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</p:sldMasterIdLst>
  <p:notesMasterIdLst>
    <p:notesMasterId r:id="rId19"/>
  </p:notesMasterIdLst>
  <p:sldIdLst>
    <p:sldId id="256" r:id="rId2"/>
    <p:sldId id="326" r:id="rId3"/>
    <p:sldId id="315" r:id="rId4"/>
    <p:sldId id="283" r:id="rId5"/>
    <p:sldId id="260" r:id="rId6"/>
    <p:sldId id="322" r:id="rId7"/>
    <p:sldId id="261" r:id="rId8"/>
    <p:sldId id="311" r:id="rId9"/>
    <p:sldId id="312" r:id="rId10"/>
    <p:sldId id="314" r:id="rId11"/>
    <p:sldId id="325" r:id="rId12"/>
    <p:sldId id="269" r:id="rId13"/>
    <p:sldId id="324" r:id="rId14"/>
    <p:sldId id="323" r:id="rId15"/>
    <p:sldId id="289" r:id="rId16"/>
    <p:sldId id="317" r:id="rId17"/>
    <p:sldId id="320" r:id="rId18"/>
  </p:sldIdLst>
  <p:sldSz cx="9144000" cy="5143500" type="screen16x9"/>
  <p:notesSz cx="6858000" cy="9144000"/>
  <p:embeddedFontLst>
    <p:embeddedFont>
      <p:font typeface="Bodoni MT Black" panose="02070A03080606020203" pitchFamily="18" charset="0"/>
      <p:bold r:id="rId20"/>
      <p:boldItalic r:id="rId21"/>
    </p:embeddedFont>
    <p:embeddedFont>
      <p:font typeface="Calibri" panose="020F0502020204030204" pitchFamily="34" charset="0"/>
      <p:regular r:id="rId22"/>
      <p:bold r:id="rId23"/>
    </p:embeddedFont>
    <p:embeddedFont>
      <p:font typeface="Berlin Sans FB" panose="020E0602020502020306" pitchFamily="34" charset="0"/>
      <p:regular r:id="rId24"/>
      <p:bold r:id="rId25"/>
    </p:embeddedFont>
    <p:embeddedFont>
      <p:font typeface="Bahnschrift Condensed" panose="020B0502040204020203" pitchFamily="34" charset="0"/>
      <p:regular r:id="rId26"/>
      <p:bold r:id="rId27"/>
    </p:embeddedFont>
    <p:embeddedFont>
      <p:font typeface="DM Sans" panose="020B0604020202020204" charset="0"/>
      <p:regular r:id="rId28"/>
      <p:bold r:id="rId29"/>
      <p:italic r:id="rId30"/>
      <p:boldItalic r:id="rId31"/>
    </p:embeddedFont>
    <p:embeddedFont>
      <p:font typeface="Bold Italic Art" panose="02010400000000000000" pitchFamily="2" charset="-78"/>
      <p:regular r:id="rId32"/>
    </p:embeddedFont>
    <p:embeddedFont>
      <p:font typeface="Cairo" panose="020B0604020202020204" charset="-78"/>
      <p:regular r:id="rId33"/>
      <p:bold r:id="rId34"/>
    </p:embeddedFont>
    <p:embeddedFont>
      <p:font typeface="Bungee" panose="020B0604020202020204" charset="0"/>
      <p:regular r:id="rId35"/>
    </p:embeddedFont>
    <p:embeddedFont>
      <p:font typeface="Berlin Sans FB Demi" panose="020E0802020502020306" pitchFamily="34" charset="0"/>
      <p:bold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7E89540-9587-4602-B5EB-98D3E1BD2DDF}">
  <a:tblStyle styleId="{A7E89540-9587-4602-B5EB-98D3E1BD2DD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827771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ed9c6d4389_0_5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ed9c6d4389_0_5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11719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edba893947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edba893947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820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Google Shape;1365;gedba893947_0_7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6" name="Google Shape;1366;gedba893947_0_7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4489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Google Shape;1365;gedba893947_0_7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6" name="Google Shape;1366;gedba893947_0_7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59773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edba893947_0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3" name="Google Shape;653;gedba893947_0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96192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edba893947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edba893947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06616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4" name="Google Shape;2394;gedba893947_0_7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5" name="Google Shape;2395;gedba893947_0_7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5509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9" name="Google Shape;3349;gbfc59cd173_0_4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0" name="Google Shape;3350;gbfc59cd173_0_4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11677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0" name="Google Shape;2940;gbe77627ad8_0_28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1" name="Google Shape;2941;gbe77627ad8_0_28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1180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edba893947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" name="Google Shape;636;gedba893947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2835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edba893947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edba893947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7580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5" name="Google Shape;2175;gedba893947_0_3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6" name="Google Shape;2176;gedba893947_0_3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4763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edba893947_0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3" name="Google Shape;653;gedba893947_0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0677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edba893947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edba893947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0187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edba893947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edba893947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8829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edba893947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edba893947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2055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edba893947_0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3" name="Google Shape;653;gedba893947_0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1947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7375" y="1519975"/>
            <a:ext cx="5460600" cy="20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latin typeface="Bungee"/>
                <a:ea typeface="Bungee"/>
                <a:cs typeface="Bungee"/>
                <a:sym typeface="Bunge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7375" y="3515600"/>
            <a:ext cx="4373100" cy="42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airo"/>
                <a:ea typeface="Cairo"/>
                <a:cs typeface="Cairo"/>
                <a:sym typeface="Cai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 dirty="0"/>
          </a:p>
        </p:txBody>
      </p:sp>
      <p:sp>
        <p:nvSpPr>
          <p:cNvPr id="11" name="Google Shape;11;p2"/>
          <p:cNvSpPr/>
          <p:nvPr/>
        </p:nvSpPr>
        <p:spPr>
          <a:xfrm>
            <a:off x="1431371" y="436575"/>
            <a:ext cx="207053" cy="207082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174175" y="3198689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305726" y="601184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550824" y="4179028"/>
            <a:ext cx="231227" cy="230146"/>
          </a:xfrm>
          <a:custGeom>
            <a:avLst/>
            <a:gdLst/>
            <a:ahLst/>
            <a:cxnLst/>
            <a:rect l="l" t="t" r="r" b="b"/>
            <a:pathLst>
              <a:path w="7273" h="7239" extrusionOk="0">
                <a:moveTo>
                  <a:pt x="2902" y="0"/>
                </a:moveTo>
                <a:cubicBezTo>
                  <a:pt x="2569" y="0"/>
                  <a:pt x="2469" y="134"/>
                  <a:pt x="2469" y="434"/>
                </a:cubicBezTo>
                <a:lnTo>
                  <a:pt x="2469" y="2502"/>
                </a:lnTo>
                <a:lnTo>
                  <a:pt x="434" y="2502"/>
                </a:lnTo>
                <a:cubicBezTo>
                  <a:pt x="134" y="2502"/>
                  <a:pt x="0" y="2636"/>
                  <a:pt x="0" y="2936"/>
                </a:cubicBezTo>
                <a:lnTo>
                  <a:pt x="0" y="4303"/>
                </a:lnTo>
                <a:cubicBezTo>
                  <a:pt x="0" y="4637"/>
                  <a:pt x="134" y="4770"/>
                  <a:pt x="434" y="4770"/>
                </a:cubicBezTo>
                <a:lnTo>
                  <a:pt x="2435" y="4770"/>
                </a:lnTo>
                <a:lnTo>
                  <a:pt x="2435" y="6805"/>
                </a:lnTo>
                <a:cubicBezTo>
                  <a:pt x="2435" y="7106"/>
                  <a:pt x="2569" y="7239"/>
                  <a:pt x="2869" y="7239"/>
                </a:cubicBezTo>
                <a:lnTo>
                  <a:pt x="4404" y="7239"/>
                </a:lnTo>
                <a:cubicBezTo>
                  <a:pt x="4704" y="7239"/>
                  <a:pt x="4837" y="7106"/>
                  <a:pt x="4837" y="6805"/>
                </a:cubicBezTo>
                <a:lnTo>
                  <a:pt x="4837" y="4770"/>
                </a:lnTo>
                <a:lnTo>
                  <a:pt x="6839" y="4770"/>
                </a:lnTo>
                <a:cubicBezTo>
                  <a:pt x="7139" y="4770"/>
                  <a:pt x="7272" y="4637"/>
                  <a:pt x="7272" y="4303"/>
                </a:cubicBezTo>
                <a:lnTo>
                  <a:pt x="7272" y="2936"/>
                </a:lnTo>
                <a:cubicBezTo>
                  <a:pt x="7272" y="2602"/>
                  <a:pt x="7139" y="2502"/>
                  <a:pt x="6839" y="2502"/>
                </a:cubicBezTo>
                <a:lnTo>
                  <a:pt x="4837" y="2502"/>
                </a:lnTo>
                <a:lnTo>
                  <a:pt x="4837" y="434"/>
                </a:lnTo>
                <a:cubicBezTo>
                  <a:pt x="4837" y="134"/>
                  <a:pt x="4704" y="0"/>
                  <a:pt x="44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" name="Google Shape;15;p2"/>
          <p:cNvGrpSpPr/>
          <p:nvPr/>
        </p:nvGrpSpPr>
        <p:grpSpPr>
          <a:xfrm rot="-6220424">
            <a:off x="191876" y="474628"/>
            <a:ext cx="602495" cy="353003"/>
            <a:chOff x="-1131628" y="1250953"/>
            <a:chExt cx="695437" cy="407447"/>
          </a:xfrm>
        </p:grpSpPr>
        <p:sp>
          <p:nvSpPr>
            <p:cNvPr id="16" name="Google Shape;16;p2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8"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2"/>
          <p:cNvSpPr/>
          <p:nvPr/>
        </p:nvSpPr>
        <p:spPr>
          <a:xfrm flipH="1">
            <a:off x="7533751" y="187875"/>
            <a:ext cx="207053" cy="207082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32"/>
          <p:cNvSpPr/>
          <p:nvPr/>
        </p:nvSpPr>
        <p:spPr>
          <a:xfrm flipH="1">
            <a:off x="8545229" y="3097714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32"/>
          <p:cNvSpPr/>
          <p:nvPr/>
        </p:nvSpPr>
        <p:spPr>
          <a:xfrm flipH="1">
            <a:off x="273229" y="1136709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32"/>
          <p:cNvSpPr/>
          <p:nvPr/>
        </p:nvSpPr>
        <p:spPr>
          <a:xfrm flipH="1">
            <a:off x="580337" y="4642328"/>
            <a:ext cx="231227" cy="230146"/>
          </a:xfrm>
          <a:custGeom>
            <a:avLst/>
            <a:gdLst/>
            <a:ahLst/>
            <a:cxnLst/>
            <a:rect l="l" t="t" r="r" b="b"/>
            <a:pathLst>
              <a:path w="7273" h="7239" extrusionOk="0">
                <a:moveTo>
                  <a:pt x="2902" y="0"/>
                </a:moveTo>
                <a:cubicBezTo>
                  <a:pt x="2569" y="0"/>
                  <a:pt x="2469" y="134"/>
                  <a:pt x="2469" y="434"/>
                </a:cubicBezTo>
                <a:lnTo>
                  <a:pt x="2469" y="2502"/>
                </a:lnTo>
                <a:lnTo>
                  <a:pt x="434" y="2502"/>
                </a:lnTo>
                <a:cubicBezTo>
                  <a:pt x="134" y="2502"/>
                  <a:pt x="0" y="2636"/>
                  <a:pt x="0" y="2936"/>
                </a:cubicBezTo>
                <a:lnTo>
                  <a:pt x="0" y="4303"/>
                </a:lnTo>
                <a:cubicBezTo>
                  <a:pt x="0" y="4637"/>
                  <a:pt x="134" y="4770"/>
                  <a:pt x="434" y="4770"/>
                </a:cubicBezTo>
                <a:lnTo>
                  <a:pt x="2435" y="4770"/>
                </a:lnTo>
                <a:lnTo>
                  <a:pt x="2435" y="6805"/>
                </a:lnTo>
                <a:cubicBezTo>
                  <a:pt x="2435" y="7106"/>
                  <a:pt x="2569" y="7239"/>
                  <a:pt x="2869" y="7239"/>
                </a:cubicBezTo>
                <a:lnTo>
                  <a:pt x="4404" y="7239"/>
                </a:lnTo>
                <a:cubicBezTo>
                  <a:pt x="4704" y="7239"/>
                  <a:pt x="4837" y="7106"/>
                  <a:pt x="4837" y="6805"/>
                </a:cubicBezTo>
                <a:lnTo>
                  <a:pt x="4837" y="4770"/>
                </a:lnTo>
                <a:lnTo>
                  <a:pt x="6839" y="4770"/>
                </a:lnTo>
                <a:cubicBezTo>
                  <a:pt x="7139" y="4770"/>
                  <a:pt x="7272" y="4637"/>
                  <a:pt x="7272" y="4303"/>
                </a:cubicBezTo>
                <a:lnTo>
                  <a:pt x="7272" y="2936"/>
                </a:lnTo>
                <a:cubicBezTo>
                  <a:pt x="7272" y="2602"/>
                  <a:pt x="7139" y="2502"/>
                  <a:pt x="6839" y="2502"/>
                </a:cubicBezTo>
                <a:lnTo>
                  <a:pt x="4837" y="2502"/>
                </a:lnTo>
                <a:lnTo>
                  <a:pt x="4837" y="434"/>
                </a:lnTo>
                <a:cubicBezTo>
                  <a:pt x="4837" y="134"/>
                  <a:pt x="4704" y="0"/>
                  <a:pt x="44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1" name="Google Shape;431;p32"/>
          <p:cNvGrpSpPr/>
          <p:nvPr/>
        </p:nvGrpSpPr>
        <p:grpSpPr>
          <a:xfrm flipH="1">
            <a:off x="145590" y="4105000"/>
            <a:ext cx="357775" cy="295791"/>
            <a:chOff x="-783927" y="2108838"/>
            <a:chExt cx="357775" cy="295791"/>
          </a:xfrm>
        </p:grpSpPr>
        <p:sp>
          <p:nvSpPr>
            <p:cNvPr id="432" name="Google Shape;432;p32"/>
            <p:cNvSpPr/>
            <p:nvPr/>
          </p:nvSpPr>
          <p:spPr>
            <a:xfrm>
              <a:off x="-783927" y="2108838"/>
              <a:ext cx="357775" cy="295791"/>
            </a:xfrm>
            <a:custGeom>
              <a:avLst/>
              <a:gdLst/>
              <a:ahLst/>
              <a:cxnLst/>
              <a:rect l="l" t="t" r="r" b="b"/>
              <a:pathLst>
                <a:path w="10228" h="8456" extrusionOk="0">
                  <a:moveTo>
                    <a:pt x="4674" y="1"/>
                  </a:moveTo>
                  <a:cubicBezTo>
                    <a:pt x="3660" y="1"/>
                    <a:pt x="2642" y="369"/>
                    <a:pt x="1835" y="1113"/>
                  </a:cubicBezTo>
                  <a:cubicBezTo>
                    <a:pt x="134" y="2681"/>
                    <a:pt x="1" y="5316"/>
                    <a:pt x="1568" y="7017"/>
                  </a:cubicBezTo>
                  <a:cubicBezTo>
                    <a:pt x="1735" y="7217"/>
                    <a:pt x="1935" y="7384"/>
                    <a:pt x="2135" y="7518"/>
                  </a:cubicBezTo>
                  <a:cubicBezTo>
                    <a:pt x="2962" y="8173"/>
                    <a:pt x="3852" y="8456"/>
                    <a:pt x="4706" y="8456"/>
                  </a:cubicBezTo>
                  <a:cubicBezTo>
                    <a:pt x="7680" y="8456"/>
                    <a:pt x="10227" y="5030"/>
                    <a:pt x="8206" y="1947"/>
                  </a:cubicBezTo>
                  <a:cubicBezTo>
                    <a:pt x="8073" y="1747"/>
                    <a:pt x="7906" y="1547"/>
                    <a:pt x="7739" y="1346"/>
                  </a:cubicBezTo>
                  <a:cubicBezTo>
                    <a:pt x="6916" y="452"/>
                    <a:pt x="5797" y="1"/>
                    <a:pt x="4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-745414" y="2137242"/>
              <a:ext cx="248568" cy="234576"/>
            </a:xfrm>
            <a:custGeom>
              <a:avLst/>
              <a:gdLst/>
              <a:ahLst/>
              <a:cxnLst/>
              <a:rect l="l" t="t" r="r" b="b"/>
              <a:pathLst>
                <a:path w="7106" h="6706" extrusionOk="0">
                  <a:moveTo>
                    <a:pt x="6038" y="1"/>
                  </a:moveTo>
                  <a:lnTo>
                    <a:pt x="0" y="5571"/>
                  </a:lnTo>
                  <a:cubicBezTo>
                    <a:pt x="134" y="5805"/>
                    <a:pt x="301" y="6005"/>
                    <a:pt x="467" y="6205"/>
                  </a:cubicBezTo>
                  <a:cubicBezTo>
                    <a:pt x="634" y="6405"/>
                    <a:pt x="834" y="6572"/>
                    <a:pt x="1034" y="6706"/>
                  </a:cubicBezTo>
                  <a:lnTo>
                    <a:pt x="7105" y="1135"/>
                  </a:lnTo>
                  <a:cubicBezTo>
                    <a:pt x="6972" y="935"/>
                    <a:pt x="6805" y="735"/>
                    <a:pt x="6638" y="534"/>
                  </a:cubicBezTo>
                  <a:cubicBezTo>
                    <a:pt x="6472" y="334"/>
                    <a:pt x="6271" y="167"/>
                    <a:pt x="60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4" name="Google Shape;434;p32"/>
          <p:cNvGrpSpPr/>
          <p:nvPr/>
        </p:nvGrpSpPr>
        <p:grpSpPr>
          <a:xfrm rot="6220639" flipH="1">
            <a:off x="8403879" y="350985"/>
            <a:ext cx="643516" cy="377027"/>
            <a:chOff x="-1131628" y="1250953"/>
            <a:chExt cx="695437" cy="407447"/>
          </a:xfrm>
        </p:grpSpPr>
        <p:sp>
          <p:nvSpPr>
            <p:cNvPr id="435" name="Google Shape;435;p32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9"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3"/>
          <p:cNvSpPr/>
          <p:nvPr/>
        </p:nvSpPr>
        <p:spPr>
          <a:xfrm rot="10800000">
            <a:off x="8023831" y="4722682"/>
            <a:ext cx="207053" cy="207082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p33"/>
          <p:cNvSpPr/>
          <p:nvPr/>
        </p:nvSpPr>
        <p:spPr>
          <a:xfrm rot="10800000">
            <a:off x="8724584" y="808997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33"/>
          <p:cNvSpPr/>
          <p:nvPr/>
        </p:nvSpPr>
        <p:spPr>
          <a:xfrm rot="10800000">
            <a:off x="387021" y="4655384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33"/>
          <p:cNvSpPr/>
          <p:nvPr/>
        </p:nvSpPr>
        <p:spPr>
          <a:xfrm rot="10800000">
            <a:off x="8023830" y="182290"/>
            <a:ext cx="231227" cy="230146"/>
          </a:xfrm>
          <a:custGeom>
            <a:avLst/>
            <a:gdLst/>
            <a:ahLst/>
            <a:cxnLst/>
            <a:rect l="l" t="t" r="r" b="b"/>
            <a:pathLst>
              <a:path w="7273" h="7239" extrusionOk="0">
                <a:moveTo>
                  <a:pt x="2902" y="0"/>
                </a:moveTo>
                <a:cubicBezTo>
                  <a:pt x="2569" y="0"/>
                  <a:pt x="2469" y="134"/>
                  <a:pt x="2469" y="434"/>
                </a:cubicBezTo>
                <a:lnTo>
                  <a:pt x="2469" y="2502"/>
                </a:lnTo>
                <a:lnTo>
                  <a:pt x="434" y="2502"/>
                </a:lnTo>
                <a:cubicBezTo>
                  <a:pt x="134" y="2502"/>
                  <a:pt x="0" y="2636"/>
                  <a:pt x="0" y="2936"/>
                </a:cubicBezTo>
                <a:lnTo>
                  <a:pt x="0" y="4303"/>
                </a:lnTo>
                <a:cubicBezTo>
                  <a:pt x="0" y="4637"/>
                  <a:pt x="134" y="4770"/>
                  <a:pt x="434" y="4770"/>
                </a:cubicBezTo>
                <a:lnTo>
                  <a:pt x="2435" y="4770"/>
                </a:lnTo>
                <a:lnTo>
                  <a:pt x="2435" y="6805"/>
                </a:lnTo>
                <a:cubicBezTo>
                  <a:pt x="2435" y="7106"/>
                  <a:pt x="2569" y="7239"/>
                  <a:pt x="2869" y="7239"/>
                </a:cubicBezTo>
                <a:lnTo>
                  <a:pt x="4404" y="7239"/>
                </a:lnTo>
                <a:cubicBezTo>
                  <a:pt x="4704" y="7239"/>
                  <a:pt x="4837" y="7106"/>
                  <a:pt x="4837" y="6805"/>
                </a:cubicBezTo>
                <a:lnTo>
                  <a:pt x="4837" y="4770"/>
                </a:lnTo>
                <a:lnTo>
                  <a:pt x="6839" y="4770"/>
                </a:lnTo>
                <a:cubicBezTo>
                  <a:pt x="7139" y="4770"/>
                  <a:pt x="7272" y="4637"/>
                  <a:pt x="7272" y="4303"/>
                </a:cubicBezTo>
                <a:lnTo>
                  <a:pt x="7272" y="2936"/>
                </a:lnTo>
                <a:cubicBezTo>
                  <a:pt x="7272" y="2602"/>
                  <a:pt x="7139" y="2502"/>
                  <a:pt x="6839" y="2502"/>
                </a:cubicBezTo>
                <a:lnTo>
                  <a:pt x="4837" y="2502"/>
                </a:lnTo>
                <a:lnTo>
                  <a:pt x="4837" y="434"/>
                </a:lnTo>
                <a:cubicBezTo>
                  <a:pt x="4837" y="134"/>
                  <a:pt x="4704" y="0"/>
                  <a:pt x="44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3" name="Google Shape;443;p33"/>
          <p:cNvGrpSpPr/>
          <p:nvPr/>
        </p:nvGrpSpPr>
        <p:grpSpPr>
          <a:xfrm rot="10800000">
            <a:off x="216069" y="1157911"/>
            <a:ext cx="357775" cy="295791"/>
            <a:chOff x="-783927" y="2108838"/>
            <a:chExt cx="357775" cy="295791"/>
          </a:xfrm>
        </p:grpSpPr>
        <p:sp>
          <p:nvSpPr>
            <p:cNvPr id="444" name="Google Shape;444;p33"/>
            <p:cNvSpPr/>
            <p:nvPr/>
          </p:nvSpPr>
          <p:spPr>
            <a:xfrm>
              <a:off x="-783927" y="2108838"/>
              <a:ext cx="357775" cy="295791"/>
            </a:xfrm>
            <a:custGeom>
              <a:avLst/>
              <a:gdLst/>
              <a:ahLst/>
              <a:cxnLst/>
              <a:rect l="l" t="t" r="r" b="b"/>
              <a:pathLst>
                <a:path w="10228" h="8456" extrusionOk="0">
                  <a:moveTo>
                    <a:pt x="4674" y="1"/>
                  </a:moveTo>
                  <a:cubicBezTo>
                    <a:pt x="3660" y="1"/>
                    <a:pt x="2642" y="369"/>
                    <a:pt x="1835" y="1113"/>
                  </a:cubicBezTo>
                  <a:cubicBezTo>
                    <a:pt x="134" y="2681"/>
                    <a:pt x="1" y="5316"/>
                    <a:pt x="1568" y="7017"/>
                  </a:cubicBezTo>
                  <a:cubicBezTo>
                    <a:pt x="1735" y="7217"/>
                    <a:pt x="1935" y="7384"/>
                    <a:pt x="2135" y="7518"/>
                  </a:cubicBezTo>
                  <a:cubicBezTo>
                    <a:pt x="2962" y="8173"/>
                    <a:pt x="3852" y="8456"/>
                    <a:pt x="4706" y="8456"/>
                  </a:cubicBezTo>
                  <a:cubicBezTo>
                    <a:pt x="7680" y="8456"/>
                    <a:pt x="10227" y="5030"/>
                    <a:pt x="8206" y="1947"/>
                  </a:cubicBezTo>
                  <a:cubicBezTo>
                    <a:pt x="8073" y="1747"/>
                    <a:pt x="7906" y="1547"/>
                    <a:pt x="7739" y="1346"/>
                  </a:cubicBezTo>
                  <a:cubicBezTo>
                    <a:pt x="6916" y="452"/>
                    <a:pt x="5797" y="1"/>
                    <a:pt x="4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3"/>
            <p:cNvSpPr/>
            <p:nvPr/>
          </p:nvSpPr>
          <p:spPr>
            <a:xfrm>
              <a:off x="-745414" y="2137242"/>
              <a:ext cx="248568" cy="234576"/>
            </a:xfrm>
            <a:custGeom>
              <a:avLst/>
              <a:gdLst/>
              <a:ahLst/>
              <a:cxnLst/>
              <a:rect l="l" t="t" r="r" b="b"/>
              <a:pathLst>
                <a:path w="7106" h="6706" extrusionOk="0">
                  <a:moveTo>
                    <a:pt x="6038" y="1"/>
                  </a:moveTo>
                  <a:lnTo>
                    <a:pt x="0" y="5571"/>
                  </a:lnTo>
                  <a:cubicBezTo>
                    <a:pt x="134" y="5805"/>
                    <a:pt x="301" y="6005"/>
                    <a:pt x="467" y="6205"/>
                  </a:cubicBezTo>
                  <a:cubicBezTo>
                    <a:pt x="634" y="6405"/>
                    <a:pt x="834" y="6572"/>
                    <a:pt x="1034" y="6706"/>
                  </a:cubicBezTo>
                  <a:lnTo>
                    <a:pt x="7105" y="1135"/>
                  </a:lnTo>
                  <a:cubicBezTo>
                    <a:pt x="6972" y="935"/>
                    <a:pt x="6805" y="735"/>
                    <a:pt x="6638" y="534"/>
                  </a:cubicBezTo>
                  <a:cubicBezTo>
                    <a:pt x="6472" y="334"/>
                    <a:pt x="6271" y="167"/>
                    <a:pt x="60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6" name="Google Shape;446;p33"/>
          <p:cNvGrpSpPr/>
          <p:nvPr/>
        </p:nvGrpSpPr>
        <p:grpSpPr>
          <a:xfrm rot="9499021">
            <a:off x="180325" y="326389"/>
            <a:ext cx="643542" cy="377042"/>
            <a:chOff x="-1131628" y="1250953"/>
            <a:chExt cx="695437" cy="407447"/>
          </a:xfrm>
        </p:grpSpPr>
        <p:sp>
          <p:nvSpPr>
            <p:cNvPr id="447" name="Google Shape;447;p33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3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3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0" name="Google Shape;450;p33"/>
          <p:cNvGrpSpPr/>
          <p:nvPr/>
        </p:nvGrpSpPr>
        <p:grpSpPr>
          <a:xfrm rot="4579361">
            <a:off x="8462034" y="4466877"/>
            <a:ext cx="643516" cy="377027"/>
            <a:chOff x="-1131628" y="1250953"/>
            <a:chExt cx="695437" cy="407447"/>
          </a:xfrm>
        </p:grpSpPr>
        <p:sp>
          <p:nvSpPr>
            <p:cNvPr id="451" name="Google Shape;451;p33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3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3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0"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34"/>
          <p:cNvSpPr/>
          <p:nvPr/>
        </p:nvSpPr>
        <p:spPr>
          <a:xfrm>
            <a:off x="1393271" y="4513275"/>
            <a:ext cx="207053" cy="207082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34"/>
          <p:cNvSpPr/>
          <p:nvPr/>
        </p:nvSpPr>
        <p:spPr>
          <a:xfrm>
            <a:off x="8553376" y="4426209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7" name="Google Shape;457;p34"/>
          <p:cNvGrpSpPr/>
          <p:nvPr/>
        </p:nvGrpSpPr>
        <p:grpSpPr>
          <a:xfrm>
            <a:off x="4935935" y="4656350"/>
            <a:ext cx="357775" cy="295791"/>
            <a:chOff x="-783927" y="2108838"/>
            <a:chExt cx="357775" cy="295791"/>
          </a:xfrm>
        </p:grpSpPr>
        <p:sp>
          <p:nvSpPr>
            <p:cNvPr id="458" name="Google Shape;458;p34"/>
            <p:cNvSpPr/>
            <p:nvPr/>
          </p:nvSpPr>
          <p:spPr>
            <a:xfrm>
              <a:off x="-783927" y="2108838"/>
              <a:ext cx="357775" cy="295791"/>
            </a:xfrm>
            <a:custGeom>
              <a:avLst/>
              <a:gdLst/>
              <a:ahLst/>
              <a:cxnLst/>
              <a:rect l="l" t="t" r="r" b="b"/>
              <a:pathLst>
                <a:path w="10228" h="8456" extrusionOk="0">
                  <a:moveTo>
                    <a:pt x="4674" y="1"/>
                  </a:moveTo>
                  <a:cubicBezTo>
                    <a:pt x="3660" y="1"/>
                    <a:pt x="2642" y="369"/>
                    <a:pt x="1835" y="1113"/>
                  </a:cubicBezTo>
                  <a:cubicBezTo>
                    <a:pt x="134" y="2681"/>
                    <a:pt x="1" y="5316"/>
                    <a:pt x="1568" y="7017"/>
                  </a:cubicBezTo>
                  <a:cubicBezTo>
                    <a:pt x="1735" y="7217"/>
                    <a:pt x="1935" y="7384"/>
                    <a:pt x="2135" y="7518"/>
                  </a:cubicBezTo>
                  <a:cubicBezTo>
                    <a:pt x="2962" y="8173"/>
                    <a:pt x="3852" y="8456"/>
                    <a:pt x="4706" y="8456"/>
                  </a:cubicBezTo>
                  <a:cubicBezTo>
                    <a:pt x="7680" y="8456"/>
                    <a:pt x="10227" y="5030"/>
                    <a:pt x="8206" y="1947"/>
                  </a:cubicBezTo>
                  <a:cubicBezTo>
                    <a:pt x="8073" y="1747"/>
                    <a:pt x="7906" y="1547"/>
                    <a:pt x="7739" y="1346"/>
                  </a:cubicBezTo>
                  <a:cubicBezTo>
                    <a:pt x="6916" y="452"/>
                    <a:pt x="5797" y="1"/>
                    <a:pt x="4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4"/>
            <p:cNvSpPr/>
            <p:nvPr/>
          </p:nvSpPr>
          <p:spPr>
            <a:xfrm>
              <a:off x="-745414" y="2137242"/>
              <a:ext cx="248568" cy="234576"/>
            </a:xfrm>
            <a:custGeom>
              <a:avLst/>
              <a:gdLst/>
              <a:ahLst/>
              <a:cxnLst/>
              <a:rect l="l" t="t" r="r" b="b"/>
              <a:pathLst>
                <a:path w="7106" h="6706" extrusionOk="0">
                  <a:moveTo>
                    <a:pt x="6038" y="1"/>
                  </a:moveTo>
                  <a:lnTo>
                    <a:pt x="0" y="5571"/>
                  </a:lnTo>
                  <a:cubicBezTo>
                    <a:pt x="134" y="5805"/>
                    <a:pt x="301" y="6005"/>
                    <a:pt x="467" y="6205"/>
                  </a:cubicBezTo>
                  <a:cubicBezTo>
                    <a:pt x="634" y="6405"/>
                    <a:pt x="834" y="6572"/>
                    <a:pt x="1034" y="6706"/>
                  </a:cubicBezTo>
                  <a:lnTo>
                    <a:pt x="7105" y="1135"/>
                  </a:lnTo>
                  <a:cubicBezTo>
                    <a:pt x="6972" y="935"/>
                    <a:pt x="6805" y="735"/>
                    <a:pt x="6638" y="534"/>
                  </a:cubicBezTo>
                  <a:cubicBezTo>
                    <a:pt x="6472" y="334"/>
                    <a:pt x="6271" y="167"/>
                    <a:pt x="60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0" name="Google Shape;460;p34"/>
          <p:cNvGrpSpPr/>
          <p:nvPr/>
        </p:nvGrpSpPr>
        <p:grpSpPr>
          <a:xfrm rot="-6220424">
            <a:off x="153776" y="4551328"/>
            <a:ext cx="602495" cy="353003"/>
            <a:chOff x="-1131628" y="1250953"/>
            <a:chExt cx="695437" cy="407447"/>
          </a:xfrm>
        </p:grpSpPr>
        <p:sp>
          <p:nvSpPr>
            <p:cNvPr id="461" name="Google Shape;461;p34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4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4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4" name="Google Shape;464;p34"/>
          <p:cNvSpPr/>
          <p:nvPr/>
        </p:nvSpPr>
        <p:spPr>
          <a:xfrm>
            <a:off x="307421" y="646125"/>
            <a:ext cx="207053" cy="207082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34"/>
          <p:cNvSpPr/>
          <p:nvPr/>
        </p:nvSpPr>
        <p:spPr>
          <a:xfrm>
            <a:off x="8705776" y="235209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21"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5"/>
          <p:cNvSpPr/>
          <p:nvPr/>
        </p:nvSpPr>
        <p:spPr>
          <a:xfrm flipH="1">
            <a:off x="8589732" y="2884364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35"/>
          <p:cNvSpPr/>
          <p:nvPr/>
        </p:nvSpPr>
        <p:spPr>
          <a:xfrm flipH="1">
            <a:off x="648331" y="2341609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9" name="Google Shape;469;p35"/>
          <p:cNvGrpSpPr/>
          <p:nvPr/>
        </p:nvGrpSpPr>
        <p:grpSpPr>
          <a:xfrm flipH="1">
            <a:off x="250417" y="316675"/>
            <a:ext cx="357775" cy="295791"/>
            <a:chOff x="-783927" y="2108838"/>
            <a:chExt cx="357775" cy="295791"/>
          </a:xfrm>
        </p:grpSpPr>
        <p:sp>
          <p:nvSpPr>
            <p:cNvPr id="470" name="Google Shape;470;p35"/>
            <p:cNvSpPr/>
            <p:nvPr/>
          </p:nvSpPr>
          <p:spPr>
            <a:xfrm>
              <a:off x="-783927" y="2108838"/>
              <a:ext cx="357775" cy="295791"/>
            </a:xfrm>
            <a:custGeom>
              <a:avLst/>
              <a:gdLst/>
              <a:ahLst/>
              <a:cxnLst/>
              <a:rect l="l" t="t" r="r" b="b"/>
              <a:pathLst>
                <a:path w="10228" h="8456" extrusionOk="0">
                  <a:moveTo>
                    <a:pt x="4674" y="1"/>
                  </a:moveTo>
                  <a:cubicBezTo>
                    <a:pt x="3660" y="1"/>
                    <a:pt x="2642" y="369"/>
                    <a:pt x="1835" y="1113"/>
                  </a:cubicBezTo>
                  <a:cubicBezTo>
                    <a:pt x="134" y="2681"/>
                    <a:pt x="1" y="5316"/>
                    <a:pt x="1568" y="7017"/>
                  </a:cubicBezTo>
                  <a:cubicBezTo>
                    <a:pt x="1735" y="7217"/>
                    <a:pt x="1935" y="7384"/>
                    <a:pt x="2135" y="7518"/>
                  </a:cubicBezTo>
                  <a:cubicBezTo>
                    <a:pt x="2962" y="8173"/>
                    <a:pt x="3852" y="8456"/>
                    <a:pt x="4706" y="8456"/>
                  </a:cubicBezTo>
                  <a:cubicBezTo>
                    <a:pt x="7680" y="8456"/>
                    <a:pt x="10227" y="5030"/>
                    <a:pt x="8206" y="1947"/>
                  </a:cubicBezTo>
                  <a:cubicBezTo>
                    <a:pt x="8073" y="1747"/>
                    <a:pt x="7906" y="1547"/>
                    <a:pt x="7739" y="1346"/>
                  </a:cubicBezTo>
                  <a:cubicBezTo>
                    <a:pt x="6916" y="452"/>
                    <a:pt x="5797" y="1"/>
                    <a:pt x="4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5"/>
            <p:cNvSpPr/>
            <p:nvPr/>
          </p:nvSpPr>
          <p:spPr>
            <a:xfrm>
              <a:off x="-745414" y="2137242"/>
              <a:ext cx="248568" cy="234576"/>
            </a:xfrm>
            <a:custGeom>
              <a:avLst/>
              <a:gdLst/>
              <a:ahLst/>
              <a:cxnLst/>
              <a:rect l="l" t="t" r="r" b="b"/>
              <a:pathLst>
                <a:path w="7106" h="6706" extrusionOk="0">
                  <a:moveTo>
                    <a:pt x="6038" y="1"/>
                  </a:moveTo>
                  <a:lnTo>
                    <a:pt x="0" y="5571"/>
                  </a:lnTo>
                  <a:cubicBezTo>
                    <a:pt x="134" y="5805"/>
                    <a:pt x="301" y="6005"/>
                    <a:pt x="467" y="6205"/>
                  </a:cubicBezTo>
                  <a:cubicBezTo>
                    <a:pt x="634" y="6405"/>
                    <a:pt x="834" y="6572"/>
                    <a:pt x="1034" y="6706"/>
                  </a:cubicBezTo>
                  <a:lnTo>
                    <a:pt x="7105" y="1135"/>
                  </a:lnTo>
                  <a:cubicBezTo>
                    <a:pt x="6972" y="935"/>
                    <a:pt x="6805" y="735"/>
                    <a:pt x="6638" y="534"/>
                  </a:cubicBezTo>
                  <a:cubicBezTo>
                    <a:pt x="6472" y="334"/>
                    <a:pt x="6271" y="167"/>
                    <a:pt x="60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2" name="Google Shape;472;p35"/>
          <p:cNvGrpSpPr/>
          <p:nvPr/>
        </p:nvGrpSpPr>
        <p:grpSpPr>
          <a:xfrm rot="6220424" flipH="1">
            <a:off x="8403556" y="474628"/>
            <a:ext cx="602495" cy="353003"/>
            <a:chOff x="-1131628" y="1250953"/>
            <a:chExt cx="695437" cy="407447"/>
          </a:xfrm>
        </p:grpSpPr>
        <p:sp>
          <p:nvSpPr>
            <p:cNvPr id="473" name="Google Shape;473;p35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5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5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6" name="Google Shape;476;p35"/>
          <p:cNvGrpSpPr/>
          <p:nvPr/>
        </p:nvGrpSpPr>
        <p:grpSpPr>
          <a:xfrm rot="-9651258" flipH="1">
            <a:off x="8259928" y="4475444"/>
            <a:ext cx="643548" cy="377045"/>
            <a:chOff x="-1131628" y="1250953"/>
            <a:chExt cx="695437" cy="407447"/>
          </a:xfrm>
        </p:grpSpPr>
        <p:sp>
          <p:nvSpPr>
            <p:cNvPr id="477" name="Google Shape;477;p35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5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5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0" name="Google Shape;480;p35"/>
          <p:cNvGrpSpPr/>
          <p:nvPr/>
        </p:nvGrpSpPr>
        <p:grpSpPr>
          <a:xfrm rot="7140317" flipH="1">
            <a:off x="249546" y="4386268"/>
            <a:ext cx="643533" cy="377037"/>
            <a:chOff x="-1131628" y="1250953"/>
            <a:chExt cx="695437" cy="407447"/>
          </a:xfrm>
        </p:grpSpPr>
        <p:sp>
          <p:nvSpPr>
            <p:cNvPr id="481" name="Google Shape;481;p35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5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5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oogle Shape;429;p8"/>
          <p:cNvGrpSpPr/>
          <p:nvPr/>
        </p:nvGrpSpPr>
        <p:grpSpPr>
          <a:xfrm>
            <a:off x="-1527137" y="-598150"/>
            <a:ext cx="11219556" cy="6247250"/>
            <a:chOff x="-1527137" y="-598150"/>
            <a:chExt cx="11219556" cy="6247250"/>
          </a:xfrm>
        </p:grpSpPr>
        <p:sp>
          <p:nvSpPr>
            <p:cNvPr id="430" name="Google Shape;430;p8"/>
            <p:cNvSpPr/>
            <p:nvPr/>
          </p:nvSpPr>
          <p:spPr>
            <a:xfrm rot="10800000">
              <a:off x="-25226" y="2063568"/>
              <a:ext cx="4785126" cy="3076332"/>
            </a:xfrm>
            <a:custGeom>
              <a:avLst/>
              <a:gdLst/>
              <a:ahLst/>
              <a:cxnLst/>
              <a:rect l="l" t="t" r="r" b="b"/>
              <a:pathLst>
                <a:path w="59145" h="38024" extrusionOk="0">
                  <a:moveTo>
                    <a:pt x="0" y="0"/>
                  </a:moveTo>
                  <a:cubicBezTo>
                    <a:pt x="1264" y="7901"/>
                    <a:pt x="10425" y="15362"/>
                    <a:pt x="17175" y="17666"/>
                  </a:cubicBezTo>
                  <a:cubicBezTo>
                    <a:pt x="25787" y="20576"/>
                    <a:pt x="35281" y="16187"/>
                    <a:pt x="42194" y="23759"/>
                  </a:cubicBezTo>
                  <a:cubicBezTo>
                    <a:pt x="47074" y="28969"/>
                    <a:pt x="51793" y="36540"/>
                    <a:pt x="59145" y="38023"/>
                  </a:cubicBezTo>
                  <a:lnTo>
                    <a:pt x="59145" y="0"/>
                  </a:lnTo>
                  <a:close/>
                </a:path>
              </a:pathLst>
            </a:custGeom>
            <a:solidFill>
              <a:srgbClr val="2A4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8"/>
            <p:cNvSpPr/>
            <p:nvPr/>
          </p:nvSpPr>
          <p:spPr>
            <a:xfrm rot="10800000" flipH="1">
              <a:off x="-20888" y="-20878"/>
              <a:ext cx="2307003" cy="1560303"/>
            </a:xfrm>
            <a:custGeom>
              <a:avLst/>
              <a:gdLst/>
              <a:ahLst/>
              <a:cxnLst/>
              <a:rect l="l" t="t" r="r" b="b"/>
              <a:pathLst>
                <a:path w="42414" h="28686" extrusionOk="0">
                  <a:moveTo>
                    <a:pt x="5989" y="0"/>
                  </a:moveTo>
                  <a:cubicBezTo>
                    <a:pt x="3933" y="0"/>
                    <a:pt x="1867" y="453"/>
                    <a:pt x="1" y="1305"/>
                  </a:cubicBezTo>
                  <a:lnTo>
                    <a:pt x="1" y="28685"/>
                  </a:lnTo>
                  <a:lnTo>
                    <a:pt x="42413" y="28685"/>
                  </a:lnTo>
                  <a:cubicBezTo>
                    <a:pt x="42084" y="25832"/>
                    <a:pt x="40491" y="22922"/>
                    <a:pt x="38187" y="20947"/>
                  </a:cubicBezTo>
                  <a:cubicBezTo>
                    <a:pt x="33745" y="17164"/>
                    <a:pt x="27433" y="19468"/>
                    <a:pt x="23044" y="16286"/>
                  </a:cubicBezTo>
                  <a:cubicBezTo>
                    <a:pt x="20081" y="14420"/>
                    <a:pt x="19919" y="10632"/>
                    <a:pt x="18216" y="7889"/>
                  </a:cubicBezTo>
                  <a:cubicBezTo>
                    <a:pt x="16517" y="4926"/>
                    <a:pt x="13388" y="1801"/>
                    <a:pt x="10425" y="757"/>
                  </a:cubicBezTo>
                  <a:cubicBezTo>
                    <a:pt x="9008" y="245"/>
                    <a:pt x="7501" y="0"/>
                    <a:pt x="5989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8"/>
            <p:cNvSpPr/>
            <p:nvPr/>
          </p:nvSpPr>
          <p:spPr>
            <a:xfrm rot="-5400000">
              <a:off x="6107714" y="2156794"/>
              <a:ext cx="3623534" cy="2450717"/>
            </a:xfrm>
            <a:custGeom>
              <a:avLst/>
              <a:gdLst/>
              <a:ahLst/>
              <a:cxnLst/>
              <a:rect l="l" t="t" r="r" b="b"/>
              <a:pathLst>
                <a:path w="42414" h="28686" extrusionOk="0">
                  <a:moveTo>
                    <a:pt x="5989" y="0"/>
                  </a:moveTo>
                  <a:cubicBezTo>
                    <a:pt x="3933" y="0"/>
                    <a:pt x="1867" y="453"/>
                    <a:pt x="1" y="1305"/>
                  </a:cubicBezTo>
                  <a:lnTo>
                    <a:pt x="1" y="28685"/>
                  </a:lnTo>
                  <a:lnTo>
                    <a:pt x="42413" y="28685"/>
                  </a:lnTo>
                  <a:cubicBezTo>
                    <a:pt x="42084" y="25832"/>
                    <a:pt x="40491" y="22922"/>
                    <a:pt x="38187" y="20947"/>
                  </a:cubicBezTo>
                  <a:cubicBezTo>
                    <a:pt x="33745" y="17164"/>
                    <a:pt x="27433" y="19468"/>
                    <a:pt x="23044" y="16286"/>
                  </a:cubicBezTo>
                  <a:cubicBezTo>
                    <a:pt x="20081" y="14420"/>
                    <a:pt x="19919" y="10632"/>
                    <a:pt x="18216" y="7889"/>
                  </a:cubicBezTo>
                  <a:cubicBezTo>
                    <a:pt x="16517" y="4926"/>
                    <a:pt x="13388" y="1801"/>
                    <a:pt x="10425" y="757"/>
                  </a:cubicBezTo>
                  <a:cubicBezTo>
                    <a:pt x="9008" y="245"/>
                    <a:pt x="7501" y="0"/>
                    <a:pt x="5989" y="0"/>
                  </a:cubicBezTo>
                  <a:close/>
                </a:path>
              </a:pathLst>
            </a:custGeom>
            <a:solidFill>
              <a:srgbClr val="2A4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33" name="Google Shape;433;p8"/>
            <p:cNvGrpSpPr/>
            <p:nvPr/>
          </p:nvGrpSpPr>
          <p:grpSpPr>
            <a:xfrm rot="-5400000" flipH="1">
              <a:off x="163029" y="4161017"/>
              <a:ext cx="802055" cy="1625258"/>
              <a:chOff x="7904450" y="2397175"/>
              <a:chExt cx="1061762" cy="2151519"/>
            </a:xfrm>
          </p:grpSpPr>
          <p:sp>
            <p:nvSpPr>
              <p:cNvPr id="434" name="Google Shape;434;p8"/>
              <p:cNvSpPr/>
              <p:nvPr/>
            </p:nvSpPr>
            <p:spPr>
              <a:xfrm>
                <a:off x="7904450" y="2397175"/>
                <a:ext cx="1061762" cy="2151519"/>
              </a:xfrm>
              <a:custGeom>
                <a:avLst/>
                <a:gdLst/>
                <a:ahLst/>
                <a:cxnLst/>
                <a:rect l="l" t="t" r="r" b="b"/>
                <a:pathLst>
                  <a:path w="12563" h="25458" extrusionOk="0">
                    <a:moveTo>
                      <a:pt x="12562" y="0"/>
                    </a:moveTo>
                    <a:cubicBezTo>
                      <a:pt x="12233" y="0"/>
                      <a:pt x="11904" y="57"/>
                      <a:pt x="11575" y="110"/>
                    </a:cubicBezTo>
                    <a:cubicBezTo>
                      <a:pt x="9328" y="439"/>
                      <a:pt x="7133" y="1593"/>
                      <a:pt x="5487" y="3020"/>
                    </a:cubicBezTo>
                    <a:cubicBezTo>
                      <a:pt x="5430" y="3073"/>
                      <a:pt x="5430" y="3073"/>
                      <a:pt x="5377" y="3073"/>
                    </a:cubicBezTo>
                    <a:lnTo>
                      <a:pt x="4881" y="3568"/>
                    </a:lnTo>
                    <a:cubicBezTo>
                      <a:pt x="3841" y="4609"/>
                      <a:pt x="3016" y="5816"/>
                      <a:pt x="2415" y="7133"/>
                    </a:cubicBezTo>
                    <a:cubicBezTo>
                      <a:pt x="2305" y="7299"/>
                      <a:pt x="2248" y="7462"/>
                      <a:pt x="2138" y="7681"/>
                    </a:cubicBezTo>
                    <a:cubicBezTo>
                      <a:pt x="1866" y="8340"/>
                      <a:pt x="1647" y="8998"/>
                      <a:pt x="1480" y="9713"/>
                    </a:cubicBezTo>
                    <a:cubicBezTo>
                      <a:pt x="1370" y="10262"/>
                      <a:pt x="1317" y="10863"/>
                      <a:pt x="1260" y="11412"/>
                    </a:cubicBezTo>
                    <a:cubicBezTo>
                      <a:pt x="1208" y="11579"/>
                      <a:pt x="1208" y="11741"/>
                      <a:pt x="1208" y="11851"/>
                    </a:cubicBezTo>
                    <a:cubicBezTo>
                      <a:pt x="1098" y="12948"/>
                      <a:pt x="1151" y="14045"/>
                      <a:pt x="1151" y="15200"/>
                    </a:cubicBezTo>
                    <a:cubicBezTo>
                      <a:pt x="1151" y="15310"/>
                      <a:pt x="1208" y="15472"/>
                      <a:pt x="1208" y="15582"/>
                    </a:cubicBezTo>
                    <a:cubicBezTo>
                      <a:pt x="1208" y="16297"/>
                      <a:pt x="1260" y="16955"/>
                      <a:pt x="1260" y="17667"/>
                    </a:cubicBezTo>
                    <a:cubicBezTo>
                      <a:pt x="1317" y="18163"/>
                      <a:pt x="1317" y="18601"/>
                      <a:pt x="1317" y="19093"/>
                    </a:cubicBezTo>
                    <a:lnTo>
                      <a:pt x="1317" y="19532"/>
                    </a:lnTo>
                    <a:cubicBezTo>
                      <a:pt x="1260" y="21288"/>
                      <a:pt x="1041" y="23100"/>
                      <a:pt x="330" y="24689"/>
                    </a:cubicBezTo>
                    <a:cubicBezTo>
                      <a:pt x="273" y="24966"/>
                      <a:pt x="110" y="25238"/>
                      <a:pt x="1" y="25457"/>
                    </a:cubicBezTo>
                    <a:cubicBezTo>
                      <a:pt x="220" y="25295"/>
                      <a:pt x="440" y="25075"/>
                      <a:pt x="659" y="24856"/>
                    </a:cubicBezTo>
                    <a:cubicBezTo>
                      <a:pt x="2138" y="23539"/>
                      <a:pt x="3565" y="22223"/>
                      <a:pt x="4829" y="20686"/>
                    </a:cubicBezTo>
                    <a:cubicBezTo>
                      <a:pt x="4881" y="20577"/>
                      <a:pt x="4938" y="20520"/>
                      <a:pt x="4991" y="20467"/>
                    </a:cubicBezTo>
                    <a:lnTo>
                      <a:pt x="5101" y="20357"/>
                    </a:lnTo>
                    <a:cubicBezTo>
                      <a:pt x="5869" y="19370"/>
                      <a:pt x="6584" y="18325"/>
                      <a:pt x="7133" y="17175"/>
                    </a:cubicBezTo>
                    <a:cubicBezTo>
                      <a:pt x="7186" y="17065"/>
                      <a:pt x="7243" y="16955"/>
                      <a:pt x="7295" y="16789"/>
                    </a:cubicBezTo>
                    <a:cubicBezTo>
                      <a:pt x="7682" y="15968"/>
                      <a:pt x="8011" y="15090"/>
                      <a:pt x="8173" y="14212"/>
                    </a:cubicBezTo>
                    <a:cubicBezTo>
                      <a:pt x="8230" y="13993"/>
                      <a:pt x="8283" y="13773"/>
                      <a:pt x="8283" y="13554"/>
                    </a:cubicBezTo>
                    <a:cubicBezTo>
                      <a:pt x="8340" y="13334"/>
                      <a:pt x="8340" y="13168"/>
                      <a:pt x="8393" y="12948"/>
                    </a:cubicBezTo>
                    <a:cubicBezTo>
                      <a:pt x="8502" y="11741"/>
                      <a:pt x="8450" y="10481"/>
                      <a:pt x="8393" y="9217"/>
                    </a:cubicBezTo>
                    <a:cubicBezTo>
                      <a:pt x="8393" y="8945"/>
                      <a:pt x="8393" y="8669"/>
                      <a:pt x="8340" y="8340"/>
                    </a:cubicBezTo>
                    <a:lnTo>
                      <a:pt x="8340" y="7628"/>
                    </a:lnTo>
                    <a:cubicBezTo>
                      <a:pt x="8283" y="6641"/>
                      <a:pt x="8340" y="5653"/>
                      <a:pt x="8502" y="4666"/>
                    </a:cubicBezTo>
                    <a:lnTo>
                      <a:pt x="8669" y="4007"/>
                    </a:lnTo>
                    <a:lnTo>
                      <a:pt x="8832" y="3511"/>
                    </a:lnTo>
                    <a:cubicBezTo>
                      <a:pt x="9437" y="2032"/>
                      <a:pt x="10587" y="1154"/>
                      <a:pt x="12014" y="329"/>
                    </a:cubicBezTo>
                    <a:cubicBezTo>
                      <a:pt x="12181" y="220"/>
                      <a:pt x="12343" y="110"/>
                      <a:pt x="12562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8"/>
              <p:cNvSpPr/>
              <p:nvPr/>
            </p:nvSpPr>
            <p:spPr>
              <a:xfrm>
                <a:off x="7904450" y="2397175"/>
                <a:ext cx="1061762" cy="2151519"/>
              </a:xfrm>
              <a:custGeom>
                <a:avLst/>
                <a:gdLst/>
                <a:ahLst/>
                <a:cxnLst/>
                <a:rect l="l" t="t" r="r" b="b"/>
                <a:pathLst>
                  <a:path w="12563" h="25458" extrusionOk="0">
                    <a:moveTo>
                      <a:pt x="12562" y="0"/>
                    </a:moveTo>
                    <a:cubicBezTo>
                      <a:pt x="12233" y="0"/>
                      <a:pt x="11904" y="57"/>
                      <a:pt x="11575" y="110"/>
                    </a:cubicBezTo>
                    <a:cubicBezTo>
                      <a:pt x="10974" y="329"/>
                      <a:pt x="10315" y="606"/>
                      <a:pt x="9767" y="988"/>
                    </a:cubicBezTo>
                    <a:cubicBezTo>
                      <a:pt x="9108" y="1374"/>
                      <a:pt x="8560" y="1865"/>
                      <a:pt x="8064" y="2414"/>
                    </a:cubicBezTo>
                    <a:lnTo>
                      <a:pt x="5377" y="3073"/>
                    </a:lnTo>
                    <a:lnTo>
                      <a:pt x="4881" y="3568"/>
                    </a:lnTo>
                    <a:lnTo>
                      <a:pt x="7682" y="2853"/>
                    </a:lnTo>
                    <a:lnTo>
                      <a:pt x="7682" y="2853"/>
                    </a:lnTo>
                    <a:cubicBezTo>
                      <a:pt x="7295" y="3349"/>
                      <a:pt x="6966" y="3898"/>
                      <a:pt x="6694" y="4446"/>
                    </a:cubicBezTo>
                    <a:lnTo>
                      <a:pt x="6637" y="4389"/>
                    </a:lnTo>
                    <a:lnTo>
                      <a:pt x="2415" y="7133"/>
                    </a:lnTo>
                    <a:cubicBezTo>
                      <a:pt x="2305" y="7299"/>
                      <a:pt x="2248" y="7462"/>
                      <a:pt x="2138" y="7681"/>
                    </a:cubicBezTo>
                    <a:lnTo>
                      <a:pt x="6418" y="4938"/>
                    </a:lnTo>
                    <a:lnTo>
                      <a:pt x="6418" y="4938"/>
                    </a:lnTo>
                    <a:cubicBezTo>
                      <a:pt x="6255" y="5377"/>
                      <a:pt x="6088" y="5816"/>
                      <a:pt x="5926" y="6202"/>
                    </a:cubicBezTo>
                    <a:cubicBezTo>
                      <a:pt x="5707" y="6860"/>
                      <a:pt x="5540" y="7571"/>
                      <a:pt x="5377" y="8230"/>
                    </a:cubicBezTo>
                    <a:lnTo>
                      <a:pt x="1260" y="11412"/>
                    </a:lnTo>
                    <a:cubicBezTo>
                      <a:pt x="1208" y="11579"/>
                      <a:pt x="1208" y="11741"/>
                      <a:pt x="1208" y="11851"/>
                    </a:cubicBezTo>
                    <a:lnTo>
                      <a:pt x="5268" y="8778"/>
                    </a:lnTo>
                    <a:lnTo>
                      <a:pt x="5268" y="8778"/>
                    </a:lnTo>
                    <a:cubicBezTo>
                      <a:pt x="5101" y="9766"/>
                      <a:pt x="4938" y="10754"/>
                      <a:pt x="4829" y="11741"/>
                    </a:cubicBezTo>
                    <a:cubicBezTo>
                      <a:pt x="4772" y="11908"/>
                      <a:pt x="4772" y="12018"/>
                      <a:pt x="4772" y="12180"/>
                    </a:cubicBezTo>
                    <a:cubicBezTo>
                      <a:pt x="3565" y="13225"/>
                      <a:pt x="2415" y="14212"/>
                      <a:pt x="1151" y="15200"/>
                    </a:cubicBezTo>
                    <a:cubicBezTo>
                      <a:pt x="1151" y="15310"/>
                      <a:pt x="1208" y="15472"/>
                      <a:pt x="1208" y="15582"/>
                    </a:cubicBezTo>
                    <a:cubicBezTo>
                      <a:pt x="2358" y="14651"/>
                      <a:pt x="3565" y="13716"/>
                      <a:pt x="4662" y="12729"/>
                    </a:cubicBezTo>
                    <a:lnTo>
                      <a:pt x="4662" y="12729"/>
                    </a:lnTo>
                    <a:cubicBezTo>
                      <a:pt x="4500" y="13993"/>
                      <a:pt x="4280" y="15419"/>
                      <a:pt x="3894" y="16846"/>
                    </a:cubicBezTo>
                    <a:cubicBezTo>
                      <a:pt x="3073" y="17614"/>
                      <a:pt x="2195" y="18382"/>
                      <a:pt x="1317" y="19093"/>
                    </a:cubicBezTo>
                    <a:lnTo>
                      <a:pt x="1317" y="19532"/>
                    </a:lnTo>
                    <a:cubicBezTo>
                      <a:pt x="2138" y="18874"/>
                      <a:pt x="2963" y="18163"/>
                      <a:pt x="3784" y="17447"/>
                    </a:cubicBezTo>
                    <a:lnTo>
                      <a:pt x="3784" y="17447"/>
                    </a:lnTo>
                    <a:cubicBezTo>
                      <a:pt x="3622" y="18163"/>
                      <a:pt x="3402" y="18874"/>
                      <a:pt x="3126" y="19532"/>
                    </a:cubicBezTo>
                    <a:cubicBezTo>
                      <a:pt x="2467" y="21564"/>
                      <a:pt x="1480" y="23320"/>
                      <a:pt x="330" y="24689"/>
                    </a:cubicBezTo>
                    <a:cubicBezTo>
                      <a:pt x="273" y="24966"/>
                      <a:pt x="110" y="25238"/>
                      <a:pt x="1" y="25457"/>
                    </a:cubicBezTo>
                    <a:cubicBezTo>
                      <a:pt x="220" y="25295"/>
                      <a:pt x="440" y="25075"/>
                      <a:pt x="659" y="24856"/>
                    </a:cubicBezTo>
                    <a:cubicBezTo>
                      <a:pt x="1809" y="23430"/>
                      <a:pt x="2744" y="21674"/>
                      <a:pt x="3455" y="19642"/>
                    </a:cubicBezTo>
                    <a:cubicBezTo>
                      <a:pt x="3731" y="18983"/>
                      <a:pt x="3894" y="18272"/>
                      <a:pt x="4113" y="17557"/>
                    </a:cubicBezTo>
                    <a:cubicBezTo>
                      <a:pt x="4333" y="18544"/>
                      <a:pt x="4552" y="19589"/>
                      <a:pt x="4829" y="20686"/>
                    </a:cubicBezTo>
                    <a:cubicBezTo>
                      <a:pt x="4881" y="20577"/>
                      <a:pt x="4938" y="20520"/>
                      <a:pt x="4991" y="20467"/>
                    </a:cubicBezTo>
                    <a:lnTo>
                      <a:pt x="5101" y="20357"/>
                    </a:lnTo>
                    <a:cubicBezTo>
                      <a:pt x="4772" y="19093"/>
                      <a:pt x="4500" y="17996"/>
                      <a:pt x="4280" y="16898"/>
                    </a:cubicBezTo>
                    <a:lnTo>
                      <a:pt x="4280" y="16846"/>
                    </a:lnTo>
                    <a:cubicBezTo>
                      <a:pt x="4609" y="15472"/>
                      <a:pt x="4829" y="14155"/>
                      <a:pt x="4991" y="12896"/>
                    </a:cubicBezTo>
                    <a:cubicBezTo>
                      <a:pt x="5649" y="14322"/>
                      <a:pt x="6365" y="15801"/>
                      <a:pt x="7133" y="17175"/>
                    </a:cubicBezTo>
                    <a:cubicBezTo>
                      <a:pt x="7186" y="17065"/>
                      <a:pt x="7243" y="16955"/>
                      <a:pt x="7295" y="16789"/>
                    </a:cubicBezTo>
                    <a:cubicBezTo>
                      <a:pt x="6527" y="15310"/>
                      <a:pt x="5759" y="13826"/>
                      <a:pt x="5101" y="12290"/>
                    </a:cubicBezTo>
                    <a:cubicBezTo>
                      <a:pt x="5101" y="12127"/>
                      <a:pt x="5101" y="11961"/>
                      <a:pt x="5158" y="11798"/>
                    </a:cubicBezTo>
                    <a:cubicBezTo>
                      <a:pt x="5268" y="10701"/>
                      <a:pt x="5430" y="9604"/>
                      <a:pt x="5649" y="8506"/>
                    </a:cubicBezTo>
                    <a:lnTo>
                      <a:pt x="8283" y="13554"/>
                    </a:lnTo>
                    <a:cubicBezTo>
                      <a:pt x="8340" y="13334"/>
                      <a:pt x="8340" y="13168"/>
                      <a:pt x="8393" y="12948"/>
                    </a:cubicBezTo>
                    <a:lnTo>
                      <a:pt x="5759" y="8010"/>
                    </a:lnTo>
                    <a:cubicBezTo>
                      <a:pt x="5926" y="7409"/>
                      <a:pt x="6088" y="6860"/>
                      <a:pt x="6255" y="6312"/>
                    </a:cubicBezTo>
                    <a:cubicBezTo>
                      <a:pt x="6365" y="5983"/>
                      <a:pt x="6527" y="5596"/>
                      <a:pt x="6694" y="5214"/>
                    </a:cubicBezTo>
                    <a:cubicBezTo>
                      <a:pt x="7186" y="6312"/>
                      <a:pt x="7791" y="7352"/>
                      <a:pt x="8340" y="8340"/>
                    </a:cubicBezTo>
                    <a:lnTo>
                      <a:pt x="8340" y="7628"/>
                    </a:lnTo>
                    <a:cubicBezTo>
                      <a:pt x="7791" y="6694"/>
                      <a:pt x="7352" y="5763"/>
                      <a:pt x="6857" y="4828"/>
                    </a:cubicBezTo>
                    <a:cubicBezTo>
                      <a:pt x="7186" y="4170"/>
                      <a:pt x="7625" y="3459"/>
                      <a:pt x="8173" y="2800"/>
                    </a:cubicBezTo>
                    <a:lnTo>
                      <a:pt x="8669" y="4007"/>
                    </a:lnTo>
                    <a:lnTo>
                      <a:pt x="8832" y="3511"/>
                    </a:lnTo>
                    <a:lnTo>
                      <a:pt x="8450" y="2524"/>
                    </a:lnTo>
                    <a:cubicBezTo>
                      <a:pt x="8832" y="2032"/>
                      <a:pt x="9328" y="1646"/>
                      <a:pt x="9929" y="1264"/>
                    </a:cubicBezTo>
                    <a:cubicBezTo>
                      <a:pt x="10587" y="878"/>
                      <a:pt x="11303" y="606"/>
                      <a:pt x="12014" y="329"/>
                    </a:cubicBezTo>
                    <a:cubicBezTo>
                      <a:pt x="12181" y="220"/>
                      <a:pt x="12343" y="110"/>
                      <a:pt x="12562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36" name="Google Shape;436;p8"/>
            <p:cNvGrpSpPr/>
            <p:nvPr/>
          </p:nvGrpSpPr>
          <p:grpSpPr>
            <a:xfrm rot="-5400000" flipH="1">
              <a:off x="8225239" y="4333418"/>
              <a:ext cx="606404" cy="1446613"/>
              <a:chOff x="6274675" y="519350"/>
              <a:chExt cx="1231027" cy="2936690"/>
            </a:xfrm>
          </p:grpSpPr>
          <p:sp>
            <p:nvSpPr>
              <p:cNvPr id="437" name="Google Shape;437;p8"/>
              <p:cNvSpPr/>
              <p:nvPr/>
            </p:nvSpPr>
            <p:spPr>
              <a:xfrm>
                <a:off x="6274675" y="519350"/>
                <a:ext cx="1231027" cy="2936690"/>
              </a:xfrm>
              <a:custGeom>
                <a:avLst/>
                <a:gdLst/>
                <a:ahLst/>
                <a:cxnLst/>
                <a:rect l="l" t="t" r="r" b="b"/>
                <a:pathLst>
                  <a:path w="7244" h="17281" extrusionOk="0">
                    <a:moveTo>
                      <a:pt x="1" y="0"/>
                    </a:moveTo>
                    <a:lnTo>
                      <a:pt x="1" y="53"/>
                    </a:lnTo>
                    <a:cubicBezTo>
                      <a:pt x="1261" y="3950"/>
                      <a:pt x="220" y="8282"/>
                      <a:pt x="1866" y="12070"/>
                    </a:cubicBezTo>
                    <a:cubicBezTo>
                      <a:pt x="2854" y="14208"/>
                      <a:pt x="5049" y="15744"/>
                      <a:pt x="7076" y="17171"/>
                    </a:cubicBezTo>
                    <a:cubicBezTo>
                      <a:pt x="7133" y="17228"/>
                      <a:pt x="7186" y="17228"/>
                      <a:pt x="7243" y="17280"/>
                    </a:cubicBezTo>
                    <a:cubicBezTo>
                      <a:pt x="6308" y="16130"/>
                      <a:pt x="5979" y="14814"/>
                      <a:pt x="5926" y="13387"/>
                    </a:cubicBezTo>
                    <a:cubicBezTo>
                      <a:pt x="5869" y="12013"/>
                      <a:pt x="5979" y="10587"/>
                      <a:pt x="5817" y="9217"/>
                    </a:cubicBezTo>
                    <a:cubicBezTo>
                      <a:pt x="5650" y="7791"/>
                      <a:pt x="5101" y="6417"/>
                      <a:pt x="4333" y="5210"/>
                    </a:cubicBezTo>
                    <a:cubicBezTo>
                      <a:pt x="3126" y="3345"/>
                      <a:pt x="1318" y="1808"/>
                      <a:pt x="1" y="0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8"/>
              <p:cNvSpPr/>
              <p:nvPr/>
            </p:nvSpPr>
            <p:spPr>
              <a:xfrm>
                <a:off x="6274675" y="528187"/>
                <a:ext cx="1202648" cy="2909160"/>
              </a:xfrm>
              <a:custGeom>
                <a:avLst/>
                <a:gdLst/>
                <a:ahLst/>
                <a:cxnLst/>
                <a:rect l="l" t="t" r="r" b="b"/>
                <a:pathLst>
                  <a:path w="7077" h="17119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261" y="3898"/>
                      <a:pt x="220" y="8230"/>
                      <a:pt x="1866" y="12018"/>
                    </a:cubicBezTo>
                    <a:cubicBezTo>
                      <a:pt x="2854" y="14156"/>
                      <a:pt x="5049" y="15692"/>
                      <a:pt x="7076" y="17119"/>
                    </a:cubicBezTo>
                    <a:cubicBezTo>
                      <a:pt x="5597" y="15034"/>
                      <a:pt x="4719" y="12567"/>
                      <a:pt x="4061" y="10153"/>
                    </a:cubicBezTo>
                    <a:cubicBezTo>
                      <a:pt x="3675" y="8946"/>
                      <a:pt x="3403" y="7739"/>
                      <a:pt x="3016" y="6532"/>
                    </a:cubicBezTo>
                    <a:cubicBezTo>
                      <a:pt x="2415" y="4447"/>
                      <a:pt x="1647" y="2362"/>
                      <a:pt x="383" y="497"/>
                    </a:cubicBezTo>
                    <a:cubicBezTo>
                      <a:pt x="273" y="330"/>
                      <a:pt x="163" y="168"/>
                      <a:pt x="1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39" name="Google Shape;439;p8"/>
            <p:cNvGrpSpPr/>
            <p:nvPr/>
          </p:nvGrpSpPr>
          <p:grpSpPr>
            <a:xfrm rot="10800000">
              <a:off x="-227902" y="3128261"/>
              <a:ext cx="1380490" cy="1098882"/>
              <a:chOff x="6559975" y="2244900"/>
              <a:chExt cx="1567670" cy="1247596"/>
            </a:xfrm>
          </p:grpSpPr>
          <p:sp>
            <p:nvSpPr>
              <p:cNvPr id="440" name="Google Shape;440;p8"/>
              <p:cNvSpPr/>
              <p:nvPr/>
            </p:nvSpPr>
            <p:spPr>
              <a:xfrm>
                <a:off x="6559975" y="2244900"/>
                <a:ext cx="1567670" cy="1247596"/>
              </a:xfrm>
              <a:custGeom>
                <a:avLst/>
                <a:gdLst/>
                <a:ahLst/>
                <a:cxnLst/>
                <a:rect l="l" t="t" r="r" b="b"/>
                <a:pathLst>
                  <a:path w="8341" h="6638" extrusionOk="0">
                    <a:moveTo>
                      <a:pt x="111" y="1"/>
                    </a:moveTo>
                    <a:cubicBezTo>
                      <a:pt x="111" y="111"/>
                      <a:pt x="54" y="220"/>
                      <a:pt x="54" y="273"/>
                    </a:cubicBezTo>
                    <a:cubicBezTo>
                      <a:pt x="54" y="440"/>
                      <a:pt x="1" y="550"/>
                      <a:pt x="1" y="659"/>
                    </a:cubicBezTo>
                    <a:lnTo>
                      <a:pt x="1" y="822"/>
                    </a:lnTo>
                    <a:cubicBezTo>
                      <a:pt x="54" y="1151"/>
                      <a:pt x="111" y="1427"/>
                      <a:pt x="273" y="1647"/>
                    </a:cubicBezTo>
                    <a:cubicBezTo>
                      <a:pt x="273" y="1647"/>
                      <a:pt x="330" y="1700"/>
                      <a:pt x="330" y="1757"/>
                    </a:cubicBezTo>
                    <a:cubicBezTo>
                      <a:pt x="383" y="1809"/>
                      <a:pt x="440" y="1866"/>
                      <a:pt x="493" y="1866"/>
                    </a:cubicBezTo>
                    <a:cubicBezTo>
                      <a:pt x="659" y="1976"/>
                      <a:pt x="822" y="2086"/>
                      <a:pt x="1041" y="2086"/>
                    </a:cubicBezTo>
                    <a:cubicBezTo>
                      <a:pt x="1098" y="2138"/>
                      <a:pt x="1208" y="2138"/>
                      <a:pt x="1261" y="2196"/>
                    </a:cubicBezTo>
                    <a:cubicBezTo>
                      <a:pt x="1480" y="2248"/>
                      <a:pt x="1700" y="2305"/>
                      <a:pt x="1866" y="2525"/>
                    </a:cubicBezTo>
                    <a:cubicBezTo>
                      <a:pt x="1866" y="2577"/>
                      <a:pt x="1919" y="2577"/>
                      <a:pt x="1919" y="2634"/>
                    </a:cubicBezTo>
                    <a:cubicBezTo>
                      <a:pt x="2029" y="2797"/>
                      <a:pt x="2029" y="2964"/>
                      <a:pt x="2086" y="3126"/>
                    </a:cubicBezTo>
                    <a:lnTo>
                      <a:pt x="2086" y="3293"/>
                    </a:lnTo>
                    <a:cubicBezTo>
                      <a:pt x="2138" y="3565"/>
                      <a:pt x="2138" y="3894"/>
                      <a:pt x="2196" y="4171"/>
                    </a:cubicBezTo>
                    <a:cubicBezTo>
                      <a:pt x="2196" y="4223"/>
                      <a:pt x="2248" y="4280"/>
                      <a:pt x="2248" y="4280"/>
                    </a:cubicBezTo>
                    <a:lnTo>
                      <a:pt x="2248" y="4333"/>
                    </a:lnTo>
                    <a:cubicBezTo>
                      <a:pt x="2358" y="4552"/>
                      <a:pt x="2525" y="4719"/>
                      <a:pt x="2687" y="4829"/>
                    </a:cubicBezTo>
                    <a:cubicBezTo>
                      <a:pt x="2744" y="4829"/>
                      <a:pt x="2854" y="4882"/>
                      <a:pt x="2907" y="4882"/>
                    </a:cubicBezTo>
                    <a:cubicBezTo>
                      <a:pt x="2990" y="4896"/>
                      <a:pt x="3073" y="4903"/>
                      <a:pt x="3156" y="4903"/>
                    </a:cubicBezTo>
                    <a:cubicBezTo>
                      <a:pt x="3402" y="4903"/>
                      <a:pt x="3648" y="4841"/>
                      <a:pt x="3894" y="4719"/>
                    </a:cubicBezTo>
                    <a:cubicBezTo>
                      <a:pt x="4061" y="4610"/>
                      <a:pt x="4223" y="4552"/>
                      <a:pt x="4333" y="4552"/>
                    </a:cubicBezTo>
                    <a:cubicBezTo>
                      <a:pt x="4443" y="4610"/>
                      <a:pt x="4500" y="4719"/>
                      <a:pt x="4553" y="4829"/>
                    </a:cubicBezTo>
                    <a:cubicBezTo>
                      <a:pt x="4610" y="4882"/>
                      <a:pt x="4662" y="4991"/>
                      <a:pt x="4662" y="5101"/>
                    </a:cubicBezTo>
                    <a:cubicBezTo>
                      <a:pt x="4719" y="5158"/>
                      <a:pt x="4719" y="5211"/>
                      <a:pt x="4719" y="5268"/>
                    </a:cubicBezTo>
                    <a:cubicBezTo>
                      <a:pt x="4772" y="5540"/>
                      <a:pt x="4829" y="5817"/>
                      <a:pt x="4882" y="6036"/>
                    </a:cubicBezTo>
                    <a:cubicBezTo>
                      <a:pt x="4939" y="6089"/>
                      <a:pt x="4939" y="6146"/>
                      <a:pt x="4939" y="6198"/>
                    </a:cubicBezTo>
                    <a:cubicBezTo>
                      <a:pt x="4991" y="6255"/>
                      <a:pt x="5048" y="6308"/>
                      <a:pt x="5048" y="6365"/>
                    </a:cubicBezTo>
                    <a:cubicBezTo>
                      <a:pt x="5158" y="6475"/>
                      <a:pt x="5321" y="6585"/>
                      <a:pt x="5487" y="6585"/>
                    </a:cubicBezTo>
                    <a:cubicBezTo>
                      <a:pt x="5540" y="6637"/>
                      <a:pt x="5597" y="6637"/>
                      <a:pt x="5707" y="6637"/>
                    </a:cubicBezTo>
                    <a:cubicBezTo>
                      <a:pt x="5869" y="6637"/>
                      <a:pt x="6036" y="6585"/>
                      <a:pt x="6198" y="6585"/>
                    </a:cubicBezTo>
                    <a:cubicBezTo>
                      <a:pt x="6694" y="6475"/>
                      <a:pt x="7463" y="6198"/>
                      <a:pt x="7901" y="5760"/>
                    </a:cubicBezTo>
                    <a:cubicBezTo>
                      <a:pt x="8011" y="5597"/>
                      <a:pt x="8064" y="5487"/>
                      <a:pt x="8174" y="5321"/>
                    </a:cubicBezTo>
                    <a:cubicBezTo>
                      <a:pt x="8174" y="5268"/>
                      <a:pt x="8174" y="5211"/>
                      <a:pt x="8231" y="5158"/>
                    </a:cubicBezTo>
                    <a:cubicBezTo>
                      <a:pt x="8340" y="4719"/>
                      <a:pt x="8340" y="4223"/>
                      <a:pt x="8231" y="3894"/>
                    </a:cubicBezTo>
                    <a:cubicBezTo>
                      <a:pt x="8121" y="3455"/>
                      <a:pt x="7901" y="3126"/>
                      <a:pt x="7625" y="2854"/>
                    </a:cubicBezTo>
                    <a:lnTo>
                      <a:pt x="7515" y="2744"/>
                    </a:lnTo>
                    <a:cubicBezTo>
                      <a:pt x="7463" y="2744"/>
                      <a:pt x="7463" y="2687"/>
                      <a:pt x="7463" y="2687"/>
                    </a:cubicBezTo>
                    <a:cubicBezTo>
                      <a:pt x="7243" y="2468"/>
                      <a:pt x="6967" y="2248"/>
                      <a:pt x="6637" y="2196"/>
                    </a:cubicBezTo>
                    <a:cubicBezTo>
                      <a:pt x="6585" y="2138"/>
                      <a:pt x="6585" y="2138"/>
                      <a:pt x="6528" y="2138"/>
                    </a:cubicBezTo>
                    <a:lnTo>
                      <a:pt x="6475" y="2138"/>
                    </a:lnTo>
                    <a:cubicBezTo>
                      <a:pt x="6308" y="2138"/>
                      <a:pt x="6089" y="2196"/>
                      <a:pt x="5926" y="2248"/>
                    </a:cubicBezTo>
                    <a:lnTo>
                      <a:pt x="5817" y="2248"/>
                    </a:lnTo>
                    <a:cubicBezTo>
                      <a:pt x="5650" y="2305"/>
                      <a:pt x="5487" y="2358"/>
                      <a:pt x="5321" y="2358"/>
                    </a:cubicBezTo>
                    <a:lnTo>
                      <a:pt x="5158" y="2358"/>
                    </a:lnTo>
                    <a:cubicBezTo>
                      <a:pt x="5101" y="2305"/>
                      <a:pt x="5048" y="2305"/>
                      <a:pt x="4939" y="2305"/>
                    </a:cubicBezTo>
                    <a:cubicBezTo>
                      <a:pt x="4939" y="2248"/>
                      <a:pt x="4882" y="2248"/>
                      <a:pt x="4882" y="2248"/>
                    </a:cubicBezTo>
                    <a:lnTo>
                      <a:pt x="4719" y="2086"/>
                    </a:lnTo>
                    <a:cubicBezTo>
                      <a:pt x="4280" y="1590"/>
                      <a:pt x="4223" y="550"/>
                      <a:pt x="3622" y="383"/>
                    </a:cubicBezTo>
                    <a:lnTo>
                      <a:pt x="3565" y="330"/>
                    </a:lnTo>
                    <a:lnTo>
                      <a:pt x="3455" y="330"/>
                    </a:lnTo>
                    <a:cubicBezTo>
                      <a:pt x="3236" y="330"/>
                      <a:pt x="3016" y="493"/>
                      <a:pt x="2744" y="602"/>
                    </a:cubicBezTo>
                    <a:cubicBezTo>
                      <a:pt x="2687" y="659"/>
                      <a:pt x="2634" y="659"/>
                      <a:pt x="2634" y="712"/>
                    </a:cubicBezTo>
                    <a:cubicBezTo>
                      <a:pt x="2305" y="879"/>
                      <a:pt x="2029" y="1098"/>
                      <a:pt x="1757" y="1151"/>
                    </a:cubicBezTo>
                    <a:lnTo>
                      <a:pt x="1590" y="1151"/>
                    </a:lnTo>
                    <a:cubicBezTo>
                      <a:pt x="1553" y="1159"/>
                      <a:pt x="1517" y="1162"/>
                      <a:pt x="1480" y="1162"/>
                    </a:cubicBezTo>
                    <a:cubicBezTo>
                      <a:pt x="1244" y="1162"/>
                      <a:pt x="1012" y="1012"/>
                      <a:pt x="822" y="822"/>
                    </a:cubicBezTo>
                    <a:lnTo>
                      <a:pt x="659" y="659"/>
                    </a:lnTo>
                    <a:cubicBezTo>
                      <a:pt x="659" y="602"/>
                      <a:pt x="602" y="602"/>
                      <a:pt x="602" y="550"/>
                    </a:cubicBezTo>
                    <a:lnTo>
                      <a:pt x="330" y="273"/>
                    </a:lnTo>
                    <a:cubicBezTo>
                      <a:pt x="330" y="220"/>
                      <a:pt x="273" y="163"/>
                      <a:pt x="220" y="111"/>
                    </a:cubicBezTo>
                    <a:lnTo>
                      <a:pt x="163" y="54"/>
                    </a:lnTo>
                    <a:cubicBezTo>
                      <a:pt x="111" y="54"/>
                      <a:pt x="111" y="1"/>
                      <a:pt x="111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8"/>
              <p:cNvSpPr/>
              <p:nvPr/>
            </p:nvSpPr>
            <p:spPr>
              <a:xfrm>
                <a:off x="6559975" y="2244900"/>
                <a:ext cx="1546996" cy="1247596"/>
              </a:xfrm>
              <a:custGeom>
                <a:avLst/>
                <a:gdLst/>
                <a:ahLst/>
                <a:cxnLst/>
                <a:rect l="l" t="t" r="r" b="b"/>
                <a:pathLst>
                  <a:path w="8231" h="6638" extrusionOk="0">
                    <a:moveTo>
                      <a:pt x="111" y="1"/>
                    </a:moveTo>
                    <a:cubicBezTo>
                      <a:pt x="111" y="111"/>
                      <a:pt x="54" y="220"/>
                      <a:pt x="54" y="273"/>
                    </a:cubicBezTo>
                    <a:cubicBezTo>
                      <a:pt x="111" y="383"/>
                      <a:pt x="111" y="550"/>
                      <a:pt x="163" y="602"/>
                    </a:cubicBezTo>
                    <a:lnTo>
                      <a:pt x="1" y="659"/>
                    </a:lnTo>
                    <a:lnTo>
                      <a:pt x="1" y="822"/>
                    </a:lnTo>
                    <a:lnTo>
                      <a:pt x="273" y="769"/>
                    </a:lnTo>
                    <a:cubicBezTo>
                      <a:pt x="383" y="1041"/>
                      <a:pt x="602" y="1261"/>
                      <a:pt x="769" y="1427"/>
                    </a:cubicBezTo>
                    <a:cubicBezTo>
                      <a:pt x="602" y="1480"/>
                      <a:pt x="440" y="1537"/>
                      <a:pt x="273" y="1647"/>
                    </a:cubicBezTo>
                    <a:cubicBezTo>
                      <a:pt x="273" y="1647"/>
                      <a:pt x="330" y="1700"/>
                      <a:pt x="330" y="1757"/>
                    </a:cubicBezTo>
                    <a:cubicBezTo>
                      <a:pt x="550" y="1647"/>
                      <a:pt x="712" y="1590"/>
                      <a:pt x="879" y="1590"/>
                    </a:cubicBezTo>
                    <a:lnTo>
                      <a:pt x="988" y="1537"/>
                    </a:lnTo>
                    <a:cubicBezTo>
                      <a:pt x="1151" y="1700"/>
                      <a:pt x="1370" y="1809"/>
                      <a:pt x="1590" y="1866"/>
                    </a:cubicBezTo>
                    <a:cubicBezTo>
                      <a:pt x="1427" y="1919"/>
                      <a:pt x="1208" y="2029"/>
                      <a:pt x="1041" y="2086"/>
                    </a:cubicBezTo>
                    <a:cubicBezTo>
                      <a:pt x="1098" y="2138"/>
                      <a:pt x="1208" y="2138"/>
                      <a:pt x="1261" y="2196"/>
                    </a:cubicBezTo>
                    <a:cubicBezTo>
                      <a:pt x="1480" y="2086"/>
                      <a:pt x="1647" y="2029"/>
                      <a:pt x="1866" y="1976"/>
                    </a:cubicBezTo>
                    <a:cubicBezTo>
                      <a:pt x="2086" y="2029"/>
                      <a:pt x="2358" y="2086"/>
                      <a:pt x="2577" y="2138"/>
                    </a:cubicBezTo>
                    <a:cubicBezTo>
                      <a:pt x="2634" y="2196"/>
                      <a:pt x="2687" y="2196"/>
                      <a:pt x="2744" y="2196"/>
                    </a:cubicBezTo>
                    <a:lnTo>
                      <a:pt x="1866" y="2525"/>
                    </a:lnTo>
                    <a:cubicBezTo>
                      <a:pt x="1866" y="2577"/>
                      <a:pt x="1919" y="2577"/>
                      <a:pt x="1919" y="2634"/>
                    </a:cubicBezTo>
                    <a:lnTo>
                      <a:pt x="3016" y="2248"/>
                    </a:lnTo>
                    <a:cubicBezTo>
                      <a:pt x="3293" y="2358"/>
                      <a:pt x="3622" y="2415"/>
                      <a:pt x="3894" y="2577"/>
                    </a:cubicBezTo>
                    <a:cubicBezTo>
                      <a:pt x="3293" y="2744"/>
                      <a:pt x="2687" y="2907"/>
                      <a:pt x="2086" y="3126"/>
                    </a:cubicBezTo>
                    <a:lnTo>
                      <a:pt x="2086" y="3293"/>
                    </a:lnTo>
                    <a:cubicBezTo>
                      <a:pt x="2744" y="3073"/>
                      <a:pt x="3403" y="2854"/>
                      <a:pt x="4114" y="2687"/>
                    </a:cubicBezTo>
                    <a:cubicBezTo>
                      <a:pt x="4114" y="2687"/>
                      <a:pt x="4171" y="2687"/>
                      <a:pt x="4171" y="2744"/>
                    </a:cubicBezTo>
                    <a:cubicBezTo>
                      <a:pt x="4390" y="2854"/>
                      <a:pt x="4553" y="3016"/>
                      <a:pt x="4719" y="3183"/>
                    </a:cubicBezTo>
                    <a:lnTo>
                      <a:pt x="2854" y="3951"/>
                    </a:lnTo>
                    <a:cubicBezTo>
                      <a:pt x="2634" y="4004"/>
                      <a:pt x="2415" y="4114"/>
                      <a:pt x="2196" y="4171"/>
                    </a:cubicBezTo>
                    <a:cubicBezTo>
                      <a:pt x="2196" y="4223"/>
                      <a:pt x="2248" y="4280"/>
                      <a:pt x="2248" y="4280"/>
                    </a:cubicBezTo>
                    <a:lnTo>
                      <a:pt x="2248" y="4333"/>
                    </a:lnTo>
                    <a:cubicBezTo>
                      <a:pt x="2415" y="4280"/>
                      <a:pt x="2634" y="4171"/>
                      <a:pt x="2854" y="4114"/>
                    </a:cubicBezTo>
                    <a:lnTo>
                      <a:pt x="4882" y="3345"/>
                    </a:lnTo>
                    <a:cubicBezTo>
                      <a:pt x="4939" y="3403"/>
                      <a:pt x="5048" y="3512"/>
                      <a:pt x="5101" y="3622"/>
                    </a:cubicBezTo>
                    <a:lnTo>
                      <a:pt x="5158" y="3622"/>
                    </a:lnTo>
                    <a:cubicBezTo>
                      <a:pt x="4333" y="4061"/>
                      <a:pt x="3512" y="4443"/>
                      <a:pt x="2687" y="4829"/>
                    </a:cubicBezTo>
                    <a:cubicBezTo>
                      <a:pt x="2744" y="4829"/>
                      <a:pt x="2854" y="4882"/>
                      <a:pt x="2907" y="4882"/>
                    </a:cubicBezTo>
                    <a:cubicBezTo>
                      <a:pt x="3675" y="4552"/>
                      <a:pt x="4500" y="4171"/>
                      <a:pt x="5268" y="3732"/>
                    </a:cubicBezTo>
                    <a:cubicBezTo>
                      <a:pt x="5378" y="3894"/>
                      <a:pt x="5540" y="4061"/>
                      <a:pt x="5650" y="4171"/>
                    </a:cubicBezTo>
                    <a:cubicBezTo>
                      <a:pt x="5760" y="4280"/>
                      <a:pt x="5869" y="4333"/>
                      <a:pt x="5979" y="4443"/>
                    </a:cubicBezTo>
                    <a:lnTo>
                      <a:pt x="4662" y="5101"/>
                    </a:lnTo>
                    <a:cubicBezTo>
                      <a:pt x="4719" y="5158"/>
                      <a:pt x="4719" y="5211"/>
                      <a:pt x="4719" y="5268"/>
                    </a:cubicBezTo>
                    <a:lnTo>
                      <a:pt x="6089" y="4552"/>
                    </a:lnTo>
                    <a:cubicBezTo>
                      <a:pt x="6308" y="4662"/>
                      <a:pt x="6475" y="4772"/>
                      <a:pt x="6694" y="4882"/>
                    </a:cubicBezTo>
                    <a:lnTo>
                      <a:pt x="4882" y="6036"/>
                    </a:lnTo>
                    <a:cubicBezTo>
                      <a:pt x="4939" y="6089"/>
                      <a:pt x="4939" y="6146"/>
                      <a:pt x="4939" y="6198"/>
                    </a:cubicBezTo>
                    <a:lnTo>
                      <a:pt x="6857" y="4991"/>
                    </a:lnTo>
                    <a:cubicBezTo>
                      <a:pt x="7076" y="5048"/>
                      <a:pt x="7296" y="5158"/>
                      <a:pt x="7515" y="5211"/>
                    </a:cubicBezTo>
                    <a:lnTo>
                      <a:pt x="5487" y="6585"/>
                    </a:lnTo>
                    <a:cubicBezTo>
                      <a:pt x="5540" y="6637"/>
                      <a:pt x="5597" y="6637"/>
                      <a:pt x="5707" y="6637"/>
                    </a:cubicBezTo>
                    <a:lnTo>
                      <a:pt x="7735" y="5268"/>
                    </a:lnTo>
                    <a:cubicBezTo>
                      <a:pt x="7844" y="5268"/>
                      <a:pt x="8011" y="5321"/>
                      <a:pt x="8174" y="5321"/>
                    </a:cubicBezTo>
                    <a:cubicBezTo>
                      <a:pt x="8174" y="5268"/>
                      <a:pt x="8174" y="5211"/>
                      <a:pt x="8231" y="5158"/>
                    </a:cubicBezTo>
                    <a:cubicBezTo>
                      <a:pt x="8064" y="5101"/>
                      <a:pt x="7954" y="5101"/>
                      <a:pt x="7844" y="5101"/>
                    </a:cubicBezTo>
                    <a:lnTo>
                      <a:pt x="7844" y="5048"/>
                    </a:lnTo>
                    <a:cubicBezTo>
                      <a:pt x="7792" y="4333"/>
                      <a:pt x="7682" y="3622"/>
                      <a:pt x="7625" y="2854"/>
                    </a:cubicBezTo>
                    <a:lnTo>
                      <a:pt x="7515" y="2744"/>
                    </a:lnTo>
                    <a:lnTo>
                      <a:pt x="7515" y="2744"/>
                    </a:lnTo>
                    <a:cubicBezTo>
                      <a:pt x="7572" y="3512"/>
                      <a:pt x="7625" y="4280"/>
                      <a:pt x="7735" y="5048"/>
                    </a:cubicBezTo>
                    <a:cubicBezTo>
                      <a:pt x="7463" y="4991"/>
                      <a:pt x="7243" y="4939"/>
                      <a:pt x="7024" y="4829"/>
                    </a:cubicBezTo>
                    <a:lnTo>
                      <a:pt x="7024" y="4772"/>
                    </a:lnTo>
                    <a:cubicBezTo>
                      <a:pt x="6857" y="3951"/>
                      <a:pt x="6747" y="3073"/>
                      <a:pt x="6637" y="2196"/>
                    </a:cubicBezTo>
                    <a:cubicBezTo>
                      <a:pt x="6585" y="2138"/>
                      <a:pt x="6585" y="2138"/>
                      <a:pt x="6528" y="2138"/>
                    </a:cubicBezTo>
                    <a:cubicBezTo>
                      <a:pt x="6585" y="3073"/>
                      <a:pt x="6694" y="3894"/>
                      <a:pt x="6857" y="4772"/>
                    </a:cubicBezTo>
                    <a:cubicBezTo>
                      <a:pt x="6637" y="4662"/>
                      <a:pt x="6418" y="4552"/>
                      <a:pt x="6198" y="4390"/>
                    </a:cubicBezTo>
                    <a:lnTo>
                      <a:pt x="6198" y="4280"/>
                    </a:lnTo>
                    <a:cubicBezTo>
                      <a:pt x="6089" y="3622"/>
                      <a:pt x="5979" y="2907"/>
                      <a:pt x="5926" y="2248"/>
                    </a:cubicBezTo>
                    <a:lnTo>
                      <a:pt x="5817" y="2248"/>
                    </a:lnTo>
                    <a:cubicBezTo>
                      <a:pt x="5869" y="2964"/>
                      <a:pt x="5979" y="3622"/>
                      <a:pt x="6089" y="4280"/>
                    </a:cubicBezTo>
                    <a:cubicBezTo>
                      <a:pt x="5979" y="4223"/>
                      <a:pt x="5869" y="4114"/>
                      <a:pt x="5760" y="4004"/>
                    </a:cubicBezTo>
                    <a:cubicBezTo>
                      <a:pt x="5650" y="3894"/>
                      <a:pt x="5540" y="3784"/>
                      <a:pt x="5378" y="3675"/>
                    </a:cubicBezTo>
                    <a:lnTo>
                      <a:pt x="5430" y="3622"/>
                    </a:lnTo>
                    <a:lnTo>
                      <a:pt x="5430" y="3565"/>
                    </a:lnTo>
                    <a:cubicBezTo>
                      <a:pt x="5378" y="3183"/>
                      <a:pt x="5321" y="2744"/>
                      <a:pt x="5321" y="2358"/>
                    </a:cubicBezTo>
                    <a:lnTo>
                      <a:pt x="5158" y="2358"/>
                    </a:lnTo>
                    <a:cubicBezTo>
                      <a:pt x="5211" y="2744"/>
                      <a:pt x="5268" y="3126"/>
                      <a:pt x="5268" y="3512"/>
                    </a:cubicBezTo>
                    <a:lnTo>
                      <a:pt x="5211" y="3455"/>
                    </a:lnTo>
                    <a:cubicBezTo>
                      <a:pt x="5158" y="3403"/>
                      <a:pt x="5048" y="3293"/>
                      <a:pt x="4991" y="3183"/>
                    </a:cubicBezTo>
                    <a:lnTo>
                      <a:pt x="4882" y="2248"/>
                    </a:lnTo>
                    <a:lnTo>
                      <a:pt x="4719" y="2086"/>
                    </a:lnTo>
                    <a:lnTo>
                      <a:pt x="4829" y="3016"/>
                    </a:lnTo>
                    <a:cubicBezTo>
                      <a:pt x="4662" y="2854"/>
                      <a:pt x="4443" y="2687"/>
                      <a:pt x="4280" y="2577"/>
                    </a:cubicBezTo>
                    <a:cubicBezTo>
                      <a:pt x="4223" y="2525"/>
                      <a:pt x="4171" y="2525"/>
                      <a:pt x="4171" y="2468"/>
                    </a:cubicBezTo>
                    <a:cubicBezTo>
                      <a:pt x="3951" y="1809"/>
                      <a:pt x="3784" y="1098"/>
                      <a:pt x="3622" y="383"/>
                    </a:cubicBezTo>
                    <a:lnTo>
                      <a:pt x="3565" y="330"/>
                    </a:lnTo>
                    <a:lnTo>
                      <a:pt x="3455" y="330"/>
                    </a:lnTo>
                    <a:cubicBezTo>
                      <a:pt x="3622" y="1041"/>
                      <a:pt x="3784" y="1757"/>
                      <a:pt x="3951" y="2415"/>
                    </a:cubicBezTo>
                    <a:cubicBezTo>
                      <a:pt x="3675" y="2248"/>
                      <a:pt x="3403" y="2196"/>
                      <a:pt x="3126" y="2086"/>
                    </a:cubicBezTo>
                    <a:cubicBezTo>
                      <a:pt x="2964" y="1647"/>
                      <a:pt x="2854" y="1151"/>
                      <a:pt x="2744" y="602"/>
                    </a:cubicBezTo>
                    <a:cubicBezTo>
                      <a:pt x="2687" y="659"/>
                      <a:pt x="2634" y="659"/>
                      <a:pt x="2634" y="712"/>
                    </a:cubicBezTo>
                    <a:cubicBezTo>
                      <a:pt x="2744" y="1151"/>
                      <a:pt x="2854" y="1590"/>
                      <a:pt x="2964" y="2086"/>
                    </a:cubicBezTo>
                    <a:cubicBezTo>
                      <a:pt x="2854" y="2029"/>
                      <a:pt x="2744" y="2029"/>
                      <a:pt x="2634" y="1976"/>
                    </a:cubicBezTo>
                    <a:cubicBezTo>
                      <a:pt x="2415" y="1919"/>
                      <a:pt x="2138" y="1866"/>
                      <a:pt x="1919" y="1809"/>
                    </a:cubicBezTo>
                    <a:lnTo>
                      <a:pt x="1757" y="1151"/>
                    </a:lnTo>
                    <a:lnTo>
                      <a:pt x="1590" y="1151"/>
                    </a:lnTo>
                    <a:lnTo>
                      <a:pt x="1757" y="1757"/>
                    </a:lnTo>
                    <a:cubicBezTo>
                      <a:pt x="1480" y="1647"/>
                      <a:pt x="1208" y="1480"/>
                      <a:pt x="931" y="1318"/>
                    </a:cubicBezTo>
                    <a:cubicBezTo>
                      <a:pt x="879" y="1151"/>
                      <a:pt x="879" y="988"/>
                      <a:pt x="822" y="822"/>
                    </a:cubicBezTo>
                    <a:lnTo>
                      <a:pt x="659" y="659"/>
                    </a:lnTo>
                    <a:lnTo>
                      <a:pt x="659" y="659"/>
                    </a:lnTo>
                    <a:cubicBezTo>
                      <a:pt x="712" y="822"/>
                      <a:pt x="712" y="988"/>
                      <a:pt x="769" y="1151"/>
                    </a:cubicBezTo>
                    <a:cubicBezTo>
                      <a:pt x="602" y="988"/>
                      <a:pt x="440" y="822"/>
                      <a:pt x="330" y="602"/>
                    </a:cubicBezTo>
                    <a:lnTo>
                      <a:pt x="330" y="273"/>
                    </a:lnTo>
                    <a:cubicBezTo>
                      <a:pt x="330" y="220"/>
                      <a:pt x="273" y="163"/>
                      <a:pt x="220" y="111"/>
                    </a:cubicBezTo>
                    <a:lnTo>
                      <a:pt x="220" y="330"/>
                    </a:lnTo>
                    <a:cubicBezTo>
                      <a:pt x="163" y="220"/>
                      <a:pt x="163" y="163"/>
                      <a:pt x="163" y="54"/>
                    </a:cubicBezTo>
                    <a:cubicBezTo>
                      <a:pt x="111" y="54"/>
                      <a:pt x="111" y="1"/>
                      <a:pt x="111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2" name="Google Shape;442;p8"/>
            <p:cNvGrpSpPr/>
            <p:nvPr/>
          </p:nvGrpSpPr>
          <p:grpSpPr>
            <a:xfrm rot="5400000">
              <a:off x="-141095" y="2222258"/>
              <a:ext cx="802128" cy="958746"/>
              <a:chOff x="4375200" y="1477731"/>
              <a:chExt cx="1494834" cy="1786704"/>
            </a:xfrm>
          </p:grpSpPr>
          <p:sp>
            <p:nvSpPr>
              <p:cNvPr id="443" name="Google Shape;443;p8"/>
              <p:cNvSpPr/>
              <p:nvPr/>
            </p:nvSpPr>
            <p:spPr>
              <a:xfrm>
                <a:off x="4375200" y="1477731"/>
                <a:ext cx="1494834" cy="1786704"/>
              </a:xfrm>
              <a:custGeom>
                <a:avLst/>
                <a:gdLst/>
                <a:ahLst/>
                <a:cxnLst/>
                <a:rect l="l" t="t" r="r" b="b"/>
                <a:pathLst>
                  <a:path w="22499" h="26892" extrusionOk="0">
                    <a:moveTo>
                      <a:pt x="7632" y="0"/>
                    </a:moveTo>
                    <a:cubicBezTo>
                      <a:pt x="7626" y="0"/>
                      <a:pt x="7624" y="3"/>
                      <a:pt x="7626" y="8"/>
                    </a:cubicBezTo>
                    <a:lnTo>
                      <a:pt x="7626" y="8"/>
                    </a:lnTo>
                    <a:cubicBezTo>
                      <a:pt x="7630" y="3"/>
                      <a:pt x="7632" y="0"/>
                      <a:pt x="7632" y="0"/>
                    </a:cubicBezTo>
                    <a:close/>
                    <a:moveTo>
                      <a:pt x="7626" y="8"/>
                    </a:moveTo>
                    <a:cubicBezTo>
                      <a:pt x="7379" y="306"/>
                      <a:pt x="0" y="9348"/>
                      <a:pt x="2914" y="20410"/>
                    </a:cubicBezTo>
                    <a:cubicBezTo>
                      <a:pt x="4278" y="25498"/>
                      <a:pt x="6238" y="26891"/>
                      <a:pt x="7976" y="26891"/>
                    </a:cubicBezTo>
                    <a:cubicBezTo>
                      <a:pt x="10078" y="26891"/>
                      <a:pt x="11854" y="24852"/>
                      <a:pt x="11854" y="24852"/>
                    </a:cubicBezTo>
                    <a:cubicBezTo>
                      <a:pt x="11854" y="24852"/>
                      <a:pt x="13300" y="25333"/>
                      <a:pt x="14899" y="25333"/>
                    </a:cubicBezTo>
                    <a:cubicBezTo>
                      <a:pt x="16156" y="25333"/>
                      <a:pt x="17508" y="25036"/>
                      <a:pt x="18328" y="23974"/>
                    </a:cubicBezTo>
                    <a:cubicBezTo>
                      <a:pt x="19974" y="21889"/>
                      <a:pt x="22498" y="18926"/>
                      <a:pt x="19154" y="12452"/>
                    </a:cubicBezTo>
                    <a:cubicBezTo>
                      <a:pt x="15450" y="5370"/>
                      <a:pt x="7708" y="232"/>
                      <a:pt x="7626" y="8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8"/>
              <p:cNvSpPr/>
              <p:nvPr/>
            </p:nvSpPr>
            <p:spPr>
              <a:xfrm>
                <a:off x="4874959" y="1517462"/>
                <a:ext cx="323297" cy="1641600"/>
              </a:xfrm>
              <a:custGeom>
                <a:avLst/>
                <a:gdLst/>
                <a:ahLst/>
                <a:cxnLst/>
                <a:rect l="l" t="t" r="r" b="b"/>
                <a:pathLst>
                  <a:path w="4866" h="24708" extrusionOk="0">
                    <a:moveTo>
                      <a:pt x="122" y="0"/>
                    </a:moveTo>
                    <a:cubicBezTo>
                      <a:pt x="61" y="0"/>
                      <a:pt x="0" y="46"/>
                      <a:pt x="0" y="113"/>
                    </a:cubicBezTo>
                    <a:cubicBezTo>
                      <a:pt x="110" y="1816"/>
                      <a:pt x="329" y="3462"/>
                      <a:pt x="492" y="5161"/>
                    </a:cubicBezTo>
                    <a:cubicBezTo>
                      <a:pt x="659" y="6864"/>
                      <a:pt x="878" y="8562"/>
                      <a:pt x="1040" y="10265"/>
                    </a:cubicBezTo>
                    <a:cubicBezTo>
                      <a:pt x="1427" y="13448"/>
                      <a:pt x="1918" y="16573"/>
                      <a:pt x="2796" y="19645"/>
                    </a:cubicBezTo>
                    <a:cubicBezTo>
                      <a:pt x="3235" y="21348"/>
                      <a:pt x="3841" y="23047"/>
                      <a:pt x="4609" y="24640"/>
                    </a:cubicBezTo>
                    <a:cubicBezTo>
                      <a:pt x="4624" y="24687"/>
                      <a:pt x="4654" y="24707"/>
                      <a:pt x="4687" y="24707"/>
                    </a:cubicBezTo>
                    <a:cubicBezTo>
                      <a:pt x="4767" y="24707"/>
                      <a:pt x="4866" y="24591"/>
                      <a:pt x="4828" y="24473"/>
                    </a:cubicBezTo>
                    <a:cubicBezTo>
                      <a:pt x="3564" y="21568"/>
                      <a:pt x="2686" y="18495"/>
                      <a:pt x="2138" y="15423"/>
                    </a:cubicBezTo>
                    <a:cubicBezTo>
                      <a:pt x="1589" y="12131"/>
                      <a:pt x="1317" y="8839"/>
                      <a:pt x="988" y="5600"/>
                    </a:cubicBezTo>
                    <a:cubicBezTo>
                      <a:pt x="768" y="3734"/>
                      <a:pt x="659" y="1869"/>
                      <a:pt x="220" y="61"/>
                    </a:cubicBezTo>
                    <a:cubicBezTo>
                      <a:pt x="198" y="18"/>
                      <a:pt x="160" y="0"/>
                      <a:pt x="122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8"/>
              <p:cNvSpPr/>
              <p:nvPr/>
            </p:nvSpPr>
            <p:spPr>
              <a:xfrm>
                <a:off x="5079061" y="2485155"/>
                <a:ext cx="605202" cy="322898"/>
              </a:xfrm>
              <a:custGeom>
                <a:avLst/>
                <a:gdLst/>
                <a:ahLst/>
                <a:cxnLst/>
                <a:rect l="l" t="t" r="r" b="b"/>
                <a:pathLst>
                  <a:path w="9109" h="4860" extrusionOk="0">
                    <a:moveTo>
                      <a:pt x="7646" y="1"/>
                    </a:moveTo>
                    <a:cubicBezTo>
                      <a:pt x="7529" y="1"/>
                      <a:pt x="7411" y="12"/>
                      <a:pt x="7296" y="33"/>
                    </a:cubicBezTo>
                    <a:cubicBezTo>
                      <a:pt x="5869" y="199"/>
                      <a:pt x="4390" y="748"/>
                      <a:pt x="3073" y="1459"/>
                    </a:cubicBezTo>
                    <a:cubicBezTo>
                      <a:pt x="2358" y="1845"/>
                      <a:pt x="1647" y="2337"/>
                      <a:pt x="988" y="2886"/>
                    </a:cubicBezTo>
                    <a:cubicBezTo>
                      <a:pt x="440" y="3324"/>
                      <a:pt x="1" y="3930"/>
                      <a:pt x="330" y="4641"/>
                    </a:cubicBezTo>
                    <a:cubicBezTo>
                      <a:pt x="383" y="4698"/>
                      <a:pt x="440" y="4698"/>
                      <a:pt x="492" y="4698"/>
                    </a:cubicBezTo>
                    <a:cubicBezTo>
                      <a:pt x="492" y="4751"/>
                      <a:pt x="549" y="4751"/>
                      <a:pt x="549" y="4751"/>
                    </a:cubicBezTo>
                    <a:cubicBezTo>
                      <a:pt x="956" y="4824"/>
                      <a:pt x="1368" y="4859"/>
                      <a:pt x="1782" y="4859"/>
                    </a:cubicBezTo>
                    <a:cubicBezTo>
                      <a:pt x="4163" y="4859"/>
                      <a:pt x="6601" y="3707"/>
                      <a:pt x="8283" y="2117"/>
                    </a:cubicBezTo>
                    <a:cubicBezTo>
                      <a:pt x="8669" y="1736"/>
                      <a:pt x="9108" y="1240"/>
                      <a:pt x="8832" y="638"/>
                    </a:cubicBezTo>
                    <a:cubicBezTo>
                      <a:pt x="8612" y="195"/>
                      <a:pt x="8139" y="1"/>
                      <a:pt x="7646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8"/>
              <p:cNvSpPr/>
              <p:nvPr/>
            </p:nvSpPr>
            <p:spPr>
              <a:xfrm>
                <a:off x="5038799" y="2259659"/>
                <a:ext cx="546868" cy="308547"/>
              </a:xfrm>
              <a:custGeom>
                <a:avLst/>
                <a:gdLst/>
                <a:ahLst/>
                <a:cxnLst/>
                <a:rect l="l" t="t" r="r" b="b"/>
                <a:pathLst>
                  <a:path w="8231" h="4644" extrusionOk="0">
                    <a:moveTo>
                      <a:pt x="6558" y="0"/>
                    </a:moveTo>
                    <a:cubicBezTo>
                      <a:pt x="6398" y="0"/>
                      <a:pt x="6242" y="11"/>
                      <a:pt x="6093" y="25"/>
                    </a:cubicBezTo>
                    <a:cubicBezTo>
                      <a:pt x="4776" y="192"/>
                      <a:pt x="3403" y="903"/>
                      <a:pt x="2305" y="1671"/>
                    </a:cubicBezTo>
                    <a:cubicBezTo>
                      <a:pt x="1704" y="2110"/>
                      <a:pt x="1098" y="2549"/>
                      <a:pt x="607" y="3097"/>
                    </a:cubicBezTo>
                    <a:cubicBezTo>
                      <a:pt x="220" y="3536"/>
                      <a:pt x="1" y="4142"/>
                      <a:pt x="440" y="4581"/>
                    </a:cubicBezTo>
                    <a:cubicBezTo>
                      <a:pt x="486" y="4627"/>
                      <a:pt x="532" y="4644"/>
                      <a:pt x="574" y="4644"/>
                    </a:cubicBezTo>
                    <a:cubicBezTo>
                      <a:pt x="632" y="4644"/>
                      <a:pt x="683" y="4611"/>
                      <a:pt x="716" y="4581"/>
                    </a:cubicBezTo>
                    <a:lnTo>
                      <a:pt x="769" y="4581"/>
                    </a:lnTo>
                    <a:cubicBezTo>
                      <a:pt x="873" y="4590"/>
                      <a:pt x="981" y="4594"/>
                      <a:pt x="1091" y="4594"/>
                    </a:cubicBezTo>
                    <a:cubicBezTo>
                      <a:pt x="1618" y="4594"/>
                      <a:pt x="2199" y="4496"/>
                      <a:pt x="2744" y="4361"/>
                    </a:cubicBezTo>
                    <a:cubicBezTo>
                      <a:pt x="3403" y="4195"/>
                      <a:pt x="4061" y="3975"/>
                      <a:pt x="4719" y="3703"/>
                    </a:cubicBezTo>
                    <a:cubicBezTo>
                      <a:pt x="5378" y="3427"/>
                      <a:pt x="5983" y="3154"/>
                      <a:pt x="6585" y="2768"/>
                    </a:cubicBezTo>
                    <a:cubicBezTo>
                      <a:pt x="7024" y="2439"/>
                      <a:pt x="7682" y="2057"/>
                      <a:pt x="7959" y="1561"/>
                    </a:cubicBezTo>
                    <a:cubicBezTo>
                      <a:pt x="8231" y="1122"/>
                      <a:pt x="8178" y="631"/>
                      <a:pt x="7792" y="354"/>
                    </a:cubicBezTo>
                    <a:cubicBezTo>
                      <a:pt x="7433" y="76"/>
                      <a:pt x="6986" y="0"/>
                      <a:pt x="6558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8"/>
              <p:cNvSpPr/>
              <p:nvPr/>
            </p:nvSpPr>
            <p:spPr>
              <a:xfrm>
                <a:off x="5009698" y="2074956"/>
                <a:ext cx="430199" cy="269879"/>
              </a:xfrm>
              <a:custGeom>
                <a:avLst/>
                <a:gdLst/>
                <a:ahLst/>
                <a:cxnLst/>
                <a:rect l="l" t="t" r="r" b="b"/>
                <a:pathLst>
                  <a:path w="6475" h="4062" extrusionOk="0">
                    <a:moveTo>
                      <a:pt x="5406" y="0"/>
                    </a:moveTo>
                    <a:cubicBezTo>
                      <a:pt x="5359" y="0"/>
                      <a:pt x="5313" y="3"/>
                      <a:pt x="5267" y="9"/>
                    </a:cubicBezTo>
                    <a:cubicBezTo>
                      <a:pt x="4775" y="9"/>
                      <a:pt x="4227" y="228"/>
                      <a:pt x="3731" y="448"/>
                    </a:cubicBezTo>
                    <a:cubicBezTo>
                      <a:pt x="3182" y="667"/>
                      <a:pt x="2691" y="940"/>
                      <a:pt x="2195" y="1216"/>
                    </a:cubicBezTo>
                    <a:cubicBezTo>
                      <a:pt x="1374" y="1765"/>
                      <a:pt x="0" y="2643"/>
                      <a:pt x="220" y="3793"/>
                    </a:cubicBezTo>
                    <a:cubicBezTo>
                      <a:pt x="220" y="3873"/>
                      <a:pt x="308" y="3925"/>
                      <a:pt x="399" y="3925"/>
                    </a:cubicBezTo>
                    <a:cubicBezTo>
                      <a:pt x="433" y="3925"/>
                      <a:pt x="466" y="3918"/>
                      <a:pt x="496" y="3902"/>
                    </a:cubicBezTo>
                    <a:cubicBezTo>
                      <a:pt x="595" y="4028"/>
                      <a:pt x="751" y="4062"/>
                      <a:pt x="917" y="4062"/>
                    </a:cubicBezTo>
                    <a:cubicBezTo>
                      <a:pt x="1117" y="4062"/>
                      <a:pt x="1332" y="4012"/>
                      <a:pt x="1484" y="4012"/>
                    </a:cubicBezTo>
                    <a:cubicBezTo>
                      <a:pt x="2085" y="3902"/>
                      <a:pt x="2634" y="3740"/>
                      <a:pt x="3130" y="3520"/>
                    </a:cubicBezTo>
                    <a:cubicBezTo>
                      <a:pt x="3678" y="3301"/>
                      <a:pt x="4170" y="3024"/>
                      <a:pt x="4666" y="2695"/>
                    </a:cubicBezTo>
                    <a:cubicBezTo>
                      <a:pt x="5105" y="2423"/>
                      <a:pt x="5653" y="2094"/>
                      <a:pt x="6035" y="1708"/>
                    </a:cubicBezTo>
                    <a:cubicBezTo>
                      <a:pt x="6255" y="1378"/>
                      <a:pt x="6474" y="997"/>
                      <a:pt x="6312" y="610"/>
                    </a:cubicBezTo>
                    <a:cubicBezTo>
                      <a:pt x="6213" y="217"/>
                      <a:pt x="5805" y="0"/>
                      <a:pt x="5406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8"/>
              <p:cNvSpPr/>
              <p:nvPr/>
            </p:nvSpPr>
            <p:spPr>
              <a:xfrm>
                <a:off x="4969702" y="1890653"/>
                <a:ext cx="357314" cy="214070"/>
              </a:xfrm>
              <a:custGeom>
                <a:avLst/>
                <a:gdLst/>
                <a:ahLst/>
                <a:cxnLst/>
                <a:rect l="l" t="t" r="r" b="b"/>
                <a:pathLst>
                  <a:path w="5378" h="3222" extrusionOk="0">
                    <a:moveTo>
                      <a:pt x="4084" y="0"/>
                    </a:moveTo>
                    <a:cubicBezTo>
                      <a:pt x="3422" y="0"/>
                      <a:pt x="2606" y="424"/>
                      <a:pt x="2195" y="698"/>
                    </a:cubicBezTo>
                    <a:cubicBezTo>
                      <a:pt x="1699" y="970"/>
                      <a:pt x="1" y="2177"/>
                      <a:pt x="712" y="2945"/>
                    </a:cubicBezTo>
                    <a:cubicBezTo>
                      <a:pt x="659" y="3112"/>
                      <a:pt x="988" y="3222"/>
                      <a:pt x="1208" y="3222"/>
                    </a:cubicBezTo>
                    <a:cubicBezTo>
                      <a:pt x="1809" y="3165"/>
                      <a:pt x="2415" y="3002"/>
                      <a:pt x="2963" y="2783"/>
                    </a:cubicBezTo>
                    <a:cubicBezTo>
                      <a:pt x="3732" y="2454"/>
                      <a:pt x="5377" y="1629"/>
                      <a:pt x="4991" y="588"/>
                    </a:cubicBezTo>
                    <a:cubicBezTo>
                      <a:pt x="4826" y="154"/>
                      <a:pt x="4483" y="0"/>
                      <a:pt x="4084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8"/>
              <p:cNvSpPr/>
              <p:nvPr/>
            </p:nvSpPr>
            <p:spPr>
              <a:xfrm>
                <a:off x="4951364" y="1752326"/>
                <a:ext cx="229816" cy="146168"/>
              </a:xfrm>
              <a:custGeom>
                <a:avLst/>
                <a:gdLst/>
                <a:ahLst/>
                <a:cxnLst/>
                <a:rect l="l" t="t" r="r" b="b"/>
                <a:pathLst>
                  <a:path w="3459" h="2200" extrusionOk="0">
                    <a:moveTo>
                      <a:pt x="2337" y="1"/>
                    </a:moveTo>
                    <a:cubicBezTo>
                      <a:pt x="1756" y="1"/>
                      <a:pt x="1142" y="382"/>
                      <a:pt x="768" y="805"/>
                    </a:cubicBezTo>
                    <a:cubicBezTo>
                      <a:pt x="386" y="1187"/>
                      <a:pt x="0" y="1902"/>
                      <a:pt x="716" y="2174"/>
                    </a:cubicBezTo>
                    <a:cubicBezTo>
                      <a:pt x="733" y="2193"/>
                      <a:pt x="751" y="2200"/>
                      <a:pt x="769" y="2200"/>
                    </a:cubicBezTo>
                    <a:cubicBezTo>
                      <a:pt x="806" y="2200"/>
                      <a:pt x="843" y="2174"/>
                      <a:pt x="878" y="2174"/>
                    </a:cubicBezTo>
                    <a:cubicBezTo>
                      <a:pt x="1593" y="2122"/>
                      <a:pt x="2362" y="1845"/>
                      <a:pt x="2910" y="1406"/>
                    </a:cubicBezTo>
                    <a:cubicBezTo>
                      <a:pt x="3459" y="967"/>
                      <a:pt x="3402" y="199"/>
                      <a:pt x="2634" y="37"/>
                    </a:cubicBezTo>
                    <a:cubicBezTo>
                      <a:pt x="2537" y="12"/>
                      <a:pt x="2437" y="1"/>
                      <a:pt x="2337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8"/>
              <p:cNvSpPr/>
              <p:nvPr/>
            </p:nvSpPr>
            <p:spPr>
              <a:xfrm>
                <a:off x="5214997" y="2727859"/>
                <a:ext cx="578626" cy="307617"/>
              </a:xfrm>
              <a:custGeom>
                <a:avLst/>
                <a:gdLst/>
                <a:ahLst/>
                <a:cxnLst/>
                <a:rect l="l" t="t" r="r" b="b"/>
                <a:pathLst>
                  <a:path w="8709" h="4630" extrusionOk="0">
                    <a:moveTo>
                      <a:pt x="7391" y="1"/>
                    </a:moveTo>
                    <a:cubicBezTo>
                      <a:pt x="7282" y="1"/>
                      <a:pt x="7225" y="1"/>
                      <a:pt x="7172" y="58"/>
                    </a:cubicBezTo>
                    <a:lnTo>
                      <a:pt x="6786" y="58"/>
                    </a:lnTo>
                    <a:cubicBezTo>
                      <a:pt x="6127" y="167"/>
                      <a:pt x="5469" y="387"/>
                      <a:pt x="4868" y="549"/>
                    </a:cubicBezTo>
                    <a:cubicBezTo>
                      <a:pt x="4152" y="826"/>
                      <a:pt x="3441" y="1045"/>
                      <a:pt x="2726" y="1374"/>
                    </a:cubicBezTo>
                    <a:cubicBezTo>
                      <a:pt x="1795" y="1756"/>
                      <a:pt x="149" y="2305"/>
                      <a:pt x="40" y="3569"/>
                    </a:cubicBezTo>
                    <a:cubicBezTo>
                      <a:pt x="0" y="4437"/>
                      <a:pt x="822" y="4630"/>
                      <a:pt x="1588" y="4630"/>
                    </a:cubicBezTo>
                    <a:cubicBezTo>
                      <a:pt x="1933" y="4630"/>
                      <a:pt x="2268" y="4591"/>
                      <a:pt x="2506" y="4557"/>
                    </a:cubicBezTo>
                    <a:cubicBezTo>
                      <a:pt x="3823" y="4280"/>
                      <a:pt x="5140" y="3731"/>
                      <a:pt x="6237" y="2911"/>
                    </a:cubicBezTo>
                    <a:cubicBezTo>
                      <a:pt x="6843" y="2472"/>
                      <a:pt x="8708" y="659"/>
                      <a:pt x="7391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8"/>
              <p:cNvSpPr/>
              <p:nvPr/>
            </p:nvSpPr>
            <p:spPr>
              <a:xfrm>
                <a:off x="4809316" y="3008898"/>
                <a:ext cx="326951" cy="185633"/>
              </a:xfrm>
              <a:custGeom>
                <a:avLst/>
                <a:gdLst/>
                <a:ahLst/>
                <a:cxnLst/>
                <a:rect l="l" t="t" r="r" b="b"/>
                <a:pathLst>
                  <a:path w="4921" h="2794" extrusionOk="0">
                    <a:moveTo>
                      <a:pt x="3514" y="1"/>
                    </a:moveTo>
                    <a:cubicBezTo>
                      <a:pt x="3097" y="1"/>
                      <a:pt x="2651" y="206"/>
                      <a:pt x="2305" y="379"/>
                    </a:cubicBezTo>
                    <a:cubicBezTo>
                      <a:pt x="1756" y="599"/>
                      <a:pt x="1208" y="875"/>
                      <a:pt x="769" y="1204"/>
                    </a:cubicBezTo>
                    <a:cubicBezTo>
                      <a:pt x="440" y="1477"/>
                      <a:pt x="1" y="1753"/>
                      <a:pt x="53" y="2245"/>
                    </a:cubicBezTo>
                    <a:cubicBezTo>
                      <a:pt x="53" y="2684"/>
                      <a:pt x="492" y="2793"/>
                      <a:pt x="879" y="2793"/>
                    </a:cubicBezTo>
                    <a:cubicBezTo>
                      <a:pt x="1866" y="2793"/>
                      <a:pt x="2906" y="2464"/>
                      <a:pt x="3731" y="1806"/>
                    </a:cubicBezTo>
                    <a:cubicBezTo>
                      <a:pt x="4061" y="1534"/>
                      <a:pt x="4552" y="1147"/>
                      <a:pt x="4719" y="708"/>
                    </a:cubicBezTo>
                    <a:cubicBezTo>
                      <a:pt x="4920" y="306"/>
                      <a:pt x="4568" y="44"/>
                      <a:pt x="4210" y="44"/>
                    </a:cubicBezTo>
                    <a:cubicBezTo>
                      <a:pt x="4178" y="44"/>
                      <a:pt x="4145" y="46"/>
                      <a:pt x="4113" y="50"/>
                    </a:cubicBezTo>
                    <a:cubicBezTo>
                      <a:pt x="4004" y="50"/>
                      <a:pt x="3951" y="50"/>
                      <a:pt x="3951" y="107"/>
                    </a:cubicBezTo>
                    <a:cubicBezTo>
                      <a:pt x="3894" y="50"/>
                      <a:pt x="3894" y="50"/>
                      <a:pt x="3841" y="50"/>
                    </a:cubicBezTo>
                    <a:cubicBezTo>
                      <a:pt x="3736" y="16"/>
                      <a:pt x="3626" y="1"/>
                      <a:pt x="3514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8"/>
              <p:cNvSpPr/>
              <p:nvPr/>
            </p:nvSpPr>
            <p:spPr>
              <a:xfrm>
                <a:off x="4605214" y="2794630"/>
                <a:ext cx="462821" cy="186630"/>
              </a:xfrm>
              <a:custGeom>
                <a:avLst/>
                <a:gdLst/>
                <a:ahLst/>
                <a:cxnLst/>
                <a:rect l="l" t="t" r="r" b="b"/>
                <a:pathLst>
                  <a:path w="6966" h="2809" extrusionOk="0">
                    <a:moveTo>
                      <a:pt x="5312" y="0"/>
                    </a:moveTo>
                    <a:cubicBezTo>
                      <a:pt x="5117" y="0"/>
                      <a:pt x="4927" y="20"/>
                      <a:pt x="4771" y="40"/>
                    </a:cubicBezTo>
                    <a:cubicBezTo>
                      <a:pt x="4113" y="150"/>
                      <a:pt x="3512" y="260"/>
                      <a:pt x="2853" y="479"/>
                    </a:cubicBezTo>
                    <a:cubicBezTo>
                      <a:pt x="2305" y="642"/>
                      <a:pt x="0" y="1410"/>
                      <a:pt x="821" y="2345"/>
                    </a:cubicBezTo>
                    <a:cubicBezTo>
                      <a:pt x="878" y="2397"/>
                      <a:pt x="931" y="2397"/>
                      <a:pt x="988" y="2397"/>
                    </a:cubicBezTo>
                    <a:lnTo>
                      <a:pt x="1150" y="2507"/>
                    </a:lnTo>
                    <a:lnTo>
                      <a:pt x="1207" y="2507"/>
                    </a:lnTo>
                    <a:cubicBezTo>
                      <a:pt x="1260" y="2564"/>
                      <a:pt x="1370" y="2617"/>
                      <a:pt x="1427" y="2617"/>
                    </a:cubicBezTo>
                    <a:lnTo>
                      <a:pt x="1536" y="2674"/>
                    </a:lnTo>
                    <a:cubicBezTo>
                      <a:pt x="1854" y="2767"/>
                      <a:pt x="2198" y="2809"/>
                      <a:pt x="2548" y="2809"/>
                    </a:cubicBezTo>
                    <a:cubicBezTo>
                      <a:pt x="3223" y="2809"/>
                      <a:pt x="3921" y="2652"/>
                      <a:pt x="4499" y="2397"/>
                    </a:cubicBezTo>
                    <a:cubicBezTo>
                      <a:pt x="5100" y="2178"/>
                      <a:pt x="6966" y="1190"/>
                      <a:pt x="6255" y="312"/>
                    </a:cubicBezTo>
                    <a:cubicBezTo>
                      <a:pt x="6042" y="66"/>
                      <a:pt x="5669" y="0"/>
                      <a:pt x="5312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8"/>
              <p:cNvSpPr/>
              <p:nvPr/>
            </p:nvSpPr>
            <p:spPr>
              <a:xfrm>
                <a:off x="4579502" y="2582489"/>
                <a:ext cx="379173" cy="166499"/>
              </a:xfrm>
              <a:custGeom>
                <a:avLst/>
                <a:gdLst/>
                <a:ahLst/>
                <a:cxnLst/>
                <a:rect l="l" t="t" r="r" b="b"/>
                <a:pathLst>
                  <a:path w="5707" h="2506" extrusionOk="0">
                    <a:moveTo>
                      <a:pt x="3992" y="1"/>
                    </a:moveTo>
                    <a:cubicBezTo>
                      <a:pt x="3631" y="1"/>
                      <a:pt x="3271" y="44"/>
                      <a:pt x="2911" y="104"/>
                    </a:cubicBezTo>
                    <a:cubicBezTo>
                      <a:pt x="2305" y="213"/>
                      <a:pt x="1704" y="323"/>
                      <a:pt x="1155" y="543"/>
                    </a:cubicBezTo>
                    <a:cubicBezTo>
                      <a:pt x="769" y="709"/>
                      <a:pt x="330" y="982"/>
                      <a:pt x="168" y="1421"/>
                    </a:cubicBezTo>
                    <a:cubicBezTo>
                      <a:pt x="1" y="1750"/>
                      <a:pt x="58" y="2189"/>
                      <a:pt x="440" y="2298"/>
                    </a:cubicBezTo>
                    <a:lnTo>
                      <a:pt x="497" y="2298"/>
                    </a:lnTo>
                    <a:lnTo>
                      <a:pt x="550" y="2355"/>
                    </a:lnTo>
                    <a:cubicBezTo>
                      <a:pt x="905" y="2464"/>
                      <a:pt x="1259" y="2505"/>
                      <a:pt x="1613" y="2505"/>
                    </a:cubicBezTo>
                    <a:cubicBezTo>
                      <a:pt x="1972" y="2505"/>
                      <a:pt x="2331" y="2463"/>
                      <a:pt x="2692" y="2408"/>
                    </a:cubicBezTo>
                    <a:cubicBezTo>
                      <a:pt x="3293" y="2355"/>
                      <a:pt x="3899" y="2246"/>
                      <a:pt x="4447" y="2026"/>
                    </a:cubicBezTo>
                    <a:cubicBezTo>
                      <a:pt x="4886" y="1807"/>
                      <a:pt x="5435" y="1530"/>
                      <a:pt x="5545" y="1039"/>
                    </a:cubicBezTo>
                    <a:cubicBezTo>
                      <a:pt x="5707" y="490"/>
                      <a:pt x="5378" y="161"/>
                      <a:pt x="4886" y="104"/>
                    </a:cubicBezTo>
                    <a:cubicBezTo>
                      <a:pt x="4588" y="30"/>
                      <a:pt x="4290" y="1"/>
                      <a:pt x="3992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8"/>
              <p:cNvSpPr/>
              <p:nvPr/>
            </p:nvSpPr>
            <p:spPr>
              <a:xfrm>
                <a:off x="4564952" y="2350681"/>
                <a:ext cx="386481" cy="155669"/>
              </a:xfrm>
              <a:custGeom>
                <a:avLst/>
                <a:gdLst/>
                <a:ahLst/>
                <a:cxnLst/>
                <a:rect l="l" t="t" r="r" b="b"/>
                <a:pathLst>
                  <a:path w="5817" h="2343" extrusionOk="0">
                    <a:moveTo>
                      <a:pt x="4184" y="0"/>
                    </a:moveTo>
                    <a:cubicBezTo>
                      <a:pt x="4011" y="0"/>
                      <a:pt x="3840" y="12"/>
                      <a:pt x="3679" y="29"/>
                    </a:cubicBezTo>
                    <a:cubicBezTo>
                      <a:pt x="3020" y="29"/>
                      <a:pt x="2415" y="138"/>
                      <a:pt x="1756" y="301"/>
                    </a:cubicBezTo>
                    <a:cubicBezTo>
                      <a:pt x="1265" y="358"/>
                      <a:pt x="716" y="520"/>
                      <a:pt x="330" y="959"/>
                    </a:cubicBezTo>
                    <a:cubicBezTo>
                      <a:pt x="58" y="1288"/>
                      <a:pt x="1" y="1675"/>
                      <a:pt x="277" y="2057"/>
                    </a:cubicBezTo>
                    <a:cubicBezTo>
                      <a:pt x="330" y="2057"/>
                      <a:pt x="387" y="2114"/>
                      <a:pt x="439" y="2114"/>
                    </a:cubicBezTo>
                    <a:lnTo>
                      <a:pt x="497" y="2166"/>
                    </a:lnTo>
                    <a:cubicBezTo>
                      <a:pt x="1040" y="2286"/>
                      <a:pt x="1626" y="2343"/>
                      <a:pt x="2221" y="2343"/>
                    </a:cubicBezTo>
                    <a:cubicBezTo>
                      <a:pt x="3006" y="2343"/>
                      <a:pt x="3808" y="2244"/>
                      <a:pt x="4557" y="2057"/>
                    </a:cubicBezTo>
                    <a:cubicBezTo>
                      <a:pt x="4938" y="1947"/>
                      <a:pt x="5377" y="1727"/>
                      <a:pt x="5597" y="1398"/>
                    </a:cubicBezTo>
                    <a:cubicBezTo>
                      <a:pt x="5816" y="1016"/>
                      <a:pt x="5706" y="577"/>
                      <a:pt x="5377" y="301"/>
                    </a:cubicBezTo>
                    <a:cubicBezTo>
                      <a:pt x="5030" y="68"/>
                      <a:pt x="4600" y="0"/>
                      <a:pt x="4184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8"/>
              <p:cNvSpPr/>
              <p:nvPr/>
            </p:nvSpPr>
            <p:spPr>
              <a:xfrm>
                <a:off x="4605214" y="2130035"/>
                <a:ext cx="309743" cy="140653"/>
              </a:xfrm>
              <a:custGeom>
                <a:avLst/>
                <a:gdLst/>
                <a:ahLst/>
                <a:cxnLst/>
                <a:rect l="l" t="t" r="r" b="b"/>
                <a:pathLst>
                  <a:path w="4662" h="2117" extrusionOk="0">
                    <a:moveTo>
                      <a:pt x="3016" y="1"/>
                    </a:moveTo>
                    <a:cubicBezTo>
                      <a:pt x="2467" y="1"/>
                      <a:pt x="1866" y="58"/>
                      <a:pt x="1317" y="220"/>
                    </a:cubicBezTo>
                    <a:cubicBezTo>
                      <a:pt x="931" y="277"/>
                      <a:pt x="439" y="440"/>
                      <a:pt x="220" y="769"/>
                    </a:cubicBezTo>
                    <a:cubicBezTo>
                      <a:pt x="0" y="1045"/>
                      <a:pt x="110" y="1427"/>
                      <a:pt x="329" y="1647"/>
                    </a:cubicBezTo>
                    <a:lnTo>
                      <a:pt x="382" y="1704"/>
                    </a:lnTo>
                    <a:cubicBezTo>
                      <a:pt x="943" y="1998"/>
                      <a:pt x="1640" y="2117"/>
                      <a:pt x="2322" y="2117"/>
                    </a:cubicBezTo>
                    <a:cubicBezTo>
                      <a:pt x="2777" y="2117"/>
                      <a:pt x="3226" y="2064"/>
                      <a:pt x="3621" y="1976"/>
                    </a:cubicBezTo>
                    <a:cubicBezTo>
                      <a:pt x="3951" y="1866"/>
                      <a:pt x="4332" y="1704"/>
                      <a:pt x="4499" y="1375"/>
                    </a:cubicBezTo>
                    <a:cubicBezTo>
                      <a:pt x="4662" y="1045"/>
                      <a:pt x="4499" y="659"/>
                      <a:pt x="4280" y="387"/>
                    </a:cubicBezTo>
                    <a:cubicBezTo>
                      <a:pt x="3951" y="111"/>
                      <a:pt x="3455" y="58"/>
                      <a:pt x="3016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8"/>
              <p:cNvSpPr/>
              <p:nvPr/>
            </p:nvSpPr>
            <p:spPr>
              <a:xfrm>
                <a:off x="4667003" y="1917827"/>
                <a:ext cx="244433" cy="121718"/>
              </a:xfrm>
              <a:custGeom>
                <a:avLst/>
                <a:gdLst/>
                <a:ahLst/>
                <a:cxnLst/>
                <a:rect l="l" t="t" r="r" b="b"/>
                <a:pathLst>
                  <a:path w="3679" h="1832" extrusionOk="0">
                    <a:moveTo>
                      <a:pt x="1942" y="1"/>
                    </a:moveTo>
                    <a:cubicBezTo>
                      <a:pt x="1524" y="1"/>
                      <a:pt x="1098" y="96"/>
                      <a:pt x="769" y="232"/>
                    </a:cubicBezTo>
                    <a:cubicBezTo>
                      <a:pt x="497" y="289"/>
                      <a:pt x="220" y="452"/>
                      <a:pt x="110" y="728"/>
                    </a:cubicBezTo>
                    <a:cubicBezTo>
                      <a:pt x="1" y="1000"/>
                      <a:pt x="110" y="1220"/>
                      <a:pt x="330" y="1329"/>
                    </a:cubicBezTo>
                    <a:cubicBezTo>
                      <a:pt x="277" y="1386"/>
                      <a:pt x="330" y="1439"/>
                      <a:pt x="330" y="1496"/>
                    </a:cubicBezTo>
                    <a:cubicBezTo>
                      <a:pt x="747" y="1719"/>
                      <a:pt x="1257" y="1831"/>
                      <a:pt x="1762" y="1831"/>
                    </a:cubicBezTo>
                    <a:cubicBezTo>
                      <a:pt x="2123" y="1831"/>
                      <a:pt x="2481" y="1774"/>
                      <a:pt x="2801" y="1659"/>
                    </a:cubicBezTo>
                    <a:cubicBezTo>
                      <a:pt x="3402" y="1439"/>
                      <a:pt x="3679" y="781"/>
                      <a:pt x="3073" y="342"/>
                    </a:cubicBezTo>
                    <a:cubicBezTo>
                      <a:pt x="2773" y="96"/>
                      <a:pt x="2361" y="1"/>
                      <a:pt x="1942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8"/>
              <p:cNvSpPr/>
              <p:nvPr/>
            </p:nvSpPr>
            <p:spPr>
              <a:xfrm>
                <a:off x="4736432" y="1753522"/>
                <a:ext cx="165901" cy="86505"/>
              </a:xfrm>
              <a:custGeom>
                <a:avLst/>
                <a:gdLst/>
                <a:ahLst/>
                <a:cxnLst/>
                <a:rect l="l" t="t" r="r" b="b"/>
                <a:pathLst>
                  <a:path w="2497" h="1302" extrusionOk="0">
                    <a:moveTo>
                      <a:pt x="1213" y="1"/>
                    </a:moveTo>
                    <a:cubicBezTo>
                      <a:pt x="1115" y="1"/>
                      <a:pt x="1020" y="7"/>
                      <a:pt x="931" y="19"/>
                    </a:cubicBezTo>
                    <a:cubicBezTo>
                      <a:pt x="492" y="19"/>
                      <a:pt x="0" y="348"/>
                      <a:pt x="53" y="840"/>
                    </a:cubicBezTo>
                    <a:cubicBezTo>
                      <a:pt x="53" y="949"/>
                      <a:pt x="110" y="1006"/>
                      <a:pt x="163" y="1006"/>
                    </a:cubicBezTo>
                    <a:cubicBezTo>
                      <a:pt x="163" y="1059"/>
                      <a:pt x="163" y="1116"/>
                      <a:pt x="220" y="1116"/>
                    </a:cubicBezTo>
                    <a:cubicBezTo>
                      <a:pt x="389" y="1221"/>
                      <a:pt x="795" y="1302"/>
                      <a:pt x="1201" y="1302"/>
                    </a:cubicBezTo>
                    <a:cubicBezTo>
                      <a:pt x="1848" y="1302"/>
                      <a:pt x="2497" y="1097"/>
                      <a:pt x="2195" y="458"/>
                    </a:cubicBezTo>
                    <a:cubicBezTo>
                      <a:pt x="2020" y="108"/>
                      <a:pt x="1599" y="1"/>
                      <a:pt x="1213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8"/>
              <p:cNvSpPr/>
              <p:nvPr/>
            </p:nvSpPr>
            <p:spPr>
              <a:xfrm>
                <a:off x="4937811" y="1646820"/>
                <a:ext cx="101055" cy="81123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1221" extrusionOk="0">
                    <a:moveTo>
                      <a:pt x="1087" y="0"/>
                    </a:moveTo>
                    <a:cubicBezTo>
                      <a:pt x="970" y="0"/>
                      <a:pt x="848" y="31"/>
                      <a:pt x="753" y="89"/>
                    </a:cubicBezTo>
                    <a:cubicBezTo>
                      <a:pt x="424" y="251"/>
                      <a:pt x="152" y="580"/>
                      <a:pt x="42" y="909"/>
                    </a:cubicBezTo>
                    <a:cubicBezTo>
                      <a:pt x="0" y="1070"/>
                      <a:pt x="106" y="1172"/>
                      <a:pt x="232" y="1172"/>
                    </a:cubicBezTo>
                    <a:cubicBezTo>
                      <a:pt x="278" y="1172"/>
                      <a:pt x="326" y="1158"/>
                      <a:pt x="371" y="1129"/>
                    </a:cubicBezTo>
                    <a:cubicBezTo>
                      <a:pt x="402" y="1194"/>
                      <a:pt x="511" y="1220"/>
                      <a:pt x="618" y="1220"/>
                    </a:cubicBezTo>
                    <a:cubicBezTo>
                      <a:pt x="692" y="1220"/>
                      <a:pt x="765" y="1208"/>
                      <a:pt x="810" y="1186"/>
                    </a:cubicBezTo>
                    <a:cubicBezTo>
                      <a:pt x="972" y="1076"/>
                      <a:pt x="1139" y="967"/>
                      <a:pt x="1249" y="857"/>
                    </a:cubicBezTo>
                    <a:cubicBezTo>
                      <a:pt x="1359" y="690"/>
                      <a:pt x="1468" y="580"/>
                      <a:pt x="1521" y="361"/>
                    </a:cubicBezTo>
                    <a:cubicBezTo>
                      <a:pt x="1521" y="111"/>
                      <a:pt x="1310" y="0"/>
                      <a:pt x="1087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8"/>
              <p:cNvSpPr/>
              <p:nvPr/>
            </p:nvSpPr>
            <p:spPr>
              <a:xfrm>
                <a:off x="4802008" y="1657716"/>
                <a:ext cx="73018" cy="54215"/>
              </a:xfrm>
              <a:custGeom>
                <a:avLst/>
                <a:gdLst/>
                <a:ahLst/>
                <a:cxnLst/>
                <a:rect l="l" t="t" r="r" b="b"/>
                <a:pathLst>
                  <a:path w="1099" h="816" extrusionOk="0">
                    <a:moveTo>
                      <a:pt x="463" y="0"/>
                    </a:moveTo>
                    <a:cubicBezTo>
                      <a:pt x="382" y="0"/>
                      <a:pt x="301" y="13"/>
                      <a:pt x="220" y="34"/>
                    </a:cubicBezTo>
                    <a:cubicBezTo>
                      <a:pt x="54" y="87"/>
                      <a:pt x="54" y="254"/>
                      <a:pt x="163" y="364"/>
                    </a:cubicBezTo>
                    <a:cubicBezTo>
                      <a:pt x="111" y="364"/>
                      <a:pt x="1" y="416"/>
                      <a:pt x="54" y="473"/>
                    </a:cubicBezTo>
                    <a:cubicBezTo>
                      <a:pt x="220" y="636"/>
                      <a:pt x="330" y="803"/>
                      <a:pt x="550" y="803"/>
                    </a:cubicBezTo>
                    <a:cubicBezTo>
                      <a:pt x="578" y="812"/>
                      <a:pt x="606" y="816"/>
                      <a:pt x="634" y="816"/>
                    </a:cubicBezTo>
                    <a:cubicBezTo>
                      <a:pt x="768" y="816"/>
                      <a:pt x="898" y="718"/>
                      <a:pt x="989" y="583"/>
                    </a:cubicBezTo>
                    <a:cubicBezTo>
                      <a:pt x="1098" y="416"/>
                      <a:pt x="989" y="254"/>
                      <a:pt x="879" y="144"/>
                    </a:cubicBezTo>
                    <a:cubicBezTo>
                      <a:pt x="740" y="39"/>
                      <a:pt x="602" y="0"/>
                      <a:pt x="463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0" name="Google Shape;460;p8"/>
            <p:cNvGrpSpPr/>
            <p:nvPr/>
          </p:nvGrpSpPr>
          <p:grpSpPr>
            <a:xfrm rot="6300092">
              <a:off x="-32087" y="3896728"/>
              <a:ext cx="493649" cy="937816"/>
              <a:chOff x="1834675" y="2232500"/>
              <a:chExt cx="304525" cy="578525"/>
            </a:xfrm>
          </p:grpSpPr>
          <p:sp>
            <p:nvSpPr>
              <p:cNvPr id="461" name="Google Shape;461;p8"/>
              <p:cNvSpPr/>
              <p:nvPr/>
            </p:nvSpPr>
            <p:spPr>
              <a:xfrm>
                <a:off x="1834675" y="2232500"/>
                <a:ext cx="304525" cy="578525"/>
              </a:xfrm>
              <a:custGeom>
                <a:avLst/>
                <a:gdLst/>
                <a:ahLst/>
                <a:cxnLst/>
                <a:rect l="l" t="t" r="r" b="b"/>
                <a:pathLst>
                  <a:path w="12181" h="23141" extrusionOk="0">
                    <a:moveTo>
                      <a:pt x="10096" y="11961"/>
                    </a:moveTo>
                    <a:cubicBezTo>
                      <a:pt x="10096" y="11961"/>
                      <a:pt x="10069" y="11961"/>
                      <a:pt x="10054" y="11982"/>
                    </a:cubicBezTo>
                    <a:lnTo>
                      <a:pt x="10054" y="11982"/>
                    </a:lnTo>
                    <a:cubicBezTo>
                      <a:pt x="10069" y="11975"/>
                      <a:pt x="10083" y="11968"/>
                      <a:pt x="10096" y="11961"/>
                    </a:cubicBezTo>
                    <a:close/>
                    <a:moveTo>
                      <a:pt x="3789" y="1"/>
                    </a:moveTo>
                    <a:cubicBezTo>
                      <a:pt x="3569" y="58"/>
                      <a:pt x="3402" y="111"/>
                      <a:pt x="3293" y="277"/>
                    </a:cubicBezTo>
                    <a:cubicBezTo>
                      <a:pt x="3240" y="277"/>
                      <a:pt x="3183" y="330"/>
                      <a:pt x="3183" y="387"/>
                    </a:cubicBezTo>
                    <a:cubicBezTo>
                      <a:pt x="3073" y="440"/>
                      <a:pt x="3021" y="550"/>
                      <a:pt x="2964" y="659"/>
                    </a:cubicBezTo>
                    <a:cubicBezTo>
                      <a:pt x="2911" y="769"/>
                      <a:pt x="2854" y="826"/>
                      <a:pt x="2801" y="989"/>
                    </a:cubicBezTo>
                    <a:cubicBezTo>
                      <a:pt x="2744" y="1098"/>
                      <a:pt x="2744" y="1208"/>
                      <a:pt x="2691" y="1375"/>
                    </a:cubicBezTo>
                    <a:lnTo>
                      <a:pt x="2691" y="1647"/>
                    </a:lnTo>
                    <a:cubicBezTo>
                      <a:pt x="2691" y="1866"/>
                      <a:pt x="2634" y="2143"/>
                      <a:pt x="2634" y="2362"/>
                    </a:cubicBezTo>
                    <a:cubicBezTo>
                      <a:pt x="2691" y="2582"/>
                      <a:pt x="2691" y="2801"/>
                      <a:pt x="2691" y="2964"/>
                    </a:cubicBezTo>
                    <a:lnTo>
                      <a:pt x="2691" y="3679"/>
                    </a:lnTo>
                    <a:lnTo>
                      <a:pt x="2691" y="4008"/>
                    </a:lnTo>
                    <a:lnTo>
                      <a:pt x="2691" y="4337"/>
                    </a:lnTo>
                    <a:cubicBezTo>
                      <a:pt x="2691" y="4557"/>
                      <a:pt x="2744" y="4776"/>
                      <a:pt x="2744" y="4996"/>
                    </a:cubicBezTo>
                    <a:lnTo>
                      <a:pt x="2744" y="5544"/>
                    </a:lnTo>
                    <a:lnTo>
                      <a:pt x="2744" y="6036"/>
                    </a:lnTo>
                    <a:cubicBezTo>
                      <a:pt x="2744" y="6256"/>
                      <a:pt x="2744" y="6422"/>
                      <a:pt x="2691" y="6585"/>
                    </a:cubicBezTo>
                    <a:cubicBezTo>
                      <a:pt x="2691" y="6642"/>
                      <a:pt x="2691" y="6694"/>
                      <a:pt x="2634" y="6751"/>
                    </a:cubicBezTo>
                    <a:lnTo>
                      <a:pt x="2582" y="6804"/>
                    </a:lnTo>
                    <a:lnTo>
                      <a:pt x="2472" y="6804"/>
                    </a:lnTo>
                    <a:cubicBezTo>
                      <a:pt x="2415" y="6751"/>
                      <a:pt x="2362" y="6751"/>
                      <a:pt x="2305" y="6694"/>
                    </a:cubicBezTo>
                    <a:cubicBezTo>
                      <a:pt x="2195" y="6642"/>
                      <a:pt x="2143" y="6585"/>
                      <a:pt x="2033" y="6532"/>
                    </a:cubicBezTo>
                    <a:lnTo>
                      <a:pt x="1814" y="6313"/>
                    </a:lnTo>
                    <a:cubicBezTo>
                      <a:pt x="1647" y="6203"/>
                      <a:pt x="1537" y="6036"/>
                      <a:pt x="1375" y="5926"/>
                    </a:cubicBezTo>
                    <a:cubicBezTo>
                      <a:pt x="1318" y="5817"/>
                      <a:pt x="1208" y="5817"/>
                      <a:pt x="1098" y="5764"/>
                    </a:cubicBezTo>
                    <a:cubicBezTo>
                      <a:pt x="1045" y="5707"/>
                      <a:pt x="988" y="5707"/>
                      <a:pt x="936" y="5707"/>
                    </a:cubicBezTo>
                    <a:cubicBezTo>
                      <a:pt x="936" y="5707"/>
                      <a:pt x="879" y="5654"/>
                      <a:pt x="826" y="5654"/>
                    </a:cubicBezTo>
                    <a:cubicBezTo>
                      <a:pt x="769" y="5654"/>
                      <a:pt x="659" y="5654"/>
                      <a:pt x="607" y="5707"/>
                    </a:cubicBezTo>
                    <a:cubicBezTo>
                      <a:pt x="549" y="5707"/>
                      <a:pt x="497" y="5707"/>
                      <a:pt x="497" y="5764"/>
                    </a:cubicBezTo>
                    <a:cubicBezTo>
                      <a:pt x="440" y="5764"/>
                      <a:pt x="387" y="5817"/>
                      <a:pt x="387" y="5817"/>
                    </a:cubicBezTo>
                    <a:cubicBezTo>
                      <a:pt x="330" y="5874"/>
                      <a:pt x="330" y="5874"/>
                      <a:pt x="330" y="5926"/>
                    </a:cubicBezTo>
                    <a:cubicBezTo>
                      <a:pt x="277" y="5926"/>
                      <a:pt x="277" y="5983"/>
                      <a:pt x="220" y="6036"/>
                    </a:cubicBezTo>
                    <a:cubicBezTo>
                      <a:pt x="220" y="6146"/>
                      <a:pt x="168" y="6203"/>
                      <a:pt x="168" y="6256"/>
                    </a:cubicBezTo>
                    <a:cubicBezTo>
                      <a:pt x="111" y="6313"/>
                      <a:pt x="111" y="6422"/>
                      <a:pt x="111" y="6475"/>
                    </a:cubicBezTo>
                    <a:cubicBezTo>
                      <a:pt x="111" y="6585"/>
                      <a:pt x="58" y="6694"/>
                      <a:pt x="58" y="6804"/>
                    </a:cubicBezTo>
                    <a:cubicBezTo>
                      <a:pt x="58" y="6861"/>
                      <a:pt x="58" y="6971"/>
                      <a:pt x="1" y="7081"/>
                    </a:cubicBezTo>
                    <a:lnTo>
                      <a:pt x="1" y="7243"/>
                    </a:lnTo>
                    <a:lnTo>
                      <a:pt x="1" y="7410"/>
                    </a:lnTo>
                    <a:cubicBezTo>
                      <a:pt x="1" y="7520"/>
                      <a:pt x="1" y="7629"/>
                      <a:pt x="58" y="7739"/>
                    </a:cubicBezTo>
                    <a:cubicBezTo>
                      <a:pt x="58" y="7959"/>
                      <a:pt x="111" y="8178"/>
                      <a:pt x="111" y="8340"/>
                    </a:cubicBezTo>
                    <a:cubicBezTo>
                      <a:pt x="168" y="8560"/>
                      <a:pt x="277" y="8779"/>
                      <a:pt x="330" y="8999"/>
                    </a:cubicBezTo>
                    <a:cubicBezTo>
                      <a:pt x="387" y="9166"/>
                      <a:pt x="440" y="9328"/>
                      <a:pt x="549" y="9495"/>
                    </a:cubicBezTo>
                    <a:cubicBezTo>
                      <a:pt x="607" y="9657"/>
                      <a:pt x="659" y="9824"/>
                      <a:pt x="716" y="9934"/>
                    </a:cubicBezTo>
                    <a:cubicBezTo>
                      <a:pt x="879" y="10316"/>
                      <a:pt x="1098" y="10645"/>
                      <a:pt x="1265" y="10974"/>
                    </a:cubicBezTo>
                    <a:cubicBezTo>
                      <a:pt x="1375" y="11250"/>
                      <a:pt x="1537" y="11523"/>
                      <a:pt x="1647" y="11852"/>
                    </a:cubicBezTo>
                    <a:cubicBezTo>
                      <a:pt x="1814" y="12128"/>
                      <a:pt x="1976" y="12457"/>
                      <a:pt x="2143" y="12730"/>
                    </a:cubicBezTo>
                    <a:cubicBezTo>
                      <a:pt x="2253" y="12949"/>
                      <a:pt x="2362" y="13116"/>
                      <a:pt x="2415" y="13335"/>
                    </a:cubicBezTo>
                    <a:cubicBezTo>
                      <a:pt x="2472" y="13555"/>
                      <a:pt x="2582" y="13717"/>
                      <a:pt x="2634" y="13937"/>
                    </a:cubicBezTo>
                    <a:lnTo>
                      <a:pt x="2634" y="14156"/>
                    </a:lnTo>
                    <a:lnTo>
                      <a:pt x="2634" y="14213"/>
                    </a:lnTo>
                    <a:lnTo>
                      <a:pt x="2634" y="14266"/>
                    </a:lnTo>
                    <a:cubicBezTo>
                      <a:pt x="2582" y="14213"/>
                      <a:pt x="2582" y="14213"/>
                      <a:pt x="2525" y="14213"/>
                    </a:cubicBezTo>
                    <a:cubicBezTo>
                      <a:pt x="2472" y="14213"/>
                      <a:pt x="2362" y="14156"/>
                      <a:pt x="2253" y="14103"/>
                    </a:cubicBezTo>
                    <a:cubicBezTo>
                      <a:pt x="2086" y="13994"/>
                      <a:pt x="1923" y="13884"/>
                      <a:pt x="1757" y="13717"/>
                    </a:cubicBezTo>
                    <a:cubicBezTo>
                      <a:pt x="1704" y="13717"/>
                      <a:pt x="1704" y="13664"/>
                      <a:pt x="1647" y="13664"/>
                    </a:cubicBezTo>
                    <a:cubicBezTo>
                      <a:pt x="1594" y="13607"/>
                      <a:pt x="1537" y="13555"/>
                      <a:pt x="1484" y="13555"/>
                    </a:cubicBezTo>
                    <a:cubicBezTo>
                      <a:pt x="1427" y="13498"/>
                      <a:pt x="1375" y="13388"/>
                      <a:pt x="1265" y="13388"/>
                    </a:cubicBezTo>
                    <a:cubicBezTo>
                      <a:pt x="1208" y="13335"/>
                      <a:pt x="1155" y="13278"/>
                      <a:pt x="1098" y="13278"/>
                    </a:cubicBezTo>
                    <a:cubicBezTo>
                      <a:pt x="1043" y="13252"/>
                      <a:pt x="988" y="13239"/>
                      <a:pt x="934" y="13239"/>
                    </a:cubicBezTo>
                    <a:cubicBezTo>
                      <a:pt x="879" y="13239"/>
                      <a:pt x="824" y="13252"/>
                      <a:pt x="769" y="13278"/>
                    </a:cubicBezTo>
                    <a:cubicBezTo>
                      <a:pt x="607" y="13335"/>
                      <a:pt x="497" y="13555"/>
                      <a:pt x="440" y="13717"/>
                    </a:cubicBezTo>
                    <a:cubicBezTo>
                      <a:pt x="440" y="13827"/>
                      <a:pt x="440" y="13884"/>
                      <a:pt x="387" y="13994"/>
                    </a:cubicBezTo>
                    <a:lnTo>
                      <a:pt x="387" y="14323"/>
                    </a:lnTo>
                    <a:cubicBezTo>
                      <a:pt x="387" y="14485"/>
                      <a:pt x="440" y="14652"/>
                      <a:pt x="497" y="14762"/>
                    </a:cubicBezTo>
                    <a:cubicBezTo>
                      <a:pt x="497" y="14871"/>
                      <a:pt x="549" y="14924"/>
                      <a:pt x="549" y="14981"/>
                    </a:cubicBezTo>
                    <a:cubicBezTo>
                      <a:pt x="607" y="15091"/>
                      <a:pt x="607" y="15144"/>
                      <a:pt x="659" y="15253"/>
                    </a:cubicBezTo>
                    <a:lnTo>
                      <a:pt x="659" y="15201"/>
                    </a:lnTo>
                    <a:cubicBezTo>
                      <a:pt x="659" y="15201"/>
                      <a:pt x="659" y="15253"/>
                      <a:pt x="716" y="15253"/>
                    </a:cubicBezTo>
                    <a:cubicBezTo>
                      <a:pt x="716" y="15363"/>
                      <a:pt x="769" y="15473"/>
                      <a:pt x="826" y="15583"/>
                    </a:cubicBezTo>
                    <a:cubicBezTo>
                      <a:pt x="879" y="15640"/>
                      <a:pt x="936" y="15749"/>
                      <a:pt x="988" y="15859"/>
                    </a:cubicBezTo>
                    <a:cubicBezTo>
                      <a:pt x="1098" y="16021"/>
                      <a:pt x="1208" y="16241"/>
                      <a:pt x="1375" y="16408"/>
                    </a:cubicBezTo>
                    <a:cubicBezTo>
                      <a:pt x="1427" y="16517"/>
                      <a:pt x="1484" y="16570"/>
                      <a:pt x="1537" y="16680"/>
                    </a:cubicBezTo>
                    <a:cubicBezTo>
                      <a:pt x="1594" y="16737"/>
                      <a:pt x="1647" y="16847"/>
                      <a:pt x="1704" y="16899"/>
                    </a:cubicBezTo>
                    <a:cubicBezTo>
                      <a:pt x="1757" y="17009"/>
                      <a:pt x="1814" y="17066"/>
                      <a:pt x="1923" y="17176"/>
                    </a:cubicBezTo>
                    <a:cubicBezTo>
                      <a:pt x="1976" y="17228"/>
                      <a:pt x="2033" y="17338"/>
                      <a:pt x="2143" y="17395"/>
                    </a:cubicBezTo>
                    <a:cubicBezTo>
                      <a:pt x="2253" y="17558"/>
                      <a:pt x="2415" y="17724"/>
                      <a:pt x="2582" y="17834"/>
                    </a:cubicBezTo>
                    <a:cubicBezTo>
                      <a:pt x="2634" y="17944"/>
                      <a:pt x="2691" y="17997"/>
                      <a:pt x="2801" y="18054"/>
                    </a:cubicBezTo>
                    <a:cubicBezTo>
                      <a:pt x="2854" y="18163"/>
                      <a:pt x="2964" y="18216"/>
                      <a:pt x="3021" y="18326"/>
                    </a:cubicBezTo>
                    <a:cubicBezTo>
                      <a:pt x="3183" y="18435"/>
                      <a:pt x="3350" y="18602"/>
                      <a:pt x="3512" y="18765"/>
                    </a:cubicBezTo>
                    <a:cubicBezTo>
                      <a:pt x="3622" y="18874"/>
                      <a:pt x="3789" y="18984"/>
                      <a:pt x="3951" y="19151"/>
                    </a:cubicBezTo>
                    <a:cubicBezTo>
                      <a:pt x="4008" y="19204"/>
                      <a:pt x="4118" y="19261"/>
                      <a:pt x="4171" y="19313"/>
                    </a:cubicBezTo>
                    <a:cubicBezTo>
                      <a:pt x="4280" y="19370"/>
                      <a:pt x="4337" y="19423"/>
                      <a:pt x="4447" y="19480"/>
                    </a:cubicBezTo>
                    <a:cubicBezTo>
                      <a:pt x="4610" y="19643"/>
                      <a:pt x="4776" y="19752"/>
                      <a:pt x="4939" y="19919"/>
                    </a:cubicBezTo>
                    <a:lnTo>
                      <a:pt x="5378" y="20358"/>
                    </a:lnTo>
                    <a:cubicBezTo>
                      <a:pt x="5435" y="20411"/>
                      <a:pt x="5544" y="20468"/>
                      <a:pt x="5597" y="20520"/>
                    </a:cubicBezTo>
                    <a:cubicBezTo>
                      <a:pt x="5707" y="20630"/>
                      <a:pt x="5764" y="20687"/>
                      <a:pt x="5874" y="20740"/>
                    </a:cubicBezTo>
                    <a:cubicBezTo>
                      <a:pt x="5926" y="20850"/>
                      <a:pt x="5983" y="20907"/>
                      <a:pt x="6093" y="20959"/>
                    </a:cubicBezTo>
                    <a:cubicBezTo>
                      <a:pt x="6146" y="21069"/>
                      <a:pt x="6203" y="21126"/>
                      <a:pt x="6313" y="21179"/>
                    </a:cubicBezTo>
                    <a:cubicBezTo>
                      <a:pt x="6475" y="21346"/>
                      <a:pt x="6585" y="21508"/>
                      <a:pt x="6751" y="21618"/>
                    </a:cubicBezTo>
                    <a:cubicBezTo>
                      <a:pt x="6804" y="21727"/>
                      <a:pt x="6914" y="21784"/>
                      <a:pt x="6971" y="21837"/>
                    </a:cubicBezTo>
                    <a:cubicBezTo>
                      <a:pt x="7081" y="21894"/>
                      <a:pt x="7133" y="22004"/>
                      <a:pt x="7190" y="22057"/>
                    </a:cubicBezTo>
                    <a:cubicBezTo>
                      <a:pt x="7300" y="22114"/>
                      <a:pt x="7353" y="22223"/>
                      <a:pt x="7410" y="22276"/>
                    </a:cubicBezTo>
                    <a:cubicBezTo>
                      <a:pt x="7520" y="22333"/>
                      <a:pt x="7572" y="22386"/>
                      <a:pt x="7629" y="22495"/>
                    </a:cubicBezTo>
                    <a:lnTo>
                      <a:pt x="7682" y="22495"/>
                    </a:lnTo>
                    <a:cubicBezTo>
                      <a:pt x="7739" y="22605"/>
                      <a:pt x="7849" y="22662"/>
                      <a:pt x="7958" y="22772"/>
                    </a:cubicBezTo>
                    <a:lnTo>
                      <a:pt x="7958" y="22825"/>
                    </a:lnTo>
                    <a:cubicBezTo>
                      <a:pt x="8011" y="22882"/>
                      <a:pt x="8068" y="22934"/>
                      <a:pt x="8178" y="22991"/>
                    </a:cubicBezTo>
                    <a:cubicBezTo>
                      <a:pt x="8178" y="23044"/>
                      <a:pt x="8231" y="23044"/>
                      <a:pt x="8231" y="23101"/>
                    </a:cubicBezTo>
                    <a:cubicBezTo>
                      <a:pt x="8259" y="23128"/>
                      <a:pt x="8301" y="23141"/>
                      <a:pt x="8342" y="23141"/>
                    </a:cubicBezTo>
                    <a:cubicBezTo>
                      <a:pt x="8383" y="23141"/>
                      <a:pt x="8424" y="23128"/>
                      <a:pt x="8450" y="23101"/>
                    </a:cubicBezTo>
                    <a:cubicBezTo>
                      <a:pt x="8507" y="23044"/>
                      <a:pt x="8507" y="22991"/>
                      <a:pt x="8507" y="22934"/>
                    </a:cubicBezTo>
                    <a:lnTo>
                      <a:pt x="8507" y="22715"/>
                    </a:lnTo>
                    <a:cubicBezTo>
                      <a:pt x="8507" y="22662"/>
                      <a:pt x="8507" y="22553"/>
                      <a:pt x="8560" y="22443"/>
                    </a:cubicBezTo>
                    <a:cubicBezTo>
                      <a:pt x="8560" y="22223"/>
                      <a:pt x="8617" y="22004"/>
                      <a:pt x="8670" y="21784"/>
                    </a:cubicBezTo>
                    <a:cubicBezTo>
                      <a:pt x="8670" y="21565"/>
                      <a:pt x="8727" y="21398"/>
                      <a:pt x="8779" y="21179"/>
                    </a:cubicBezTo>
                    <a:lnTo>
                      <a:pt x="8946" y="20520"/>
                    </a:lnTo>
                    <a:cubicBezTo>
                      <a:pt x="8999" y="20468"/>
                      <a:pt x="8999" y="20358"/>
                      <a:pt x="9056" y="20301"/>
                    </a:cubicBezTo>
                    <a:lnTo>
                      <a:pt x="8999" y="20301"/>
                    </a:lnTo>
                    <a:cubicBezTo>
                      <a:pt x="9165" y="19919"/>
                      <a:pt x="9275" y="19533"/>
                      <a:pt x="9438" y="19151"/>
                    </a:cubicBezTo>
                    <a:cubicBezTo>
                      <a:pt x="9495" y="18931"/>
                      <a:pt x="9604" y="18712"/>
                      <a:pt x="9657" y="18493"/>
                    </a:cubicBezTo>
                    <a:cubicBezTo>
                      <a:pt x="9714" y="18273"/>
                      <a:pt x="9824" y="18106"/>
                      <a:pt x="9877" y="17887"/>
                    </a:cubicBezTo>
                    <a:cubicBezTo>
                      <a:pt x="9934" y="17777"/>
                      <a:pt x="9986" y="17667"/>
                      <a:pt x="10043" y="17615"/>
                    </a:cubicBezTo>
                    <a:cubicBezTo>
                      <a:pt x="10096" y="17505"/>
                      <a:pt x="10096" y="17395"/>
                      <a:pt x="10153" y="17286"/>
                    </a:cubicBezTo>
                    <a:cubicBezTo>
                      <a:pt x="10263" y="17119"/>
                      <a:pt x="10373" y="16899"/>
                      <a:pt x="10425" y="16680"/>
                    </a:cubicBezTo>
                    <a:lnTo>
                      <a:pt x="10921" y="15530"/>
                    </a:lnTo>
                    <a:cubicBezTo>
                      <a:pt x="11031" y="15310"/>
                      <a:pt x="11084" y="15091"/>
                      <a:pt x="11193" y="14924"/>
                    </a:cubicBezTo>
                    <a:cubicBezTo>
                      <a:pt x="11303" y="14705"/>
                      <a:pt x="11360" y="14542"/>
                      <a:pt x="11470" y="14323"/>
                    </a:cubicBezTo>
                    <a:cubicBezTo>
                      <a:pt x="11580" y="14156"/>
                      <a:pt x="11632" y="13937"/>
                      <a:pt x="11742" y="13717"/>
                    </a:cubicBezTo>
                    <a:cubicBezTo>
                      <a:pt x="11799" y="13555"/>
                      <a:pt x="11909" y="13335"/>
                      <a:pt x="12018" y="13168"/>
                    </a:cubicBezTo>
                    <a:lnTo>
                      <a:pt x="12181" y="12510"/>
                    </a:lnTo>
                    <a:lnTo>
                      <a:pt x="12181" y="12348"/>
                    </a:lnTo>
                    <a:lnTo>
                      <a:pt x="12181" y="12181"/>
                    </a:lnTo>
                    <a:cubicBezTo>
                      <a:pt x="12181" y="12128"/>
                      <a:pt x="12181" y="12071"/>
                      <a:pt x="12128" y="11961"/>
                    </a:cubicBezTo>
                    <a:cubicBezTo>
                      <a:pt x="12128" y="11852"/>
                      <a:pt x="12071" y="11742"/>
                      <a:pt x="11961" y="11689"/>
                    </a:cubicBezTo>
                    <a:cubicBezTo>
                      <a:pt x="11852" y="11580"/>
                      <a:pt x="11742" y="11523"/>
                      <a:pt x="11580" y="11523"/>
                    </a:cubicBezTo>
                    <a:lnTo>
                      <a:pt x="11250" y="11523"/>
                    </a:lnTo>
                    <a:cubicBezTo>
                      <a:pt x="11193" y="11523"/>
                      <a:pt x="11084" y="11523"/>
                      <a:pt x="10974" y="11580"/>
                    </a:cubicBezTo>
                    <a:cubicBezTo>
                      <a:pt x="10864" y="11632"/>
                      <a:pt x="10754" y="11632"/>
                      <a:pt x="10702" y="11689"/>
                    </a:cubicBezTo>
                    <a:lnTo>
                      <a:pt x="10043" y="12019"/>
                    </a:lnTo>
                    <a:cubicBezTo>
                      <a:pt x="10043" y="12002"/>
                      <a:pt x="10048" y="11991"/>
                      <a:pt x="10054" y="11982"/>
                    </a:cubicBezTo>
                    <a:lnTo>
                      <a:pt x="10054" y="11982"/>
                    </a:lnTo>
                    <a:cubicBezTo>
                      <a:pt x="9948" y="12032"/>
                      <a:pt x="9811" y="12085"/>
                      <a:pt x="9714" y="12181"/>
                    </a:cubicBezTo>
                    <a:cubicBezTo>
                      <a:pt x="9657" y="12181"/>
                      <a:pt x="9604" y="12238"/>
                      <a:pt x="9547" y="12238"/>
                    </a:cubicBezTo>
                    <a:lnTo>
                      <a:pt x="9547" y="12128"/>
                    </a:lnTo>
                    <a:cubicBezTo>
                      <a:pt x="9604" y="11961"/>
                      <a:pt x="9604" y="11852"/>
                      <a:pt x="9657" y="11742"/>
                    </a:cubicBezTo>
                    <a:cubicBezTo>
                      <a:pt x="9714" y="11689"/>
                      <a:pt x="9714" y="11580"/>
                      <a:pt x="9714" y="11523"/>
                    </a:cubicBezTo>
                    <a:lnTo>
                      <a:pt x="9877" y="11193"/>
                    </a:lnTo>
                    <a:cubicBezTo>
                      <a:pt x="9877" y="11084"/>
                      <a:pt x="9934" y="10974"/>
                      <a:pt x="9986" y="10864"/>
                    </a:cubicBezTo>
                    <a:cubicBezTo>
                      <a:pt x="9986" y="10811"/>
                      <a:pt x="10043" y="10702"/>
                      <a:pt x="10043" y="10592"/>
                    </a:cubicBezTo>
                    <a:lnTo>
                      <a:pt x="10206" y="9934"/>
                    </a:lnTo>
                    <a:cubicBezTo>
                      <a:pt x="10263" y="9714"/>
                      <a:pt x="10373" y="9547"/>
                      <a:pt x="10373" y="9328"/>
                    </a:cubicBezTo>
                    <a:cubicBezTo>
                      <a:pt x="10425" y="9108"/>
                      <a:pt x="10482" y="8946"/>
                      <a:pt x="10535" y="8727"/>
                    </a:cubicBezTo>
                    <a:cubicBezTo>
                      <a:pt x="10592" y="8507"/>
                      <a:pt x="10645" y="8288"/>
                      <a:pt x="10645" y="8068"/>
                    </a:cubicBezTo>
                    <a:cubicBezTo>
                      <a:pt x="10702" y="7629"/>
                      <a:pt x="10702" y="7190"/>
                      <a:pt x="10645" y="6751"/>
                    </a:cubicBezTo>
                    <a:cubicBezTo>
                      <a:pt x="10645" y="6532"/>
                      <a:pt x="10592" y="6313"/>
                      <a:pt x="10535" y="6093"/>
                    </a:cubicBezTo>
                    <a:cubicBezTo>
                      <a:pt x="10535" y="5874"/>
                      <a:pt x="10482" y="5654"/>
                      <a:pt x="10425" y="5435"/>
                    </a:cubicBezTo>
                    <a:cubicBezTo>
                      <a:pt x="10373" y="5325"/>
                      <a:pt x="10315" y="5215"/>
                      <a:pt x="10315" y="5158"/>
                    </a:cubicBezTo>
                    <a:lnTo>
                      <a:pt x="10153" y="4829"/>
                    </a:lnTo>
                    <a:cubicBezTo>
                      <a:pt x="10153" y="4776"/>
                      <a:pt x="10096" y="4719"/>
                      <a:pt x="10096" y="4667"/>
                    </a:cubicBezTo>
                    <a:cubicBezTo>
                      <a:pt x="10096" y="4667"/>
                      <a:pt x="10043" y="4610"/>
                      <a:pt x="10043" y="4557"/>
                    </a:cubicBezTo>
                    <a:cubicBezTo>
                      <a:pt x="9934" y="4447"/>
                      <a:pt x="9877" y="4337"/>
                      <a:pt x="9714" y="4280"/>
                    </a:cubicBezTo>
                    <a:cubicBezTo>
                      <a:pt x="9657" y="4228"/>
                      <a:pt x="9547" y="4171"/>
                      <a:pt x="9495" y="4171"/>
                    </a:cubicBezTo>
                    <a:lnTo>
                      <a:pt x="9218" y="4171"/>
                    </a:lnTo>
                    <a:lnTo>
                      <a:pt x="8889" y="4337"/>
                    </a:lnTo>
                    <a:cubicBezTo>
                      <a:pt x="8727" y="4447"/>
                      <a:pt x="8560" y="4557"/>
                      <a:pt x="8450" y="4719"/>
                    </a:cubicBezTo>
                    <a:cubicBezTo>
                      <a:pt x="8340" y="4776"/>
                      <a:pt x="8288" y="4886"/>
                      <a:pt x="8231" y="4939"/>
                    </a:cubicBezTo>
                    <a:cubicBezTo>
                      <a:pt x="8178" y="5048"/>
                      <a:pt x="8121" y="5158"/>
                      <a:pt x="8068" y="5215"/>
                    </a:cubicBezTo>
                    <a:cubicBezTo>
                      <a:pt x="7958" y="5435"/>
                      <a:pt x="7901" y="5597"/>
                      <a:pt x="7792" y="5764"/>
                    </a:cubicBezTo>
                    <a:cubicBezTo>
                      <a:pt x="7739" y="5926"/>
                      <a:pt x="7629" y="6093"/>
                      <a:pt x="7572" y="6256"/>
                    </a:cubicBezTo>
                    <a:cubicBezTo>
                      <a:pt x="7520" y="6146"/>
                      <a:pt x="7520" y="6093"/>
                      <a:pt x="7520" y="6036"/>
                    </a:cubicBezTo>
                    <a:cubicBezTo>
                      <a:pt x="7462" y="5817"/>
                      <a:pt x="7410" y="5654"/>
                      <a:pt x="7410" y="5435"/>
                    </a:cubicBezTo>
                    <a:cubicBezTo>
                      <a:pt x="7353" y="5268"/>
                      <a:pt x="7300" y="5048"/>
                      <a:pt x="7243" y="4829"/>
                    </a:cubicBezTo>
                    <a:cubicBezTo>
                      <a:pt x="7190" y="4610"/>
                      <a:pt x="7133" y="4447"/>
                      <a:pt x="7081" y="4228"/>
                    </a:cubicBezTo>
                    <a:cubicBezTo>
                      <a:pt x="7024" y="4008"/>
                      <a:pt x="6971" y="3841"/>
                      <a:pt x="6914" y="3622"/>
                    </a:cubicBezTo>
                    <a:cubicBezTo>
                      <a:pt x="6804" y="3460"/>
                      <a:pt x="6751" y="3240"/>
                      <a:pt x="6694" y="3073"/>
                    </a:cubicBezTo>
                    <a:cubicBezTo>
                      <a:pt x="6642" y="2854"/>
                      <a:pt x="6532" y="2692"/>
                      <a:pt x="6475" y="2525"/>
                    </a:cubicBezTo>
                    <a:cubicBezTo>
                      <a:pt x="6365" y="2305"/>
                      <a:pt x="6255" y="2086"/>
                      <a:pt x="6146" y="1923"/>
                    </a:cubicBezTo>
                    <a:cubicBezTo>
                      <a:pt x="6093" y="1704"/>
                      <a:pt x="5983" y="1537"/>
                      <a:pt x="5874" y="1318"/>
                    </a:cubicBezTo>
                    <a:cubicBezTo>
                      <a:pt x="5817" y="1265"/>
                      <a:pt x="5764" y="1155"/>
                      <a:pt x="5707" y="1098"/>
                    </a:cubicBezTo>
                    <a:cubicBezTo>
                      <a:pt x="5654" y="989"/>
                      <a:pt x="5597" y="936"/>
                      <a:pt x="5487" y="826"/>
                    </a:cubicBezTo>
                    <a:cubicBezTo>
                      <a:pt x="5378" y="659"/>
                      <a:pt x="5215" y="497"/>
                      <a:pt x="4996" y="387"/>
                    </a:cubicBezTo>
                    <a:cubicBezTo>
                      <a:pt x="4939" y="330"/>
                      <a:pt x="4829" y="277"/>
                      <a:pt x="4719" y="220"/>
                    </a:cubicBezTo>
                    <a:cubicBezTo>
                      <a:pt x="4667" y="220"/>
                      <a:pt x="4667" y="168"/>
                      <a:pt x="4610" y="168"/>
                    </a:cubicBezTo>
                    <a:cubicBezTo>
                      <a:pt x="4557" y="111"/>
                      <a:pt x="4447" y="111"/>
                      <a:pt x="4390" y="111"/>
                    </a:cubicBezTo>
                    <a:cubicBezTo>
                      <a:pt x="4337" y="58"/>
                      <a:pt x="4228" y="58"/>
                      <a:pt x="4118" y="58"/>
                    </a:cubicBezTo>
                    <a:cubicBezTo>
                      <a:pt x="4008" y="1"/>
                      <a:pt x="3898" y="1"/>
                      <a:pt x="3789" y="1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462;p8"/>
              <p:cNvSpPr/>
              <p:nvPr/>
            </p:nvSpPr>
            <p:spPr>
              <a:xfrm>
                <a:off x="1848950" y="2578975"/>
                <a:ext cx="191500" cy="213775"/>
              </a:xfrm>
              <a:custGeom>
                <a:avLst/>
                <a:gdLst/>
                <a:ahLst/>
                <a:cxnLst/>
                <a:rect l="l" t="t" r="r" b="b"/>
                <a:pathLst>
                  <a:path w="7660" h="8551" extrusionOk="0">
                    <a:moveTo>
                      <a:pt x="1789" y="1737"/>
                    </a:moveTo>
                    <a:lnTo>
                      <a:pt x="1789" y="1737"/>
                    </a:lnTo>
                    <a:cubicBezTo>
                      <a:pt x="2394" y="1835"/>
                      <a:pt x="2856" y="2297"/>
                      <a:pt x="3270" y="2711"/>
                    </a:cubicBezTo>
                    <a:cubicBezTo>
                      <a:pt x="3766" y="3260"/>
                      <a:pt x="4258" y="3865"/>
                      <a:pt x="4697" y="4467"/>
                    </a:cubicBezTo>
                    <a:cubicBezTo>
                      <a:pt x="5143" y="5053"/>
                      <a:pt x="5575" y="5653"/>
                      <a:pt x="5985" y="6266"/>
                    </a:cubicBezTo>
                    <a:lnTo>
                      <a:pt x="5985" y="6266"/>
                    </a:lnTo>
                    <a:cubicBezTo>
                      <a:pt x="5353" y="5596"/>
                      <a:pt x="4711" y="4933"/>
                      <a:pt x="4039" y="4304"/>
                    </a:cubicBezTo>
                    <a:cubicBezTo>
                      <a:pt x="3192" y="3509"/>
                      <a:pt x="2297" y="2820"/>
                      <a:pt x="1789" y="1737"/>
                    </a:cubicBezTo>
                    <a:close/>
                    <a:moveTo>
                      <a:pt x="341" y="0"/>
                    </a:moveTo>
                    <a:cubicBezTo>
                      <a:pt x="1" y="0"/>
                      <a:pt x="99" y="601"/>
                      <a:pt x="198" y="846"/>
                    </a:cubicBezTo>
                    <a:cubicBezTo>
                      <a:pt x="417" y="1504"/>
                      <a:pt x="966" y="2110"/>
                      <a:pt x="1462" y="2601"/>
                    </a:cubicBezTo>
                    <a:lnTo>
                      <a:pt x="3270" y="4414"/>
                    </a:lnTo>
                    <a:cubicBezTo>
                      <a:pt x="3986" y="5125"/>
                      <a:pt x="4644" y="5841"/>
                      <a:pt x="5303" y="6499"/>
                    </a:cubicBezTo>
                    <a:cubicBezTo>
                      <a:pt x="5684" y="6881"/>
                      <a:pt x="6071" y="7210"/>
                      <a:pt x="6400" y="7596"/>
                    </a:cubicBezTo>
                    <a:cubicBezTo>
                      <a:pt x="6619" y="7816"/>
                      <a:pt x="6839" y="8088"/>
                      <a:pt x="7168" y="8145"/>
                    </a:cubicBezTo>
                    <a:cubicBezTo>
                      <a:pt x="7221" y="8145"/>
                      <a:pt x="7278" y="8088"/>
                      <a:pt x="7221" y="8035"/>
                    </a:cubicBezTo>
                    <a:cubicBezTo>
                      <a:pt x="7017" y="7657"/>
                      <a:pt x="6802" y="7283"/>
                      <a:pt x="6578" y="6913"/>
                    </a:cubicBezTo>
                    <a:lnTo>
                      <a:pt x="6578" y="6913"/>
                    </a:lnTo>
                    <a:cubicBezTo>
                      <a:pt x="6576" y="6901"/>
                      <a:pt x="6571" y="6890"/>
                      <a:pt x="6562" y="6881"/>
                    </a:cubicBezTo>
                    <a:cubicBezTo>
                      <a:pt x="6558" y="6876"/>
                      <a:pt x="6554" y="6872"/>
                      <a:pt x="6550" y="6868"/>
                    </a:cubicBezTo>
                    <a:lnTo>
                      <a:pt x="6550" y="6868"/>
                    </a:lnTo>
                    <a:cubicBezTo>
                      <a:pt x="5935" y="5859"/>
                      <a:pt x="5250" y="4887"/>
                      <a:pt x="4534" y="3975"/>
                    </a:cubicBezTo>
                    <a:cubicBezTo>
                      <a:pt x="4096" y="3369"/>
                      <a:pt x="3600" y="2821"/>
                      <a:pt x="3108" y="2329"/>
                    </a:cubicBezTo>
                    <a:cubicBezTo>
                      <a:pt x="2722" y="1943"/>
                      <a:pt x="2230" y="1614"/>
                      <a:pt x="1682" y="1561"/>
                    </a:cubicBezTo>
                    <a:cubicBezTo>
                      <a:pt x="1624" y="1561"/>
                      <a:pt x="1572" y="1614"/>
                      <a:pt x="1624" y="1671"/>
                    </a:cubicBezTo>
                    <a:cubicBezTo>
                      <a:pt x="2011" y="2768"/>
                      <a:pt x="2889" y="3479"/>
                      <a:pt x="3709" y="4247"/>
                    </a:cubicBezTo>
                    <a:cubicBezTo>
                      <a:pt x="4644" y="5125"/>
                      <a:pt x="5575" y="6060"/>
                      <a:pt x="6453" y="6991"/>
                    </a:cubicBezTo>
                    <a:cubicBezTo>
                      <a:pt x="6459" y="7002"/>
                      <a:pt x="6465" y="7011"/>
                      <a:pt x="6472" y="7017"/>
                    </a:cubicBezTo>
                    <a:lnTo>
                      <a:pt x="6472" y="7017"/>
                    </a:lnTo>
                    <a:cubicBezTo>
                      <a:pt x="6660" y="7316"/>
                      <a:pt x="6842" y="7619"/>
                      <a:pt x="7018" y="7924"/>
                    </a:cubicBezTo>
                    <a:lnTo>
                      <a:pt x="7018" y="7924"/>
                    </a:lnTo>
                    <a:cubicBezTo>
                      <a:pt x="6794" y="7809"/>
                      <a:pt x="6579" y="7556"/>
                      <a:pt x="6400" y="7377"/>
                    </a:cubicBezTo>
                    <a:lnTo>
                      <a:pt x="5575" y="6552"/>
                    </a:lnTo>
                    <a:cubicBezTo>
                      <a:pt x="5083" y="6003"/>
                      <a:pt x="4587" y="5511"/>
                      <a:pt x="4039" y="4963"/>
                    </a:cubicBezTo>
                    <a:cubicBezTo>
                      <a:pt x="2998" y="3918"/>
                      <a:pt x="1901" y="2931"/>
                      <a:pt x="966" y="1781"/>
                    </a:cubicBezTo>
                    <a:cubicBezTo>
                      <a:pt x="747" y="1504"/>
                      <a:pt x="527" y="1175"/>
                      <a:pt x="365" y="846"/>
                    </a:cubicBezTo>
                    <a:cubicBezTo>
                      <a:pt x="365" y="736"/>
                      <a:pt x="198" y="407"/>
                      <a:pt x="255" y="297"/>
                    </a:cubicBezTo>
                    <a:cubicBezTo>
                      <a:pt x="282" y="243"/>
                      <a:pt x="322" y="222"/>
                      <a:pt x="369" y="222"/>
                    </a:cubicBezTo>
                    <a:cubicBezTo>
                      <a:pt x="513" y="222"/>
                      <a:pt x="721" y="421"/>
                      <a:pt x="804" y="464"/>
                    </a:cubicBezTo>
                    <a:cubicBezTo>
                      <a:pt x="1295" y="846"/>
                      <a:pt x="1734" y="1175"/>
                      <a:pt x="2283" y="1451"/>
                    </a:cubicBezTo>
                    <a:cubicBezTo>
                      <a:pt x="2889" y="1781"/>
                      <a:pt x="3437" y="2110"/>
                      <a:pt x="3929" y="2549"/>
                    </a:cubicBezTo>
                    <a:cubicBezTo>
                      <a:pt x="4425" y="3040"/>
                      <a:pt x="4807" y="3646"/>
                      <a:pt x="5246" y="4195"/>
                    </a:cubicBezTo>
                    <a:cubicBezTo>
                      <a:pt x="6180" y="5511"/>
                      <a:pt x="6949" y="6991"/>
                      <a:pt x="7550" y="8527"/>
                    </a:cubicBezTo>
                    <a:cubicBezTo>
                      <a:pt x="7567" y="8544"/>
                      <a:pt x="7583" y="8550"/>
                      <a:pt x="7598" y="8550"/>
                    </a:cubicBezTo>
                    <a:cubicBezTo>
                      <a:pt x="7633" y="8550"/>
                      <a:pt x="7660" y="8511"/>
                      <a:pt x="7660" y="8474"/>
                    </a:cubicBezTo>
                    <a:cubicBezTo>
                      <a:pt x="7111" y="6938"/>
                      <a:pt x="6400" y="5511"/>
                      <a:pt x="5465" y="4195"/>
                    </a:cubicBezTo>
                    <a:cubicBezTo>
                      <a:pt x="5026" y="3589"/>
                      <a:pt x="4534" y="2988"/>
                      <a:pt x="4039" y="2439"/>
                    </a:cubicBezTo>
                    <a:cubicBezTo>
                      <a:pt x="3490" y="1943"/>
                      <a:pt x="2889" y="1614"/>
                      <a:pt x="2230" y="1285"/>
                    </a:cubicBezTo>
                    <a:cubicBezTo>
                      <a:pt x="1901" y="1065"/>
                      <a:pt x="1572" y="903"/>
                      <a:pt x="1243" y="626"/>
                    </a:cubicBezTo>
                    <a:cubicBezTo>
                      <a:pt x="1023" y="407"/>
                      <a:pt x="747" y="135"/>
                      <a:pt x="474" y="25"/>
                    </a:cubicBezTo>
                    <a:cubicBezTo>
                      <a:pt x="424" y="8"/>
                      <a:pt x="379" y="0"/>
                      <a:pt x="341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" name="Google Shape;463;p8"/>
              <p:cNvSpPr/>
              <p:nvPr/>
            </p:nvSpPr>
            <p:spPr>
              <a:xfrm>
                <a:off x="1848400" y="2390800"/>
                <a:ext cx="193475" cy="398275"/>
              </a:xfrm>
              <a:custGeom>
                <a:avLst/>
                <a:gdLst/>
                <a:ahLst/>
                <a:cxnLst/>
                <a:rect l="l" t="t" r="r" b="b"/>
                <a:pathLst>
                  <a:path w="7739" h="15931" extrusionOk="0">
                    <a:moveTo>
                      <a:pt x="2527" y="3298"/>
                    </a:moveTo>
                    <a:cubicBezTo>
                      <a:pt x="2759" y="3421"/>
                      <a:pt x="2861" y="3674"/>
                      <a:pt x="2963" y="3931"/>
                    </a:cubicBezTo>
                    <a:cubicBezTo>
                      <a:pt x="3130" y="4260"/>
                      <a:pt x="3240" y="4532"/>
                      <a:pt x="3402" y="4861"/>
                    </a:cubicBezTo>
                    <a:cubicBezTo>
                      <a:pt x="3622" y="5410"/>
                      <a:pt x="3841" y="5959"/>
                      <a:pt x="4118" y="6507"/>
                    </a:cubicBezTo>
                    <a:cubicBezTo>
                      <a:pt x="4176" y="6661"/>
                      <a:pt x="4235" y="6813"/>
                      <a:pt x="4295" y="6964"/>
                    </a:cubicBezTo>
                    <a:lnTo>
                      <a:pt x="4295" y="6964"/>
                    </a:lnTo>
                    <a:cubicBezTo>
                      <a:pt x="4033" y="6393"/>
                      <a:pt x="3772" y="5818"/>
                      <a:pt x="3459" y="5248"/>
                    </a:cubicBezTo>
                    <a:cubicBezTo>
                      <a:pt x="3143" y="4615"/>
                      <a:pt x="2571" y="3982"/>
                      <a:pt x="2527" y="3298"/>
                    </a:cubicBezTo>
                    <a:close/>
                    <a:moveTo>
                      <a:pt x="4860" y="8349"/>
                    </a:moveTo>
                    <a:cubicBezTo>
                      <a:pt x="5073" y="8865"/>
                      <a:pt x="5286" y="9382"/>
                      <a:pt x="5487" y="9909"/>
                    </a:cubicBezTo>
                    <a:cubicBezTo>
                      <a:pt x="5535" y="10003"/>
                      <a:pt x="5580" y="10099"/>
                      <a:pt x="5625" y="10196"/>
                    </a:cubicBezTo>
                    <a:lnTo>
                      <a:pt x="5625" y="10196"/>
                    </a:lnTo>
                    <a:cubicBezTo>
                      <a:pt x="5402" y="9839"/>
                      <a:pt x="5243" y="9446"/>
                      <a:pt x="5105" y="9031"/>
                    </a:cubicBezTo>
                    <a:cubicBezTo>
                      <a:pt x="5029" y="8804"/>
                      <a:pt x="4947" y="8577"/>
                      <a:pt x="4860" y="8349"/>
                    </a:cubicBezTo>
                    <a:close/>
                    <a:moveTo>
                      <a:pt x="463" y="232"/>
                    </a:moveTo>
                    <a:cubicBezTo>
                      <a:pt x="501" y="232"/>
                      <a:pt x="548" y="239"/>
                      <a:pt x="606" y="253"/>
                    </a:cubicBezTo>
                    <a:cubicBezTo>
                      <a:pt x="659" y="253"/>
                      <a:pt x="716" y="310"/>
                      <a:pt x="826" y="310"/>
                    </a:cubicBezTo>
                    <a:cubicBezTo>
                      <a:pt x="1704" y="749"/>
                      <a:pt x="2362" y="1517"/>
                      <a:pt x="2963" y="2285"/>
                    </a:cubicBezTo>
                    <a:cubicBezTo>
                      <a:pt x="4227" y="4093"/>
                      <a:pt x="5215" y="6235"/>
                      <a:pt x="5926" y="8320"/>
                    </a:cubicBezTo>
                    <a:cubicBezTo>
                      <a:pt x="6439" y="9854"/>
                      <a:pt x="6823" y="11409"/>
                      <a:pt x="7133" y="12987"/>
                    </a:cubicBezTo>
                    <a:lnTo>
                      <a:pt x="7133" y="12987"/>
                    </a:lnTo>
                    <a:cubicBezTo>
                      <a:pt x="6577" y="10864"/>
                      <a:pt x="5875" y="8807"/>
                      <a:pt x="4995" y="6784"/>
                    </a:cubicBezTo>
                    <a:cubicBezTo>
                      <a:pt x="4447" y="5577"/>
                      <a:pt x="3841" y="4422"/>
                      <a:pt x="3240" y="3272"/>
                    </a:cubicBezTo>
                    <a:cubicBezTo>
                      <a:pt x="2744" y="2447"/>
                      <a:pt x="2195" y="1679"/>
                      <a:pt x="1265" y="1350"/>
                    </a:cubicBezTo>
                    <a:cubicBezTo>
                      <a:pt x="1208" y="1350"/>
                      <a:pt x="1155" y="1350"/>
                      <a:pt x="1155" y="1407"/>
                    </a:cubicBezTo>
                    <a:cubicBezTo>
                      <a:pt x="988" y="1789"/>
                      <a:pt x="1208" y="2175"/>
                      <a:pt x="1374" y="2557"/>
                    </a:cubicBezTo>
                    <a:cubicBezTo>
                      <a:pt x="1594" y="3053"/>
                      <a:pt x="1866" y="3602"/>
                      <a:pt x="2085" y="4150"/>
                    </a:cubicBezTo>
                    <a:cubicBezTo>
                      <a:pt x="2581" y="5248"/>
                      <a:pt x="3073" y="6345"/>
                      <a:pt x="3622" y="7495"/>
                    </a:cubicBezTo>
                    <a:lnTo>
                      <a:pt x="5105" y="10787"/>
                    </a:lnTo>
                    <a:cubicBezTo>
                      <a:pt x="5377" y="11392"/>
                      <a:pt x="5654" y="12599"/>
                      <a:pt x="6475" y="12652"/>
                    </a:cubicBezTo>
                    <a:cubicBezTo>
                      <a:pt x="6532" y="12652"/>
                      <a:pt x="6584" y="12652"/>
                      <a:pt x="6584" y="12599"/>
                    </a:cubicBezTo>
                    <a:cubicBezTo>
                      <a:pt x="6751" y="12323"/>
                      <a:pt x="6532" y="12051"/>
                      <a:pt x="6475" y="11774"/>
                    </a:cubicBezTo>
                    <a:cubicBezTo>
                      <a:pt x="6331" y="11487"/>
                      <a:pt x="6212" y="11178"/>
                      <a:pt x="6085" y="10875"/>
                    </a:cubicBezTo>
                    <a:lnTo>
                      <a:pt x="6085" y="10875"/>
                    </a:lnTo>
                    <a:cubicBezTo>
                      <a:pt x="6107" y="10848"/>
                      <a:pt x="6116" y="10812"/>
                      <a:pt x="6093" y="10787"/>
                    </a:cubicBezTo>
                    <a:cubicBezTo>
                      <a:pt x="6065" y="10759"/>
                      <a:pt x="6038" y="10732"/>
                      <a:pt x="6012" y="10704"/>
                    </a:cubicBezTo>
                    <a:lnTo>
                      <a:pt x="6012" y="10704"/>
                    </a:lnTo>
                    <a:cubicBezTo>
                      <a:pt x="5968" y="10602"/>
                      <a:pt x="5922" y="10502"/>
                      <a:pt x="5873" y="10405"/>
                    </a:cubicBezTo>
                    <a:lnTo>
                      <a:pt x="4719" y="7605"/>
                    </a:lnTo>
                    <a:cubicBezTo>
                      <a:pt x="4337" y="6674"/>
                      <a:pt x="3951" y="5796"/>
                      <a:pt x="3569" y="4861"/>
                    </a:cubicBezTo>
                    <a:cubicBezTo>
                      <a:pt x="3402" y="4479"/>
                      <a:pt x="3240" y="4041"/>
                      <a:pt x="3020" y="3654"/>
                    </a:cubicBezTo>
                    <a:cubicBezTo>
                      <a:pt x="2911" y="3382"/>
                      <a:pt x="2744" y="3215"/>
                      <a:pt x="2472" y="3106"/>
                    </a:cubicBezTo>
                    <a:cubicBezTo>
                      <a:pt x="2415" y="3106"/>
                      <a:pt x="2415" y="3163"/>
                      <a:pt x="2415" y="3215"/>
                    </a:cubicBezTo>
                    <a:cubicBezTo>
                      <a:pt x="2415" y="3874"/>
                      <a:pt x="2853" y="4422"/>
                      <a:pt x="3130" y="5028"/>
                    </a:cubicBezTo>
                    <a:cubicBezTo>
                      <a:pt x="3512" y="5739"/>
                      <a:pt x="3898" y="6507"/>
                      <a:pt x="4227" y="7223"/>
                    </a:cubicBezTo>
                    <a:cubicBezTo>
                      <a:pt x="4499" y="7934"/>
                      <a:pt x="4776" y="8649"/>
                      <a:pt x="4995" y="9308"/>
                    </a:cubicBezTo>
                    <a:cubicBezTo>
                      <a:pt x="5200" y="9868"/>
                      <a:pt x="5450" y="10382"/>
                      <a:pt x="5884" y="10805"/>
                    </a:cubicBezTo>
                    <a:lnTo>
                      <a:pt x="5884" y="10805"/>
                    </a:lnTo>
                    <a:cubicBezTo>
                      <a:pt x="5994" y="11078"/>
                      <a:pt x="6098" y="11352"/>
                      <a:pt x="6202" y="11612"/>
                    </a:cubicBezTo>
                    <a:cubicBezTo>
                      <a:pt x="6255" y="11722"/>
                      <a:pt x="6584" y="12433"/>
                      <a:pt x="6422" y="12490"/>
                    </a:cubicBezTo>
                    <a:cubicBezTo>
                      <a:pt x="6406" y="12500"/>
                      <a:pt x="6388" y="12505"/>
                      <a:pt x="6369" y="12505"/>
                    </a:cubicBezTo>
                    <a:cubicBezTo>
                      <a:pt x="6193" y="12505"/>
                      <a:pt x="5915" y="12088"/>
                      <a:pt x="5816" y="11941"/>
                    </a:cubicBezTo>
                    <a:cubicBezTo>
                      <a:pt x="5544" y="11445"/>
                      <a:pt x="5325" y="10844"/>
                      <a:pt x="5048" y="10295"/>
                    </a:cubicBezTo>
                    <a:cubicBezTo>
                      <a:pt x="4829" y="9747"/>
                      <a:pt x="4556" y="9141"/>
                      <a:pt x="4280" y="8592"/>
                    </a:cubicBezTo>
                    <a:cubicBezTo>
                      <a:pt x="3788" y="7495"/>
                      <a:pt x="3292" y="6345"/>
                      <a:pt x="2744" y="5191"/>
                    </a:cubicBezTo>
                    <a:cubicBezTo>
                      <a:pt x="2524" y="4642"/>
                      <a:pt x="2252" y="4041"/>
                      <a:pt x="1976" y="3492"/>
                    </a:cubicBezTo>
                    <a:cubicBezTo>
                      <a:pt x="1756" y="2996"/>
                      <a:pt x="1427" y="2447"/>
                      <a:pt x="1317" y="1899"/>
                    </a:cubicBezTo>
                    <a:cubicBezTo>
                      <a:pt x="1276" y="1773"/>
                      <a:pt x="1299" y="1644"/>
                      <a:pt x="1414" y="1644"/>
                    </a:cubicBezTo>
                    <a:cubicBezTo>
                      <a:pt x="1447" y="1644"/>
                      <a:pt x="1488" y="1655"/>
                      <a:pt x="1537" y="1679"/>
                    </a:cubicBezTo>
                    <a:lnTo>
                      <a:pt x="1866" y="1846"/>
                    </a:lnTo>
                    <a:cubicBezTo>
                      <a:pt x="2085" y="2008"/>
                      <a:pt x="2252" y="2175"/>
                      <a:pt x="2415" y="2395"/>
                    </a:cubicBezTo>
                    <a:cubicBezTo>
                      <a:pt x="2691" y="2776"/>
                      <a:pt x="2963" y="3163"/>
                      <a:pt x="3183" y="3602"/>
                    </a:cubicBezTo>
                    <a:cubicBezTo>
                      <a:pt x="3788" y="4699"/>
                      <a:pt x="4337" y="5796"/>
                      <a:pt x="4829" y="6946"/>
                    </a:cubicBezTo>
                    <a:cubicBezTo>
                      <a:pt x="5877" y="9308"/>
                      <a:pt x="6725" y="11765"/>
                      <a:pt x="7277" y="14277"/>
                    </a:cubicBezTo>
                    <a:lnTo>
                      <a:pt x="7277" y="14277"/>
                    </a:lnTo>
                    <a:cubicBezTo>
                      <a:pt x="5933" y="12619"/>
                      <a:pt x="4613" y="10942"/>
                      <a:pt x="3731" y="8921"/>
                    </a:cubicBezTo>
                    <a:cubicBezTo>
                      <a:pt x="3292" y="7934"/>
                      <a:pt x="2853" y="6946"/>
                      <a:pt x="2305" y="5959"/>
                    </a:cubicBezTo>
                    <a:cubicBezTo>
                      <a:pt x="1704" y="5028"/>
                      <a:pt x="1098" y="4093"/>
                      <a:pt x="716" y="3106"/>
                    </a:cubicBezTo>
                    <a:cubicBezTo>
                      <a:pt x="496" y="2614"/>
                      <a:pt x="330" y="2118"/>
                      <a:pt x="277" y="1569"/>
                    </a:cubicBezTo>
                    <a:lnTo>
                      <a:pt x="277" y="858"/>
                    </a:lnTo>
                    <a:cubicBezTo>
                      <a:pt x="277" y="749"/>
                      <a:pt x="277" y="472"/>
                      <a:pt x="330" y="362"/>
                    </a:cubicBezTo>
                    <a:cubicBezTo>
                      <a:pt x="330" y="282"/>
                      <a:pt x="360" y="232"/>
                      <a:pt x="463" y="232"/>
                    </a:cubicBezTo>
                    <a:close/>
                    <a:moveTo>
                      <a:pt x="445" y="0"/>
                    </a:moveTo>
                    <a:cubicBezTo>
                      <a:pt x="353" y="0"/>
                      <a:pt x="273" y="39"/>
                      <a:pt x="220" y="143"/>
                    </a:cubicBezTo>
                    <a:cubicBezTo>
                      <a:pt x="0" y="472"/>
                      <a:pt x="58" y="1188"/>
                      <a:pt x="110" y="1517"/>
                    </a:cubicBezTo>
                    <a:cubicBezTo>
                      <a:pt x="330" y="3874"/>
                      <a:pt x="2085" y="5629"/>
                      <a:pt x="3020" y="7714"/>
                    </a:cubicBezTo>
                    <a:cubicBezTo>
                      <a:pt x="3622" y="8978"/>
                      <a:pt x="4118" y="10238"/>
                      <a:pt x="4829" y="11392"/>
                    </a:cubicBezTo>
                    <a:cubicBezTo>
                      <a:pt x="5576" y="12512"/>
                      <a:pt x="6428" y="13531"/>
                      <a:pt x="7335" y="14544"/>
                    </a:cubicBezTo>
                    <a:lnTo>
                      <a:pt x="7335" y="14544"/>
                    </a:lnTo>
                    <a:cubicBezTo>
                      <a:pt x="7341" y="14572"/>
                      <a:pt x="7347" y="14600"/>
                      <a:pt x="7352" y="14627"/>
                    </a:cubicBezTo>
                    <a:cubicBezTo>
                      <a:pt x="7364" y="14617"/>
                      <a:pt x="7375" y="14608"/>
                      <a:pt x="7386" y="14601"/>
                    </a:cubicBezTo>
                    <a:lnTo>
                      <a:pt x="7386" y="14601"/>
                    </a:lnTo>
                    <a:cubicBezTo>
                      <a:pt x="7394" y="14610"/>
                      <a:pt x="7402" y="14619"/>
                      <a:pt x="7409" y="14627"/>
                    </a:cubicBezTo>
                    <a:cubicBezTo>
                      <a:pt x="7417" y="14644"/>
                      <a:pt x="7426" y="14656"/>
                      <a:pt x="7436" y="14666"/>
                    </a:cubicBezTo>
                    <a:lnTo>
                      <a:pt x="7436" y="14666"/>
                    </a:lnTo>
                    <a:cubicBezTo>
                      <a:pt x="7504" y="15073"/>
                      <a:pt x="7568" y="15481"/>
                      <a:pt x="7629" y="15891"/>
                    </a:cubicBezTo>
                    <a:cubicBezTo>
                      <a:pt x="7629" y="15918"/>
                      <a:pt x="7656" y="15931"/>
                      <a:pt x="7684" y="15931"/>
                    </a:cubicBezTo>
                    <a:cubicBezTo>
                      <a:pt x="7711" y="15931"/>
                      <a:pt x="7739" y="15918"/>
                      <a:pt x="7739" y="15891"/>
                    </a:cubicBezTo>
                    <a:cubicBezTo>
                      <a:pt x="7462" y="13420"/>
                      <a:pt x="7023" y="11006"/>
                      <a:pt x="6255" y="8649"/>
                    </a:cubicBezTo>
                    <a:cubicBezTo>
                      <a:pt x="5487" y="6398"/>
                      <a:pt x="4499" y="4150"/>
                      <a:pt x="3130" y="2228"/>
                    </a:cubicBezTo>
                    <a:cubicBezTo>
                      <a:pt x="2581" y="1460"/>
                      <a:pt x="1866" y="692"/>
                      <a:pt x="1045" y="253"/>
                    </a:cubicBezTo>
                    <a:cubicBezTo>
                      <a:pt x="895" y="178"/>
                      <a:pt x="643" y="0"/>
                      <a:pt x="445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" name="Google Shape;464;p8"/>
              <p:cNvSpPr/>
              <p:nvPr/>
            </p:nvSpPr>
            <p:spPr>
              <a:xfrm>
                <a:off x="1901500" y="2249450"/>
                <a:ext cx="152675" cy="509450"/>
              </a:xfrm>
              <a:custGeom>
                <a:avLst/>
                <a:gdLst/>
                <a:ahLst/>
                <a:cxnLst/>
                <a:rect l="l" t="t" r="r" b="b"/>
                <a:pathLst>
                  <a:path w="6107" h="20378" extrusionOk="0">
                    <a:moveTo>
                      <a:pt x="1311" y="188"/>
                    </a:moveTo>
                    <a:cubicBezTo>
                      <a:pt x="1483" y="188"/>
                      <a:pt x="1662" y="257"/>
                      <a:pt x="1827" y="368"/>
                    </a:cubicBezTo>
                    <a:cubicBezTo>
                      <a:pt x="2266" y="749"/>
                      <a:pt x="2595" y="1245"/>
                      <a:pt x="2814" y="1737"/>
                    </a:cubicBezTo>
                    <a:cubicBezTo>
                      <a:pt x="3363" y="2834"/>
                      <a:pt x="3640" y="4041"/>
                      <a:pt x="3912" y="5196"/>
                    </a:cubicBezTo>
                    <a:cubicBezTo>
                      <a:pt x="4517" y="7610"/>
                      <a:pt x="4956" y="10024"/>
                      <a:pt x="5228" y="12438"/>
                    </a:cubicBezTo>
                    <a:cubicBezTo>
                      <a:pt x="5448" y="13807"/>
                      <a:pt x="5558" y="15124"/>
                      <a:pt x="5667" y="16441"/>
                    </a:cubicBezTo>
                    <a:cubicBezTo>
                      <a:pt x="5768" y="17606"/>
                      <a:pt x="5918" y="18860"/>
                      <a:pt x="5639" y="19994"/>
                    </a:cubicBezTo>
                    <a:lnTo>
                      <a:pt x="5639" y="19994"/>
                    </a:lnTo>
                    <a:cubicBezTo>
                      <a:pt x="4948" y="17682"/>
                      <a:pt x="4275" y="15352"/>
                      <a:pt x="3628" y="13005"/>
                    </a:cubicBezTo>
                    <a:lnTo>
                      <a:pt x="3628" y="13005"/>
                    </a:lnTo>
                    <a:cubicBezTo>
                      <a:pt x="3826" y="13488"/>
                      <a:pt x="4015" y="13974"/>
                      <a:pt x="4188" y="14466"/>
                    </a:cubicBezTo>
                    <a:cubicBezTo>
                      <a:pt x="4214" y="14494"/>
                      <a:pt x="4242" y="14508"/>
                      <a:pt x="4263" y="14508"/>
                    </a:cubicBezTo>
                    <a:cubicBezTo>
                      <a:pt x="4284" y="14508"/>
                      <a:pt x="4298" y="14494"/>
                      <a:pt x="4298" y="14466"/>
                    </a:cubicBezTo>
                    <a:cubicBezTo>
                      <a:pt x="4030" y="13621"/>
                      <a:pt x="3695" y="12780"/>
                      <a:pt x="3336" y="11938"/>
                    </a:cubicBezTo>
                    <a:lnTo>
                      <a:pt x="3336" y="11938"/>
                    </a:lnTo>
                    <a:cubicBezTo>
                      <a:pt x="2931" y="10447"/>
                      <a:pt x="2537" y="8948"/>
                      <a:pt x="2156" y="7443"/>
                    </a:cubicBezTo>
                    <a:cubicBezTo>
                      <a:pt x="1884" y="6403"/>
                      <a:pt x="1607" y="5358"/>
                      <a:pt x="1388" y="4318"/>
                    </a:cubicBezTo>
                    <a:cubicBezTo>
                      <a:pt x="1278" y="3822"/>
                      <a:pt x="1225" y="3273"/>
                      <a:pt x="1168" y="2725"/>
                    </a:cubicBezTo>
                    <a:cubicBezTo>
                      <a:pt x="1116" y="2452"/>
                      <a:pt x="1116" y="2176"/>
                      <a:pt x="1116" y="1904"/>
                    </a:cubicBezTo>
                    <a:cubicBezTo>
                      <a:pt x="1116" y="1684"/>
                      <a:pt x="1059" y="1627"/>
                      <a:pt x="1278" y="1575"/>
                    </a:cubicBezTo>
                    <a:cubicBezTo>
                      <a:pt x="1333" y="1520"/>
                      <a:pt x="1388" y="1492"/>
                      <a:pt x="1436" y="1492"/>
                    </a:cubicBezTo>
                    <a:cubicBezTo>
                      <a:pt x="1484" y="1492"/>
                      <a:pt x="1526" y="1520"/>
                      <a:pt x="1555" y="1575"/>
                    </a:cubicBezTo>
                    <a:cubicBezTo>
                      <a:pt x="1664" y="1627"/>
                      <a:pt x="1717" y="1737"/>
                      <a:pt x="1774" y="1794"/>
                    </a:cubicBezTo>
                    <a:cubicBezTo>
                      <a:pt x="2432" y="2562"/>
                      <a:pt x="2652" y="3550"/>
                      <a:pt x="2871" y="4480"/>
                    </a:cubicBezTo>
                    <a:cubicBezTo>
                      <a:pt x="3144" y="5525"/>
                      <a:pt x="3363" y="6622"/>
                      <a:pt x="3582" y="7662"/>
                    </a:cubicBezTo>
                    <a:cubicBezTo>
                      <a:pt x="3859" y="8926"/>
                      <a:pt x="4188" y="10133"/>
                      <a:pt x="4460" y="11341"/>
                    </a:cubicBezTo>
                    <a:cubicBezTo>
                      <a:pt x="4658" y="12376"/>
                      <a:pt x="4902" y="13414"/>
                      <a:pt x="4907" y="14492"/>
                    </a:cubicBezTo>
                    <a:lnTo>
                      <a:pt x="4907" y="14492"/>
                    </a:lnTo>
                    <a:cubicBezTo>
                      <a:pt x="3781" y="11912"/>
                      <a:pt x="2957" y="9236"/>
                      <a:pt x="2432" y="6455"/>
                    </a:cubicBezTo>
                    <a:cubicBezTo>
                      <a:pt x="2323" y="5744"/>
                      <a:pt x="2156" y="5086"/>
                      <a:pt x="2103" y="4370"/>
                    </a:cubicBezTo>
                    <a:cubicBezTo>
                      <a:pt x="2046" y="4208"/>
                      <a:pt x="1994" y="3989"/>
                      <a:pt x="1994" y="3822"/>
                    </a:cubicBezTo>
                    <a:cubicBezTo>
                      <a:pt x="1962" y="3733"/>
                      <a:pt x="1965" y="3693"/>
                      <a:pt x="2001" y="3693"/>
                    </a:cubicBezTo>
                    <a:cubicBezTo>
                      <a:pt x="2031" y="3693"/>
                      <a:pt x="2083" y="3720"/>
                      <a:pt x="2156" y="3769"/>
                    </a:cubicBezTo>
                    <a:cubicBezTo>
                      <a:pt x="2156" y="3879"/>
                      <a:pt x="2213" y="3932"/>
                      <a:pt x="2213" y="4041"/>
                    </a:cubicBezTo>
                    <a:cubicBezTo>
                      <a:pt x="2323" y="4370"/>
                      <a:pt x="2432" y="4757"/>
                      <a:pt x="2542" y="5086"/>
                    </a:cubicBezTo>
                    <a:cubicBezTo>
                      <a:pt x="2981" y="6512"/>
                      <a:pt x="3201" y="7992"/>
                      <a:pt x="3363" y="9418"/>
                    </a:cubicBezTo>
                    <a:cubicBezTo>
                      <a:pt x="3363" y="9473"/>
                      <a:pt x="3405" y="9500"/>
                      <a:pt x="3446" y="9500"/>
                    </a:cubicBezTo>
                    <a:cubicBezTo>
                      <a:pt x="3488" y="9500"/>
                      <a:pt x="3530" y="9473"/>
                      <a:pt x="3530" y="9418"/>
                    </a:cubicBezTo>
                    <a:cubicBezTo>
                      <a:pt x="3420" y="8158"/>
                      <a:pt x="3201" y="6951"/>
                      <a:pt x="2871" y="5687"/>
                    </a:cubicBezTo>
                    <a:cubicBezTo>
                      <a:pt x="2762" y="5086"/>
                      <a:pt x="2542" y="4480"/>
                      <a:pt x="2323" y="3822"/>
                    </a:cubicBezTo>
                    <a:cubicBezTo>
                      <a:pt x="2276" y="3690"/>
                      <a:pt x="2161" y="3449"/>
                      <a:pt x="2002" y="3449"/>
                    </a:cubicBezTo>
                    <a:cubicBezTo>
                      <a:pt x="1965" y="3449"/>
                      <a:pt x="1925" y="3462"/>
                      <a:pt x="1884" y="3493"/>
                    </a:cubicBezTo>
                    <a:cubicBezTo>
                      <a:pt x="1827" y="3493"/>
                      <a:pt x="1827" y="3550"/>
                      <a:pt x="1827" y="3550"/>
                    </a:cubicBezTo>
                    <a:cubicBezTo>
                      <a:pt x="2266" y="7443"/>
                      <a:pt x="3310" y="11283"/>
                      <a:pt x="4899" y="14905"/>
                    </a:cubicBezTo>
                    <a:cubicBezTo>
                      <a:pt x="4923" y="14928"/>
                      <a:pt x="4956" y="14942"/>
                      <a:pt x="4987" y="14942"/>
                    </a:cubicBezTo>
                    <a:cubicBezTo>
                      <a:pt x="5029" y="14942"/>
                      <a:pt x="5066" y="14916"/>
                      <a:pt x="5066" y="14852"/>
                    </a:cubicBezTo>
                    <a:cubicBezTo>
                      <a:pt x="5119" y="13755"/>
                      <a:pt x="4899" y="12657"/>
                      <a:pt x="4680" y="11613"/>
                    </a:cubicBezTo>
                    <a:cubicBezTo>
                      <a:pt x="4408" y="10463"/>
                      <a:pt x="4131" y="9256"/>
                      <a:pt x="3859" y="8101"/>
                    </a:cubicBezTo>
                    <a:cubicBezTo>
                      <a:pt x="3582" y="6894"/>
                      <a:pt x="3363" y="5744"/>
                      <a:pt x="3091" y="4537"/>
                    </a:cubicBezTo>
                    <a:cubicBezTo>
                      <a:pt x="2871" y="3550"/>
                      <a:pt x="2595" y="2562"/>
                      <a:pt x="1994" y="1737"/>
                    </a:cubicBezTo>
                    <a:cubicBezTo>
                      <a:pt x="1845" y="1592"/>
                      <a:pt x="1567" y="1228"/>
                      <a:pt x="1316" y="1228"/>
                    </a:cubicBezTo>
                    <a:cubicBezTo>
                      <a:pt x="1285" y="1228"/>
                      <a:pt x="1255" y="1233"/>
                      <a:pt x="1225" y="1245"/>
                    </a:cubicBezTo>
                    <a:cubicBezTo>
                      <a:pt x="949" y="1355"/>
                      <a:pt x="949" y="1794"/>
                      <a:pt x="949" y="2014"/>
                    </a:cubicBezTo>
                    <a:cubicBezTo>
                      <a:pt x="1006" y="3111"/>
                      <a:pt x="1225" y="4208"/>
                      <a:pt x="1445" y="5305"/>
                    </a:cubicBezTo>
                    <a:cubicBezTo>
                      <a:pt x="1937" y="7232"/>
                      <a:pt x="2431" y="9162"/>
                      <a:pt x="2955" y="11061"/>
                    </a:cubicBezTo>
                    <a:lnTo>
                      <a:pt x="2955" y="11061"/>
                    </a:lnTo>
                    <a:cubicBezTo>
                      <a:pt x="1551" y="7875"/>
                      <a:pt x="1" y="4653"/>
                      <a:pt x="567" y="1136"/>
                    </a:cubicBezTo>
                    <a:cubicBezTo>
                      <a:pt x="620" y="859"/>
                      <a:pt x="677" y="640"/>
                      <a:pt x="839" y="420"/>
                    </a:cubicBezTo>
                    <a:cubicBezTo>
                      <a:pt x="977" y="256"/>
                      <a:pt x="1141" y="188"/>
                      <a:pt x="1311" y="188"/>
                    </a:cubicBezTo>
                    <a:close/>
                    <a:moveTo>
                      <a:pt x="1302" y="0"/>
                    </a:moveTo>
                    <a:cubicBezTo>
                      <a:pt x="1186" y="0"/>
                      <a:pt x="1067" y="28"/>
                      <a:pt x="949" y="91"/>
                    </a:cubicBezTo>
                    <a:cubicBezTo>
                      <a:pt x="620" y="311"/>
                      <a:pt x="457" y="749"/>
                      <a:pt x="400" y="1079"/>
                    </a:cubicBezTo>
                    <a:cubicBezTo>
                      <a:pt x="348" y="1627"/>
                      <a:pt x="291" y="2233"/>
                      <a:pt x="291" y="2782"/>
                    </a:cubicBezTo>
                    <a:cubicBezTo>
                      <a:pt x="348" y="3932"/>
                      <a:pt x="567" y="5086"/>
                      <a:pt x="896" y="6183"/>
                    </a:cubicBezTo>
                    <a:cubicBezTo>
                      <a:pt x="1481" y="8217"/>
                      <a:pt x="2403" y="10139"/>
                      <a:pt x="3242" y="12087"/>
                    </a:cubicBezTo>
                    <a:lnTo>
                      <a:pt x="3242" y="12087"/>
                    </a:lnTo>
                    <a:cubicBezTo>
                      <a:pt x="3265" y="12168"/>
                      <a:pt x="3287" y="12248"/>
                      <a:pt x="3310" y="12328"/>
                    </a:cubicBezTo>
                    <a:cubicBezTo>
                      <a:pt x="4021" y="15014"/>
                      <a:pt x="4847" y="17648"/>
                      <a:pt x="5558" y="20338"/>
                    </a:cubicBezTo>
                    <a:cubicBezTo>
                      <a:pt x="5586" y="20365"/>
                      <a:pt x="5628" y="20378"/>
                      <a:pt x="5662" y="20378"/>
                    </a:cubicBezTo>
                    <a:cubicBezTo>
                      <a:pt x="5697" y="20378"/>
                      <a:pt x="5724" y="20365"/>
                      <a:pt x="5724" y="20338"/>
                    </a:cubicBezTo>
                    <a:cubicBezTo>
                      <a:pt x="6106" y="19184"/>
                      <a:pt x="5944" y="17977"/>
                      <a:pt x="5887" y="16770"/>
                    </a:cubicBezTo>
                    <a:cubicBezTo>
                      <a:pt x="5777" y="15453"/>
                      <a:pt x="5667" y="14193"/>
                      <a:pt x="5505" y="12877"/>
                    </a:cubicBezTo>
                    <a:cubicBezTo>
                      <a:pt x="5176" y="10243"/>
                      <a:pt x="4737" y="7662"/>
                      <a:pt x="4131" y="5139"/>
                    </a:cubicBezTo>
                    <a:cubicBezTo>
                      <a:pt x="3802" y="3879"/>
                      <a:pt x="3530" y="2615"/>
                      <a:pt x="2871" y="1465"/>
                    </a:cubicBezTo>
                    <a:cubicBezTo>
                      <a:pt x="2635" y="995"/>
                      <a:pt x="1998" y="0"/>
                      <a:pt x="1302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465;p8"/>
              <p:cNvSpPr/>
              <p:nvPr/>
            </p:nvSpPr>
            <p:spPr>
              <a:xfrm>
                <a:off x="2044600" y="2534500"/>
                <a:ext cx="80900" cy="216500"/>
              </a:xfrm>
              <a:custGeom>
                <a:avLst/>
                <a:gdLst/>
                <a:ahLst/>
                <a:cxnLst/>
                <a:rect l="l" t="t" r="r" b="b"/>
                <a:pathLst>
                  <a:path w="3236" h="8660" extrusionOk="0">
                    <a:moveTo>
                      <a:pt x="2640" y="1"/>
                    </a:moveTo>
                    <a:cubicBezTo>
                      <a:pt x="2162" y="1"/>
                      <a:pt x="1539" y="848"/>
                      <a:pt x="1370" y="1146"/>
                    </a:cubicBezTo>
                    <a:cubicBezTo>
                      <a:pt x="878" y="2076"/>
                      <a:pt x="711" y="3230"/>
                      <a:pt x="549" y="4218"/>
                    </a:cubicBezTo>
                    <a:cubicBezTo>
                      <a:pt x="330" y="5697"/>
                      <a:pt x="110" y="7181"/>
                      <a:pt x="0" y="8607"/>
                    </a:cubicBezTo>
                    <a:cubicBezTo>
                      <a:pt x="0" y="8660"/>
                      <a:pt x="53" y="8660"/>
                      <a:pt x="53" y="8660"/>
                    </a:cubicBezTo>
                    <a:cubicBezTo>
                      <a:pt x="273" y="7233"/>
                      <a:pt x="439" y="5864"/>
                      <a:pt x="711" y="4490"/>
                    </a:cubicBezTo>
                    <a:cubicBezTo>
                      <a:pt x="878" y="3340"/>
                      <a:pt x="1041" y="2076"/>
                      <a:pt x="1646" y="1088"/>
                    </a:cubicBezTo>
                    <a:cubicBezTo>
                      <a:pt x="1809" y="816"/>
                      <a:pt x="2028" y="597"/>
                      <a:pt x="2248" y="377"/>
                    </a:cubicBezTo>
                    <a:cubicBezTo>
                      <a:pt x="2305" y="320"/>
                      <a:pt x="2357" y="320"/>
                      <a:pt x="2414" y="268"/>
                    </a:cubicBezTo>
                    <a:cubicBezTo>
                      <a:pt x="2796" y="268"/>
                      <a:pt x="2963" y="430"/>
                      <a:pt x="2906" y="650"/>
                    </a:cubicBezTo>
                    <a:cubicBezTo>
                      <a:pt x="2906" y="816"/>
                      <a:pt x="2853" y="979"/>
                      <a:pt x="2796" y="1146"/>
                    </a:cubicBezTo>
                    <a:cubicBezTo>
                      <a:pt x="2634" y="1747"/>
                      <a:pt x="2414" y="2405"/>
                      <a:pt x="2195" y="3064"/>
                    </a:cubicBezTo>
                    <a:cubicBezTo>
                      <a:pt x="1730" y="4145"/>
                      <a:pt x="1220" y="5222"/>
                      <a:pt x="616" y="6256"/>
                    </a:cubicBezTo>
                    <a:lnTo>
                      <a:pt x="616" y="6256"/>
                    </a:lnTo>
                    <a:cubicBezTo>
                      <a:pt x="748" y="4534"/>
                      <a:pt x="1254" y="2907"/>
                      <a:pt x="2047" y="1423"/>
                    </a:cubicBezTo>
                    <a:lnTo>
                      <a:pt x="2047" y="1423"/>
                    </a:lnTo>
                    <a:cubicBezTo>
                      <a:pt x="2063" y="2106"/>
                      <a:pt x="1718" y="2741"/>
                      <a:pt x="1370" y="3283"/>
                    </a:cubicBezTo>
                    <a:cubicBezTo>
                      <a:pt x="1331" y="3363"/>
                      <a:pt x="1408" y="3415"/>
                      <a:pt x="1474" y="3415"/>
                    </a:cubicBezTo>
                    <a:cubicBezTo>
                      <a:pt x="1498" y="3415"/>
                      <a:pt x="1521" y="3408"/>
                      <a:pt x="1537" y="3393"/>
                    </a:cubicBezTo>
                    <a:cubicBezTo>
                      <a:pt x="1918" y="2734"/>
                      <a:pt x="2305" y="1966"/>
                      <a:pt x="2195" y="1146"/>
                    </a:cubicBezTo>
                    <a:cubicBezTo>
                      <a:pt x="2166" y="1117"/>
                      <a:pt x="2125" y="1103"/>
                      <a:pt x="2090" y="1103"/>
                    </a:cubicBezTo>
                    <a:cubicBezTo>
                      <a:pt x="2056" y="1103"/>
                      <a:pt x="2028" y="1117"/>
                      <a:pt x="2028" y="1146"/>
                    </a:cubicBezTo>
                    <a:cubicBezTo>
                      <a:pt x="1098" y="2791"/>
                      <a:pt x="549" y="4600"/>
                      <a:pt x="439" y="6465"/>
                    </a:cubicBezTo>
                    <a:cubicBezTo>
                      <a:pt x="439" y="6530"/>
                      <a:pt x="496" y="6557"/>
                      <a:pt x="542" y="6557"/>
                    </a:cubicBezTo>
                    <a:cubicBezTo>
                      <a:pt x="574" y="6557"/>
                      <a:pt x="602" y="6544"/>
                      <a:pt x="602" y="6522"/>
                    </a:cubicBezTo>
                    <a:cubicBezTo>
                      <a:pt x="1260" y="5478"/>
                      <a:pt x="1809" y="4437"/>
                      <a:pt x="2248" y="3283"/>
                    </a:cubicBezTo>
                    <a:cubicBezTo>
                      <a:pt x="2467" y="2791"/>
                      <a:pt x="2634" y="2243"/>
                      <a:pt x="2796" y="1694"/>
                    </a:cubicBezTo>
                    <a:cubicBezTo>
                      <a:pt x="2906" y="1308"/>
                      <a:pt x="3235" y="650"/>
                      <a:pt x="3016" y="268"/>
                    </a:cubicBezTo>
                    <a:cubicBezTo>
                      <a:pt x="2914" y="77"/>
                      <a:pt x="2784" y="1"/>
                      <a:pt x="2640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8"/>
              <p:cNvSpPr/>
              <p:nvPr/>
            </p:nvSpPr>
            <p:spPr>
              <a:xfrm>
                <a:off x="2021225" y="2346325"/>
                <a:ext cx="60375" cy="333025"/>
              </a:xfrm>
              <a:custGeom>
                <a:avLst/>
                <a:gdLst/>
                <a:ahLst/>
                <a:cxnLst/>
                <a:rect l="l" t="t" r="r" b="b"/>
                <a:pathLst>
                  <a:path w="2415" h="13321" extrusionOk="0">
                    <a:moveTo>
                      <a:pt x="1717" y="0"/>
                    </a:moveTo>
                    <a:cubicBezTo>
                      <a:pt x="1694" y="0"/>
                      <a:pt x="1671" y="1"/>
                      <a:pt x="1646" y="4"/>
                    </a:cubicBezTo>
                    <a:cubicBezTo>
                      <a:pt x="1045" y="57"/>
                      <a:pt x="826" y="882"/>
                      <a:pt x="716" y="1373"/>
                    </a:cubicBezTo>
                    <a:cubicBezTo>
                      <a:pt x="439" y="2032"/>
                      <a:pt x="277" y="2747"/>
                      <a:pt x="220" y="3458"/>
                    </a:cubicBezTo>
                    <a:cubicBezTo>
                      <a:pt x="0" y="5104"/>
                      <a:pt x="167" y="6807"/>
                      <a:pt x="716" y="8396"/>
                    </a:cubicBezTo>
                    <a:cubicBezTo>
                      <a:pt x="716" y="8453"/>
                      <a:pt x="716" y="8453"/>
                      <a:pt x="769" y="8453"/>
                    </a:cubicBezTo>
                    <a:cubicBezTo>
                      <a:pt x="1208" y="8396"/>
                      <a:pt x="1208" y="7847"/>
                      <a:pt x="1265" y="7518"/>
                    </a:cubicBezTo>
                    <a:cubicBezTo>
                      <a:pt x="1374" y="6860"/>
                      <a:pt x="1484" y="6149"/>
                      <a:pt x="1537" y="5490"/>
                    </a:cubicBezTo>
                    <a:cubicBezTo>
                      <a:pt x="1594" y="4885"/>
                      <a:pt x="1646" y="4283"/>
                      <a:pt x="1646" y="3678"/>
                    </a:cubicBezTo>
                    <a:cubicBezTo>
                      <a:pt x="1703" y="3348"/>
                      <a:pt x="1703" y="2967"/>
                      <a:pt x="1703" y="2580"/>
                    </a:cubicBezTo>
                    <a:cubicBezTo>
                      <a:pt x="1703" y="2361"/>
                      <a:pt x="1703" y="2089"/>
                      <a:pt x="1646" y="1869"/>
                    </a:cubicBezTo>
                    <a:cubicBezTo>
                      <a:pt x="1607" y="1707"/>
                      <a:pt x="1477" y="1512"/>
                      <a:pt x="1322" y="1512"/>
                    </a:cubicBezTo>
                    <a:cubicBezTo>
                      <a:pt x="1268" y="1512"/>
                      <a:pt x="1212" y="1536"/>
                      <a:pt x="1155" y="1593"/>
                    </a:cubicBezTo>
                    <a:cubicBezTo>
                      <a:pt x="988" y="1760"/>
                      <a:pt x="935" y="2032"/>
                      <a:pt x="878" y="2198"/>
                    </a:cubicBezTo>
                    <a:lnTo>
                      <a:pt x="716" y="3019"/>
                    </a:lnTo>
                    <a:cubicBezTo>
                      <a:pt x="496" y="4174"/>
                      <a:pt x="549" y="5381"/>
                      <a:pt x="878" y="6478"/>
                    </a:cubicBezTo>
                    <a:cubicBezTo>
                      <a:pt x="878" y="6519"/>
                      <a:pt x="902" y="6537"/>
                      <a:pt x="932" y="6537"/>
                    </a:cubicBezTo>
                    <a:cubicBezTo>
                      <a:pt x="981" y="6537"/>
                      <a:pt x="1045" y="6489"/>
                      <a:pt x="1045" y="6421"/>
                    </a:cubicBezTo>
                    <a:cubicBezTo>
                      <a:pt x="716" y="5381"/>
                      <a:pt x="659" y="4283"/>
                      <a:pt x="826" y="3186"/>
                    </a:cubicBezTo>
                    <a:cubicBezTo>
                      <a:pt x="878" y="2967"/>
                      <a:pt x="935" y="2690"/>
                      <a:pt x="988" y="2471"/>
                    </a:cubicBezTo>
                    <a:cubicBezTo>
                      <a:pt x="1045" y="2361"/>
                      <a:pt x="1098" y="2251"/>
                      <a:pt x="1098" y="2141"/>
                    </a:cubicBezTo>
                    <a:cubicBezTo>
                      <a:pt x="1155" y="2032"/>
                      <a:pt x="1155" y="1979"/>
                      <a:pt x="1208" y="1922"/>
                    </a:cubicBezTo>
                    <a:cubicBezTo>
                      <a:pt x="1277" y="1854"/>
                      <a:pt x="1337" y="1824"/>
                      <a:pt x="1383" y="1824"/>
                    </a:cubicBezTo>
                    <a:cubicBezTo>
                      <a:pt x="1447" y="1824"/>
                      <a:pt x="1484" y="1882"/>
                      <a:pt x="1484" y="1979"/>
                    </a:cubicBezTo>
                    <a:cubicBezTo>
                      <a:pt x="1537" y="2198"/>
                      <a:pt x="1484" y="2418"/>
                      <a:pt x="1484" y="2637"/>
                    </a:cubicBezTo>
                    <a:lnTo>
                      <a:pt x="1484" y="3568"/>
                    </a:lnTo>
                    <a:cubicBezTo>
                      <a:pt x="1427" y="4775"/>
                      <a:pt x="1317" y="5929"/>
                      <a:pt x="1155" y="7079"/>
                    </a:cubicBezTo>
                    <a:cubicBezTo>
                      <a:pt x="1155" y="7356"/>
                      <a:pt x="1098" y="7628"/>
                      <a:pt x="1045" y="7904"/>
                    </a:cubicBezTo>
                    <a:cubicBezTo>
                      <a:pt x="1045" y="8005"/>
                      <a:pt x="998" y="8240"/>
                      <a:pt x="866" y="8240"/>
                    </a:cubicBezTo>
                    <a:cubicBezTo>
                      <a:pt x="853" y="8240"/>
                      <a:pt x="840" y="8238"/>
                      <a:pt x="826" y="8234"/>
                    </a:cubicBezTo>
                    <a:cubicBezTo>
                      <a:pt x="769" y="8234"/>
                      <a:pt x="716" y="8014"/>
                      <a:pt x="716" y="8014"/>
                    </a:cubicBezTo>
                    <a:cubicBezTo>
                      <a:pt x="549" y="7466"/>
                      <a:pt x="439" y="6917"/>
                      <a:pt x="387" y="6368"/>
                    </a:cubicBezTo>
                    <a:cubicBezTo>
                      <a:pt x="220" y="5324"/>
                      <a:pt x="220" y="4283"/>
                      <a:pt x="387" y="3296"/>
                    </a:cubicBezTo>
                    <a:cubicBezTo>
                      <a:pt x="439" y="2857"/>
                      <a:pt x="549" y="2418"/>
                      <a:pt x="659" y="1979"/>
                    </a:cubicBezTo>
                    <a:cubicBezTo>
                      <a:pt x="826" y="1483"/>
                      <a:pt x="988" y="825"/>
                      <a:pt x="1317" y="386"/>
                    </a:cubicBezTo>
                    <a:cubicBezTo>
                      <a:pt x="1424" y="238"/>
                      <a:pt x="1556" y="171"/>
                      <a:pt x="1684" y="171"/>
                    </a:cubicBezTo>
                    <a:cubicBezTo>
                      <a:pt x="1885" y="171"/>
                      <a:pt x="2075" y="337"/>
                      <a:pt x="2142" y="605"/>
                    </a:cubicBezTo>
                    <a:cubicBezTo>
                      <a:pt x="2195" y="825"/>
                      <a:pt x="2195" y="1101"/>
                      <a:pt x="2195" y="1321"/>
                    </a:cubicBezTo>
                    <a:cubicBezTo>
                      <a:pt x="2252" y="1869"/>
                      <a:pt x="2195" y="2418"/>
                      <a:pt x="2142" y="2967"/>
                    </a:cubicBezTo>
                    <a:cubicBezTo>
                      <a:pt x="2085" y="4007"/>
                      <a:pt x="1866" y="5051"/>
                      <a:pt x="1646" y="6092"/>
                    </a:cubicBezTo>
                    <a:cubicBezTo>
                      <a:pt x="1208" y="8506"/>
                      <a:pt x="935" y="10867"/>
                      <a:pt x="1045" y="13281"/>
                    </a:cubicBezTo>
                    <a:cubicBezTo>
                      <a:pt x="1045" y="13308"/>
                      <a:pt x="1058" y="13321"/>
                      <a:pt x="1071" y="13321"/>
                    </a:cubicBezTo>
                    <a:cubicBezTo>
                      <a:pt x="1085" y="13321"/>
                      <a:pt x="1098" y="13308"/>
                      <a:pt x="1098" y="13281"/>
                    </a:cubicBezTo>
                    <a:cubicBezTo>
                      <a:pt x="1098" y="11526"/>
                      <a:pt x="1208" y="9770"/>
                      <a:pt x="1484" y="8014"/>
                    </a:cubicBezTo>
                    <a:cubicBezTo>
                      <a:pt x="1756" y="6421"/>
                      <a:pt x="2142" y="4885"/>
                      <a:pt x="2305" y="3239"/>
                    </a:cubicBezTo>
                    <a:cubicBezTo>
                      <a:pt x="2415" y="2471"/>
                      <a:pt x="2415" y="1703"/>
                      <a:pt x="2362" y="934"/>
                    </a:cubicBezTo>
                    <a:cubicBezTo>
                      <a:pt x="2307" y="569"/>
                      <a:pt x="2205" y="0"/>
                      <a:pt x="1717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7" name="Google Shape;467;p8"/>
            <p:cNvGrpSpPr/>
            <p:nvPr/>
          </p:nvGrpSpPr>
          <p:grpSpPr>
            <a:xfrm rot="-5400000">
              <a:off x="7278083" y="4025313"/>
              <a:ext cx="584424" cy="609100"/>
              <a:chOff x="5898850" y="2516424"/>
              <a:chExt cx="584424" cy="609100"/>
            </a:xfrm>
          </p:grpSpPr>
          <p:sp>
            <p:nvSpPr>
              <p:cNvPr id="468" name="Google Shape;468;p8"/>
              <p:cNvSpPr/>
              <p:nvPr/>
            </p:nvSpPr>
            <p:spPr>
              <a:xfrm>
                <a:off x="6088158" y="2783960"/>
                <a:ext cx="186156" cy="168831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2251" extrusionOk="0">
                    <a:moveTo>
                      <a:pt x="1084" y="1"/>
                    </a:moveTo>
                    <a:cubicBezTo>
                      <a:pt x="829" y="1"/>
                      <a:pt x="574" y="128"/>
                      <a:pt x="383" y="436"/>
                    </a:cubicBezTo>
                    <a:cubicBezTo>
                      <a:pt x="163" y="822"/>
                      <a:pt x="1" y="1643"/>
                      <a:pt x="330" y="2029"/>
                    </a:cubicBezTo>
                    <a:cubicBezTo>
                      <a:pt x="486" y="2185"/>
                      <a:pt x="698" y="2251"/>
                      <a:pt x="918" y="2251"/>
                    </a:cubicBezTo>
                    <a:cubicBezTo>
                      <a:pt x="1317" y="2251"/>
                      <a:pt x="1744" y="2036"/>
                      <a:pt x="1919" y="1753"/>
                    </a:cubicBezTo>
                    <a:cubicBezTo>
                      <a:pt x="2481" y="950"/>
                      <a:pt x="1780" y="1"/>
                      <a:pt x="1084" y="1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8"/>
              <p:cNvSpPr/>
              <p:nvPr/>
            </p:nvSpPr>
            <p:spPr>
              <a:xfrm>
                <a:off x="6129335" y="2601928"/>
                <a:ext cx="139955" cy="146630"/>
              </a:xfrm>
              <a:custGeom>
                <a:avLst/>
                <a:gdLst/>
                <a:ahLst/>
                <a:cxnLst/>
                <a:rect l="l" t="t" r="r" b="b"/>
                <a:pathLst>
                  <a:path w="1866" h="1955" extrusionOk="0">
                    <a:moveTo>
                      <a:pt x="968" y="0"/>
                    </a:moveTo>
                    <a:cubicBezTo>
                      <a:pt x="837" y="0"/>
                      <a:pt x="707" y="36"/>
                      <a:pt x="602" y="120"/>
                    </a:cubicBezTo>
                    <a:lnTo>
                      <a:pt x="273" y="668"/>
                    </a:lnTo>
                    <a:cubicBezTo>
                      <a:pt x="110" y="888"/>
                      <a:pt x="0" y="1164"/>
                      <a:pt x="53" y="1437"/>
                    </a:cubicBezTo>
                    <a:cubicBezTo>
                      <a:pt x="110" y="1603"/>
                      <a:pt x="220" y="1823"/>
                      <a:pt x="439" y="1933"/>
                    </a:cubicBezTo>
                    <a:cubicBezTo>
                      <a:pt x="487" y="1948"/>
                      <a:pt x="534" y="1954"/>
                      <a:pt x="582" y="1954"/>
                    </a:cubicBezTo>
                    <a:cubicBezTo>
                      <a:pt x="698" y="1954"/>
                      <a:pt x="816" y="1916"/>
                      <a:pt x="931" y="1875"/>
                    </a:cubicBezTo>
                    <a:cubicBezTo>
                      <a:pt x="1260" y="1766"/>
                      <a:pt x="1589" y="1546"/>
                      <a:pt x="1699" y="1217"/>
                    </a:cubicBezTo>
                    <a:cubicBezTo>
                      <a:pt x="1866" y="888"/>
                      <a:pt x="1809" y="506"/>
                      <a:pt x="1537" y="230"/>
                    </a:cubicBezTo>
                    <a:cubicBezTo>
                      <a:pt x="1401" y="94"/>
                      <a:pt x="1182" y="0"/>
                      <a:pt x="968" y="0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8"/>
              <p:cNvSpPr/>
              <p:nvPr/>
            </p:nvSpPr>
            <p:spPr>
              <a:xfrm>
                <a:off x="6239665" y="2702057"/>
                <a:ext cx="148955" cy="112054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1494" extrusionOk="0">
                    <a:moveTo>
                      <a:pt x="1017" y="1"/>
                    </a:moveTo>
                    <a:cubicBezTo>
                      <a:pt x="856" y="1"/>
                      <a:pt x="694" y="49"/>
                      <a:pt x="557" y="159"/>
                    </a:cubicBezTo>
                    <a:cubicBezTo>
                      <a:pt x="1" y="614"/>
                      <a:pt x="380" y="1493"/>
                      <a:pt x="1049" y="1493"/>
                    </a:cubicBezTo>
                    <a:cubicBezTo>
                      <a:pt x="1103" y="1493"/>
                      <a:pt x="1158" y="1487"/>
                      <a:pt x="1216" y="1475"/>
                    </a:cubicBezTo>
                    <a:cubicBezTo>
                      <a:pt x="1492" y="1366"/>
                      <a:pt x="1712" y="1199"/>
                      <a:pt x="1821" y="927"/>
                    </a:cubicBezTo>
                    <a:cubicBezTo>
                      <a:pt x="1986" y="433"/>
                      <a:pt x="1501" y="1"/>
                      <a:pt x="1017" y="1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8"/>
              <p:cNvSpPr/>
              <p:nvPr/>
            </p:nvSpPr>
            <p:spPr>
              <a:xfrm>
                <a:off x="6009855" y="2711282"/>
                <a:ext cx="90603" cy="89853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8" extrusionOk="0">
                    <a:moveTo>
                      <a:pt x="647" y="0"/>
                    </a:moveTo>
                    <a:cubicBezTo>
                      <a:pt x="596" y="0"/>
                      <a:pt x="545" y="11"/>
                      <a:pt x="496" y="36"/>
                    </a:cubicBezTo>
                    <a:lnTo>
                      <a:pt x="329" y="88"/>
                    </a:lnTo>
                    <a:cubicBezTo>
                      <a:pt x="110" y="255"/>
                      <a:pt x="0" y="584"/>
                      <a:pt x="110" y="856"/>
                    </a:cubicBezTo>
                    <a:cubicBezTo>
                      <a:pt x="189" y="1057"/>
                      <a:pt x="415" y="1198"/>
                      <a:pt x="616" y="1198"/>
                    </a:cubicBezTo>
                    <a:cubicBezTo>
                      <a:pt x="692" y="1198"/>
                      <a:pt x="765" y="1177"/>
                      <a:pt x="825" y="1133"/>
                    </a:cubicBezTo>
                    <a:lnTo>
                      <a:pt x="988" y="966"/>
                    </a:lnTo>
                    <a:cubicBezTo>
                      <a:pt x="1097" y="804"/>
                      <a:pt x="1207" y="527"/>
                      <a:pt x="1097" y="308"/>
                    </a:cubicBezTo>
                    <a:cubicBezTo>
                      <a:pt x="1012" y="137"/>
                      <a:pt x="828" y="0"/>
                      <a:pt x="647" y="0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8"/>
              <p:cNvSpPr/>
              <p:nvPr/>
            </p:nvSpPr>
            <p:spPr>
              <a:xfrm>
                <a:off x="5959228" y="2563076"/>
                <a:ext cx="184131" cy="116554"/>
              </a:xfrm>
              <a:custGeom>
                <a:avLst/>
                <a:gdLst/>
                <a:ahLst/>
                <a:cxnLst/>
                <a:rect l="l" t="t" r="r" b="b"/>
                <a:pathLst>
                  <a:path w="2455" h="1554" extrusionOk="0">
                    <a:moveTo>
                      <a:pt x="1954" y="1"/>
                    </a:moveTo>
                    <a:cubicBezTo>
                      <a:pt x="1266" y="1"/>
                      <a:pt x="1" y="1137"/>
                      <a:pt x="1061" y="1516"/>
                    </a:cubicBezTo>
                    <a:cubicBezTo>
                      <a:pt x="1153" y="1540"/>
                      <a:pt x="1245" y="1553"/>
                      <a:pt x="1337" y="1553"/>
                    </a:cubicBezTo>
                    <a:cubicBezTo>
                      <a:pt x="1465" y="1553"/>
                      <a:pt x="1592" y="1527"/>
                      <a:pt x="1720" y="1463"/>
                    </a:cubicBezTo>
                    <a:cubicBezTo>
                      <a:pt x="1830" y="1463"/>
                      <a:pt x="1882" y="1406"/>
                      <a:pt x="1939" y="1353"/>
                    </a:cubicBezTo>
                    <a:cubicBezTo>
                      <a:pt x="2102" y="1186"/>
                      <a:pt x="2211" y="1024"/>
                      <a:pt x="2268" y="857"/>
                    </a:cubicBezTo>
                    <a:cubicBezTo>
                      <a:pt x="2455" y="229"/>
                      <a:pt x="2262" y="1"/>
                      <a:pt x="1954" y="1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8"/>
              <p:cNvSpPr/>
              <p:nvPr/>
            </p:nvSpPr>
            <p:spPr>
              <a:xfrm>
                <a:off x="5964703" y="2845013"/>
                <a:ext cx="98853" cy="99453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326" extrusionOk="0">
                    <a:moveTo>
                      <a:pt x="638" y="1"/>
                    </a:moveTo>
                    <a:cubicBezTo>
                      <a:pt x="608" y="1"/>
                      <a:pt x="579" y="3"/>
                      <a:pt x="549" y="8"/>
                    </a:cubicBezTo>
                    <a:lnTo>
                      <a:pt x="330" y="171"/>
                    </a:lnTo>
                    <a:cubicBezTo>
                      <a:pt x="111" y="390"/>
                      <a:pt x="1" y="719"/>
                      <a:pt x="163" y="996"/>
                    </a:cubicBezTo>
                    <a:cubicBezTo>
                      <a:pt x="220" y="1158"/>
                      <a:pt x="330" y="1268"/>
                      <a:pt x="492" y="1325"/>
                    </a:cubicBezTo>
                    <a:cubicBezTo>
                      <a:pt x="549" y="1325"/>
                      <a:pt x="659" y="1325"/>
                      <a:pt x="769" y="1268"/>
                    </a:cubicBezTo>
                    <a:cubicBezTo>
                      <a:pt x="1041" y="1158"/>
                      <a:pt x="1318" y="829"/>
                      <a:pt x="1261" y="500"/>
                    </a:cubicBezTo>
                    <a:cubicBezTo>
                      <a:pt x="1213" y="252"/>
                      <a:pt x="935" y="1"/>
                      <a:pt x="638" y="1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8"/>
              <p:cNvSpPr/>
              <p:nvPr/>
            </p:nvSpPr>
            <p:spPr>
              <a:xfrm>
                <a:off x="5898850" y="2730408"/>
                <a:ext cx="90678" cy="108904"/>
              </a:xfrm>
              <a:custGeom>
                <a:avLst/>
                <a:gdLst/>
                <a:ahLst/>
                <a:cxnLst/>
                <a:rect l="l" t="t" r="r" b="b"/>
                <a:pathLst>
                  <a:path w="1209" h="1452" extrusionOk="0">
                    <a:moveTo>
                      <a:pt x="712" y="0"/>
                    </a:moveTo>
                    <a:cubicBezTo>
                      <a:pt x="493" y="0"/>
                      <a:pt x="330" y="162"/>
                      <a:pt x="163" y="329"/>
                    </a:cubicBezTo>
                    <a:lnTo>
                      <a:pt x="54" y="492"/>
                    </a:lnTo>
                    <a:cubicBezTo>
                      <a:pt x="54" y="658"/>
                      <a:pt x="1" y="821"/>
                      <a:pt x="54" y="988"/>
                    </a:cubicBezTo>
                    <a:cubicBezTo>
                      <a:pt x="54" y="1150"/>
                      <a:pt x="163" y="1317"/>
                      <a:pt x="273" y="1369"/>
                    </a:cubicBezTo>
                    <a:cubicBezTo>
                      <a:pt x="357" y="1424"/>
                      <a:pt x="439" y="1452"/>
                      <a:pt x="521" y="1452"/>
                    </a:cubicBezTo>
                    <a:cubicBezTo>
                      <a:pt x="603" y="1452"/>
                      <a:pt x="686" y="1424"/>
                      <a:pt x="769" y="1369"/>
                    </a:cubicBezTo>
                    <a:cubicBezTo>
                      <a:pt x="931" y="1317"/>
                      <a:pt x="1098" y="1150"/>
                      <a:pt x="1151" y="931"/>
                    </a:cubicBezTo>
                    <a:cubicBezTo>
                      <a:pt x="1208" y="711"/>
                      <a:pt x="1208" y="492"/>
                      <a:pt x="1098" y="272"/>
                    </a:cubicBezTo>
                    <a:cubicBezTo>
                      <a:pt x="989" y="162"/>
                      <a:pt x="879" y="53"/>
                      <a:pt x="712" y="0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8"/>
              <p:cNvSpPr/>
              <p:nvPr/>
            </p:nvSpPr>
            <p:spPr>
              <a:xfrm>
                <a:off x="6005880" y="3011145"/>
                <a:ext cx="214057" cy="114379"/>
              </a:xfrm>
              <a:custGeom>
                <a:avLst/>
                <a:gdLst/>
                <a:ahLst/>
                <a:cxnLst/>
                <a:rect l="l" t="t" r="r" b="b"/>
                <a:pathLst>
                  <a:path w="2854" h="1525" extrusionOk="0">
                    <a:moveTo>
                      <a:pt x="1235" y="0"/>
                    </a:moveTo>
                    <a:cubicBezTo>
                      <a:pt x="796" y="0"/>
                      <a:pt x="325" y="126"/>
                      <a:pt x="220" y="479"/>
                    </a:cubicBezTo>
                    <a:cubicBezTo>
                      <a:pt x="0" y="1028"/>
                      <a:pt x="769" y="1524"/>
                      <a:pt x="1208" y="1524"/>
                    </a:cubicBezTo>
                    <a:lnTo>
                      <a:pt x="1260" y="1524"/>
                    </a:lnTo>
                    <a:cubicBezTo>
                      <a:pt x="2085" y="1524"/>
                      <a:pt x="2853" y="427"/>
                      <a:pt x="1866" y="98"/>
                    </a:cubicBezTo>
                    <a:cubicBezTo>
                      <a:pt x="1710" y="38"/>
                      <a:pt x="1477" y="0"/>
                      <a:pt x="1235" y="0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8"/>
              <p:cNvSpPr/>
              <p:nvPr/>
            </p:nvSpPr>
            <p:spPr>
              <a:xfrm>
                <a:off x="6182662" y="2911616"/>
                <a:ext cx="236558" cy="166206"/>
              </a:xfrm>
              <a:custGeom>
                <a:avLst/>
                <a:gdLst/>
                <a:ahLst/>
                <a:cxnLst/>
                <a:rect l="l" t="t" r="r" b="b"/>
                <a:pathLst>
                  <a:path w="3154" h="2216" extrusionOk="0">
                    <a:moveTo>
                      <a:pt x="1797" y="1"/>
                    </a:moveTo>
                    <a:cubicBezTo>
                      <a:pt x="1697" y="1"/>
                      <a:pt x="1592" y="17"/>
                      <a:pt x="1484" y="51"/>
                    </a:cubicBezTo>
                    <a:cubicBezTo>
                      <a:pt x="769" y="218"/>
                      <a:pt x="0" y="1148"/>
                      <a:pt x="496" y="1864"/>
                    </a:cubicBezTo>
                    <a:cubicBezTo>
                      <a:pt x="697" y="2114"/>
                      <a:pt x="1011" y="2215"/>
                      <a:pt x="1341" y="2215"/>
                    </a:cubicBezTo>
                    <a:cubicBezTo>
                      <a:pt x="1733" y="2215"/>
                      <a:pt x="2147" y="2071"/>
                      <a:pt x="2415" y="1864"/>
                    </a:cubicBezTo>
                    <a:cubicBezTo>
                      <a:pt x="3154" y="1175"/>
                      <a:pt x="2656" y="1"/>
                      <a:pt x="1797" y="1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8"/>
              <p:cNvSpPr/>
              <p:nvPr/>
            </p:nvSpPr>
            <p:spPr>
              <a:xfrm>
                <a:off x="6363345" y="2784110"/>
                <a:ext cx="119929" cy="119179"/>
              </a:xfrm>
              <a:custGeom>
                <a:avLst/>
                <a:gdLst/>
                <a:ahLst/>
                <a:cxnLst/>
                <a:rect l="l" t="t" r="r" b="b"/>
                <a:pathLst>
                  <a:path w="1599" h="1589" extrusionOk="0">
                    <a:moveTo>
                      <a:pt x="833" y="0"/>
                    </a:moveTo>
                    <a:cubicBezTo>
                      <a:pt x="215" y="0"/>
                      <a:pt x="0" y="1115"/>
                      <a:pt x="502" y="1479"/>
                    </a:cubicBezTo>
                    <a:cubicBezTo>
                      <a:pt x="611" y="1588"/>
                      <a:pt x="831" y="1588"/>
                      <a:pt x="993" y="1588"/>
                    </a:cubicBezTo>
                    <a:cubicBezTo>
                      <a:pt x="1270" y="1479"/>
                      <a:pt x="1489" y="1259"/>
                      <a:pt x="1542" y="930"/>
                    </a:cubicBezTo>
                    <a:cubicBezTo>
                      <a:pt x="1599" y="653"/>
                      <a:pt x="1489" y="324"/>
                      <a:pt x="1270" y="162"/>
                    </a:cubicBezTo>
                    <a:cubicBezTo>
                      <a:pt x="1109" y="48"/>
                      <a:pt x="962" y="0"/>
                      <a:pt x="833" y="0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8"/>
              <p:cNvSpPr/>
              <p:nvPr/>
            </p:nvSpPr>
            <p:spPr>
              <a:xfrm>
                <a:off x="6338294" y="2612128"/>
                <a:ext cx="141455" cy="80103"/>
              </a:xfrm>
              <a:custGeom>
                <a:avLst/>
                <a:gdLst/>
                <a:ahLst/>
                <a:cxnLst/>
                <a:rect l="l" t="t" r="r" b="b"/>
                <a:pathLst>
                  <a:path w="1886" h="1068" extrusionOk="0">
                    <a:moveTo>
                      <a:pt x="1489" y="1"/>
                    </a:moveTo>
                    <a:cubicBezTo>
                      <a:pt x="951" y="1"/>
                      <a:pt x="0" y="725"/>
                      <a:pt x="836" y="1028"/>
                    </a:cubicBezTo>
                    <a:cubicBezTo>
                      <a:pt x="890" y="1055"/>
                      <a:pt x="958" y="1068"/>
                      <a:pt x="1034" y="1068"/>
                    </a:cubicBezTo>
                    <a:cubicBezTo>
                      <a:pt x="1109" y="1068"/>
                      <a:pt x="1191" y="1055"/>
                      <a:pt x="1274" y="1028"/>
                    </a:cubicBezTo>
                    <a:cubicBezTo>
                      <a:pt x="1327" y="1028"/>
                      <a:pt x="1327" y="971"/>
                      <a:pt x="1384" y="971"/>
                    </a:cubicBezTo>
                    <a:cubicBezTo>
                      <a:pt x="1547" y="862"/>
                      <a:pt x="1713" y="699"/>
                      <a:pt x="1766" y="532"/>
                    </a:cubicBezTo>
                    <a:cubicBezTo>
                      <a:pt x="1885" y="144"/>
                      <a:pt x="1728" y="1"/>
                      <a:pt x="1489" y="1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8"/>
              <p:cNvSpPr/>
              <p:nvPr/>
            </p:nvSpPr>
            <p:spPr>
              <a:xfrm>
                <a:off x="6252790" y="2516424"/>
                <a:ext cx="98853" cy="84228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123" extrusionOk="0">
                    <a:moveTo>
                      <a:pt x="821" y="0"/>
                    </a:moveTo>
                    <a:lnTo>
                      <a:pt x="163" y="329"/>
                    </a:lnTo>
                    <a:cubicBezTo>
                      <a:pt x="0" y="549"/>
                      <a:pt x="0" y="878"/>
                      <a:pt x="273" y="1040"/>
                    </a:cubicBezTo>
                    <a:cubicBezTo>
                      <a:pt x="356" y="1095"/>
                      <a:pt x="452" y="1123"/>
                      <a:pt x="548" y="1123"/>
                    </a:cubicBezTo>
                    <a:cubicBezTo>
                      <a:pt x="644" y="1123"/>
                      <a:pt x="740" y="1095"/>
                      <a:pt x="821" y="1040"/>
                    </a:cubicBezTo>
                    <a:cubicBezTo>
                      <a:pt x="988" y="988"/>
                      <a:pt x="1098" y="821"/>
                      <a:pt x="1207" y="658"/>
                    </a:cubicBezTo>
                    <a:cubicBezTo>
                      <a:pt x="1260" y="549"/>
                      <a:pt x="1317" y="382"/>
                      <a:pt x="1260" y="272"/>
                    </a:cubicBezTo>
                    <a:cubicBezTo>
                      <a:pt x="1207" y="110"/>
                      <a:pt x="988" y="53"/>
                      <a:pt x="821" y="0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8"/>
              <p:cNvSpPr/>
              <p:nvPr/>
            </p:nvSpPr>
            <p:spPr>
              <a:xfrm>
                <a:off x="5907100" y="2960818"/>
                <a:ext cx="98853" cy="107029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427" extrusionOk="0">
                    <a:moveTo>
                      <a:pt x="879" y="0"/>
                    </a:moveTo>
                    <a:lnTo>
                      <a:pt x="383" y="163"/>
                    </a:lnTo>
                    <a:cubicBezTo>
                      <a:pt x="163" y="330"/>
                      <a:pt x="53" y="549"/>
                      <a:pt x="53" y="769"/>
                    </a:cubicBezTo>
                    <a:cubicBezTo>
                      <a:pt x="1" y="988"/>
                      <a:pt x="1" y="1208"/>
                      <a:pt x="163" y="1317"/>
                    </a:cubicBezTo>
                    <a:cubicBezTo>
                      <a:pt x="220" y="1370"/>
                      <a:pt x="330" y="1427"/>
                      <a:pt x="383" y="1427"/>
                    </a:cubicBezTo>
                    <a:cubicBezTo>
                      <a:pt x="659" y="1427"/>
                      <a:pt x="879" y="1260"/>
                      <a:pt x="1041" y="1041"/>
                    </a:cubicBezTo>
                    <a:cubicBezTo>
                      <a:pt x="1208" y="878"/>
                      <a:pt x="1317" y="659"/>
                      <a:pt x="1260" y="439"/>
                    </a:cubicBezTo>
                    <a:cubicBezTo>
                      <a:pt x="1260" y="220"/>
                      <a:pt x="1098" y="0"/>
                      <a:pt x="879" y="0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81" name="Google Shape;481;p8"/>
            <p:cNvGrpSpPr/>
            <p:nvPr/>
          </p:nvGrpSpPr>
          <p:grpSpPr>
            <a:xfrm rot="5400000">
              <a:off x="-91064" y="1675687"/>
              <a:ext cx="374911" cy="717198"/>
              <a:chOff x="709075" y="2923225"/>
              <a:chExt cx="275225" cy="526500"/>
            </a:xfrm>
          </p:grpSpPr>
          <p:sp>
            <p:nvSpPr>
              <p:cNvPr id="482" name="Google Shape;482;p8"/>
              <p:cNvSpPr/>
              <p:nvPr/>
            </p:nvSpPr>
            <p:spPr>
              <a:xfrm>
                <a:off x="880675" y="2940775"/>
                <a:ext cx="53800" cy="23600"/>
              </a:xfrm>
              <a:custGeom>
                <a:avLst/>
                <a:gdLst/>
                <a:ahLst/>
                <a:cxnLst/>
                <a:rect l="l" t="t" r="r" b="b"/>
                <a:pathLst>
                  <a:path w="2152" h="944" extrusionOk="0">
                    <a:moveTo>
                      <a:pt x="214" y="1"/>
                    </a:moveTo>
                    <a:cubicBezTo>
                      <a:pt x="109" y="1"/>
                      <a:pt x="1" y="116"/>
                      <a:pt x="85" y="200"/>
                    </a:cubicBezTo>
                    <a:cubicBezTo>
                      <a:pt x="474" y="589"/>
                      <a:pt x="964" y="944"/>
                      <a:pt x="1529" y="944"/>
                    </a:cubicBezTo>
                    <a:cubicBezTo>
                      <a:pt x="1683" y="944"/>
                      <a:pt x="1842" y="917"/>
                      <a:pt x="2007" y="858"/>
                    </a:cubicBezTo>
                    <a:cubicBezTo>
                      <a:pt x="2151" y="761"/>
                      <a:pt x="2081" y="577"/>
                      <a:pt x="1950" y="577"/>
                    </a:cubicBezTo>
                    <a:cubicBezTo>
                      <a:pt x="1933" y="577"/>
                      <a:pt x="1915" y="579"/>
                      <a:pt x="1897" y="586"/>
                    </a:cubicBezTo>
                    <a:cubicBezTo>
                      <a:pt x="1756" y="649"/>
                      <a:pt x="1616" y="677"/>
                      <a:pt x="1478" y="677"/>
                    </a:cubicBezTo>
                    <a:cubicBezTo>
                      <a:pt x="1023" y="677"/>
                      <a:pt x="600" y="374"/>
                      <a:pt x="304" y="37"/>
                    </a:cubicBezTo>
                    <a:cubicBezTo>
                      <a:pt x="278" y="11"/>
                      <a:pt x="247" y="1"/>
                      <a:pt x="214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8"/>
              <p:cNvSpPr/>
              <p:nvPr/>
            </p:nvSpPr>
            <p:spPr>
              <a:xfrm>
                <a:off x="879250" y="2937225"/>
                <a:ext cx="56450" cy="23175"/>
              </a:xfrm>
              <a:custGeom>
                <a:avLst/>
                <a:gdLst/>
                <a:ahLst/>
                <a:cxnLst/>
                <a:rect l="l" t="t" r="r" b="b"/>
                <a:pathLst>
                  <a:path w="2258" h="927" extrusionOk="0">
                    <a:moveTo>
                      <a:pt x="726" y="0"/>
                    </a:moveTo>
                    <a:cubicBezTo>
                      <a:pt x="509" y="0"/>
                      <a:pt x="292" y="54"/>
                      <a:pt x="89" y="179"/>
                    </a:cubicBezTo>
                    <a:cubicBezTo>
                      <a:pt x="1" y="222"/>
                      <a:pt x="88" y="372"/>
                      <a:pt x="183" y="372"/>
                    </a:cubicBezTo>
                    <a:cubicBezTo>
                      <a:pt x="206" y="372"/>
                      <a:pt x="230" y="363"/>
                      <a:pt x="251" y="342"/>
                    </a:cubicBezTo>
                    <a:cubicBezTo>
                      <a:pt x="390" y="266"/>
                      <a:pt x="538" y="234"/>
                      <a:pt x="687" y="234"/>
                    </a:cubicBezTo>
                    <a:cubicBezTo>
                      <a:pt x="1189" y="234"/>
                      <a:pt x="1713" y="596"/>
                      <a:pt x="2007" y="890"/>
                    </a:cubicBezTo>
                    <a:cubicBezTo>
                      <a:pt x="2033" y="916"/>
                      <a:pt x="2062" y="927"/>
                      <a:pt x="2089" y="927"/>
                    </a:cubicBezTo>
                    <a:cubicBezTo>
                      <a:pt x="2180" y="927"/>
                      <a:pt x="2258" y="812"/>
                      <a:pt x="2174" y="728"/>
                    </a:cubicBezTo>
                    <a:cubicBezTo>
                      <a:pt x="1819" y="336"/>
                      <a:pt x="1270" y="0"/>
                      <a:pt x="726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8"/>
              <p:cNvSpPr/>
              <p:nvPr/>
            </p:nvSpPr>
            <p:spPr>
              <a:xfrm>
                <a:off x="882250" y="2971500"/>
                <a:ext cx="52675" cy="28300"/>
              </a:xfrm>
              <a:custGeom>
                <a:avLst/>
                <a:gdLst/>
                <a:ahLst/>
                <a:cxnLst/>
                <a:rect l="l" t="t" r="r" b="b"/>
                <a:pathLst>
                  <a:path w="2107" h="1132" extrusionOk="0">
                    <a:moveTo>
                      <a:pt x="185" y="1"/>
                    </a:moveTo>
                    <a:cubicBezTo>
                      <a:pt x="88" y="1"/>
                      <a:pt x="1" y="117"/>
                      <a:pt x="79" y="235"/>
                    </a:cubicBezTo>
                    <a:cubicBezTo>
                      <a:pt x="417" y="767"/>
                      <a:pt x="1058" y="1131"/>
                      <a:pt x="1697" y="1131"/>
                    </a:cubicBezTo>
                    <a:cubicBezTo>
                      <a:pt x="1780" y="1131"/>
                      <a:pt x="1862" y="1125"/>
                      <a:pt x="1944" y="1113"/>
                    </a:cubicBezTo>
                    <a:cubicBezTo>
                      <a:pt x="2106" y="1055"/>
                      <a:pt x="2106" y="836"/>
                      <a:pt x="1944" y="836"/>
                    </a:cubicBezTo>
                    <a:cubicBezTo>
                      <a:pt x="1852" y="850"/>
                      <a:pt x="1761" y="857"/>
                      <a:pt x="1673" y="857"/>
                    </a:cubicBezTo>
                    <a:cubicBezTo>
                      <a:pt x="1078" y="857"/>
                      <a:pt x="585" y="546"/>
                      <a:pt x="298" y="68"/>
                    </a:cubicBezTo>
                    <a:cubicBezTo>
                      <a:pt x="266" y="20"/>
                      <a:pt x="225" y="1"/>
                      <a:pt x="185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8"/>
              <p:cNvSpPr/>
              <p:nvPr/>
            </p:nvSpPr>
            <p:spPr>
              <a:xfrm>
                <a:off x="881450" y="2970450"/>
                <a:ext cx="54275" cy="27025"/>
              </a:xfrm>
              <a:custGeom>
                <a:avLst/>
                <a:gdLst/>
                <a:ahLst/>
                <a:cxnLst/>
                <a:rect l="l" t="t" r="r" b="b"/>
                <a:pathLst>
                  <a:path w="2171" h="1081" extrusionOk="0">
                    <a:moveTo>
                      <a:pt x="163" y="0"/>
                    </a:moveTo>
                    <a:cubicBezTo>
                      <a:pt x="1" y="0"/>
                      <a:pt x="1" y="277"/>
                      <a:pt x="163" y="277"/>
                    </a:cubicBezTo>
                    <a:cubicBezTo>
                      <a:pt x="769" y="386"/>
                      <a:pt x="1480" y="439"/>
                      <a:pt x="1866" y="1045"/>
                    </a:cubicBezTo>
                    <a:cubicBezTo>
                      <a:pt x="1892" y="1070"/>
                      <a:pt x="1923" y="1081"/>
                      <a:pt x="1954" y="1081"/>
                    </a:cubicBezTo>
                    <a:cubicBezTo>
                      <a:pt x="2060" y="1081"/>
                      <a:pt x="2170" y="962"/>
                      <a:pt x="2086" y="878"/>
                    </a:cubicBezTo>
                    <a:cubicBezTo>
                      <a:pt x="1647" y="220"/>
                      <a:pt x="879" y="110"/>
                      <a:pt x="163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8"/>
              <p:cNvSpPr/>
              <p:nvPr/>
            </p:nvSpPr>
            <p:spPr>
              <a:xfrm>
                <a:off x="873750" y="3009525"/>
                <a:ext cx="55675" cy="23650"/>
              </a:xfrm>
              <a:custGeom>
                <a:avLst/>
                <a:gdLst/>
                <a:ahLst/>
                <a:cxnLst/>
                <a:rect l="l" t="t" r="r" b="b"/>
                <a:pathLst>
                  <a:path w="2227" h="946" extrusionOk="0">
                    <a:moveTo>
                      <a:pt x="166" y="1"/>
                    </a:moveTo>
                    <a:cubicBezTo>
                      <a:pt x="56" y="1"/>
                      <a:pt x="1" y="161"/>
                      <a:pt x="89" y="250"/>
                    </a:cubicBezTo>
                    <a:cubicBezTo>
                      <a:pt x="362" y="469"/>
                      <a:pt x="638" y="741"/>
                      <a:pt x="967" y="908"/>
                    </a:cubicBezTo>
                    <a:cubicBezTo>
                      <a:pt x="1062" y="935"/>
                      <a:pt x="1153" y="946"/>
                      <a:pt x="1243" y="946"/>
                    </a:cubicBezTo>
                    <a:cubicBezTo>
                      <a:pt x="1516" y="946"/>
                      <a:pt x="1774" y="851"/>
                      <a:pt x="2065" y="851"/>
                    </a:cubicBezTo>
                    <a:cubicBezTo>
                      <a:pt x="2227" y="799"/>
                      <a:pt x="2174" y="579"/>
                      <a:pt x="2007" y="579"/>
                    </a:cubicBezTo>
                    <a:cubicBezTo>
                      <a:pt x="1788" y="579"/>
                      <a:pt x="1545" y="651"/>
                      <a:pt x="1310" y="651"/>
                    </a:cubicBezTo>
                    <a:cubicBezTo>
                      <a:pt x="1193" y="651"/>
                      <a:pt x="1077" y="633"/>
                      <a:pt x="967" y="579"/>
                    </a:cubicBezTo>
                    <a:cubicBezTo>
                      <a:pt x="691" y="469"/>
                      <a:pt x="471" y="250"/>
                      <a:pt x="252" y="30"/>
                    </a:cubicBezTo>
                    <a:cubicBezTo>
                      <a:pt x="221" y="9"/>
                      <a:pt x="192" y="1"/>
                      <a:pt x="166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8"/>
              <p:cNvSpPr/>
              <p:nvPr/>
            </p:nvSpPr>
            <p:spPr>
              <a:xfrm>
                <a:off x="870850" y="3006575"/>
                <a:ext cx="58050" cy="20925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837" extrusionOk="0">
                    <a:moveTo>
                      <a:pt x="1019" y="1"/>
                    </a:moveTo>
                    <a:cubicBezTo>
                      <a:pt x="747" y="1"/>
                      <a:pt x="491" y="91"/>
                      <a:pt x="205" y="91"/>
                    </a:cubicBezTo>
                    <a:cubicBezTo>
                      <a:pt x="191" y="87"/>
                      <a:pt x="177" y="85"/>
                      <a:pt x="164" y="85"/>
                    </a:cubicBezTo>
                    <a:cubicBezTo>
                      <a:pt x="31" y="85"/>
                      <a:pt x="0" y="311"/>
                      <a:pt x="148" y="311"/>
                    </a:cubicBezTo>
                    <a:cubicBezTo>
                      <a:pt x="198" y="319"/>
                      <a:pt x="247" y="323"/>
                      <a:pt x="296" y="323"/>
                    </a:cubicBezTo>
                    <a:cubicBezTo>
                      <a:pt x="527" y="323"/>
                      <a:pt x="757" y="246"/>
                      <a:pt x="988" y="246"/>
                    </a:cubicBezTo>
                    <a:cubicBezTo>
                      <a:pt x="1037" y="246"/>
                      <a:pt x="1087" y="250"/>
                      <a:pt x="1136" y="258"/>
                    </a:cubicBezTo>
                    <a:cubicBezTo>
                      <a:pt x="1465" y="368"/>
                      <a:pt x="1794" y="587"/>
                      <a:pt x="2071" y="807"/>
                    </a:cubicBezTo>
                    <a:cubicBezTo>
                      <a:pt x="2092" y="828"/>
                      <a:pt x="2115" y="837"/>
                      <a:pt x="2137" y="837"/>
                    </a:cubicBezTo>
                    <a:cubicBezTo>
                      <a:pt x="2233" y="837"/>
                      <a:pt x="2322" y="676"/>
                      <a:pt x="2233" y="587"/>
                    </a:cubicBezTo>
                    <a:cubicBezTo>
                      <a:pt x="1961" y="368"/>
                      <a:pt x="1632" y="148"/>
                      <a:pt x="1303" y="39"/>
                    </a:cubicBezTo>
                    <a:cubicBezTo>
                      <a:pt x="1205" y="11"/>
                      <a:pt x="1111" y="1"/>
                      <a:pt x="1019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8"/>
              <p:cNvSpPr/>
              <p:nvPr/>
            </p:nvSpPr>
            <p:spPr>
              <a:xfrm>
                <a:off x="865475" y="3038300"/>
                <a:ext cx="48925" cy="37825"/>
              </a:xfrm>
              <a:custGeom>
                <a:avLst/>
                <a:gdLst/>
                <a:ahLst/>
                <a:cxnLst/>
                <a:rect l="l" t="t" r="r" b="b"/>
                <a:pathLst>
                  <a:path w="1957" h="1513" extrusionOk="0">
                    <a:moveTo>
                      <a:pt x="186" y="1"/>
                    </a:moveTo>
                    <a:cubicBezTo>
                      <a:pt x="97" y="1"/>
                      <a:pt x="1" y="70"/>
                      <a:pt x="34" y="139"/>
                    </a:cubicBezTo>
                    <a:cubicBezTo>
                      <a:pt x="363" y="855"/>
                      <a:pt x="969" y="1346"/>
                      <a:pt x="1737" y="1513"/>
                    </a:cubicBezTo>
                    <a:cubicBezTo>
                      <a:pt x="1900" y="1513"/>
                      <a:pt x="1957" y="1236"/>
                      <a:pt x="1790" y="1236"/>
                    </a:cubicBezTo>
                    <a:cubicBezTo>
                      <a:pt x="1131" y="1127"/>
                      <a:pt x="530" y="688"/>
                      <a:pt x="311" y="86"/>
                    </a:cubicBezTo>
                    <a:cubicBezTo>
                      <a:pt x="290" y="25"/>
                      <a:pt x="239" y="1"/>
                      <a:pt x="186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8"/>
              <p:cNvSpPr/>
              <p:nvPr/>
            </p:nvSpPr>
            <p:spPr>
              <a:xfrm>
                <a:off x="865300" y="3036075"/>
                <a:ext cx="49975" cy="39325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1573" extrusionOk="0">
                    <a:moveTo>
                      <a:pt x="159" y="1"/>
                    </a:moveTo>
                    <a:cubicBezTo>
                      <a:pt x="32" y="1"/>
                      <a:pt x="0" y="181"/>
                      <a:pt x="98" y="228"/>
                    </a:cubicBezTo>
                    <a:cubicBezTo>
                      <a:pt x="427" y="395"/>
                      <a:pt x="757" y="505"/>
                      <a:pt x="1086" y="667"/>
                    </a:cubicBezTo>
                    <a:cubicBezTo>
                      <a:pt x="1415" y="887"/>
                      <a:pt x="1577" y="1163"/>
                      <a:pt x="1687" y="1492"/>
                    </a:cubicBezTo>
                    <a:cubicBezTo>
                      <a:pt x="1725" y="1549"/>
                      <a:pt x="1776" y="1572"/>
                      <a:pt x="1825" y="1572"/>
                    </a:cubicBezTo>
                    <a:cubicBezTo>
                      <a:pt x="1916" y="1572"/>
                      <a:pt x="1998" y="1489"/>
                      <a:pt x="1964" y="1382"/>
                    </a:cubicBezTo>
                    <a:cubicBezTo>
                      <a:pt x="1797" y="1106"/>
                      <a:pt x="1687" y="777"/>
                      <a:pt x="1358" y="557"/>
                    </a:cubicBezTo>
                    <a:cubicBezTo>
                      <a:pt x="1029" y="338"/>
                      <a:pt x="590" y="175"/>
                      <a:pt x="208" y="9"/>
                    </a:cubicBezTo>
                    <a:cubicBezTo>
                      <a:pt x="190" y="3"/>
                      <a:pt x="174" y="1"/>
                      <a:pt x="159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" name="Google Shape;490;p8"/>
              <p:cNvSpPr/>
              <p:nvPr/>
            </p:nvSpPr>
            <p:spPr>
              <a:xfrm>
                <a:off x="842000" y="3089550"/>
                <a:ext cx="60000" cy="33550"/>
              </a:xfrm>
              <a:custGeom>
                <a:avLst/>
                <a:gdLst/>
                <a:ahLst/>
                <a:cxnLst/>
                <a:rect l="l" t="t" r="r" b="b"/>
                <a:pathLst>
                  <a:path w="2400" h="1342" extrusionOk="0">
                    <a:moveTo>
                      <a:pt x="214" y="0"/>
                    </a:moveTo>
                    <a:cubicBezTo>
                      <a:pt x="111" y="0"/>
                      <a:pt x="1" y="137"/>
                      <a:pt x="95" y="231"/>
                    </a:cubicBezTo>
                    <a:cubicBezTo>
                      <a:pt x="425" y="503"/>
                      <a:pt x="644" y="889"/>
                      <a:pt x="1083" y="1109"/>
                    </a:cubicBezTo>
                    <a:cubicBezTo>
                      <a:pt x="1355" y="1243"/>
                      <a:pt x="1667" y="1342"/>
                      <a:pt x="2015" y="1342"/>
                    </a:cubicBezTo>
                    <a:cubicBezTo>
                      <a:pt x="2088" y="1342"/>
                      <a:pt x="2162" y="1337"/>
                      <a:pt x="2237" y="1328"/>
                    </a:cubicBezTo>
                    <a:cubicBezTo>
                      <a:pt x="2400" y="1328"/>
                      <a:pt x="2347" y="1052"/>
                      <a:pt x="2180" y="1052"/>
                    </a:cubicBezTo>
                    <a:cubicBezTo>
                      <a:pt x="2103" y="1062"/>
                      <a:pt x="2027" y="1067"/>
                      <a:pt x="1953" y="1067"/>
                    </a:cubicBezTo>
                    <a:cubicBezTo>
                      <a:pt x="1606" y="1067"/>
                      <a:pt x="1291" y="960"/>
                      <a:pt x="973" y="780"/>
                    </a:cubicBezTo>
                    <a:cubicBezTo>
                      <a:pt x="701" y="560"/>
                      <a:pt x="534" y="231"/>
                      <a:pt x="262" y="12"/>
                    </a:cubicBezTo>
                    <a:cubicBezTo>
                      <a:pt x="247" y="4"/>
                      <a:pt x="230" y="0"/>
                      <a:pt x="214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" name="Google Shape;491;p8"/>
              <p:cNvSpPr/>
              <p:nvPr/>
            </p:nvSpPr>
            <p:spPr>
              <a:xfrm>
                <a:off x="840300" y="3087075"/>
                <a:ext cx="63975" cy="34375"/>
              </a:xfrm>
              <a:custGeom>
                <a:avLst/>
                <a:gdLst/>
                <a:ahLst/>
                <a:cxnLst/>
                <a:rect l="l" t="t" r="r" b="b"/>
                <a:pathLst>
                  <a:path w="2559" h="1375" extrusionOk="0">
                    <a:moveTo>
                      <a:pt x="220" y="54"/>
                    </a:moveTo>
                    <a:cubicBezTo>
                      <a:pt x="54" y="54"/>
                      <a:pt x="1" y="330"/>
                      <a:pt x="163" y="330"/>
                    </a:cubicBezTo>
                    <a:cubicBezTo>
                      <a:pt x="269" y="343"/>
                      <a:pt x="374" y="346"/>
                      <a:pt x="479" y="346"/>
                    </a:cubicBezTo>
                    <a:cubicBezTo>
                      <a:pt x="592" y="346"/>
                      <a:pt x="704" y="342"/>
                      <a:pt x="815" y="342"/>
                    </a:cubicBezTo>
                    <a:cubicBezTo>
                      <a:pt x="1028" y="342"/>
                      <a:pt x="1234" y="356"/>
                      <a:pt x="1427" y="440"/>
                    </a:cubicBezTo>
                    <a:cubicBezTo>
                      <a:pt x="1866" y="550"/>
                      <a:pt x="2138" y="879"/>
                      <a:pt x="2305" y="1318"/>
                    </a:cubicBezTo>
                    <a:cubicBezTo>
                      <a:pt x="2324" y="1356"/>
                      <a:pt x="2363" y="1374"/>
                      <a:pt x="2404" y="1374"/>
                    </a:cubicBezTo>
                    <a:cubicBezTo>
                      <a:pt x="2479" y="1374"/>
                      <a:pt x="2559" y="1313"/>
                      <a:pt x="2525" y="1208"/>
                    </a:cubicBezTo>
                    <a:cubicBezTo>
                      <a:pt x="2415" y="769"/>
                      <a:pt x="2138" y="440"/>
                      <a:pt x="1757" y="273"/>
                    </a:cubicBezTo>
                    <a:cubicBezTo>
                      <a:pt x="1261" y="1"/>
                      <a:pt x="769" y="163"/>
                      <a:pt x="220" y="54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2" name="Google Shape;492;p8"/>
              <p:cNvSpPr/>
              <p:nvPr/>
            </p:nvSpPr>
            <p:spPr>
              <a:xfrm>
                <a:off x="838375" y="3140225"/>
                <a:ext cx="64575" cy="32550"/>
              </a:xfrm>
              <a:custGeom>
                <a:avLst/>
                <a:gdLst/>
                <a:ahLst/>
                <a:cxnLst/>
                <a:rect l="l" t="t" r="r" b="b"/>
                <a:pathLst>
                  <a:path w="2583" h="1302" extrusionOk="0">
                    <a:moveTo>
                      <a:pt x="183" y="0"/>
                    </a:moveTo>
                    <a:cubicBezTo>
                      <a:pt x="87" y="0"/>
                      <a:pt x="0" y="117"/>
                      <a:pt x="78" y="232"/>
                    </a:cubicBezTo>
                    <a:cubicBezTo>
                      <a:pt x="550" y="749"/>
                      <a:pt x="1161" y="1302"/>
                      <a:pt x="1853" y="1302"/>
                    </a:cubicBezTo>
                    <a:cubicBezTo>
                      <a:pt x="2041" y="1302"/>
                      <a:pt x="2236" y="1261"/>
                      <a:pt x="2435" y="1167"/>
                    </a:cubicBezTo>
                    <a:cubicBezTo>
                      <a:pt x="2583" y="1116"/>
                      <a:pt x="2513" y="938"/>
                      <a:pt x="2379" y="938"/>
                    </a:cubicBezTo>
                    <a:cubicBezTo>
                      <a:pt x="2362" y="938"/>
                      <a:pt x="2344" y="941"/>
                      <a:pt x="2325" y="947"/>
                    </a:cubicBezTo>
                    <a:cubicBezTo>
                      <a:pt x="2164" y="1023"/>
                      <a:pt x="2006" y="1055"/>
                      <a:pt x="1853" y="1055"/>
                    </a:cubicBezTo>
                    <a:cubicBezTo>
                      <a:pt x="1231" y="1055"/>
                      <a:pt x="692" y="510"/>
                      <a:pt x="297" y="69"/>
                    </a:cubicBezTo>
                    <a:cubicBezTo>
                      <a:pt x="265" y="20"/>
                      <a:pt x="223" y="0"/>
                      <a:pt x="183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3" name="Google Shape;493;p8"/>
              <p:cNvSpPr/>
              <p:nvPr/>
            </p:nvSpPr>
            <p:spPr>
              <a:xfrm>
                <a:off x="839350" y="3141725"/>
                <a:ext cx="63425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2537" h="977" extrusionOk="0">
                    <a:moveTo>
                      <a:pt x="204" y="0"/>
                    </a:moveTo>
                    <a:cubicBezTo>
                      <a:pt x="70" y="0"/>
                      <a:pt x="1" y="178"/>
                      <a:pt x="149" y="229"/>
                    </a:cubicBezTo>
                    <a:cubicBezTo>
                      <a:pt x="258" y="265"/>
                      <a:pt x="368" y="278"/>
                      <a:pt x="478" y="278"/>
                    </a:cubicBezTo>
                    <a:cubicBezTo>
                      <a:pt x="697" y="278"/>
                      <a:pt x="917" y="229"/>
                      <a:pt x="1136" y="229"/>
                    </a:cubicBezTo>
                    <a:cubicBezTo>
                      <a:pt x="1575" y="282"/>
                      <a:pt x="1957" y="558"/>
                      <a:pt x="2286" y="940"/>
                    </a:cubicBezTo>
                    <a:cubicBezTo>
                      <a:pt x="2312" y="966"/>
                      <a:pt x="2341" y="976"/>
                      <a:pt x="2368" y="976"/>
                    </a:cubicBezTo>
                    <a:cubicBezTo>
                      <a:pt x="2459" y="976"/>
                      <a:pt x="2537" y="862"/>
                      <a:pt x="2453" y="778"/>
                    </a:cubicBezTo>
                    <a:cubicBezTo>
                      <a:pt x="2234" y="448"/>
                      <a:pt x="1904" y="229"/>
                      <a:pt x="1575" y="62"/>
                    </a:cubicBezTo>
                    <a:cubicBezTo>
                      <a:pt x="1455" y="32"/>
                      <a:pt x="1336" y="23"/>
                      <a:pt x="1216" y="23"/>
                    </a:cubicBezTo>
                    <a:cubicBezTo>
                      <a:pt x="1016" y="23"/>
                      <a:pt x="817" y="49"/>
                      <a:pt x="618" y="49"/>
                    </a:cubicBezTo>
                    <a:cubicBezTo>
                      <a:pt x="498" y="49"/>
                      <a:pt x="378" y="39"/>
                      <a:pt x="258" y="9"/>
                    </a:cubicBezTo>
                    <a:cubicBezTo>
                      <a:pt x="239" y="3"/>
                      <a:pt x="221" y="0"/>
                      <a:pt x="204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494;p8"/>
              <p:cNvSpPr/>
              <p:nvPr/>
            </p:nvSpPr>
            <p:spPr>
              <a:xfrm>
                <a:off x="836925" y="3176875"/>
                <a:ext cx="66025" cy="45725"/>
              </a:xfrm>
              <a:custGeom>
                <a:avLst/>
                <a:gdLst/>
                <a:ahLst/>
                <a:cxnLst/>
                <a:rect l="l" t="t" r="r" b="b"/>
                <a:pathLst>
                  <a:path w="2641" h="1829" extrusionOk="0">
                    <a:moveTo>
                      <a:pt x="207" y="0"/>
                    </a:moveTo>
                    <a:cubicBezTo>
                      <a:pt x="84" y="0"/>
                      <a:pt x="1" y="161"/>
                      <a:pt x="136" y="249"/>
                    </a:cubicBezTo>
                    <a:cubicBezTo>
                      <a:pt x="408" y="412"/>
                      <a:pt x="518" y="741"/>
                      <a:pt x="737" y="1017"/>
                    </a:cubicBezTo>
                    <a:cubicBezTo>
                      <a:pt x="847" y="1180"/>
                      <a:pt x="1066" y="1399"/>
                      <a:pt x="1286" y="1566"/>
                    </a:cubicBezTo>
                    <a:cubicBezTo>
                      <a:pt x="1527" y="1727"/>
                      <a:pt x="1827" y="1829"/>
                      <a:pt x="2142" y="1829"/>
                    </a:cubicBezTo>
                    <a:cubicBezTo>
                      <a:pt x="2258" y="1829"/>
                      <a:pt x="2375" y="1815"/>
                      <a:pt x="2493" y="1786"/>
                    </a:cubicBezTo>
                    <a:cubicBezTo>
                      <a:pt x="2641" y="1735"/>
                      <a:pt x="2571" y="1557"/>
                      <a:pt x="2437" y="1557"/>
                    </a:cubicBezTo>
                    <a:cubicBezTo>
                      <a:pt x="2420" y="1557"/>
                      <a:pt x="2402" y="1560"/>
                      <a:pt x="2383" y="1566"/>
                    </a:cubicBezTo>
                    <a:cubicBezTo>
                      <a:pt x="2295" y="1592"/>
                      <a:pt x="2207" y="1604"/>
                      <a:pt x="2120" y="1604"/>
                    </a:cubicBezTo>
                    <a:cubicBezTo>
                      <a:pt x="1664" y="1604"/>
                      <a:pt x="1233" y="1276"/>
                      <a:pt x="957" y="908"/>
                    </a:cubicBezTo>
                    <a:cubicBezTo>
                      <a:pt x="737" y="631"/>
                      <a:pt x="575" y="249"/>
                      <a:pt x="298" y="30"/>
                    </a:cubicBezTo>
                    <a:cubicBezTo>
                      <a:pt x="267" y="9"/>
                      <a:pt x="236" y="0"/>
                      <a:pt x="207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8"/>
              <p:cNvSpPr/>
              <p:nvPr/>
            </p:nvSpPr>
            <p:spPr>
              <a:xfrm>
                <a:off x="836150" y="3176175"/>
                <a:ext cx="65400" cy="43250"/>
              </a:xfrm>
              <a:custGeom>
                <a:avLst/>
                <a:gdLst/>
                <a:ahLst/>
                <a:cxnLst/>
                <a:rect l="l" t="t" r="r" b="b"/>
                <a:pathLst>
                  <a:path w="2616" h="1730" extrusionOk="0">
                    <a:moveTo>
                      <a:pt x="220" y="1"/>
                    </a:moveTo>
                    <a:cubicBezTo>
                      <a:pt x="57" y="1"/>
                      <a:pt x="0" y="220"/>
                      <a:pt x="167" y="277"/>
                    </a:cubicBezTo>
                    <a:cubicBezTo>
                      <a:pt x="659" y="330"/>
                      <a:pt x="1097" y="330"/>
                      <a:pt x="1536" y="550"/>
                    </a:cubicBezTo>
                    <a:cubicBezTo>
                      <a:pt x="1923" y="826"/>
                      <a:pt x="2195" y="1208"/>
                      <a:pt x="2362" y="1647"/>
                    </a:cubicBezTo>
                    <a:cubicBezTo>
                      <a:pt x="2380" y="1705"/>
                      <a:pt x="2419" y="1730"/>
                      <a:pt x="2459" y="1730"/>
                    </a:cubicBezTo>
                    <a:cubicBezTo>
                      <a:pt x="2535" y="1730"/>
                      <a:pt x="2615" y="1645"/>
                      <a:pt x="2581" y="1537"/>
                    </a:cubicBezTo>
                    <a:cubicBezTo>
                      <a:pt x="2471" y="1045"/>
                      <a:pt x="2142" y="659"/>
                      <a:pt x="1756" y="387"/>
                    </a:cubicBezTo>
                    <a:cubicBezTo>
                      <a:pt x="1264" y="111"/>
                      <a:pt x="716" y="58"/>
                      <a:pt x="220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8"/>
              <p:cNvSpPr/>
              <p:nvPr/>
            </p:nvSpPr>
            <p:spPr>
              <a:xfrm>
                <a:off x="825500" y="3209625"/>
                <a:ext cx="60975" cy="53225"/>
              </a:xfrm>
              <a:custGeom>
                <a:avLst/>
                <a:gdLst/>
                <a:ahLst/>
                <a:cxnLst/>
                <a:rect l="l" t="t" r="r" b="b"/>
                <a:pathLst>
                  <a:path w="2439" h="2129" extrusionOk="0">
                    <a:moveTo>
                      <a:pt x="181" y="0"/>
                    </a:moveTo>
                    <a:cubicBezTo>
                      <a:pt x="88" y="0"/>
                      <a:pt x="1" y="115"/>
                      <a:pt x="44" y="199"/>
                    </a:cubicBezTo>
                    <a:cubicBezTo>
                      <a:pt x="373" y="695"/>
                      <a:pt x="536" y="1244"/>
                      <a:pt x="922" y="1626"/>
                    </a:cubicBezTo>
                    <a:cubicBezTo>
                      <a:pt x="1304" y="1955"/>
                      <a:pt x="1743" y="2122"/>
                      <a:pt x="2239" y="2122"/>
                    </a:cubicBezTo>
                    <a:cubicBezTo>
                      <a:pt x="2253" y="2126"/>
                      <a:pt x="2267" y="2128"/>
                      <a:pt x="2279" y="2128"/>
                    </a:cubicBezTo>
                    <a:cubicBezTo>
                      <a:pt x="2409" y="2128"/>
                      <a:pt x="2439" y="1902"/>
                      <a:pt x="2239" y="1902"/>
                    </a:cubicBezTo>
                    <a:cubicBezTo>
                      <a:pt x="1743" y="1845"/>
                      <a:pt x="1304" y="1683"/>
                      <a:pt x="975" y="1244"/>
                    </a:cubicBezTo>
                    <a:cubicBezTo>
                      <a:pt x="646" y="915"/>
                      <a:pt x="483" y="476"/>
                      <a:pt x="264" y="37"/>
                    </a:cubicBezTo>
                    <a:cubicBezTo>
                      <a:pt x="238" y="11"/>
                      <a:pt x="209" y="0"/>
                      <a:pt x="181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8"/>
              <p:cNvSpPr/>
              <p:nvPr/>
            </p:nvSpPr>
            <p:spPr>
              <a:xfrm>
                <a:off x="825700" y="3209775"/>
                <a:ext cx="60750" cy="49475"/>
              </a:xfrm>
              <a:custGeom>
                <a:avLst/>
                <a:gdLst/>
                <a:ahLst/>
                <a:cxnLst/>
                <a:rect l="l" t="t" r="r" b="b"/>
                <a:pathLst>
                  <a:path w="2430" h="1979" extrusionOk="0">
                    <a:moveTo>
                      <a:pt x="189" y="1"/>
                    </a:moveTo>
                    <a:cubicBezTo>
                      <a:pt x="92" y="1"/>
                      <a:pt x="0" y="161"/>
                      <a:pt x="89" y="250"/>
                    </a:cubicBezTo>
                    <a:cubicBezTo>
                      <a:pt x="475" y="470"/>
                      <a:pt x="914" y="522"/>
                      <a:pt x="1296" y="799"/>
                    </a:cubicBezTo>
                    <a:cubicBezTo>
                      <a:pt x="1682" y="1071"/>
                      <a:pt x="1954" y="1457"/>
                      <a:pt x="2121" y="1896"/>
                    </a:cubicBezTo>
                    <a:cubicBezTo>
                      <a:pt x="2140" y="1955"/>
                      <a:pt x="2189" y="1978"/>
                      <a:pt x="2241" y="1978"/>
                    </a:cubicBezTo>
                    <a:cubicBezTo>
                      <a:pt x="2331" y="1978"/>
                      <a:pt x="2430" y="1909"/>
                      <a:pt x="2393" y="1839"/>
                    </a:cubicBezTo>
                    <a:cubicBezTo>
                      <a:pt x="2231" y="1400"/>
                      <a:pt x="1954" y="1018"/>
                      <a:pt x="1625" y="689"/>
                    </a:cubicBezTo>
                    <a:lnTo>
                      <a:pt x="1134" y="360"/>
                    </a:lnTo>
                    <a:cubicBezTo>
                      <a:pt x="857" y="193"/>
                      <a:pt x="528" y="193"/>
                      <a:pt x="256" y="31"/>
                    </a:cubicBezTo>
                    <a:cubicBezTo>
                      <a:pt x="235" y="10"/>
                      <a:pt x="212" y="1"/>
                      <a:pt x="189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8"/>
              <p:cNvSpPr/>
              <p:nvPr/>
            </p:nvSpPr>
            <p:spPr>
              <a:xfrm>
                <a:off x="777700" y="3229000"/>
                <a:ext cx="85900" cy="67950"/>
              </a:xfrm>
              <a:custGeom>
                <a:avLst/>
                <a:gdLst/>
                <a:ahLst/>
                <a:cxnLst/>
                <a:rect l="l" t="t" r="r" b="b"/>
                <a:pathLst>
                  <a:path w="3436" h="2718" extrusionOk="0">
                    <a:moveTo>
                      <a:pt x="165" y="0"/>
                    </a:moveTo>
                    <a:cubicBezTo>
                      <a:pt x="77" y="0"/>
                      <a:pt x="0" y="70"/>
                      <a:pt x="34" y="140"/>
                    </a:cubicBezTo>
                    <a:cubicBezTo>
                      <a:pt x="679" y="1323"/>
                      <a:pt x="1696" y="2718"/>
                      <a:pt x="3184" y="2718"/>
                    </a:cubicBezTo>
                    <a:cubicBezTo>
                      <a:pt x="3213" y="2718"/>
                      <a:pt x="3243" y="2717"/>
                      <a:pt x="3273" y="2716"/>
                    </a:cubicBezTo>
                    <a:cubicBezTo>
                      <a:pt x="3435" y="2716"/>
                      <a:pt x="3383" y="2444"/>
                      <a:pt x="3216" y="2444"/>
                    </a:cubicBezTo>
                    <a:cubicBezTo>
                      <a:pt x="3190" y="2445"/>
                      <a:pt x="3165" y="2445"/>
                      <a:pt x="3139" y="2445"/>
                    </a:cubicBezTo>
                    <a:cubicBezTo>
                      <a:pt x="1810" y="2445"/>
                      <a:pt x="849" y="1108"/>
                      <a:pt x="310" y="82"/>
                    </a:cubicBezTo>
                    <a:cubicBezTo>
                      <a:pt x="270" y="23"/>
                      <a:pt x="216" y="0"/>
                      <a:pt x="165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8"/>
              <p:cNvSpPr/>
              <p:nvPr/>
            </p:nvSpPr>
            <p:spPr>
              <a:xfrm>
                <a:off x="777575" y="3228150"/>
                <a:ext cx="87775" cy="61275"/>
              </a:xfrm>
              <a:custGeom>
                <a:avLst/>
                <a:gdLst/>
                <a:ahLst/>
                <a:cxnLst/>
                <a:rect l="l" t="t" r="r" b="b"/>
                <a:pathLst>
                  <a:path w="3511" h="2451" extrusionOk="0">
                    <a:moveTo>
                      <a:pt x="177" y="0"/>
                    </a:moveTo>
                    <a:cubicBezTo>
                      <a:pt x="79" y="0"/>
                      <a:pt x="0" y="231"/>
                      <a:pt x="149" y="283"/>
                    </a:cubicBezTo>
                    <a:cubicBezTo>
                      <a:pt x="697" y="503"/>
                      <a:pt x="1303" y="665"/>
                      <a:pt x="1852" y="885"/>
                    </a:cubicBezTo>
                    <a:cubicBezTo>
                      <a:pt x="2563" y="1214"/>
                      <a:pt x="2949" y="1710"/>
                      <a:pt x="3221" y="2368"/>
                    </a:cubicBezTo>
                    <a:cubicBezTo>
                      <a:pt x="3242" y="2427"/>
                      <a:pt x="3291" y="2450"/>
                      <a:pt x="3340" y="2450"/>
                    </a:cubicBezTo>
                    <a:cubicBezTo>
                      <a:pt x="3426" y="2450"/>
                      <a:pt x="3510" y="2381"/>
                      <a:pt x="3440" y="2311"/>
                    </a:cubicBezTo>
                    <a:cubicBezTo>
                      <a:pt x="3221" y="1710"/>
                      <a:pt x="2892" y="1161"/>
                      <a:pt x="2343" y="832"/>
                    </a:cubicBezTo>
                    <a:cubicBezTo>
                      <a:pt x="1685" y="503"/>
                      <a:pt x="917" y="283"/>
                      <a:pt x="206" y="7"/>
                    </a:cubicBezTo>
                    <a:cubicBezTo>
                      <a:pt x="196" y="2"/>
                      <a:pt x="186" y="0"/>
                      <a:pt x="177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8"/>
              <p:cNvSpPr/>
              <p:nvPr/>
            </p:nvSpPr>
            <p:spPr>
              <a:xfrm>
                <a:off x="747500" y="3245500"/>
                <a:ext cx="73175" cy="100100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4004" extrusionOk="0">
                    <a:moveTo>
                      <a:pt x="158" y="1"/>
                    </a:moveTo>
                    <a:cubicBezTo>
                      <a:pt x="82" y="1"/>
                      <a:pt x="0" y="85"/>
                      <a:pt x="35" y="191"/>
                    </a:cubicBezTo>
                    <a:cubicBezTo>
                      <a:pt x="311" y="959"/>
                      <a:pt x="311" y="1894"/>
                      <a:pt x="803" y="2605"/>
                    </a:cubicBezTo>
                    <a:cubicBezTo>
                      <a:pt x="1242" y="3320"/>
                      <a:pt x="2010" y="3649"/>
                      <a:pt x="2725" y="3978"/>
                    </a:cubicBezTo>
                    <a:cubicBezTo>
                      <a:pt x="2743" y="3996"/>
                      <a:pt x="2761" y="4004"/>
                      <a:pt x="2778" y="4004"/>
                    </a:cubicBezTo>
                    <a:cubicBezTo>
                      <a:pt x="2865" y="4004"/>
                      <a:pt x="2927" y="3803"/>
                      <a:pt x="2835" y="3759"/>
                    </a:cubicBezTo>
                    <a:cubicBezTo>
                      <a:pt x="1957" y="3373"/>
                      <a:pt x="1189" y="2934"/>
                      <a:pt x="803" y="2056"/>
                    </a:cubicBezTo>
                    <a:cubicBezTo>
                      <a:pt x="531" y="1398"/>
                      <a:pt x="474" y="687"/>
                      <a:pt x="254" y="81"/>
                    </a:cubicBezTo>
                    <a:cubicBezTo>
                      <a:pt x="236" y="24"/>
                      <a:pt x="198" y="1"/>
                      <a:pt x="158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8"/>
              <p:cNvSpPr/>
              <p:nvPr/>
            </p:nvSpPr>
            <p:spPr>
              <a:xfrm>
                <a:off x="745975" y="3244600"/>
                <a:ext cx="80150" cy="87300"/>
              </a:xfrm>
              <a:custGeom>
                <a:avLst/>
                <a:gdLst/>
                <a:ahLst/>
                <a:cxnLst/>
                <a:rect l="l" t="t" r="r" b="b"/>
                <a:pathLst>
                  <a:path w="3206" h="3492" extrusionOk="0">
                    <a:moveTo>
                      <a:pt x="220" y="0"/>
                    </a:moveTo>
                    <a:cubicBezTo>
                      <a:pt x="79" y="0"/>
                      <a:pt x="1" y="232"/>
                      <a:pt x="153" y="284"/>
                    </a:cubicBezTo>
                    <a:cubicBezTo>
                      <a:pt x="811" y="503"/>
                      <a:pt x="1470" y="775"/>
                      <a:pt x="1961" y="1271"/>
                    </a:cubicBezTo>
                    <a:cubicBezTo>
                      <a:pt x="2620" y="1873"/>
                      <a:pt x="2729" y="2641"/>
                      <a:pt x="2949" y="3409"/>
                    </a:cubicBezTo>
                    <a:cubicBezTo>
                      <a:pt x="2969" y="3467"/>
                      <a:pt x="3009" y="3492"/>
                      <a:pt x="3050" y="3492"/>
                    </a:cubicBezTo>
                    <a:cubicBezTo>
                      <a:pt x="3126" y="3492"/>
                      <a:pt x="3205" y="3407"/>
                      <a:pt x="3168" y="3299"/>
                    </a:cubicBezTo>
                    <a:cubicBezTo>
                      <a:pt x="2949" y="2531"/>
                      <a:pt x="2839" y="1820"/>
                      <a:pt x="2290" y="1214"/>
                    </a:cubicBezTo>
                    <a:cubicBezTo>
                      <a:pt x="1742" y="613"/>
                      <a:pt x="974" y="336"/>
                      <a:pt x="263" y="7"/>
                    </a:cubicBezTo>
                    <a:cubicBezTo>
                      <a:pt x="248" y="2"/>
                      <a:pt x="234" y="0"/>
                      <a:pt x="220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8"/>
              <p:cNvSpPr/>
              <p:nvPr/>
            </p:nvSpPr>
            <p:spPr>
              <a:xfrm>
                <a:off x="709075" y="3307225"/>
                <a:ext cx="79150" cy="79975"/>
              </a:xfrm>
              <a:custGeom>
                <a:avLst/>
                <a:gdLst/>
                <a:ahLst/>
                <a:cxnLst/>
                <a:rect l="l" t="t" r="r" b="b"/>
                <a:pathLst>
                  <a:path w="3166" h="3199" extrusionOk="0">
                    <a:moveTo>
                      <a:pt x="150" y="0"/>
                    </a:moveTo>
                    <a:cubicBezTo>
                      <a:pt x="63" y="0"/>
                      <a:pt x="1" y="201"/>
                      <a:pt x="93" y="245"/>
                    </a:cubicBezTo>
                    <a:cubicBezTo>
                      <a:pt x="1409" y="904"/>
                      <a:pt x="2616" y="1509"/>
                      <a:pt x="2889" y="3098"/>
                    </a:cubicBezTo>
                    <a:cubicBezTo>
                      <a:pt x="2912" y="3168"/>
                      <a:pt x="2965" y="3199"/>
                      <a:pt x="3018" y="3199"/>
                    </a:cubicBezTo>
                    <a:cubicBezTo>
                      <a:pt x="3091" y="3199"/>
                      <a:pt x="3165" y="3140"/>
                      <a:pt x="3165" y="3046"/>
                    </a:cubicBezTo>
                    <a:cubicBezTo>
                      <a:pt x="2836" y="1400"/>
                      <a:pt x="1629" y="684"/>
                      <a:pt x="202" y="26"/>
                    </a:cubicBezTo>
                    <a:cubicBezTo>
                      <a:pt x="184" y="8"/>
                      <a:pt x="167" y="0"/>
                      <a:pt x="150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8"/>
              <p:cNvSpPr/>
              <p:nvPr/>
            </p:nvSpPr>
            <p:spPr>
              <a:xfrm>
                <a:off x="709100" y="3307225"/>
                <a:ext cx="70500" cy="88625"/>
              </a:xfrm>
              <a:custGeom>
                <a:avLst/>
                <a:gdLst/>
                <a:ahLst/>
                <a:cxnLst/>
                <a:rect l="l" t="t" r="r" b="b"/>
                <a:pathLst>
                  <a:path w="2820" h="3545" extrusionOk="0">
                    <a:moveTo>
                      <a:pt x="172" y="0"/>
                    </a:moveTo>
                    <a:cubicBezTo>
                      <a:pt x="81" y="0"/>
                      <a:pt x="0" y="84"/>
                      <a:pt x="35" y="193"/>
                    </a:cubicBezTo>
                    <a:cubicBezTo>
                      <a:pt x="364" y="1013"/>
                      <a:pt x="311" y="1839"/>
                      <a:pt x="969" y="2550"/>
                    </a:cubicBezTo>
                    <a:cubicBezTo>
                      <a:pt x="1408" y="3046"/>
                      <a:pt x="1957" y="3375"/>
                      <a:pt x="2668" y="3537"/>
                    </a:cubicBezTo>
                    <a:cubicBezTo>
                      <a:pt x="2678" y="3543"/>
                      <a:pt x="2688" y="3545"/>
                      <a:pt x="2697" y="3545"/>
                    </a:cubicBezTo>
                    <a:cubicBezTo>
                      <a:pt x="2786" y="3545"/>
                      <a:pt x="2819" y="3313"/>
                      <a:pt x="2668" y="3265"/>
                    </a:cubicBezTo>
                    <a:cubicBezTo>
                      <a:pt x="1900" y="3098"/>
                      <a:pt x="1299" y="2659"/>
                      <a:pt x="860" y="2001"/>
                    </a:cubicBezTo>
                    <a:cubicBezTo>
                      <a:pt x="531" y="1400"/>
                      <a:pt x="531" y="684"/>
                      <a:pt x="311" y="83"/>
                    </a:cubicBezTo>
                    <a:cubicBezTo>
                      <a:pt x="273" y="25"/>
                      <a:pt x="221" y="0"/>
                      <a:pt x="172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8"/>
              <p:cNvSpPr/>
              <p:nvPr/>
            </p:nvSpPr>
            <p:spPr>
              <a:xfrm>
                <a:off x="780525" y="3388550"/>
                <a:ext cx="117050" cy="25150"/>
              </a:xfrm>
              <a:custGeom>
                <a:avLst/>
                <a:gdLst/>
                <a:ahLst/>
                <a:cxnLst/>
                <a:rect l="l" t="t" r="r" b="b"/>
                <a:pathLst>
                  <a:path w="4682" h="1006" extrusionOk="0">
                    <a:moveTo>
                      <a:pt x="202" y="1"/>
                    </a:moveTo>
                    <a:cubicBezTo>
                      <a:pt x="101" y="1"/>
                      <a:pt x="1" y="137"/>
                      <a:pt x="140" y="232"/>
                    </a:cubicBezTo>
                    <a:cubicBezTo>
                      <a:pt x="689" y="670"/>
                      <a:pt x="1457" y="943"/>
                      <a:pt x="2172" y="1000"/>
                    </a:cubicBezTo>
                    <a:cubicBezTo>
                      <a:pt x="2232" y="1003"/>
                      <a:pt x="2292" y="1005"/>
                      <a:pt x="2351" y="1005"/>
                    </a:cubicBezTo>
                    <a:cubicBezTo>
                      <a:pt x="3105" y="1005"/>
                      <a:pt x="3817" y="711"/>
                      <a:pt x="4529" y="561"/>
                    </a:cubicBezTo>
                    <a:cubicBezTo>
                      <a:pt x="4682" y="509"/>
                      <a:pt x="4604" y="277"/>
                      <a:pt x="4462" y="277"/>
                    </a:cubicBezTo>
                    <a:cubicBezTo>
                      <a:pt x="4448" y="277"/>
                      <a:pt x="4434" y="280"/>
                      <a:pt x="4420" y="284"/>
                    </a:cubicBezTo>
                    <a:cubicBezTo>
                      <a:pt x="3637" y="508"/>
                      <a:pt x="2940" y="703"/>
                      <a:pt x="2255" y="703"/>
                    </a:cubicBezTo>
                    <a:cubicBezTo>
                      <a:pt x="1596" y="703"/>
                      <a:pt x="950" y="522"/>
                      <a:pt x="250" y="12"/>
                    </a:cubicBezTo>
                    <a:cubicBezTo>
                      <a:pt x="235" y="4"/>
                      <a:pt x="218" y="1"/>
                      <a:pt x="202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" name="Google Shape;505;p8"/>
              <p:cNvSpPr/>
              <p:nvPr/>
            </p:nvSpPr>
            <p:spPr>
              <a:xfrm>
                <a:off x="788625" y="3370900"/>
                <a:ext cx="108525" cy="31000"/>
              </a:xfrm>
              <a:custGeom>
                <a:avLst/>
                <a:gdLst/>
                <a:ahLst/>
                <a:cxnLst/>
                <a:rect l="l" t="t" r="r" b="b"/>
                <a:pathLst>
                  <a:path w="4341" h="1240" extrusionOk="0">
                    <a:moveTo>
                      <a:pt x="1346" y="0"/>
                    </a:moveTo>
                    <a:cubicBezTo>
                      <a:pt x="949" y="0"/>
                      <a:pt x="547" y="68"/>
                      <a:pt x="145" y="222"/>
                    </a:cubicBezTo>
                    <a:cubicBezTo>
                      <a:pt x="0" y="320"/>
                      <a:pt x="73" y="507"/>
                      <a:pt x="206" y="507"/>
                    </a:cubicBezTo>
                    <a:cubicBezTo>
                      <a:pt x="222" y="507"/>
                      <a:pt x="238" y="504"/>
                      <a:pt x="255" y="499"/>
                    </a:cubicBezTo>
                    <a:cubicBezTo>
                      <a:pt x="630" y="343"/>
                      <a:pt x="1009" y="275"/>
                      <a:pt x="1386" y="275"/>
                    </a:cubicBezTo>
                    <a:cubicBezTo>
                      <a:pt x="2335" y="275"/>
                      <a:pt x="3273" y="701"/>
                      <a:pt x="4096" y="1210"/>
                    </a:cubicBezTo>
                    <a:cubicBezTo>
                      <a:pt x="4117" y="1231"/>
                      <a:pt x="4140" y="1240"/>
                      <a:pt x="4162" y="1240"/>
                    </a:cubicBezTo>
                    <a:cubicBezTo>
                      <a:pt x="4257" y="1240"/>
                      <a:pt x="4340" y="1079"/>
                      <a:pt x="4205" y="990"/>
                    </a:cubicBezTo>
                    <a:cubicBezTo>
                      <a:pt x="3339" y="439"/>
                      <a:pt x="2358" y="0"/>
                      <a:pt x="1346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8"/>
              <p:cNvSpPr/>
              <p:nvPr/>
            </p:nvSpPr>
            <p:spPr>
              <a:xfrm>
                <a:off x="819325" y="3341300"/>
                <a:ext cx="10602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4241" h="1410" extrusionOk="0">
                    <a:moveTo>
                      <a:pt x="153" y="0"/>
                    </a:moveTo>
                    <a:cubicBezTo>
                      <a:pt x="66" y="0"/>
                      <a:pt x="0" y="115"/>
                      <a:pt x="124" y="199"/>
                    </a:cubicBezTo>
                    <a:cubicBezTo>
                      <a:pt x="1035" y="975"/>
                      <a:pt x="2172" y="1409"/>
                      <a:pt x="3348" y="1409"/>
                    </a:cubicBezTo>
                    <a:cubicBezTo>
                      <a:pt x="3589" y="1409"/>
                      <a:pt x="3832" y="1391"/>
                      <a:pt x="4075" y="1353"/>
                    </a:cubicBezTo>
                    <a:cubicBezTo>
                      <a:pt x="4226" y="1353"/>
                      <a:pt x="4240" y="1126"/>
                      <a:pt x="4117" y="1126"/>
                    </a:cubicBezTo>
                    <a:cubicBezTo>
                      <a:pt x="4105" y="1126"/>
                      <a:pt x="4090" y="1129"/>
                      <a:pt x="4075" y="1134"/>
                    </a:cubicBezTo>
                    <a:cubicBezTo>
                      <a:pt x="3861" y="1158"/>
                      <a:pt x="3649" y="1170"/>
                      <a:pt x="3440" y="1170"/>
                    </a:cubicBezTo>
                    <a:cubicBezTo>
                      <a:pt x="2258" y="1170"/>
                      <a:pt x="1167" y="783"/>
                      <a:pt x="234" y="37"/>
                    </a:cubicBezTo>
                    <a:cubicBezTo>
                      <a:pt x="208" y="11"/>
                      <a:pt x="180" y="0"/>
                      <a:pt x="153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8"/>
              <p:cNvSpPr/>
              <p:nvPr/>
            </p:nvSpPr>
            <p:spPr>
              <a:xfrm>
                <a:off x="826600" y="3331225"/>
                <a:ext cx="98125" cy="43400"/>
              </a:xfrm>
              <a:custGeom>
                <a:avLst/>
                <a:gdLst/>
                <a:ahLst/>
                <a:cxnLst/>
                <a:rect l="l" t="t" r="r" b="b"/>
                <a:pathLst>
                  <a:path w="3925" h="1736" extrusionOk="0">
                    <a:moveTo>
                      <a:pt x="163" y="1"/>
                    </a:moveTo>
                    <a:cubicBezTo>
                      <a:pt x="0" y="1"/>
                      <a:pt x="0" y="273"/>
                      <a:pt x="163" y="273"/>
                    </a:cubicBezTo>
                    <a:cubicBezTo>
                      <a:pt x="711" y="330"/>
                      <a:pt x="1317" y="330"/>
                      <a:pt x="1866" y="440"/>
                    </a:cubicBezTo>
                    <a:cubicBezTo>
                      <a:pt x="2577" y="602"/>
                      <a:pt x="3125" y="1260"/>
                      <a:pt x="3674" y="1699"/>
                    </a:cubicBezTo>
                    <a:cubicBezTo>
                      <a:pt x="3700" y="1725"/>
                      <a:pt x="3729" y="1736"/>
                      <a:pt x="3756" y="1736"/>
                    </a:cubicBezTo>
                    <a:cubicBezTo>
                      <a:pt x="3847" y="1736"/>
                      <a:pt x="3925" y="1621"/>
                      <a:pt x="3841" y="1537"/>
                    </a:cubicBezTo>
                    <a:cubicBezTo>
                      <a:pt x="3292" y="1041"/>
                      <a:pt x="2796" y="440"/>
                      <a:pt x="2138" y="220"/>
                    </a:cubicBezTo>
                    <a:cubicBezTo>
                      <a:pt x="1536" y="1"/>
                      <a:pt x="768" y="53"/>
                      <a:pt x="163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8"/>
              <p:cNvSpPr/>
              <p:nvPr/>
            </p:nvSpPr>
            <p:spPr>
              <a:xfrm>
                <a:off x="853125" y="3290075"/>
                <a:ext cx="95525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3821" h="1589" extrusionOk="0">
                    <a:moveTo>
                      <a:pt x="638" y="1"/>
                    </a:moveTo>
                    <a:cubicBezTo>
                      <a:pt x="475" y="1"/>
                      <a:pt x="418" y="273"/>
                      <a:pt x="585" y="273"/>
                    </a:cubicBezTo>
                    <a:cubicBezTo>
                      <a:pt x="1643" y="273"/>
                      <a:pt x="2564" y="600"/>
                      <a:pt x="3347" y="1206"/>
                    </a:cubicBezTo>
                    <a:lnTo>
                      <a:pt x="3347" y="1206"/>
                    </a:lnTo>
                    <a:cubicBezTo>
                      <a:pt x="2954" y="1275"/>
                      <a:pt x="2561" y="1331"/>
                      <a:pt x="2168" y="1331"/>
                    </a:cubicBezTo>
                    <a:cubicBezTo>
                      <a:pt x="2060" y="1331"/>
                      <a:pt x="1953" y="1327"/>
                      <a:pt x="1845" y="1318"/>
                    </a:cubicBezTo>
                    <a:cubicBezTo>
                      <a:pt x="1244" y="1208"/>
                      <a:pt x="695" y="822"/>
                      <a:pt x="256" y="383"/>
                    </a:cubicBezTo>
                    <a:cubicBezTo>
                      <a:pt x="235" y="362"/>
                      <a:pt x="212" y="353"/>
                      <a:pt x="189" y="353"/>
                    </a:cubicBezTo>
                    <a:cubicBezTo>
                      <a:pt x="93" y="353"/>
                      <a:pt x="0" y="513"/>
                      <a:pt x="89" y="602"/>
                    </a:cubicBezTo>
                    <a:cubicBezTo>
                      <a:pt x="528" y="988"/>
                      <a:pt x="1024" y="1370"/>
                      <a:pt x="1625" y="1480"/>
                    </a:cubicBezTo>
                    <a:cubicBezTo>
                      <a:pt x="1864" y="1559"/>
                      <a:pt x="2109" y="1589"/>
                      <a:pt x="2357" y="1589"/>
                    </a:cubicBezTo>
                    <a:cubicBezTo>
                      <a:pt x="2794" y="1589"/>
                      <a:pt x="3238" y="1497"/>
                      <a:pt x="3658" y="1427"/>
                    </a:cubicBezTo>
                    <a:cubicBezTo>
                      <a:pt x="3767" y="1370"/>
                      <a:pt x="3820" y="1261"/>
                      <a:pt x="3710" y="1151"/>
                    </a:cubicBezTo>
                    <a:cubicBezTo>
                      <a:pt x="2832" y="383"/>
                      <a:pt x="1792" y="1"/>
                      <a:pt x="638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8"/>
              <p:cNvSpPr/>
              <p:nvPr/>
            </p:nvSpPr>
            <p:spPr>
              <a:xfrm>
                <a:off x="881900" y="3249725"/>
                <a:ext cx="90100" cy="31700"/>
              </a:xfrm>
              <a:custGeom>
                <a:avLst/>
                <a:gdLst/>
                <a:ahLst/>
                <a:cxnLst/>
                <a:rect l="l" t="t" r="r" b="b"/>
                <a:pathLst>
                  <a:path w="3604" h="1268" extrusionOk="0">
                    <a:moveTo>
                      <a:pt x="1901" y="241"/>
                    </a:moveTo>
                    <a:cubicBezTo>
                      <a:pt x="2068" y="241"/>
                      <a:pt x="3275" y="408"/>
                      <a:pt x="3165" y="680"/>
                    </a:cubicBezTo>
                    <a:cubicBezTo>
                      <a:pt x="2998" y="956"/>
                      <a:pt x="2177" y="1009"/>
                      <a:pt x="1901" y="1009"/>
                    </a:cubicBezTo>
                    <a:cubicBezTo>
                      <a:pt x="1365" y="1009"/>
                      <a:pt x="912" y="967"/>
                      <a:pt x="431" y="840"/>
                    </a:cubicBezTo>
                    <a:lnTo>
                      <a:pt x="431" y="840"/>
                    </a:lnTo>
                    <a:cubicBezTo>
                      <a:pt x="868" y="514"/>
                      <a:pt x="1356" y="298"/>
                      <a:pt x="1901" y="241"/>
                    </a:cubicBezTo>
                    <a:close/>
                    <a:moveTo>
                      <a:pt x="1950" y="0"/>
                    </a:moveTo>
                    <a:cubicBezTo>
                      <a:pt x="1345" y="0"/>
                      <a:pt x="780" y="292"/>
                      <a:pt x="255" y="627"/>
                    </a:cubicBezTo>
                    <a:cubicBezTo>
                      <a:pt x="183" y="676"/>
                      <a:pt x="175" y="735"/>
                      <a:pt x="203" y="782"/>
                    </a:cubicBezTo>
                    <a:lnTo>
                      <a:pt x="203" y="782"/>
                    </a:lnTo>
                    <a:cubicBezTo>
                      <a:pt x="72" y="784"/>
                      <a:pt x="1" y="962"/>
                      <a:pt x="145" y="1009"/>
                    </a:cubicBezTo>
                    <a:cubicBezTo>
                      <a:pt x="626" y="1182"/>
                      <a:pt x="1128" y="1267"/>
                      <a:pt x="1638" y="1267"/>
                    </a:cubicBezTo>
                    <a:cubicBezTo>
                      <a:pt x="1944" y="1267"/>
                      <a:pt x="2252" y="1237"/>
                      <a:pt x="2559" y="1176"/>
                    </a:cubicBezTo>
                    <a:cubicBezTo>
                      <a:pt x="2779" y="1119"/>
                      <a:pt x="3604" y="1009"/>
                      <a:pt x="3547" y="627"/>
                    </a:cubicBezTo>
                    <a:cubicBezTo>
                      <a:pt x="3494" y="241"/>
                      <a:pt x="2559" y="22"/>
                      <a:pt x="2230" y="22"/>
                    </a:cubicBezTo>
                    <a:cubicBezTo>
                      <a:pt x="2136" y="7"/>
                      <a:pt x="2042" y="0"/>
                      <a:pt x="1950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8"/>
              <p:cNvSpPr/>
              <p:nvPr/>
            </p:nvSpPr>
            <p:spPr>
              <a:xfrm>
                <a:off x="896175" y="3183100"/>
                <a:ext cx="81325" cy="44425"/>
              </a:xfrm>
              <a:custGeom>
                <a:avLst/>
                <a:gdLst/>
                <a:ahLst/>
                <a:cxnLst/>
                <a:rect l="l" t="t" r="r" b="b"/>
                <a:pathLst>
                  <a:path w="3253" h="1777" extrusionOk="0">
                    <a:moveTo>
                      <a:pt x="3086" y="53"/>
                    </a:moveTo>
                    <a:cubicBezTo>
                      <a:pt x="2045" y="110"/>
                      <a:pt x="729" y="0"/>
                      <a:pt x="180" y="1150"/>
                    </a:cubicBezTo>
                    <a:cubicBezTo>
                      <a:pt x="144" y="1220"/>
                      <a:pt x="219" y="1290"/>
                      <a:pt x="307" y="1290"/>
                    </a:cubicBezTo>
                    <a:cubicBezTo>
                      <a:pt x="357" y="1290"/>
                      <a:pt x="412" y="1267"/>
                      <a:pt x="452" y="1207"/>
                    </a:cubicBezTo>
                    <a:cubicBezTo>
                      <a:pt x="858" y="399"/>
                      <a:pt x="1775" y="326"/>
                      <a:pt x="2607" y="326"/>
                    </a:cubicBezTo>
                    <a:cubicBezTo>
                      <a:pt x="2682" y="326"/>
                      <a:pt x="2755" y="327"/>
                      <a:pt x="2828" y="327"/>
                    </a:cubicBezTo>
                    <a:lnTo>
                      <a:pt x="2828" y="327"/>
                    </a:lnTo>
                    <a:cubicBezTo>
                      <a:pt x="2570" y="673"/>
                      <a:pt x="2234" y="968"/>
                      <a:pt x="1826" y="1150"/>
                    </a:cubicBezTo>
                    <a:cubicBezTo>
                      <a:pt x="1692" y="1239"/>
                      <a:pt x="850" y="1540"/>
                      <a:pt x="469" y="1540"/>
                    </a:cubicBezTo>
                    <a:cubicBezTo>
                      <a:pt x="376" y="1540"/>
                      <a:pt x="311" y="1522"/>
                      <a:pt x="290" y="1480"/>
                    </a:cubicBezTo>
                    <a:cubicBezTo>
                      <a:pt x="269" y="1420"/>
                      <a:pt x="219" y="1397"/>
                      <a:pt x="170" y="1397"/>
                    </a:cubicBezTo>
                    <a:cubicBezTo>
                      <a:pt x="85" y="1397"/>
                      <a:pt x="1" y="1467"/>
                      <a:pt x="70" y="1537"/>
                    </a:cubicBezTo>
                    <a:cubicBezTo>
                      <a:pt x="137" y="1717"/>
                      <a:pt x="334" y="1776"/>
                      <a:pt x="562" y="1776"/>
                    </a:cubicBezTo>
                    <a:cubicBezTo>
                      <a:pt x="889" y="1776"/>
                      <a:pt x="1279" y="1654"/>
                      <a:pt x="1440" y="1589"/>
                    </a:cubicBezTo>
                    <a:cubicBezTo>
                      <a:pt x="2155" y="1370"/>
                      <a:pt x="2756" y="931"/>
                      <a:pt x="3195" y="273"/>
                    </a:cubicBezTo>
                    <a:cubicBezTo>
                      <a:pt x="3252" y="163"/>
                      <a:pt x="3195" y="53"/>
                      <a:pt x="3086" y="53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8"/>
              <p:cNvSpPr/>
              <p:nvPr/>
            </p:nvSpPr>
            <p:spPr>
              <a:xfrm>
                <a:off x="900025" y="3134850"/>
                <a:ext cx="73300" cy="39475"/>
              </a:xfrm>
              <a:custGeom>
                <a:avLst/>
                <a:gdLst/>
                <a:ahLst/>
                <a:cxnLst/>
                <a:rect l="l" t="t" r="r" b="b"/>
                <a:pathLst>
                  <a:path w="2932" h="1579" extrusionOk="0">
                    <a:moveTo>
                      <a:pt x="1978" y="248"/>
                    </a:moveTo>
                    <a:cubicBezTo>
                      <a:pt x="2167" y="248"/>
                      <a:pt x="2357" y="266"/>
                      <a:pt x="2541" y="277"/>
                    </a:cubicBezTo>
                    <a:lnTo>
                      <a:pt x="2541" y="277"/>
                    </a:lnTo>
                    <a:cubicBezTo>
                      <a:pt x="2342" y="596"/>
                      <a:pt x="2098" y="814"/>
                      <a:pt x="1782" y="995"/>
                    </a:cubicBezTo>
                    <a:cubicBezTo>
                      <a:pt x="1613" y="1080"/>
                      <a:pt x="988" y="1360"/>
                      <a:pt x="610" y="1360"/>
                    </a:cubicBezTo>
                    <a:cubicBezTo>
                      <a:pt x="497" y="1360"/>
                      <a:pt x="406" y="1335"/>
                      <a:pt x="355" y="1272"/>
                    </a:cubicBezTo>
                    <a:cubicBezTo>
                      <a:pt x="327" y="1230"/>
                      <a:pt x="292" y="1209"/>
                      <a:pt x="257" y="1203"/>
                    </a:cubicBezTo>
                    <a:lnTo>
                      <a:pt x="257" y="1203"/>
                    </a:lnTo>
                    <a:cubicBezTo>
                      <a:pt x="584" y="878"/>
                      <a:pt x="962" y="554"/>
                      <a:pt x="1395" y="337"/>
                    </a:cubicBezTo>
                    <a:cubicBezTo>
                      <a:pt x="1582" y="268"/>
                      <a:pt x="1779" y="248"/>
                      <a:pt x="1978" y="248"/>
                    </a:cubicBezTo>
                    <a:close/>
                    <a:moveTo>
                      <a:pt x="1908" y="0"/>
                    </a:moveTo>
                    <a:cubicBezTo>
                      <a:pt x="1702" y="0"/>
                      <a:pt x="1499" y="23"/>
                      <a:pt x="1286" y="118"/>
                    </a:cubicBezTo>
                    <a:cubicBezTo>
                      <a:pt x="847" y="284"/>
                      <a:pt x="408" y="666"/>
                      <a:pt x="79" y="995"/>
                    </a:cubicBezTo>
                    <a:cubicBezTo>
                      <a:pt x="1" y="1073"/>
                      <a:pt x="62" y="1206"/>
                      <a:pt x="144" y="1238"/>
                    </a:cubicBezTo>
                    <a:lnTo>
                      <a:pt x="144" y="1238"/>
                    </a:lnTo>
                    <a:cubicBezTo>
                      <a:pt x="103" y="1275"/>
                      <a:pt x="88" y="1334"/>
                      <a:pt x="136" y="1382"/>
                    </a:cubicBezTo>
                    <a:cubicBezTo>
                      <a:pt x="262" y="1528"/>
                      <a:pt x="445" y="1579"/>
                      <a:pt x="644" y="1579"/>
                    </a:cubicBezTo>
                    <a:cubicBezTo>
                      <a:pt x="963" y="1579"/>
                      <a:pt x="1324" y="1449"/>
                      <a:pt x="1562" y="1382"/>
                    </a:cubicBezTo>
                    <a:cubicBezTo>
                      <a:pt x="2164" y="1162"/>
                      <a:pt x="2602" y="723"/>
                      <a:pt x="2879" y="175"/>
                    </a:cubicBezTo>
                    <a:cubicBezTo>
                      <a:pt x="2932" y="118"/>
                      <a:pt x="2822" y="8"/>
                      <a:pt x="2769" y="8"/>
                    </a:cubicBezTo>
                    <a:cubicBezTo>
                      <a:pt x="2679" y="17"/>
                      <a:pt x="2592" y="21"/>
                      <a:pt x="2507" y="21"/>
                    </a:cubicBezTo>
                    <a:cubicBezTo>
                      <a:pt x="2297" y="21"/>
                      <a:pt x="2101" y="0"/>
                      <a:pt x="1908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8"/>
              <p:cNvSpPr/>
              <p:nvPr/>
            </p:nvSpPr>
            <p:spPr>
              <a:xfrm>
                <a:off x="902400" y="3088650"/>
                <a:ext cx="69600" cy="37375"/>
              </a:xfrm>
              <a:custGeom>
                <a:avLst/>
                <a:gdLst/>
                <a:ahLst/>
                <a:cxnLst/>
                <a:rect l="l" t="t" r="r" b="b"/>
                <a:pathLst>
                  <a:path w="2784" h="1495" extrusionOk="0">
                    <a:moveTo>
                      <a:pt x="1946" y="250"/>
                    </a:moveTo>
                    <a:cubicBezTo>
                      <a:pt x="2127" y="250"/>
                      <a:pt x="2300" y="286"/>
                      <a:pt x="2456" y="365"/>
                    </a:cubicBezTo>
                    <a:lnTo>
                      <a:pt x="2456" y="365"/>
                    </a:lnTo>
                    <a:cubicBezTo>
                      <a:pt x="2060" y="864"/>
                      <a:pt x="1321" y="1221"/>
                      <a:pt x="678" y="1221"/>
                    </a:cubicBezTo>
                    <a:cubicBezTo>
                      <a:pt x="549" y="1221"/>
                      <a:pt x="424" y="1207"/>
                      <a:pt x="306" y="1176"/>
                    </a:cubicBezTo>
                    <a:lnTo>
                      <a:pt x="306" y="1176"/>
                    </a:lnTo>
                    <a:cubicBezTo>
                      <a:pt x="618" y="675"/>
                      <a:pt x="1322" y="250"/>
                      <a:pt x="1946" y="250"/>
                    </a:cubicBezTo>
                    <a:close/>
                    <a:moveTo>
                      <a:pt x="1954" y="1"/>
                    </a:moveTo>
                    <a:cubicBezTo>
                      <a:pt x="1190" y="1"/>
                      <a:pt x="364" y="499"/>
                      <a:pt x="41" y="1145"/>
                    </a:cubicBezTo>
                    <a:cubicBezTo>
                      <a:pt x="12" y="1188"/>
                      <a:pt x="9" y="1223"/>
                      <a:pt x="23" y="1250"/>
                    </a:cubicBezTo>
                    <a:lnTo>
                      <a:pt x="23" y="1250"/>
                    </a:lnTo>
                    <a:cubicBezTo>
                      <a:pt x="1" y="1317"/>
                      <a:pt x="16" y="1392"/>
                      <a:pt x="93" y="1417"/>
                    </a:cubicBezTo>
                    <a:cubicBezTo>
                      <a:pt x="270" y="1469"/>
                      <a:pt x="457" y="1494"/>
                      <a:pt x="647" y="1494"/>
                    </a:cubicBezTo>
                    <a:cubicBezTo>
                      <a:pt x="1462" y="1494"/>
                      <a:pt x="2339" y="1042"/>
                      <a:pt x="2784" y="377"/>
                    </a:cubicBezTo>
                    <a:cubicBezTo>
                      <a:pt x="2784" y="320"/>
                      <a:pt x="2784" y="267"/>
                      <a:pt x="2727" y="210"/>
                    </a:cubicBezTo>
                    <a:cubicBezTo>
                      <a:pt x="2495" y="65"/>
                      <a:pt x="2228" y="1"/>
                      <a:pt x="1954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8"/>
              <p:cNvSpPr/>
              <p:nvPr/>
            </p:nvSpPr>
            <p:spPr>
              <a:xfrm>
                <a:off x="913000" y="3046825"/>
                <a:ext cx="69975" cy="32525"/>
              </a:xfrm>
              <a:custGeom>
                <a:avLst/>
                <a:gdLst/>
                <a:ahLst/>
                <a:cxnLst/>
                <a:rect l="l" t="t" r="r" b="b"/>
                <a:pathLst>
                  <a:path w="2799" h="1301" extrusionOk="0">
                    <a:moveTo>
                      <a:pt x="1947" y="290"/>
                    </a:moveTo>
                    <a:cubicBezTo>
                      <a:pt x="2174" y="290"/>
                      <a:pt x="2352" y="342"/>
                      <a:pt x="2303" y="514"/>
                    </a:cubicBezTo>
                    <a:cubicBezTo>
                      <a:pt x="2250" y="733"/>
                      <a:pt x="1535" y="895"/>
                      <a:pt x="1315" y="895"/>
                    </a:cubicBezTo>
                    <a:cubicBezTo>
                      <a:pt x="1106" y="965"/>
                      <a:pt x="853" y="1035"/>
                      <a:pt x="612" y="1035"/>
                    </a:cubicBezTo>
                    <a:cubicBezTo>
                      <a:pt x="501" y="1035"/>
                      <a:pt x="393" y="1020"/>
                      <a:pt x="293" y="984"/>
                    </a:cubicBezTo>
                    <a:lnTo>
                      <a:pt x="293" y="984"/>
                    </a:lnTo>
                    <a:cubicBezTo>
                      <a:pt x="514" y="722"/>
                      <a:pt x="885" y="511"/>
                      <a:pt x="1206" y="404"/>
                    </a:cubicBezTo>
                    <a:cubicBezTo>
                      <a:pt x="1298" y="372"/>
                      <a:pt x="1662" y="290"/>
                      <a:pt x="1947" y="290"/>
                    </a:cubicBezTo>
                    <a:close/>
                    <a:moveTo>
                      <a:pt x="1799" y="0"/>
                    </a:moveTo>
                    <a:cubicBezTo>
                      <a:pt x="1719" y="0"/>
                      <a:pt x="1648" y="7"/>
                      <a:pt x="1592" y="18"/>
                    </a:cubicBezTo>
                    <a:cubicBezTo>
                      <a:pt x="1043" y="127"/>
                      <a:pt x="437" y="457"/>
                      <a:pt x="56" y="843"/>
                    </a:cubicBezTo>
                    <a:cubicBezTo>
                      <a:pt x="0" y="925"/>
                      <a:pt x="29" y="994"/>
                      <a:pt x="85" y="1027"/>
                    </a:cubicBezTo>
                    <a:lnTo>
                      <a:pt x="85" y="1027"/>
                    </a:lnTo>
                    <a:cubicBezTo>
                      <a:pt x="69" y="1081"/>
                      <a:pt x="86" y="1145"/>
                      <a:pt x="165" y="1172"/>
                    </a:cubicBezTo>
                    <a:cubicBezTo>
                      <a:pt x="316" y="1265"/>
                      <a:pt x="491" y="1301"/>
                      <a:pt x="677" y="1301"/>
                    </a:cubicBezTo>
                    <a:cubicBezTo>
                      <a:pt x="1035" y="1301"/>
                      <a:pt x="1431" y="1169"/>
                      <a:pt x="1754" y="1062"/>
                    </a:cubicBezTo>
                    <a:cubicBezTo>
                      <a:pt x="1974" y="1005"/>
                      <a:pt x="2799" y="786"/>
                      <a:pt x="2632" y="404"/>
                    </a:cubicBezTo>
                    <a:cubicBezTo>
                      <a:pt x="2545" y="97"/>
                      <a:pt x="2110" y="0"/>
                      <a:pt x="1799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8"/>
              <p:cNvSpPr/>
              <p:nvPr/>
            </p:nvSpPr>
            <p:spPr>
              <a:xfrm>
                <a:off x="922100" y="3011300"/>
                <a:ext cx="62200" cy="25775"/>
              </a:xfrm>
              <a:custGeom>
                <a:avLst/>
                <a:gdLst/>
                <a:ahLst/>
                <a:cxnLst/>
                <a:rect l="l" t="t" r="r" b="b"/>
                <a:pathLst>
                  <a:path w="2488" h="1031" extrusionOk="0">
                    <a:moveTo>
                      <a:pt x="1633" y="256"/>
                    </a:moveTo>
                    <a:cubicBezTo>
                      <a:pt x="1782" y="256"/>
                      <a:pt x="1932" y="284"/>
                      <a:pt x="2080" y="348"/>
                    </a:cubicBezTo>
                    <a:lnTo>
                      <a:pt x="2080" y="348"/>
                    </a:lnTo>
                    <a:cubicBezTo>
                      <a:pt x="1772" y="577"/>
                      <a:pt x="1267" y="776"/>
                      <a:pt x="819" y="776"/>
                    </a:cubicBezTo>
                    <a:cubicBezTo>
                      <a:pt x="674" y="776"/>
                      <a:pt x="535" y="755"/>
                      <a:pt x="410" y="707"/>
                    </a:cubicBezTo>
                    <a:lnTo>
                      <a:pt x="410" y="707"/>
                    </a:lnTo>
                    <a:cubicBezTo>
                      <a:pt x="794" y="472"/>
                      <a:pt x="1214" y="256"/>
                      <a:pt x="1633" y="256"/>
                    </a:cubicBezTo>
                    <a:close/>
                    <a:moveTo>
                      <a:pt x="1639" y="1"/>
                    </a:moveTo>
                    <a:cubicBezTo>
                      <a:pt x="1135" y="1"/>
                      <a:pt x="622" y="268"/>
                      <a:pt x="183" y="561"/>
                    </a:cubicBezTo>
                    <a:cubicBezTo>
                      <a:pt x="154" y="581"/>
                      <a:pt x="135" y="603"/>
                      <a:pt x="125" y="625"/>
                    </a:cubicBezTo>
                    <a:lnTo>
                      <a:pt x="125" y="625"/>
                    </a:lnTo>
                    <a:cubicBezTo>
                      <a:pt x="50" y="665"/>
                      <a:pt x="0" y="764"/>
                      <a:pt x="73" y="837"/>
                    </a:cubicBezTo>
                    <a:cubicBezTo>
                      <a:pt x="278" y="974"/>
                      <a:pt x="532" y="1031"/>
                      <a:pt x="798" y="1031"/>
                    </a:cubicBezTo>
                    <a:cubicBezTo>
                      <a:pt x="1386" y="1031"/>
                      <a:pt x="2039" y="753"/>
                      <a:pt x="2378" y="451"/>
                    </a:cubicBezTo>
                    <a:cubicBezTo>
                      <a:pt x="2435" y="398"/>
                      <a:pt x="2488" y="289"/>
                      <a:pt x="2378" y="232"/>
                    </a:cubicBezTo>
                    <a:cubicBezTo>
                      <a:pt x="2141" y="68"/>
                      <a:pt x="1891" y="1"/>
                      <a:pt x="1639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8"/>
              <p:cNvSpPr/>
              <p:nvPr/>
            </p:nvSpPr>
            <p:spPr>
              <a:xfrm>
                <a:off x="927300" y="2960900"/>
                <a:ext cx="48775" cy="379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16" extrusionOk="0">
                    <a:moveTo>
                      <a:pt x="1673" y="319"/>
                    </a:moveTo>
                    <a:cubicBezTo>
                      <a:pt x="1502" y="682"/>
                      <a:pt x="999" y="951"/>
                      <a:pt x="574" y="1122"/>
                    </a:cubicBezTo>
                    <a:lnTo>
                      <a:pt x="574" y="1122"/>
                    </a:lnTo>
                    <a:cubicBezTo>
                      <a:pt x="878" y="778"/>
                      <a:pt x="1249" y="520"/>
                      <a:pt x="1673" y="319"/>
                    </a:cubicBezTo>
                    <a:close/>
                    <a:moveTo>
                      <a:pt x="1788" y="0"/>
                    </a:moveTo>
                    <a:cubicBezTo>
                      <a:pt x="1073" y="272"/>
                      <a:pt x="471" y="711"/>
                      <a:pt x="85" y="1317"/>
                    </a:cubicBezTo>
                    <a:cubicBezTo>
                      <a:pt x="1" y="1401"/>
                      <a:pt x="110" y="1516"/>
                      <a:pt x="215" y="1516"/>
                    </a:cubicBezTo>
                    <a:cubicBezTo>
                      <a:pt x="247" y="1516"/>
                      <a:pt x="279" y="1505"/>
                      <a:pt x="304" y="1479"/>
                    </a:cubicBezTo>
                    <a:cubicBezTo>
                      <a:pt x="910" y="1317"/>
                      <a:pt x="1950" y="878"/>
                      <a:pt x="1950" y="163"/>
                    </a:cubicBezTo>
                    <a:cubicBezTo>
                      <a:pt x="1950" y="53"/>
                      <a:pt x="1898" y="0"/>
                      <a:pt x="1788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8"/>
              <p:cNvSpPr/>
              <p:nvPr/>
            </p:nvSpPr>
            <p:spPr>
              <a:xfrm>
                <a:off x="927375" y="2923225"/>
                <a:ext cx="39150" cy="39775"/>
              </a:xfrm>
              <a:custGeom>
                <a:avLst/>
                <a:gdLst/>
                <a:ahLst/>
                <a:cxnLst/>
                <a:rect l="l" t="t" r="r" b="b"/>
                <a:pathLst>
                  <a:path w="1566" h="1591" extrusionOk="0">
                    <a:moveTo>
                      <a:pt x="1192" y="295"/>
                    </a:moveTo>
                    <a:cubicBezTo>
                      <a:pt x="1148" y="493"/>
                      <a:pt x="831" y="811"/>
                      <a:pt x="740" y="902"/>
                    </a:cubicBezTo>
                    <a:cubicBezTo>
                      <a:pt x="625" y="1020"/>
                      <a:pt x="507" y="1136"/>
                      <a:pt x="352" y="1253"/>
                    </a:cubicBezTo>
                    <a:lnTo>
                      <a:pt x="352" y="1253"/>
                    </a:lnTo>
                    <a:cubicBezTo>
                      <a:pt x="522" y="820"/>
                      <a:pt x="833" y="499"/>
                      <a:pt x="1192" y="295"/>
                    </a:cubicBezTo>
                    <a:close/>
                    <a:moveTo>
                      <a:pt x="1288" y="0"/>
                    </a:moveTo>
                    <a:cubicBezTo>
                      <a:pt x="1272" y="0"/>
                      <a:pt x="1254" y="6"/>
                      <a:pt x="1236" y="24"/>
                    </a:cubicBezTo>
                    <a:cubicBezTo>
                      <a:pt x="688" y="243"/>
                      <a:pt x="249" y="682"/>
                      <a:pt x="29" y="1288"/>
                    </a:cubicBezTo>
                    <a:cubicBezTo>
                      <a:pt x="1" y="1369"/>
                      <a:pt x="42" y="1424"/>
                      <a:pt x="103" y="1445"/>
                    </a:cubicBezTo>
                    <a:lnTo>
                      <a:pt x="103" y="1445"/>
                    </a:lnTo>
                    <a:cubicBezTo>
                      <a:pt x="95" y="1505"/>
                      <a:pt x="162" y="1590"/>
                      <a:pt x="233" y="1590"/>
                    </a:cubicBezTo>
                    <a:cubicBezTo>
                      <a:pt x="257" y="1590"/>
                      <a:pt x="280" y="1581"/>
                      <a:pt x="301" y="1560"/>
                    </a:cubicBezTo>
                    <a:cubicBezTo>
                      <a:pt x="631" y="1398"/>
                      <a:pt x="907" y="1121"/>
                      <a:pt x="1127" y="849"/>
                    </a:cubicBezTo>
                    <a:cubicBezTo>
                      <a:pt x="1289" y="629"/>
                      <a:pt x="1566" y="300"/>
                      <a:pt x="1346" y="24"/>
                    </a:cubicBezTo>
                    <a:cubicBezTo>
                      <a:pt x="1346" y="24"/>
                      <a:pt x="1321" y="0"/>
                      <a:pt x="1288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8"/>
              <p:cNvSpPr/>
              <p:nvPr/>
            </p:nvSpPr>
            <p:spPr>
              <a:xfrm>
                <a:off x="756575" y="2925125"/>
                <a:ext cx="192075" cy="524600"/>
              </a:xfrm>
              <a:custGeom>
                <a:avLst/>
                <a:gdLst/>
                <a:ahLst/>
                <a:cxnLst/>
                <a:rect l="l" t="t" r="r" b="b"/>
                <a:pathLst>
                  <a:path w="7683" h="20984" extrusionOk="0">
                    <a:moveTo>
                      <a:pt x="6555" y="1"/>
                    </a:moveTo>
                    <a:cubicBezTo>
                      <a:pt x="6465" y="1"/>
                      <a:pt x="6385" y="62"/>
                      <a:pt x="6422" y="167"/>
                    </a:cubicBezTo>
                    <a:cubicBezTo>
                      <a:pt x="7682" y="2309"/>
                      <a:pt x="6475" y="4556"/>
                      <a:pt x="5874" y="6698"/>
                    </a:cubicBezTo>
                    <a:cubicBezTo>
                      <a:pt x="5378" y="8454"/>
                      <a:pt x="5654" y="10262"/>
                      <a:pt x="5487" y="12075"/>
                    </a:cubicBezTo>
                    <a:cubicBezTo>
                      <a:pt x="5487" y="12237"/>
                      <a:pt x="5268" y="12786"/>
                      <a:pt x="5158" y="12953"/>
                    </a:cubicBezTo>
                    <a:cubicBezTo>
                      <a:pt x="4776" y="13664"/>
                      <a:pt x="4280" y="14322"/>
                      <a:pt x="3732" y="14928"/>
                    </a:cubicBezTo>
                    <a:cubicBezTo>
                      <a:pt x="2744" y="16245"/>
                      <a:pt x="1208" y="17232"/>
                      <a:pt x="550" y="18769"/>
                    </a:cubicBezTo>
                    <a:cubicBezTo>
                      <a:pt x="330" y="19150"/>
                      <a:pt x="1" y="20028"/>
                      <a:pt x="168" y="20414"/>
                    </a:cubicBezTo>
                    <a:cubicBezTo>
                      <a:pt x="277" y="20634"/>
                      <a:pt x="550" y="20796"/>
                      <a:pt x="716" y="20963"/>
                    </a:cubicBezTo>
                    <a:cubicBezTo>
                      <a:pt x="746" y="20977"/>
                      <a:pt x="779" y="20984"/>
                      <a:pt x="810" y="20984"/>
                    </a:cubicBezTo>
                    <a:cubicBezTo>
                      <a:pt x="897" y="20984"/>
                      <a:pt x="975" y="20934"/>
                      <a:pt x="936" y="20853"/>
                    </a:cubicBezTo>
                    <a:cubicBezTo>
                      <a:pt x="387" y="18659"/>
                      <a:pt x="2801" y="17175"/>
                      <a:pt x="4061" y="15749"/>
                    </a:cubicBezTo>
                    <a:cubicBezTo>
                      <a:pt x="4939" y="14761"/>
                      <a:pt x="5597" y="13664"/>
                      <a:pt x="5817" y="12457"/>
                    </a:cubicBezTo>
                    <a:cubicBezTo>
                      <a:pt x="6313" y="10372"/>
                      <a:pt x="5926" y="7519"/>
                      <a:pt x="6694" y="5052"/>
                    </a:cubicBezTo>
                    <a:lnTo>
                      <a:pt x="6694" y="4995"/>
                    </a:lnTo>
                    <a:cubicBezTo>
                      <a:pt x="7243" y="3349"/>
                      <a:pt x="7572" y="1651"/>
                      <a:pt x="6694" y="57"/>
                    </a:cubicBezTo>
                    <a:cubicBezTo>
                      <a:pt x="6656" y="19"/>
                      <a:pt x="6604" y="1"/>
                      <a:pt x="6555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18" name="Google Shape;518;p8"/>
            <p:cNvGrpSpPr/>
            <p:nvPr/>
          </p:nvGrpSpPr>
          <p:grpSpPr>
            <a:xfrm rot="-5400000">
              <a:off x="8047921" y="1449168"/>
              <a:ext cx="1610497" cy="1678497"/>
              <a:chOff x="5898850" y="2516424"/>
              <a:chExt cx="584424" cy="609100"/>
            </a:xfrm>
          </p:grpSpPr>
          <p:sp>
            <p:nvSpPr>
              <p:cNvPr id="519" name="Google Shape;519;p8"/>
              <p:cNvSpPr/>
              <p:nvPr/>
            </p:nvSpPr>
            <p:spPr>
              <a:xfrm>
                <a:off x="6088158" y="2783960"/>
                <a:ext cx="186156" cy="168831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2251" extrusionOk="0">
                    <a:moveTo>
                      <a:pt x="1084" y="1"/>
                    </a:moveTo>
                    <a:cubicBezTo>
                      <a:pt x="829" y="1"/>
                      <a:pt x="574" y="128"/>
                      <a:pt x="383" y="436"/>
                    </a:cubicBezTo>
                    <a:cubicBezTo>
                      <a:pt x="163" y="822"/>
                      <a:pt x="1" y="1643"/>
                      <a:pt x="330" y="2029"/>
                    </a:cubicBezTo>
                    <a:cubicBezTo>
                      <a:pt x="486" y="2185"/>
                      <a:pt x="698" y="2251"/>
                      <a:pt x="918" y="2251"/>
                    </a:cubicBezTo>
                    <a:cubicBezTo>
                      <a:pt x="1317" y="2251"/>
                      <a:pt x="1744" y="2036"/>
                      <a:pt x="1919" y="1753"/>
                    </a:cubicBezTo>
                    <a:cubicBezTo>
                      <a:pt x="2481" y="950"/>
                      <a:pt x="1780" y="1"/>
                      <a:pt x="1084" y="1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8"/>
              <p:cNvSpPr/>
              <p:nvPr/>
            </p:nvSpPr>
            <p:spPr>
              <a:xfrm>
                <a:off x="6129335" y="2601928"/>
                <a:ext cx="139955" cy="146630"/>
              </a:xfrm>
              <a:custGeom>
                <a:avLst/>
                <a:gdLst/>
                <a:ahLst/>
                <a:cxnLst/>
                <a:rect l="l" t="t" r="r" b="b"/>
                <a:pathLst>
                  <a:path w="1866" h="1955" extrusionOk="0">
                    <a:moveTo>
                      <a:pt x="968" y="0"/>
                    </a:moveTo>
                    <a:cubicBezTo>
                      <a:pt x="837" y="0"/>
                      <a:pt x="707" y="36"/>
                      <a:pt x="602" y="120"/>
                    </a:cubicBezTo>
                    <a:lnTo>
                      <a:pt x="273" y="668"/>
                    </a:lnTo>
                    <a:cubicBezTo>
                      <a:pt x="110" y="888"/>
                      <a:pt x="0" y="1164"/>
                      <a:pt x="53" y="1437"/>
                    </a:cubicBezTo>
                    <a:cubicBezTo>
                      <a:pt x="110" y="1603"/>
                      <a:pt x="220" y="1823"/>
                      <a:pt x="439" y="1933"/>
                    </a:cubicBezTo>
                    <a:cubicBezTo>
                      <a:pt x="487" y="1948"/>
                      <a:pt x="534" y="1954"/>
                      <a:pt x="582" y="1954"/>
                    </a:cubicBezTo>
                    <a:cubicBezTo>
                      <a:pt x="698" y="1954"/>
                      <a:pt x="816" y="1916"/>
                      <a:pt x="931" y="1875"/>
                    </a:cubicBezTo>
                    <a:cubicBezTo>
                      <a:pt x="1260" y="1766"/>
                      <a:pt x="1589" y="1546"/>
                      <a:pt x="1699" y="1217"/>
                    </a:cubicBezTo>
                    <a:cubicBezTo>
                      <a:pt x="1866" y="888"/>
                      <a:pt x="1809" y="506"/>
                      <a:pt x="1537" y="230"/>
                    </a:cubicBezTo>
                    <a:cubicBezTo>
                      <a:pt x="1401" y="94"/>
                      <a:pt x="1182" y="0"/>
                      <a:pt x="968" y="0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8"/>
              <p:cNvSpPr/>
              <p:nvPr/>
            </p:nvSpPr>
            <p:spPr>
              <a:xfrm>
                <a:off x="6239665" y="2702057"/>
                <a:ext cx="148955" cy="112054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1494" extrusionOk="0">
                    <a:moveTo>
                      <a:pt x="1017" y="1"/>
                    </a:moveTo>
                    <a:cubicBezTo>
                      <a:pt x="856" y="1"/>
                      <a:pt x="694" y="49"/>
                      <a:pt x="557" y="159"/>
                    </a:cubicBezTo>
                    <a:cubicBezTo>
                      <a:pt x="1" y="614"/>
                      <a:pt x="380" y="1493"/>
                      <a:pt x="1049" y="1493"/>
                    </a:cubicBezTo>
                    <a:cubicBezTo>
                      <a:pt x="1103" y="1493"/>
                      <a:pt x="1158" y="1487"/>
                      <a:pt x="1216" y="1475"/>
                    </a:cubicBezTo>
                    <a:cubicBezTo>
                      <a:pt x="1492" y="1366"/>
                      <a:pt x="1712" y="1199"/>
                      <a:pt x="1821" y="927"/>
                    </a:cubicBezTo>
                    <a:cubicBezTo>
                      <a:pt x="1986" y="433"/>
                      <a:pt x="1501" y="1"/>
                      <a:pt x="1017" y="1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8"/>
              <p:cNvSpPr/>
              <p:nvPr/>
            </p:nvSpPr>
            <p:spPr>
              <a:xfrm>
                <a:off x="6009855" y="2711282"/>
                <a:ext cx="90603" cy="89853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8" extrusionOk="0">
                    <a:moveTo>
                      <a:pt x="647" y="0"/>
                    </a:moveTo>
                    <a:cubicBezTo>
                      <a:pt x="596" y="0"/>
                      <a:pt x="545" y="11"/>
                      <a:pt x="496" y="36"/>
                    </a:cubicBezTo>
                    <a:lnTo>
                      <a:pt x="329" y="88"/>
                    </a:lnTo>
                    <a:cubicBezTo>
                      <a:pt x="110" y="255"/>
                      <a:pt x="0" y="584"/>
                      <a:pt x="110" y="856"/>
                    </a:cubicBezTo>
                    <a:cubicBezTo>
                      <a:pt x="189" y="1057"/>
                      <a:pt x="415" y="1198"/>
                      <a:pt x="616" y="1198"/>
                    </a:cubicBezTo>
                    <a:cubicBezTo>
                      <a:pt x="692" y="1198"/>
                      <a:pt x="765" y="1177"/>
                      <a:pt x="825" y="1133"/>
                    </a:cubicBezTo>
                    <a:lnTo>
                      <a:pt x="988" y="966"/>
                    </a:lnTo>
                    <a:cubicBezTo>
                      <a:pt x="1097" y="804"/>
                      <a:pt x="1207" y="527"/>
                      <a:pt x="1097" y="308"/>
                    </a:cubicBezTo>
                    <a:cubicBezTo>
                      <a:pt x="1012" y="137"/>
                      <a:pt x="828" y="0"/>
                      <a:pt x="647" y="0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8"/>
              <p:cNvSpPr/>
              <p:nvPr/>
            </p:nvSpPr>
            <p:spPr>
              <a:xfrm>
                <a:off x="5959228" y="2563076"/>
                <a:ext cx="184131" cy="116554"/>
              </a:xfrm>
              <a:custGeom>
                <a:avLst/>
                <a:gdLst/>
                <a:ahLst/>
                <a:cxnLst/>
                <a:rect l="l" t="t" r="r" b="b"/>
                <a:pathLst>
                  <a:path w="2455" h="1554" extrusionOk="0">
                    <a:moveTo>
                      <a:pt x="1954" y="1"/>
                    </a:moveTo>
                    <a:cubicBezTo>
                      <a:pt x="1266" y="1"/>
                      <a:pt x="1" y="1137"/>
                      <a:pt x="1061" y="1516"/>
                    </a:cubicBezTo>
                    <a:cubicBezTo>
                      <a:pt x="1153" y="1540"/>
                      <a:pt x="1245" y="1553"/>
                      <a:pt x="1337" y="1553"/>
                    </a:cubicBezTo>
                    <a:cubicBezTo>
                      <a:pt x="1465" y="1553"/>
                      <a:pt x="1592" y="1527"/>
                      <a:pt x="1720" y="1463"/>
                    </a:cubicBezTo>
                    <a:cubicBezTo>
                      <a:pt x="1830" y="1463"/>
                      <a:pt x="1882" y="1406"/>
                      <a:pt x="1939" y="1353"/>
                    </a:cubicBezTo>
                    <a:cubicBezTo>
                      <a:pt x="2102" y="1186"/>
                      <a:pt x="2211" y="1024"/>
                      <a:pt x="2268" y="857"/>
                    </a:cubicBezTo>
                    <a:cubicBezTo>
                      <a:pt x="2455" y="229"/>
                      <a:pt x="2262" y="1"/>
                      <a:pt x="1954" y="1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8"/>
              <p:cNvSpPr/>
              <p:nvPr/>
            </p:nvSpPr>
            <p:spPr>
              <a:xfrm>
                <a:off x="5964703" y="2845013"/>
                <a:ext cx="98853" cy="99453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326" extrusionOk="0">
                    <a:moveTo>
                      <a:pt x="638" y="1"/>
                    </a:moveTo>
                    <a:cubicBezTo>
                      <a:pt x="608" y="1"/>
                      <a:pt x="579" y="3"/>
                      <a:pt x="549" y="8"/>
                    </a:cubicBezTo>
                    <a:lnTo>
                      <a:pt x="330" y="171"/>
                    </a:lnTo>
                    <a:cubicBezTo>
                      <a:pt x="111" y="390"/>
                      <a:pt x="1" y="719"/>
                      <a:pt x="163" y="996"/>
                    </a:cubicBezTo>
                    <a:cubicBezTo>
                      <a:pt x="220" y="1158"/>
                      <a:pt x="330" y="1268"/>
                      <a:pt x="492" y="1325"/>
                    </a:cubicBezTo>
                    <a:cubicBezTo>
                      <a:pt x="549" y="1325"/>
                      <a:pt x="659" y="1325"/>
                      <a:pt x="769" y="1268"/>
                    </a:cubicBezTo>
                    <a:cubicBezTo>
                      <a:pt x="1041" y="1158"/>
                      <a:pt x="1318" y="829"/>
                      <a:pt x="1261" y="500"/>
                    </a:cubicBezTo>
                    <a:cubicBezTo>
                      <a:pt x="1213" y="252"/>
                      <a:pt x="935" y="1"/>
                      <a:pt x="638" y="1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8"/>
              <p:cNvSpPr/>
              <p:nvPr/>
            </p:nvSpPr>
            <p:spPr>
              <a:xfrm>
                <a:off x="5898850" y="2730408"/>
                <a:ext cx="90678" cy="108904"/>
              </a:xfrm>
              <a:custGeom>
                <a:avLst/>
                <a:gdLst/>
                <a:ahLst/>
                <a:cxnLst/>
                <a:rect l="l" t="t" r="r" b="b"/>
                <a:pathLst>
                  <a:path w="1209" h="1452" extrusionOk="0">
                    <a:moveTo>
                      <a:pt x="712" y="0"/>
                    </a:moveTo>
                    <a:cubicBezTo>
                      <a:pt x="493" y="0"/>
                      <a:pt x="330" y="162"/>
                      <a:pt x="163" y="329"/>
                    </a:cubicBezTo>
                    <a:lnTo>
                      <a:pt x="54" y="492"/>
                    </a:lnTo>
                    <a:cubicBezTo>
                      <a:pt x="54" y="658"/>
                      <a:pt x="1" y="821"/>
                      <a:pt x="54" y="988"/>
                    </a:cubicBezTo>
                    <a:cubicBezTo>
                      <a:pt x="54" y="1150"/>
                      <a:pt x="163" y="1317"/>
                      <a:pt x="273" y="1369"/>
                    </a:cubicBezTo>
                    <a:cubicBezTo>
                      <a:pt x="357" y="1424"/>
                      <a:pt x="439" y="1452"/>
                      <a:pt x="521" y="1452"/>
                    </a:cubicBezTo>
                    <a:cubicBezTo>
                      <a:pt x="603" y="1452"/>
                      <a:pt x="686" y="1424"/>
                      <a:pt x="769" y="1369"/>
                    </a:cubicBezTo>
                    <a:cubicBezTo>
                      <a:pt x="931" y="1317"/>
                      <a:pt x="1098" y="1150"/>
                      <a:pt x="1151" y="931"/>
                    </a:cubicBezTo>
                    <a:cubicBezTo>
                      <a:pt x="1208" y="711"/>
                      <a:pt x="1208" y="492"/>
                      <a:pt x="1098" y="272"/>
                    </a:cubicBezTo>
                    <a:cubicBezTo>
                      <a:pt x="989" y="162"/>
                      <a:pt x="879" y="53"/>
                      <a:pt x="712" y="0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8"/>
              <p:cNvSpPr/>
              <p:nvPr/>
            </p:nvSpPr>
            <p:spPr>
              <a:xfrm>
                <a:off x="6005880" y="3011145"/>
                <a:ext cx="214057" cy="114379"/>
              </a:xfrm>
              <a:custGeom>
                <a:avLst/>
                <a:gdLst/>
                <a:ahLst/>
                <a:cxnLst/>
                <a:rect l="l" t="t" r="r" b="b"/>
                <a:pathLst>
                  <a:path w="2854" h="1525" extrusionOk="0">
                    <a:moveTo>
                      <a:pt x="1235" y="0"/>
                    </a:moveTo>
                    <a:cubicBezTo>
                      <a:pt x="796" y="0"/>
                      <a:pt x="325" y="126"/>
                      <a:pt x="220" y="479"/>
                    </a:cubicBezTo>
                    <a:cubicBezTo>
                      <a:pt x="0" y="1028"/>
                      <a:pt x="769" y="1524"/>
                      <a:pt x="1208" y="1524"/>
                    </a:cubicBezTo>
                    <a:lnTo>
                      <a:pt x="1260" y="1524"/>
                    </a:lnTo>
                    <a:cubicBezTo>
                      <a:pt x="2085" y="1524"/>
                      <a:pt x="2853" y="427"/>
                      <a:pt x="1866" y="98"/>
                    </a:cubicBezTo>
                    <a:cubicBezTo>
                      <a:pt x="1710" y="38"/>
                      <a:pt x="1477" y="0"/>
                      <a:pt x="1235" y="0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8"/>
              <p:cNvSpPr/>
              <p:nvPr/>
            </p:nvSpPr>
            <p:spPr>
              <a:xfrm>
                <a:off x="6182662" y="2911616"/>
                <a:ext cx="236558" cy="166206"/>
              </a:xfrm>
              <a:custGeom>
                <a:avLst/>
                <a:gdLst/>
                <a:ahLst/>
                <a:cxnLst/>
                <a:rect l="l" t="t" r="r" b="b"/>
                <a:pathLst>
                  <a:path w="3154" h="2216" extrusionOk="0">
                    <a:moveTo>
                      <a:pt x="1797" y="1"/>
                    </a:moveTo>
                    <a:cubicBezTo>
                      <a:pt x="1697" y="1"/>
                      <a:pt x="1592" y="17"/>
                      <a:pt x="1484" y="51"/>
                    </a:cubicBezTo>
                    <a:cubicBezTo>
                      <a:pt x="769" y="218"/>
                      <a:pt x="0" y="1148"/>
                      <a:pt x="496" y="1864"/>
                    </a:cubicBezTo>
                    <a:cubicBezTo>
                      <a:pt x="697" y="2114"/>
                      <a:pt x="1011" y="2215"/>
                      <a:pt x="1341" y="2215"/>
                    </a:cubicBezTo>
                    <a:cubicBezTo>
                      <a:pt x="1733" y="2215"/>
                      <a:pt x="2147" y="2071"/>
                      <a:pt x="2415" y="1864"/>
                    </a:cubicBezTo>
                    <a:cubicBezTo>
                      <a:pt x="3154" y="1175"/>
                      <a:pt x="2656" y="1"/>
                      <a:pt x="1797" y="1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8"/>
              <p:cNvSpPr/>
              <p:nvPr/>
            </p:nvSpPr>
            <p:spPr>
              <a:xfrm>
                <a:off x="6363345" y="2784110"/>
                <a:ext cx="119929" cy="119179"/>
              </a:xfrm>
              <a:custGeom>
                <a:avLst/>
                <a:gdLst/>
                <a:ahLst/>
                <a:cxnLst/>
                <a:rect l="l" t="t" r="r" b="b"/>
                <a:pathLst>
                  <a:path w="1599" h="1589" extrusionOk="0">
                    <a:moveTo>
                      <a:pt x="833" y="0"/>
                    </a:moveTo>
                    <a:cubicBezTo>
                      <a:pt x="215" y="0"/>
                      <a:pt x="0" y="1115"/>
                      <a:pt x="502" y="1479"/>
                    </a:cubicBezTo>
                    <a:cubicBezTo>
                      <a:pt x="611" y="1588"/>
                      <a:pt x="831" y="1588"/>
                      <a:pt x="993" y="1588"/>
                    </a:cubicBezTo>
                    <a:cubicBezTo>
                      <a:pt x="1270" y="1479"/>
                      <a:pt x="1489" y="1259"/>
                      <a:pt x="1542" y="930"/>
                    </a:cubicBezTo>
                    <a:cubicBezTo>
                      <a:pt x="1599" y="653"/>
                      <a:pt x="1489" y="324"/>
                      <a:pt x="1270" y="162"/>
                    </a:cubicBezTo>
                    <a:cubicBezTo>
                      <a:pt x="1109" y="48"/>
                      <a:pt x="962" y="0"/>
                      <a:pt x="833" y="0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8"/>
              <p:cNvSpPr/>
              <p:nvPr/>
            </p:nvSpPr>
            <p:spPr>
              <a:xfrm>
                <a:off x="6338294" y="2612128"/>
                <a:ext cx="141455" cy="80103"/>
              </a:xfrm>
              <a:custGeom>
                <a:avLst/>
                <a:gdLst/>
                <a:ahLst/>
                <a:cxnLst/>
                <a:rect l="l" t="t" r="r" b="b"/>
                <a:pathLst>
                  <a:path w="1886" h="1068" extrusionOk="0">
                    <a:moveTo>
                      <a:pt x="1489" y="1"/>
                    </a:moveTo>
                    <a:cubicBezTo>
                      <a:pt x="951" y="1"/>
                      <a:pt x="0" y="725"/>
                      <a:pt x="836" y="1028"/>
                    </a:cubicBezTo>
                    <a:cubicBezTo>
                      <a:pt x="890" y="1055"/>
                      <a:pt x="958" y="1068"/>
                      <a:pt x="1034" y="1068"/>
                    </a:cubicBezTo>
                    <a:cubicBezTo>
                      <a:pt x="1109" y="1068"/>
                      <a:pt x="1191" y="1055"/>
                      <a:pt x="1274" y="1028"/>
                    </a:cubicBezTo>
                    <a:cubicBezTo>
                      <a:pt x="1327" y="1028"/>
                      <a:pt x="1327" y="971"/>
                      <a:pt x="1384" y="971"/>
                    </a:cubicBezTo>
                    <a:cubicBezTo>
                      <a:pt x="1547" y="862"/>
                      <a:pt x="1713" y="699"/>
                      <a:pt x="1766" y="532"/>
                    </a:cubicBezTo>
                    <a:cubicBezTo>
                      <a:pt x="1885" y="144"/>
                      <a:pt x="1728" y="1"/>
                      <a:pt x="1489" y="1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8"/>
              <p:cNvSpPr/>
              <p:nvPr/>
            </p:nvSpPr>
            <p:spPr>
              <a:xfrm>
                <a:off x="6252790" y="2516424"/>
                <a:ext cx="98853" cy="84228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123" extrusionOk="0">
                    <a:moveTo>
                      <a:pt x="821" y="0"/>
                    </a:moveTo>
                    <a:lnTo>
                      <a:pt x="163" y="329"/>
                    </a:lnTo>
                    <a:cubicBezTo>
                      <a:pt x="0" y="549"/>
                      <a:pt x="0" y="878"/>
                      <a:pt x="273" y="1040"/>
                    </a:cubicBezTo>
                    <a:cubicBezTo>
                      <a:pt x="356" y="1095"/>
                      <a:pt x="452" y="1123"/>
                      <a:pt x="548" y="1123"/>
                    </a:cubicBezTo>
                    <a:cubicBezTo>
                      <a:pt x="644" y="1123"/>
                      <a:pt x="740" y="1095"/>
                      <a:pt x="821" y="1040"/>
                    </a:cubicBezTo>
                    <a:cubicBezTo>
                      <a:pt x="988" y="988"/>
                      <a:pt x="1098" y="821"/>
                      <a:pt x="1207" y="658"/>
                    </a:cubicBezTo>
                    <a:cubicBezTo>
                      <a:pt x="1260" y="549"/>
                      <a:pt x="1317" y="382"/>
                      <a:pt x="1260" y="272"/>
                    </a:cubicBezTo>
                    <a:cubicBezTo>
                      <a:pt x="1207" y="110"/>
                      <a:pt x="988" y="53"/>
                      <a:pt x="821" y="0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8"/>
              <p:cNvSpPr/>
              <p:nvPr/>
            </p:nvSpPr>
            <p:spPr>
              <a:xfrm>
                <a:off x="5907100" y="2960818"/>
                <a:ext cx="98853" cy="107029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427" extrusionOk="0">
                    <a:moveTo>
                      <a:pt x="879" y="0"/>
                    </a:moveTo>
                    <a:lnTo>
                      <a:pt x="383" y="163"/>
                    </a:lnTo>
                    <a:cubicBezTo>
                      <a:pt x="163" y="330"/>
                      <a:pt x="53" y="549"/>
                      <a:pt x="53" y="769"/>
                    </a:cubicBezTo>
                    <a:cubicBezTo>
                      <a:pt x="1" y="988"/>
                      <a:pt x="1" y="1208"/>
                      <a:pt x="163" y="1317"/>
                    </a:cubicBezTo>
                    <a:cubicBezTo>
                      <a:pt x="220" y="1370"/>
                      <a:pt x="330" y="1427"/>
                      <a:pt x="383" y="1427"/>
                    </a:cubicBezTo>
                    <a:cubicBezTo>
                      <a:pt x="659" y="1427"/>
                      <a:pt x="879" y="1260"/>
                      <a:pt x="1041" y="1041"/>
                    </a:cubicBezTo>
                    <a:cubicBezTo>
                      <a:pt x="1208" y="878"/>
                      <a:pt x="1317" y="659"/>
                      <a:pt x="1260" y="439"/>
                    </a:cubicBezTo>
                    <a:cubicBezTo>
                      <a:pt x="1260" y="220"/>
                      <a:pt x="1098" y="0"/>
                      <a:pt x="879" y="0"/>
                    </a:cubicBezTo>
                    <a:close/>
                  </a:path>
                </a:pathLst>
              </a:custGeom>
              <a:solidFill>
                <a:srgbClr val="1B2B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2" name="Google Shape;532;p8"/>
            <p:cNvGrpSpPr/>
            <p:nvPr/>
          </p:nvGrpSpPr>
          <p:grpSpPr>
            <a:xfrm rot="9000021" flipH="1">
              <a:off x="6891720" y="4203561"/>
              <a:ext cx="675288" cy="1368381"/>
              <a:chOff x="7904450" y="2397175"/>
              <a:chExt cx="1061762" cy="2151519"/>
            </a:xfrm>
          </p:grpSpPr>
          <p:sp>
            <p:nvSpPr>
              <p:cNvPr id="533" name="Google Shape;533;p8"/>
              <p:cNvSpPr/>
              <p:nvPr/>
            </p:nvSpPr>
            <p:spPr>
              <a:xfrm>
                <a:off x="7904450" y="2397175"/>
                <a:ext cx="1061762" cy="2151519"/>
              </a:xfrm>
              <a:custGeom>
                <a:avLst/>
                <a:gdLst/>
                <a:ahLst/>
                <a:cxnLst/>
                <a:rect l="l" t="t" r="r" b="b"/>
                <a:pathLst>
                  <a:path w="12563" h="25458" extrusionOk="0">
                    <a:moveTo>
                      <a:pt x="12562" y="0"/>
                    </a:moveTo>
                    <a:cubicBezTo>
                      <a:pt x="12233" y="0"/>
                      <a:pt x="11904" y="57"/>
                      <a:pt x="11575" y="110"/>
                    </a:cubicBezTo>
                    <a:cubicBezTo>
                      <a:pt x="9328" y="439"/>
                      <a:pt x="7133" y="1593"/>
                      <a:pt x="5487" y="3020"/>
                    </a:cubicBezTo>
                    <a:cubicBezTo>
                      <a:pt x="5430" y="3073"/>
                      <a:pt x="5430" y="3073"/>
                      <a:pt x="5377" y="3073"/>
                    </a:cubicBezTo>
                    <a:lnTo>
                      <a:pt x="4881" y="3568"/>
                    </a:lnTo>
                    <a:cubicBezTo>
                      <a:pt x="3841" y="4609"/>
                      <a:pt x="3016" y="5816"/>
                      <a:pt x="2415" y="7133"/>
                    </a:cubicBezTo>
                    <a:cubicBezTo>
                      <a:pt x="2305" y="7299"/>
                      <a:pt x="2248" y="7462"/>
                      <a:pt x="2138" y="7681"/>
                    </a:cubicBezTo>
                    <a:cubicBezTo>
                      <a:pt x="1866" y="8340"/>
                      <a:pt x="1647" y="8998"/>
                      <a:pt x="1480" y="9713"/>
                    </a:cubicBezTo>
                    <a:cubicBezTo>
                      <a:pt x="1370" y="10262"/>
                      <a:pt x="1317" y="10863"/>
                      <a:pt x="1260" y="11412"/>
                    </a:cubicBezTo>
                    <a:cubicBezTo>
                      <a:pt x="1208" y="11579"/>
                      <a:pt x="1208" y="11741"/>
                      <a:pt x="1208" y="11851"/>
                    </a:cubicBezTo>
                    <a:cubicBezTo>
                      <a:pt x="1098" y="12948"/>
                      <a:pt x="1151" y="14045"/>
                      <a:pt x="1151" y="15200"/>
                    </a:cubicBezTo>
                    <a:cubicBezTo>
                      <a:pt x="1151" y="15310"/>
                      <a:pt x="1208" y="15472"/>
                      <a:pt x="1208" y="15582"/>
                    </a:cubicBezTo>
                    <a:cubicBezTo>
                      <a:pt x="1208" y="16297"/>
                      <a:pt x="1260" y="16955"/>
                      <a:pt x="1260" y="17667"/>
                    </a:cubicBezTo>
                    <a:cubicBezTo>
                      <a:pt x="1317" y="18163"/>
                      <a:pt x="1317" y="18601"/>
                      <a:pt x="1317" y="19093"/>
                    </a:cubicBezTo>
                    <a:lnTo>
                      <a:pt x="1317" y="19532"/>
                    </a:lnTo>
                    <a:cubicBezTo>
                      <a:pt x="1260" y="21288"/>
                      <a:pt x="1041" y="23100"/>
                      <a:pt x="330" y="24689"/>
                    </a:cubicBezTo>
                    <a:cubicBezTo>
                      <a:pt x="273" y="24966"/>
                      <a:pt x="110" y="25238"/>
                      <a:pt x="1" y="25457"/>
                    </a:cubicBezTo>
                    <a:cubicBezTo>
                      <a:pt x="220" y="25295"/>
                      <a:pt x="440" y="25075"/>
                      <a:pt x="659" y="24856"/>
                    </a:cubicBezTo>
                    <a:cubicBezTo>
                      <a:pt x="2138" y="23539"/>
                      <a:pt x="3565" y="22223"/>
                      <a:pt x="4829" y="20686"/>
                    </a:cubicBezTo>
                    <a:cubicBezTo>
                      <a:pt x="4881" y="20577"/>
                      <a:pt x="4938" y="20520"/>
                      <a:pt x="4991" y="20467"/>
                    </a:cubicBezTo>
                    <a:lnTo>
                      <a:pt x="5101" y="20357"/>
                    </a:lnTo>
                    <a:cubicBezTo>
                      <a:pt x="5869" y="19370"/>
                      <a:pt x="6584" y="18325"/>
                      <a:pt x="7133" y="17175"/>
                    </a:cubicBezTo>
                    <a:cubicBezTo>
                      <a:pt x="7186" y="17065"/>
                      <a:pt x="7243" y="16955"/>
                      <a:pt x="7295" y="16789"/>
                    </a:cubicBezTo>
                    <a:cubicBezTo>
                      <a:pt x="7682" y="15968"/>
                      <a:pt x="8011" y="15090"/>
                      <a:pt x="8173" y="14212"/>
                    </a:cubicBezTo>
                    <a:cubicBezTo>
                      <a:pt x="8230" y="13993"/>
                      <a:pt x="8283" y="13773"/>
                      <a:pt x="8283" y="13554"/>
                    </a:cubicBezTo>
                    <a:cubicBezTo>
                      <a:pt x="8340" y="13334"/>
                      <a:pt x="8340" y="13168"/>
                      <a:pt x="8393" y="12948"/>
                    </a:cubicBezTo>
                    <a:cubicBezTo>
                      <a:pt x="8502" y="11741"/>
                      <a:pt x="8450" y="10481"/>
                      <a:pt x="8393" y="9217"/>
                    </a:cubicBezTo>
                    <a:cubicBezTo>
                      <a:pt x="8393" y="8945"/>
                      <a:pt x="8393" y="8669"/>
                      <a:pt x="8340" y="8340"/>
                    </a:cubicBezTo>
                    <a:lnTo>
                      <a:pt x="8340" y="7628"/>
                    </a:lnTo>
                    <a:cubicBezTo>
                      <a:pt x="8283" y="6641"/>
                      <a:pt x="8340" y="5653"/>
                      <a:pt x="8502" y="4666"/>
                    </a:cubicBezTo>
                    <a:lnTo>
                      <a:pt x="8669" y="4007"/>
                    </a:lnTo>
                    <a:lnTo>
                      <a:pt x="8832" y="3511"/>
                    </a:lnTo>
                    <a:cubicBezTo>
                      <a:pt x="9437" y="2032"/>
                      <a:pt x="10587" y="1154"/>
                      <a:pt x="12014" y="329"/>
                    </a:cubicBezTo>
                    <a:cubicBezTo>
                      <a:pt x="12181" y="220"/>
                      <a:pt x="12343" y="110"/>
                      <a:pt x="12562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8"/>
              <p:cNvSpPr/>
              <p:nvPr/>
            </p:nvSpPr>
            <p:spPr>
              <a:xfrm>
                <a:off x="7904450" y="2397175"/>
                <a:ext cx="1061762" cy="2151519"/>
              </a:xfrm>
              <a:custGeom>
                <a:avLst/>
                <a:gdLst/>
                <a:ahLst/>
                <a:cxnLst/>
                <a:rect l="l" t="t" r="r" b="b"/>
                <a:pathLst>
                  <a:path w="12563" h="25458" extrusionOk="0">
                    <a:moveTo>
                      <a:pt x="12562" y="0"/>
                    </a:moveTo>
                    <a:cubicBezTo>
                      <a:pt x="12233" y="0"/>
                      <a:pt x="11904" y="57"/>
                      <a:pt x="11575" y="110"/>
                    </a:cubicBezTo>
                    <a:cubicBezTo>
                      <a:pt x="10974" y="329"/>
                      <a:pt x="10315" y="606"/>
                      <a:pt x="9767" y="988"/>
                    </a:cubicBezTo>
                    <a:cubicBezTo>
                      <a:pt x="9108" y="1374"/>
                      <a:pt x="8560" y="1865"/>
                      <a:pt x="8064" y="2414"/>
                    </a:cubicBezTo>
                    <a:lnTo>
                      <a:pt x="5377" y="3073"/>
                    </a:lnTo>
                    <a:lnTo>
                      <a:pt x="4881" y="3568"/>
                    </a:lnTo>
                    <a:lnTo>
                      <a:pt x="7682" y="2853"/>
                    </a:lnTo>
                    <a:lnTo>
                      <a:pt x="7682" y="2853"/>
                    </a:lnTo>
                    <a:cubicBezTo>
                      <a:pt x="7295" y="3349"/>
                      <a:pt x="6966" y="3898"/>
                      <a:pt x="6694" y="4446"/>
                    </a:cubicBezTo>
                    <a:lnTo>
                      <a:pt x="6637" y="4389"/>
                    </a:lnTo>
                    <a:lnTo>
                      <a:pt x="2415" y="7133"/>
                    </a:lnTo>
                    <a:cubicBezTo>
                      <a:pt x="2305" y="7299"/>
                      <a:pt x="2248" y="7462"/>
                      <a:pt x="2138" y="7681"/>
                    </a:cubicBezTo>
                    <a:lnTo>
                      <a:pt x="6418" y="4938"/>
                    </a:lnTo>
                    <a:lnTo>
                      <a:pt x="6418" y="4938"/>
                    </a:lnTo>
                    <a:cubicBezTo>
                      <a:pt x="6255" y="5377"/>
                      <a:pt x="6088" y="5816"/>
                      <a:pt x="5926" y="6202"/>
                    </a:cubicBezTo>
                    <a:cubicBezTo>
                      <a:pt x="5707" y="6860"/>
                      <a:pt x="5540" y="7571"/>
                      <a:pt x="5377" y="8230"/>
                    </a:cubicBezTo>
                    <a:lnTo>
                      <a:pt x="1260" y="11412"/>
                    </a:lnTo>
                    <a:cubicBezTo>
                      <a:pt x="1208" y="11579"/>
                      <a:pt x="1208" y="11741"/>
                      <a:pt x="1208" y="11851"/>
                    </a:cubicBezTo>
                    <a:lnTo>
                      <a:pt x="5268" y="8778"/>
                    </a:lnTo>
                    <a:lnTo>
                      <a:pt x="5268" y="8778"/>
                    </a:lnTo>
                    <a:cubicBezTo>
                      <a:pt x="5101" y="9766"/>
                      <a:pt x="4938" y="10754"/>
                      <a:pt x="4829" y="11741"/>
                    </a:cubicBezTo>
                    <a:cubicBezTo>
                      <a:pt x="4772" y="11908"/>
                      <a:pt x="4772" y="12018"/>
                      <a:pt x="4772" y="12180"/>
                    </a:cubicBezTo>
                    <a:cubicBezTo>
                      <a:pt x="3565" y="13225"/>
                      <a:pt x="2415" y="14212"/>
                      <a:pt x="1151" y="15200"/>
                    </a:cubicBezTo>
                    <a:cubicBezTo>
                      <a:pt x="1151" y="15310"/>
                      <a:pt x="1208" y="15472"/>
                      <a:pt x="1208" y="15582"/>
                    </a:cubicBezTo>
                    <a:cubicBezTo>
                      <a:pt x="2358" y="14651"/>
                      <a:pt x="3565" y="13716"/>
                      <a:pt x="4662" y="12729"/>
                    </a:cubicBezTo>
                    <a:lnTo>
                      <a:pt x="4662" y="12729"/>
                    </a:lnTo>
                    <a:cubicBezTo>
                      <a:pt x="4500" y="13993"/>
                      <a:pt x="4280" y="15419"/>
                      <a:pt x="3894" y="16846"/>
                    </a:cubicBezTo>
                    <a:cubicBezTo>
                      <a:pt x="3073" y="17614"/>
                      <a:pt x="2195" y="18382"/>
                      <a:pt x="1317" y="19093"/>
                    </a:cubicBezTo>
                    <a:lnTo>
                      <a:pt x="1317" y="19532"/>
                    </a:lnTo>
                    <a:cubicBezTo>
                      <a:pt x="2138" y="18874"/>
                      <a:pt x="2963" y="18163"/>
                      <a:pt x="3784" y="17447"/>
                    </a:cubicBezTo>
                    <a:lnTo>
                      <a:pt x="3784" y="17447"/>
                    </a:lnTo>
                    <a:cubicBezTo>
                      <a:pt x="3622" y="18163"/>
                      <a:pt x="3402" y="18874"/>
                      <a:pt x="3126" y="19532"/>
                    </a:cubicBezTo>
                    <a:cubicBezTo>
                      <a:pt x="2467" y="21564"/>
                      <a:pt x="1480" y="23320"/>
                      <a:pt x="330" y="24689"/>
                    </a:cubicBezTo>
                    <a:cubicBezTo>
                      <a:pt x="273" y="24966"/>
                      <a:pt x="110" y="25238"/>
                      <a:pt x="1" y="25457"/>
                    </a:cubicBezTo>
                    <a:cubicBezTo>
                      <a:pt x="220" y="25295"/>
                      <a:pt x="440" y="25075"/>
                      <a:pt x="659" y="24856"/>
                    </a:cubicBezTo>
                    <a:cubicBezTo>
                      <a:pt x="1809" y="23430"/>
                      <a:pt x="2744" y="21674"/>
                      <a:pt x="3455" y="19642"/>
                    </a:cubicBezTo>
                    <a:cubicBezTo>
                      <a:pt x="3731" y="18983"/>
                      <a:pt x="3894" y="18272"/>
                      <a:pt x="4113" y="17557"/>
                    </a:cubicBezTo>
                    <a:cubicBezTo>
                      <a:pt x="4333" y="18544"/>
                      <a:pt x="4552" y="19589"/>
                      <a:pt x="4829" y="20686"/>
                    </a:cubicBezTo>
                    <a:cubicBezTo>
                      <a:pt x="4881" y="20577"/>
                      <a:pt x="4938" y="20520"/>
                      <a:pt x="4991" y="20467"/>
                    </a:cubicBezTo>
                    <a:lnTo>
                      <a:pt x="5101" y="20357"/>
                    </a:lnTo>
                    <a:cubicBezTo>
                      <a:pt x="4772" y="19093"/>
                      <a:pt x="4500" y="17996"/>
                      <a:pt x="4280" y="16898"/>
                    </a:cubicBezTo>
                    <a:lnTo>
                      <a:pt x="4280" y="16846"/>
                    </a:lnTo>
                    <a:cubicBezTo>
                      <a:pt x="4609" y="15472"/>
                      <a:pt x="4829" y="14155"/>
                      <a:pt x="4991" y="12896"/>
                    </a:cubicBezTo>
                    <a:cubicBezTo>
                      <a:pt x="5649" y="14322"/>
                      <a:pt x="6365" y="15801"/>
                      <a:pt x="7133" y="17175"/>
                    </a:cubicBezTo>
                    <a:cubicBezTo>
                      <a:pt x="7186" y="17065"/>
                      <a:pt x="7243" y="16955"/>
                      <a:pt x="7295" y="16789"/>
                    </a:cubicBezTo>
                    <a:cubicBezTo>
                      <a:pt x="6527" y="15310"/>
                      <a:pt x="5759" y="13826"/>
                      <a:pt x="5101" y="12290"/>
                    </a:cubicBezTo>
                    <a:cubicBezTo>
                      <a:pt x="5101" y="12127"/>
                      <a:pt x="5101" y="11961"/>
                      <a:pt x="5158" y="11798"/>
                    </a:cubicBezTo>
                    <a:cubicBezTo>
                      <a:pt x="5268" y="10701"/>
                      <a:pt x="5430" y="9604"/>
                      <a:pt x="5649" y="8506"/>
                    </a:cubicBezTo>
                    <a:lnTo>
                      <a:pt x="8283" y="13554"/>
                    </a:lnTo>
                    <a:cubicBezTo>
                      <a:pt x="8340" y="13334"/>
                      <a:pt x="8340" y="13168"/>
                      <a:pt x="8393" y="12948"/>
                    </a:cubicBezTo>
                    <a:lnTo>
                      <a:pt x="5759" y="8010"/>
                    </a:lnTo>
                    <a:cubicBezTo>
                      <a:pt x="5926" y="7409"/>
                      <a:pt x="6088" y="6860"/>
                      <a:pt x="6255" y="6312"/>
                    </a:cubicBezTo>
                    <a:cubicBezTo>
                      <a:pt x="6365" y="5983"/>
                      <a:pt x="6527" y="5596"/>
                      <a:pt x="6694" y="5214"/>
                    </a:cubicBezTo>
                    <a:cubicBezTo>
                      <a:pt x="7186" y="6312"/>
                      <a:pt x="7791" y="7352"/>
                      <a:pt x="8340" y="8340"/>
                    </a:cubicBezTo>
                    <a:lnTo>
                      <a:pt x="8340" y="7628"/>
                    </a:lnTo>
                    <a:cubicBezTo>
                      <a:pt x="7791" y="6694"/>
                      <a:pt x="7352" y="5763"/>
                      <a:pt x="6857" y="4828"/>
                    </a:cubicBezTo>
                    <a:cubicBezTo>
                      <a:pt x="7186" y="4170"/>
                      <a:pt x="7625" y="3459"/>
                      <a:pt x="8173" y="2800"/>
                    </a:cubicBezTo>
                    <a:lnTo>
                      <a:pt x="8669" y="4007"/>
                    </a:lnTo>
                    <a:lnTo>
                      <a:pt x="8832" y="3511"/>
                    </a:lnTo>
                    <a:lnTo>
                      <a:pt x="8450" y="2524"/>
                    </a:lnTo>
                    <a:cubicBezTo>
                      <a:pt x="8832" y="2032"/>
                      <a:pt x="9328" y="1646"/>
                      <a:pt x="9929" y="1264"/>
                    </a:cubicBezTo>
                    <a:cubicBezTo>
                      <a:pt x="10587" y="878"/>
                      <a:pt x="11303" y="606"/>
                      <a:pt x="12014" y="329"/>
                    </a:cubicBezTo>
                    <a:cubicBezTo>
                      <a:pt x="12181" y="220"/>
                      <a:pt x="12343" y="110"/>
                      <a:pt x="12562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5" name="Google Shape;535;p8"/>
            <p:cNvGrpSpPr/>
            <p:nvPr/>
          </p:nvGrpSpPr>
          <p:grpSpPr>
            <a:xfrm rot="-5400000" flipH="1">
              <a:off x="8095594" y="3748149"/>
              <a:ext cx="1061780" cy="1269096"/>
              <a:chOff x="4375200" y="1477731"/>
              <a:chExt cx="1494834" cy="1786704"/>
            </a:xfrm>
          </p:grpSpPr>
          <p:sp>
            <p:nvSpPr>
              <p:cNvPr id="536" name="Google Shape;536;p8"/>
              <p:cNvSpPr/>
              <p:nvPr/>
            </p:nvSpPr>
            <p:spPr>
              <a:xfrm>
                <a:off x="4375200" y="1477731"/>
                <a:ext cx="1494834" cy="1786704"/>
              </a:xfrm>
              <a:custGeom>
                <a:avLst/>
                <a:gdLst/>
                <a:ahLst/>
                <a:cxnLst/>
                <a:rect l="l" t="t" r="r" b="b"/>
                <a:pathLst>
                  <a:path w="22499" h="26892" extrusionOk="0">
                    <a:moveTo>
                      <a:pt x="7632" y="0"/>
                    </a:moveTo>
                    <a:cubicBezTo>
                      <a:pt x="7626" y="0"/>
                      <a:pt x="7624" y="3"/>
                      <a:pt x="7626" y="8"/>
                    </a:cubicBezTo>
                    <a:lnTo>
                      <a:pt x="7626" y="8"/>
                    </a:lnTo>
                    <a:cubicBezTo>
                      <a:pt x="7630" y="3"/>
                      <a:pt x="7632" y="0"/>
                      <a:pt x="7632" y="0"/>
                    </a:cubicBezTo>
                    <a:close/>
                    <a:moveTo>
                      <a:pt x="7626" y="8"/>
                    </a:moveTo>
                    <a:cubicBezTo>
                      <a:pt x="7379" y="306"/>
                      <a:pt x="0" y="9348"/>
                      <a:pt x="2914" y="20410"/>
                    </a:cubicBezTo>
                    <a:cubicBezTo>
                      <a:pt x="4278" y="25498"/>
                      <a:pt x="6238" y="26891"/>
                      <a:pt x="7976" y="26891"/>
                    </a:cubicBezTo>
                    <a:cubicBezTo>
                      <a:pt x="10078" y="26891"/>
                      <a:pt x="11854" y="24852"/>
                      <a:pt x="11854" y="24852"/>
                    </a:cubicBezTo>
                    <a:cubicBezTo>
                      <a:pt x="11854" y="24852"/>
                      <a:pt x="13300" y="25333"/>
                      <a:pt x="14899" y="25333"/>
                    </a:cubicBezTo>
                    <a:cubicBezTo>
                      <a:pt x="16156" y="25333"/>
                      <a:pt x="17508" y="25036"/>
                      <a:pt x="18328" y="23974"/>
                    </a:cubicBezTo>
                    <a:cubicBezTo>
                      <a:pt x="19974" y="21889"/>
                      <a:pt x="22498" y="18926"/>
                      <a:pt x="19154" y="12452"/>
                    </a:cubicBezTo>
                    <a:cubicBezTo>
                      <a:pt x="15450" y="5370"/>
                      <a:pt x="7708" y="232"/>
                      <a:pt x="7626" y="8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8"/>
              <p:cNvSpPr/>
              <p:nvPr/>
            </p:nvSpPr>
            <p:spPr>
              <a:xfrm>
                <a:off x="4874959" y="1517462"/>
                <a:ext cx="323297" cy="1641600"/>
              </a:xfrm>
              <a:custGeom>
                <a:avLst/>
                <a:gdLst/>
                <a:ahLst/>
                <a:cxnLst/>
                <a:rect l="l" t="t" r="r" b="b"/>
                <a:pathLst>
                  <a:path w="4866" h="24708" extrusionOk="0">
                    <a:moveTo>
                      <a:pt x="122" y="0"/>
                    </a:moveTo>
                    <a:cubicBezTo>
                      <a:pt x="61" y="0"/>
                      <a:pt x="0" y="46"/>
                      <a:pt x="0" y="113"/>
                    </a:cubicBezTo>
                    <a:cubicBezTo>
                      <a:pt x="110" y="1816"/>
                      <a:pt x="329" y="3462"/>
                      <a:pt x="492" y="5161"/>
                    </a:cubicBezTo>
                    <a:cubicBezTo>
                      <a:pt x="659" y="6864"/>
                      <a:pt x="878" y="8562"/>
                      <a:pt x="1040" y="10265"/>
                    </a:cubicBezTo>
                    <a:cubicBezTo>
                      <a:pt x="1427" y="13448"/>
                      <a:pt x="1918" y="16573"/>
                      <a:pt x="2796" y="19645"/>
                    </a:cubicBezTo>
                    <a:cubicBezTo>
                      <a:pt x="3235" y="21348"/>
                      <a:pt x="3841" y="23047"/>
                      <a:pt x="4609" y="24640"/>
                    </a:cubicBezTo>
                    <a:cubicBezTo>
                      <a:pt x="4624" y="24687"/>
                      <a:pt x="4654" y="24707"/>
                      <a:pt x="4687" y="24707"/>
                    </a:cubicBezTo>
                    <a:cubicBezTo>
                      <a:pt x="4767" y="24707"/>
                      <a:pt x="4866" y="24591"/>
                      <a:pt x="4828" y="24473"/>
                    </a:cubicBezTo>
                    <a:cubicBezTo>
                      <a:pt x="3564" y="21568"/>
                      <a:pt x="2686" y="18495"/>
                      <a:pt x="2138" y="15423"/>
                    </a:cubicBezTo>
                    <a:cubicBezTo>
                      <a:pt x="1589" y="12131"/>
                      <a:pt x="1317" y="8839"/>
                      <a:pt x="988" y="5600"/>
                    </a:cubicBezTo>
                    <a:cubicBezTo>
                      <a:pt x="768" y="3734"/>
                      <a:pt x="659" y="1869"/>
                      <a:pt x="220" y="61"/>
                    </a:cubicBezTo>
                    <a:cubicBezTo>
                      <a:pt x="198" y="18"/>
                      <a:pt x="160" y="0"/>
                      <a:pt x="122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8"/>
              <p:cNvSpPr/>
              <p:nvPr/>
            </p:nvSpPr>
            <p:spPr>
              <a:xfrm>
                <a:off x="5079061" y="2485155"/>
                <a:ext cx="605202" cy="322898"/>
              </a:xfrm>
              <a:custGeom>
                <a:avLst/>
                <a:gdLst/>
                <a:ahLst/>
                <a:cxnLst/>
                <a:rect l="l" t="t" r="r" b="b"/>
                <a:pathLst>
                  <a:path w="9109" h="4860" extrusionOk="0">
                    <a:moveTo>
                      <a:pt x="7646" y="1"/>
                    </a:moveTo>
                    <a:cubicBezTo>
                      <a:pt x="7529" y="1"/>
                      <a:pt x="7411" y="12"/>
                      <a:pt x="7296" y="33"/>
                    </a:cubicBezTo>
                    <a:cubicBezTo>
                      <a:pt x="5869" y="199"/>
                      <a:pt x="4390" y="748"/>
                      <a:pt x="3073" y="1459"/>
                    </a:cubicBezTo>
                    <a:cubicBezTo>
                      <a:pt x="2358" y="1845"/>
                      <a:pt x="1647" y="2337"/>
                      <a:pt x="988" y="2886"/>
                    </a:cubicBezTo>
                    <a:cubicBezTo>
                      <a:pt x="440" y="3324"/>
                      <a:pt x="1" y="3930"/>
                      <a:pt x="330" y="4641"/>
                    </a:cubicBezTo>
                    <a:cubicBezTo>
                      <a:pt x="383" y="4698"/>
                      <a:pt x="440" y="4698"/>
                      <a:pt x="492" y="4698"/>
                    </a:cubicBezTo>
                    <a:cubicBezTo>
                      <a:pt x="492" y="4751"/>
                      <a:pt x="549" y="4751"/>
                      <a:pt x="549" y="4751"/>
                    </a:cubicBezTo>
                    <a:cubicBezTo>
                      <a:pt x="956" y="4824"/>
                      <a:pt x="1368" y="4859"/>
                      <a:pt x="1782" y="4859"/>
                    </a:cubicBezTo>
                    <a:cubicBezTo>
                      <a:pt x="4163" y="4859"/>
                      <a:pt x="6601" y="3707"/>
                      <a:pt x="8283" y="2117"/>
                    </a:cubicBezTo>
                    <a:cubicBezTo>
                      <a:pt x="8669" y="1736"/>
                      <a:pt x="9108" y="1240"/>
                      <a:pt x="8832" y="638"/>
                    </a:cubicBezTo>
                    <a:cubicBezTo>
                      <a:pt x="8612" y="195"/>
                      <a:pt x="8139" y="1"/>
                      <a:pt x="7646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8"/>
              <p:cNvSpPr/>
              <p:nvPr/>
            </p:nvSpPr>
            <p:spPr>
              <a:xfrm>
                <a:off x="5038799" y="2259659"/>
                <a:ext cx="546868" cy="308547"/>
              </a:xfrm>
              <a:custGeom>
                <a:avLst/>
                <a:gdLst/>
                <a:ahLst/>
                <a:cxnLst/>
                <a:rect l="l" t="t" r="r" b="b"/>
                <a:pathLst>
                  <a:path w="8231" h="4644" extrusionOk="0">
                    <a:moveTo>
                      <a:pt x="6558" y="0"/>
                    </a:moveTo>
                    <a:cubicBezTo>
                      <a:pt x="6398" y="0"/>
                      <a:pt x="6242" y="11"/>
                      <a:pt x="6093" y="25"/>
                    </a:cubicBezTo>
                    <a:cubicBezTo>
                      <a:pt x="4776" y="192"/>
                      <a:pt x="3403" y="903"/>
                      <a:pt x="2305" y="1671"/>
                    </a:cubicBezTo>
                    <a:cubicBezTo>
                      <a:pt x="1704" y="2110"/>
                      <a:pt x="1098" y="2549"/>
                      <a:pt x="607" y="3097"/>
                    </a:cubicBezTo>
                    <a:cubicBezTo>
                      <a:pt x="220" y="3536"/>
                      <a:pt x="1" y="4142"/>
                      <a:pt x="440" y="4581"/>
                    </a:cubicBezTo>
                    <a:cubicBezTo>
                      <a:pt x="486" y="4627"/>
                      <a:pt x="532" y="4644"/>
                      <a:pt x="574" y="4644"/>
                    </a:cubicBezTo>
                    <a:cubicBezTo>
                      <a:pt x="632" y="4644"/>
                      <a:pt x="683" y="4611"/>
                      <a:pt x="716" y="4581"/>
                    </a:cubicBezTo>
                    <a:lnTo>
                      <a:pt x="769" y="4581"/>
                    </a:lnTo>
                    <a:cubicBezTo>
                      <a:pt x="873" y="4590"/>
                      <a:pt x="981" y="4594"/>
                      <a:pt x="1091" y="4594"/>
                    </a:cubicBezTo>
                    <a:cubicBezTo>
                      <a:pt x="1618" y="4594"/>
                      <a:pt x="2199" y="4496"/>
                      <a:pt x="2744" y="4361"/>
                    </a:cubicBezTo>
                    <a:cubicBezTo>
                      <a:pt x="3403" y="4195"/>
                      <a:pt x="4061" y="3975"/>
                      <a:pt x="4719" y="3703"/>
                    </a:cubicBezTo>
                    <a:cubicBezTo>
                      <a:pt x="5378" y="3427"/>
                      <a:pt x="5983" y="3154"/>
                      <a:pt x="6585" y="2768"/>
                    </a:cubicBezTo>
                    <a:cubicBezTo>
                      <a:pt x="7024" y="2439"/>
                      <a:pt x="7682" y="2057"/>
                      <a:pt x="7959" y="1561"/>
                    </a:cubicBezTo>
                    <a:cubicBezTo>
                      <a:pt x="8231" y="1122"/>
                      <a:pt x="8178" y="631"/>
                      <a:pt x="7792" y="354"/>
                    </a:cubicBezTo>
                    <a:cubicBezTo>
                      <a:pt x="7433" y="76"/>
                      <a:pt x="6986" y="0"/>
                      <a:pt x="6558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8"/>
              <p:cNvSpPr/>
              <p:nvPr/>
            </p:nvSpPr>
            <p:spPr>
              <a:xfrm>
                <a:off x="5009698" y="2074956"/>
                <a:ext cx="430199" cy="269879"/>
              </a:xfrm>
              <a:custGeom>
                <a:avLst/>
                <a:gdLst/>
                <a:ahLst/>
                <a:cxnLst/>
                <a:rect l="l" t="t" r="r" b="b"/>
                <a:pathLst>
                  <a:path w="6475" h="4062" extrusionOk="0">
                    <a:moveTo>
                      <a:pt x="5406" y="0"/>
                    </a:moveTo>
                    <a:cubicBezTo>
                      <a:pt x="5359" y="0"/>
                      <a:pt x="5313" y="3"/>
                      <a:pt x="5267" y="9"/>
                    </a:cubicBezTo>
                    <a:cubicBezTo>
                      <a:pt x="4775" y="9"/>
                      <a:pt x="4227" y="228"/>
                      <a:pt x="3731" y="448"/>
                    </a:cubicBezTo>
                    <a:cubicBezTo>
                      <a:pt x="3182" y="667"/>
                      <a:pt x="2691" y="940"/>
                      <a:pt x="2195" y="1216"/>
                    </a:cubicBezTo>
                    <a:cubicBezTo>
                      <a:pt x="1374" y="1765"/>
                      <a:pt x="0" y="2643"/>
                      <a:pt x="220" y="3793"/>
                    </a:cubicBezTo>
                    <a:cubicBezTo>
                      <a:pt x="220" y="3873"/>
                      <a:pt x="308" y="3925"/>
                      <a:pt x="399" y="3925"/>
                    </a:cubicBezTo>
                    <a:cubicBezTo>
                      <a:pt x="433" y="3925"/>
                      <a:pt x="466" y="3918"/>
                      <a:pt x="496" y="3902"/>
                    </a:cubicBezTo>
                    <a:cubicBezTo>
                      <a:pt x="595" y="4028"/>
                      <a:pt x="751" y="4062"/>
                      <a:pt x="917" y="4062"/>
                    </a:cubicBezTo>
                    <a:cubicBezTo>
                      <a:pt x="1117" y="4062"/>
                      <a:pt x="1332" y="4012"/>
                      <a:pt x="1484" y="4012"/>
                    </a:cubicBezTo>
                    <a:cubicBezTo>
                      <a:pt x="2085" y="3902"/>
                      <a:pt x="2634" y="3740"/>
                      <a:pt x="3130" y="3520"/>
                    </a:cubicBezTo>
                    <a:cubicBezTo>
                      <a:pt x="3678" y="3301"/>
                      <a:pt x="4170" y="3024"/>
                      <a:pt x="4666" y="2695"/>
                    </a:cubicBezTo>
                    <a:cubicBezTo>
                      <a:pt x="5105" y="2423"/>
                      <a:pt x="5653" y="2094"/>
                      <a:pt x="6035" y="1708"/>
                    </a:cubicBezTo>
                    <a:cubicBezTo>
                      <a:pt x="6255" y="1378"/>
                      <a:pt x="6474" y="997"/>
                      <a:pt x="6312" y="610"/>
                    </a:cubicBezTo>
                    <a:cubicBezTo>
                      <a:pt x="6213" y="217"/>
                      <a:pt x="5805" y="0"/>
                      <a:pt x="5406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8"/>
              <p:cNvSpPr/>
              <p:nvPr/>
            </p:nvSpPr>
            <p:spPr>
              <a:xfrm>
                <a:off x="4969702" y="1890653"/>
                <a:ext cx="357314" cy="214070"/>
              </a:xfrm>
              <a:custGeom>
                <a:avLst/>
                <a:gdLst/>
                <a:ahLst/>
                <a:cxnLst/>
                <a:rect l="l" t="t" r="r" b="b"/>
                <a:pathLst>
                  <a:path w="5378" h="3222" extrusionOk="0">
                    <a:moveTo>
                      <a:pt x="4084" y="0"/>
                    </a:moveTo>
                    <a:cubicBezTo>
                      <a:pt x="3422" y="0"/>
                      <a:pt x="2606" y="424"/>
                      <a:pt x="2195" y="698"/>
                    </a:cubicBezTo>
                    <a:cubicBezTo>
                      <a:pt x="1699" y="970"/>
                      <a:pt x="1" y="2177"/>
                      <a:pt x="712" y="2945"/>
                    </a:cubicBezTo>
                    <a:cubicBezTo>
                      <a:pt x="659" y="3112"/>
                      <a:pt x="988" y="3222"/>
                      <a:pt x="1208" y="3222"/>
                    </a:cubicBezTo>
                    <a:cubicBezTo>
                      <a:pt x="1809" y="3165"/>
                      <a:pt x="2415" y="3002"/>
                      <a:pt x="2963" y="2783"/>
                    </a:cubicBezTo>
                    <a:cubicBezTo>
                      <a:pt x="3732" y="2454"/>
                      <a:pt x="5377" y="1629"/>
                      <a:pt x="4991" y="588"/>
                    </a:cubicBezTo>
                    <a:cubicBezTo>
                      <a:pt x="4826" y="154"/>
                      <a:pt x="4483" y="0"/>
                      <a:pt x="4084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8"/>
              <p:cNvSpPr/>
              <p:nvPr/>
            </p:nvSpPr>
            <p:spPr>
              <a:xfrm>
                <a:off x="4951364" y="1752326"/>
                <a:ext cx="229816" cy="146168"/>
              </a:xfrm>
              <a:custGeom>
                <a:avLst/>
                <a:gdLst/>
                <a:ahLst/>
                <a:cxnLst/>
                <a:rect l="l" t="t" r="r" b="b"/>
                <a:pathLst>
                  <a:path w="3459" h="2200" extrusionOk="0">
                    <a:moveTo>
                      <a:pt x="2337" y="1"/>
                    </a:moveTo>
                    <a:cubicBezTo>
                      <a:pt x="1756" y="1"/>
                      <a:pt x="1142" y="382"/>
                      <a:pt x="768" y="805"/>
                    </a:cubicBezTo>
                    <a:cubicBezTo>
                      <a:pt x="386" y="1187"/>
                      <a:pt x="0" y="1902"/>
                      <a:pt x="716" y="2174"/>
                    </a:cubicBezTo>
                    <a:cubicBezTo>
                      <a:pt x="733" y="2193"/>
                      <a:pt x="751" y="2200"/>
                      <a:pt x="769" y="2200"/>
                    </a:cubicBezTo>
                    <a:cubicBezTo>
                      <a:pt x="806" y="2200"/>
                      <a:pt x="843" y="2174"/>
                      <a:pt x="878" y="2174"/>
                    </a:cubicBezTo>
                    <a:cubicBezTo>
                      <a:pt x="1593" y="2122"/>
                      <a:pt x="2362" y="1845"/>
                      <a:pt x="2910" y="1406"/>
                    </a:cubicBezTo>
                    <a:cubicBezTo>
                      <a:pt x="3459" y="967"/>
                      <a:pt x="3402" y="199"/>
                      <a:pt x="2634" y="37"/>
                    </a:cubicBezTo>
                    <a:cubicBezTo>
                      <a:pt x="2537" y="12"/>
                      <a:pt x="2437" y="1"/>
                      <a:pt x="2337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8"/>
              <p:cNvSpPr/>
              <p:nvPr/>
            </p:nvSpPr>
            <p:spPr>
              <a:xfrm>
                <a:off x="5214997" y="2727859"/>
                <a:ext cx="578626" cy="307617"/>
              </a:xfrm>
              <a:custGeom>
                <a:avLst/>
                <a:gdLst/>
                <a:ahLst/>
                <a:cxnLst/>
                <a:rect l="l" t="t" r="r" b="b"/>
                <a:pathLst>
                  <a:path w="8709" h="4630" extrusionOk="0">
                    <a:moveTo>
                      <a:pt x="7391" y="1"/>
                    </a:moveTo>
                    <a:cubicBezTo>
                      <a:pt x="7282" y="1"/>
                      <a:pt x="7225" y="1"/>
                      <a:pt x="7172" y="58"/>
                    </a:cubicBezTo>
                    <a:lnTo>
                      <a:pt x="6786" y="58"/>
                    </a:lnTo>
                    <a:cubicBezTo>
                      <a:pt x="6127" y="167"/>
                      <a:pt x="5469" y="387"/>
                      <a:pt x="4868" y="549"/>
                    </a:cubicBezTo>
                    <a:cubicBezTo>
                      <a:pt x="4152" y="826"/>
                      <a:pt x="3441" y="1045"/>
                      <a:pt x="2726" y="1374"/>
                    </a:cubicBezTo>
                    <a:cubicBezTo>
                      <a:pt x="1795" y="1756"/>
                      <a:pt x="149" y="2305"/>
                      <a:pt x="40" y="3569"/>
                    </a:cubicBezTo>
                    <a:cubicBezTo>
                      <a:pt x="0" y="4437"/>
                      <a:pt x="822" y="4630"/>
                      <a:pt x="1588" y="4630"/>
                    </a:cubicBezTo>
                    <a:cubicBezTo>
                      <a:pt x="1933" y="4630"/>
                      <a:pt x="2268" y="4591"/>
                      <a:pt x="2506" y="4557"/>
                    </a:cubicBezTo>
                    <a:cubicBezTo>
                      <a:pt x="3823" y="4280"/>
                      <a:pt x="5140" y="3731"/>
                      <a:pt x="6237" y="2911"/>
                    </a:cubicBezTo>
                    <a:cubicBezTo>
                      <a:pt x="6843" y="2472"/>
                      <a:pt x="8708" y="659"/>
                      <a:pt x="7391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8"/>
              <p:cNvSpPr/>
              <p:nvPr/>
            </p:nvSpPr>
            <p:spPr>
              <a:xfrm>
                <a:off x="4809316" y="3008898"/>
                <a:ext cx="326951" cy="185633"/>
              </a:xfrm>
              <a:custGeom>
                <a:avLst/>
                <a:gdLst/>
                <a:ahLst/>
                <a:cxnLst/>
                <a:rect l="l" t="t" r="r" b="b"/>
                <a:pathLst>
                  <a:path w="4921" h="2794" extrusionOk="0">
                    <a:moveTo>
                      <a:pt x="3514" y="1"/>
                    </a:moveTo>
                    <a:cubicBezTo>
                      <a:pt x="3097" y="1"/>
                      <a:pt x="2651" y="206"/>
                      <a:pt x="2305" y="379"/>
                    </a:cubicBezTo>
                    <a:cubicBezTo>
                      <a:pt x="1756" y="599"/>
                      <a:pt x="1208" y="875"/>
                      <a:pt x="769" y="1204"/>
                    </a:cubicBezTo>
                    <a:cubicBezTo>
                      <a:pt x="440" y="1477"/>
                      <a:pt x="1" y="1753"/>
                      <a:pt x="53" y="2245"/>
                    </a:cubicBezTo>
                    <a:cubicBezTo>
                      <a:pt x="53" y="2684"/>
                      <a:pt x="492" y="2793"/>
                      <a:pt x="879" y="2793"/>
                    </a:cubicBezTo>
                    <a:cubicBezTo>
                      <a:pt x="1866" y="2793"/>
                      <a:pt x="2906" y="2464"/>
                      <a:pt x="3731" y="1806"/>
                    </a:cubicBezTo>
                    <a:cubicBezTo>
                      <a:pt x="4061" y="1534"/>
                      <a:pt x="4552" y="1147"/>
                      <a:pt x="4719" y="708"/>
                    </a:cubicBezTo>
                    <a:cubicBezTo>
                      <a:pt x="4920" y="306"/>
                      <a:pt x="4568" y="44"/>
                      <a:pt x="4210" y="44"/>
                    </a:cubicBezTo>
                    <a:cubicBezTo>
                      <a:pt x="4178" y="44"/>
                      <a:pt x="4145" y="46"/>
                      <a:pt x="4113" y="50"/>
                    </a:cubicBezTo>
                    <a:cubicBezTo>
                      <a:pt x="4004" y="50"/>
                      <a:pt x="3951" y="50"/>
                      <a:pt x="3951" y="107"/>
                    </a:cubicBezTo>
                    <a:cubicBezTo>
                      <a:pt x="3894" y="50"/>
                      <a:pt x="3894" y="50"/>
                      <a:pt x="3841" y="50"/>
                    </a:cubicBezTo>
                    <a:cubicBezTo>
                      <a:pt x="3736" y="16"/>
                      <a:pt x="3626" y="1"/>
                      <a:pt x="3514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8"/>
              <p:cNvSpPr/>
              <p:nvPr/>
            </p:nvSpPr>
            <p:spPr>
              <a:xfrm>
                <a:off x="4605214" y="2794630"/>
                <a:ext cx="462821" cy="186630"/>
              </a:xfrm>
              <a:custGeom>
                <a:avLst/>
                <a:gdLst/>
                <a:ahLst/>
                <a:cxnLst/>
                <a:rect l="l" t="t" r="r" b="b"/>
                <a:pathLst>
                  <a:path w="6966" h="2809" extrusionOk="0">
                    <a:moveTo>
                      <a:pt x="5312" y="0"/>
                    </a:moveTo>
                    <a:cubicBezTo>
                      <a:pt x="5117" y="0"/>
                      <a:pt x="4927" y="20"/>
                      <a:pt x="4771" y="40"/>
                    </a:cubicBezTo>
                    <a:cubicBezTo>
                      <a:pt x="4113" y="150"/>
                      <a:pt x="3512" y="260"/>
                      <a:pt x="2853" y="479"/>
                    </a:cubicBezTo>
                    <a:cubicBezTo>
                      <a:pt x="2305" y="642"/>
                      <a:pt x="0" y="1410"/>
                      <a:pt x="821" y="2345"/>
                    </a:cubicBezTo>
                    <a:cubicBezTo>
                      <a:pt x="878" y="2397"/>
                      <a:pt x="931" y="2397"/>
                      <a:pt x="988" y="2397"/>
                    </a:cubicBezTo>
                    <a:lnTo>
                      <a:pt x="1150" y="2507"/>
                    </a:lnTo>
                    <a:lnTo>
                      <a:pt x="1207" y="2507"/>
                    </a:lnTo>
                    <a:cubicBezTo>
                      <a:pt x="1260" y="2564"/>
                      <a:pt x="1370" y="2617"/>
                      <a:pt x="1427" y="2617"/>
                    </a:cubicBezTo>
                    <a:lnTo>
                      <a:pt x="1536" y="2674"/>
                    </a:lnTo>
                    <a:cubicBezTo>
                      <a:pt x="1854" y="2767"/>
                      <a:pt x="2198" y="2809"/>
                      <a:pt x="2548" y="2809"/>
                    </a:cubicBezTo>
                    <a:cubicBezTo>
                      <a:pt x="3223" y="2809"/>
                      <a:pt x="3921" y="2652"/>
                      <a:pt x="4499" y="2397"/>
                    </a:cubicBezTo>
                    <a:cubicBezTo>
                      <a:pt x="5100" y="2178"/>
                      <a:pt x="6966" y="1190"/>
                      <a:pt x="6255" y="312"/>
                    </a:cubicBezTo>
                    <a:cubicBezTo>
                      <a:pt x="6042" y="66"/>
                      <a:pt x="5669" y="0"/>
                      <a:pt x="5312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8"/>
              <p:cNvSpPr/>
              <p:nvPr/>
            </p:nvSpPr>
            <p:spPr>
              <a:xfrm>
                <a:off x="4579502" y="2582489"/>
                <a:ext cx="379173" cy="166499"/>
              </a:xfrm>
              <a:custGeom>
                <a:avLst/>
                <a:gdLst/>
                <a:ahLst/>
                <a:cxnLst/>
                <a:rect l="l" t="t" r="r" b="b"/>
                <a:pathLst>
                  <a:path w="5707" h="2506" extrusionOk="0">
                    <a:moveTo>
                      <a:pt x="3992" y="1"/>
                    </a:moveTo>
                    <a:cubicBezTo>
                      <a:pt x="3631" y="1"/>
                      <a:pt x="3271" y="44"/>
                      <a:pt x="2911" y="104"/>
                    </a:cubicBezTo>
                    <a:cubicBezTo>
                      <a:pt x="2305" y="213"/>
                      <a:pt x="1704" y="323"/>
                      <a:pt x="1155" y="543"/>
                    </a:cubicBezTo>
                    <a:cubicBezTo>
                      <a:pt x="769" y="709"/>
                      <a:pt x="330" y="982"/>
                      <a:pt x="168" y="1421"/>
                    </a:cubicBezTo>
                    <a:cubicBezTo>
                      <a:pt x="1" y="1750"/>
                      <a:pt x="58" y="2189"/>
                      <a:pt x="440" y="2298"/>
                    </a:cubicBezTo>
                    <a:lnTo>
                      <a:pt x="497" y="2298"/>
                    </a:lnTo>
                    <a:lnTo>
                      <a:pt x="550" y="2355"/>
                    </a:lnTo>
                    <a:cubicBezTo>
                      <a:pt x="905" y="2464"/>
                      <a:pt x="1259" y="2505"/>
                      <a:pt x="1613" y="2505"/>
                    </a:cubicBezTo>
                    <a:cubicBezTo>
                      <a:pt x="1972" y="2505"/>
                      <a:pt x="2331" y="2463"/>
                      <a:pt x="2692" y="2408"/>
                    </a:cubicBezTo>
                    <a:cubicBezTo>
                      <a:pt x="3293" y="2355"/>
                      <a:pt x="3899" y="2246"/>
                      <a:pt x="4447" y="2026"/>
                    </a:cubicBezTo>
                    <a:cubicBezTo>
                      <a:pt x="4886" y="1807"/>
                      <a:pt x="5435" y="1530"/>
                      <a:pt x="5545" y="1039"/>
                    </a:cubicBezTo>
                    <a:cubicBezTo>
                      <a:pt x="5707" y="490"/>
                      <a:pt x="5378" y="161"/>
                      <a:pt x="4886" y="104"/>
                    </a:cubicBezTo>
                    <a:cubicBezTo>
                      <a:pt x="4588" y="30"/>
                      <a:pt x="4290" y="1"/>
                      <a:pt x="3992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8"/>
              <p:cNvSpPr/>
              <p:nvPr/>
            </p:nvSpPr>
            <p:spPr>
              <a:xfrm>
                <a:off x="4564952" y="2350681"/>
                <a:ext cx="386481" cy="155669"/>
              </a:xfrm>
              <a:custGeom>
                <a:avLst/>
                <a:gdLst/>
                <a:ahLst/>
                <a:cxnLst/>
                <a:rect l="l" t="t" r="r" b="b"/>
                <a:pathLst>
                  <a:path w="5817" h="2343" extrusionOk="0">
                    <a:moveTo>
                      <a:pt x="4184" y="0"/>
                    </a:moveTo>
                    <a:cubicBezTo>
                      <a:pt x="4011" y="0"/>
                      <a:pt x="3840" y="12"/>
                      <a:pt x="3679" y="29"/>
                    </a:cubicBezTo>
                    <a:cubicBezTo>
                      <a:pt x="3020" y="29"/>
                      <a:pt x="2415" y="138"/>
                      <a:pt x="1756" y="301"/>
                    </a:cubicBezTo>
                    <a:cubicBezTo>
                      <a:pt x="1265" y="358"/>
                      <a:pt x="716" y="520"/>
                      <a:pt x="330" y="959"/>
                    </a:cubicBezTo>
                    <a:cubicBezTo>
                      <a:pt x="58" y="1288"/>
                      <a:pt x="1" y="1675"/>
                      <a:pt x="277" y="2057"/>
                    </a:cubicBezTo>
                    <a:cubicBezTo>
                      <a:pt x="330" y="2057"/>
                      <a:pt x="387" y="2114"/>
                      <a:pt x="439" y="2114"/>
                    </a:cubicBezTo>
                    <a:lnTo>
                      <a:pt x="497" y="2166"/>
                    </a:lnTo>
                    <a:cubicBezTo>
                      <a:pt x="1040" y="2286"/>
                      <a:pt x="1626" y="2343"/>
                      <a:pt x="2221" y="2343"/>
                    </a:cubicBezTo>
                    <a:cubicBezTo>
                      <a:pt x="3006" y="2343"/>
                      <a:pt x="3808" y="2244"/>
                      <a:pt x="4557" y="2057"/>
                    </a:cubicBezTo>
                    <a:cubicBezTo>
                      <a:pt x="4938" y="1947"/>
                      <a:pt x="5377" y="1727"/>
                      <a:pt x="5597" y="1398"/>
                    </a:cubicBezTo>
                    <a:cubicBezTo>
                      <a:pt x="5816" y="1016"/>
                      <a:pt x="5706" y="577"/>
                      <a:pt x="5377" y="301"/>
                    </a:cubicBezTo>
                    <a:cubicBezTo>
                      <a:pt x="5030" y="68"/>
                      <a:pt x="4600" y="0"/>
                      <a:pt x="4184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8"/>
              <p:cNvSpPr/>
              <p:nvPr/>
            </p:nvSpPr>
            <p:spPr>
              <a:xfrm>
                <a:off x="4605214" y="2130035"/>
                <a:ext cx="309743" cy="140653"/>
              </a:xfrm>
              <a:custGeom>
                <a:avLst/>
                <a:gdLst/>
                <a:ahLst/>
                <a:cxnLst/>
                <a:rect l="l" t="t" r="r" b="b"/>
                <a:pathLst>
                  <a:path w="4662" h="2117" extrusionOk="0">
                    <a:moveTo>
                      <a:pt x="3016" y="1"/>
                    </a:moveTo>
                    <a:cubicBezTo>
                      <a:pt x="2467" y="1"/>
                      <a:pt x="1866" y="58"/>
                      <a:pt x="1317" y="220"/>
                    </a:cubicBezTo>
                    <a:cubicBezTo>
                      <a:pt x="931" y="277"/>
                      <a:pt x="439" y="440"/>
                      <a:pt x="220" y="769"/>
                    </a:cubicBezTo>
                    <a:cubicBezTo>
                      <a:pt x="0" y="1045"/>
                      <a:pt x="110" y="1427"/>
                      <a:pt x="329" y="1647"/>
                    </a:cubicBezTo>
                    <a:lnTo>
                      <a:pt x="382" y="1704"/>
                    </a:lnTo>
                    <a:cubicBezTo>
                      <a:pt x="943" y="1998"/>
                      <a:pt x="1640" y="2117"/>
                      <a:pt x="2322" y="2117"/>
                    </a:cubicBezTo>
                    <a:cubicBezTo>
                      <a:pt x="2777" y="2117"/>
                      <a:pt x="3226" y="2064"/>
                      <a:pt x="3621" y="1976"/>
                    </a:cubicBezTo>
                    <a:cubicBezTo>
                      <a:pt x="3951" y="1866"/>
                      <a:pt x="4332" y="1704"/>
                      <a:pt x="4499" y="1375"/>
                    </a:cubicBezTo>
                    <a:cubicBezTo>
                      <a:pt x="4662" y="1045"/>
                      <a:pt x="4499" y="659"/>
                      <a:pt x="4280" y="387"/>
                    </a:cubicBezTo>
                    <a:cubicBezTo>
                      <a:pt x="3951" y="111"/>
                      <a:pt x="3455" y="58"/>
                      <a:pt x="3016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8"/>
              <p:cNvSpPr/>
              <p:nvPr/>
            </p:nvSpPr>
            <p:spPr>
              <a:xfrm>
                <a:off x="4667003" y="1917827"/>
                <a:ext cx="244433" cy="121718"/>
              </a:xfrm>
              <a:custGeom>
                <a:avLst/>
                <a:gdLst/>
                <a:ahLst/>
                <a:cxnLst/>
                <a:rect l="l" t="t" r="r" b="b"/>
                <a:pathLst>
                  <a:path w="3679" h="1832" extrusionOk="0">
                    <a:moveTo>
                      <a:pt x="1942" y="1"/>
                    </a:moveTo>
                    <a:cubicBezTo>
                      <a:pt x="1524" y="1"/>
                      <a:pt x="1098" y="96"/>
                      <a:pt x="769" y="232"/>
                    </a:cubicBezTo>
                    <a:cubicBezTo>
                      <a:pt x="497" y="289"/>
                      <a:pt x="220" y="452"/>
                      <a:pt x="110" y="728"/>
                    </a:cubicBezTo>
                    <a:cubicBezTo>
                      <a:pt x="1" y="1000"/>
                      <a:pt x="110" y="1220"/>
                      <a:pt x="330" y="1329"/>
                    </a:cubicBezTo>
                    <a:cubicBezTo>
                      <a:pt x="277" y="1386"/>
                      <a:pt x="330" y="1439"/>
                      <a:pt x="330" y="1496"/>
                    </a:cubicBezTo>
                    <a:cubicBezTo>
                      <a:pt x="747" y="1719"/>
                      <a:pt x="1257" y="1831"/>
                      <a:pt x="1762" y="1831"/>
                    </a:cubicBezTo>
                    <a:cubicBezTo>
                      <a:pt x="2123" y="1831"/>
                      <a:pt x="2481" y="1774"/>
                      <a:pt x="2801" y="1659"/>
                    </a:cubicBezTo>
                    <a:cubicBezTo>
                      <a:pt x="3402" y="1439"/>
                      <a:pt x="3679" y="781"/>
                      <a:pt x="3073" y="342"/>
                    </a:cubicBezTo>
                    <a:cubicBezTo>
                      <a:pt x="2773" y="96"/>
                      <a:pt x="2361" y="1"/>
                      <a:pt x="1942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8"/>
              <p:cNvSpPr/>
              <p:nvPr/>
            </p:nvSpPr>
            <p:spPr>
              <a:xfrm>
                <a:off x="4736432" y="1753522"/>
                <a:ext cx="165901" cy="86505"/>
              </a:xfrm>
              <a:custGeom>
                <a:avLst/>
                <a:gdLst/>
                <a:ahLst/>
                <a:cxnLst/>
                <a:rect l="l" t="t" r="r" b="b"/>
                <a:pathLst>
                  <a:path w="2497" h="1302" extrusionOk="0">
                    <a:moveTo>
                      <a:pt x="1213" y="1"/>
                    </a:moveTo>
                    <a:cubicBezTo>
                      <a:pt x="1115" y="1"/>
                      <a:pt x="1020" y="7"/>
                      <a:pt x="931" y="19"/>
                    </a:cubicBezTo>
                    <a:cubicBezTo>
                      <a:pt x="492" y="19"/>
                      <a:pt x="0" y="348"/>
                      <a:pt x="53" y="840"/>
                    </a:cubicBezTo>
                    <a:cubicBezTo>
                      <a:pt x="53" y="949"/>
                      <a:pt x="110" y="1006"/>
                      <a:pt x="163" y="1006"/>
                    </a:cubicBezTo>
                    <a:cubicBezTo>
                      <a:pt x="163" y="1059"/>
                      <a:pt x="163" y="1116"/>
                      <a:pt x="220" y="1116"/>
                    </a:cubicBezTo>
                    <a:cubicBezTo>
                      <a:pt x="389" y="1221"/>
                      <a:pt x="795" y="1302"/>
                      <a:pt x="1201" y="1302"/>
                    </a:cubicBezTo>
                    <a:cubicBezTo>
                      <a:pt x="1848" y="1302"/>
                      <a:pt x="2497" y="1097"/>
                      <a:pt x="2195" y="458"/>
                    </a:cubicBezTo>
                    <a:cubicBezTo>
                      <a:pt x="2020" y="108"/>
                      <a:pt x="1599" y="1"/>
                      <a:pt x="1213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8"/>
              <p:cNvSpPr/>
              <p:nvPr/>
            </p:nvSpPr>
            <p:spPr>
              <a:xfrm>
                <a:off x="4937811" y="1646820"/>
                <a:ext cx="101055" cy="81123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1221" extrusionOk="0">
                    <a:moveTo>
                      <a:pt x="1087" y="0"/>
                    </a:moveTo>
                    <a:cubicBezTo>
                      <a:pt x="970" y="0"/>
                      <a:pt x="848" y="31"/>
                      <a:pt x="753" y="89"/>
                    </a:cubicBezTo>
                    <a:cubicBezTo>
                      <a:pt x="424" y="251"/>
                      <a:pt x="152" y="580"/>
                      <a:pt x="42" y="909"/>
                    </a:cubicBezTo>
                    <a:cubicBezTo>
                      <a:pt x="0" y="1070"/>
                      <a:pt x="106" y="1172"/>
                      <a:pt x="232" y="1172"/>
                    </a:cubicBezTo>
                    <a:cubicBezTo>
                      <a:pt x="278" y="1172"/>
                      <a:pt x="326" y="1158"/>
                      <a:pt x="371" y="1129"/>
                    </a:cubicBezTo>
                    <a:cubicBezTo>
                      <a:pt x="402" y="1194"/>
                      <a:pt x="511" y="1220"/>
                      <a:pt x="618" y="1220"/>
                    </a:cubicBezTo>
                    <a:cubicBezTo>
                      <a:pt x="692" y="1220"/>
                      <a:pt x="765" y="1208"/>
                      <a:pt x="810" y="1186"/>
                    </a:cubicBezTo>
                    <a:cubicBezTo>
                      <a:pt x="972" y="1076"/>
                      <a:pt x="1139" y="967"/>
                      <a:pt x="1249" y="857"/>
                    </a:cubicBezTo>
                    <a:cubicBezTo>
                      <a:pt x="1359" y="690"/>
                      <a:pt x="1468" y="580"/>
                      <a:pt x="1521" y="361"/>
                    </a:cubicBezTo>
                    <a:cubicBezTo>
                      <a:pt x="1521" y="111"/>
                      <a:pt x="1310" y="0"/>
                      <a:pt x="1087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8"/>
              <p:cNvSpPr/>
              <p:nvPr/>
            </p:nvSpPr>
            <p:spPr>
              <a:xfrm>
                <a:off x="4802008" y="1657716"/>
                <a:ext cx="73018" cy="54215"/>
              </a:xfrm>
              <a:custGeom>
                <a:avLst/>
                <a:gdLst/>
                <a:ahLst/>
                <a:cxnLst/>
                <a:rect l="l" t="t" r="r" b="b"/>
                <a:pathLst>
                  <a:path w="1099" h="816" extrusionOk="0">
                    <a:moveTo>
                      <a:pt x="463" y="0"/>
                    </a:moveTo>
                    <a:cubicBezTo>
                      <a:pt x="382" y="0"/>
                      <a:pt x="301" y="13"/>
                      <a:pt x="220" y="34"/>
                    </a:cubicBezTo>
                    <a:cubicBezTo>
                      <a:pt x="54" y="87"/>
                      <a:pt x="54" y="254"/>
                      <a:pt x="163" y="364"/>
                    </a:cubicBezTo>
                    <a:cubicBezTo>
                      <a:pt x="111" y="364"/>
                      <a:pt x="1" y="416"/>
                      <a:pt x="54" y="473"/>
                    </a:cubicBezTo>
                    <a:cubicBezTo>
                      <a:pt x="220" y="636"/>
                      <a:pt x="330" y="803"/>
                      <a:pt x="550" y="803"/>
                    </a:cubicBezTo>
                    <a:cubicBezTo>
                      <a:pt x="578" y="812"/>
                      <a:pt x="606" y="816"/>
                      <a:pt x="634" y="816"/>
                    </a:cubicBezTo>
                    <a:cubicBezTo>
                      <a:pt x="768" y="816"/>
                      <a:pt x="898" y="718"/>
                      <a:pt x="989" y="583"/>
                    </a:cubicBezTo>
                    <a:cubicBezTo>
                      <a:pt x="1098" y="416"/>
                      <a:pt x="989" y="254"/>
                      <a:pt x="879" y="144"/>
                    </a:cubicBezTo>
                    <a:cubicBezTo>
                      <a:pt x="740" y="39"/>
                      <a:pt x="602" y="0"/>
                      <a:pt x="463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53" name="Google Shape;553;p8"/>
            <p:cNvSpPr/>
            <p:nvPr/>
          </p:nvSpPr>
          <p:spPr>
            <a:xfrm rot="-9899998">
              <a:off x="8152264" y="3128868"/>
              <a:ext cx="1249558" cy="760029"/>
            </a:xfrm>
            <a:custGeom>
              <a:avLst/>
              <a:gdLst/>
              <a:ahLst/>
              <a:cxnLst/>
              <a:rect l="l" t="t" r="r" b="b"/>
              <a:pathLst>
                <a:path w="22553" h="13717" extrusionOk="0">
                  <a:moveTo>
                    <a:pt x="7901" y="1"/>
                  </a:moveTo>
                  <a:cubicBezTo>
                    <a:pt x="7462" y="58"/>
                    <a:pt x="7080" y="110"/>
                    <a:pt x="6694" y="167"/>
                  </a:cubicBezTo>
                  <a:lnTo>
                    <a:pt x="6475" y="167"/>
                  </a:lnTo>
                  <a:lnTo>
                    <a:pt x="6093" y="220"/>
                  </a:lnTo>
                  <a:cubicBezTo>
                    <a:pt x="6036" y="220"/>
                    <a:pt x="5926" y="220"/>
                    <a:pt x="5816" y="277"/>
                  </a:cubicBezTo>
                  <a:lnTo>
                    <a:pt x="5654" y="277"/>
                  </a:lnTo>
                  <a:lnTo>
                    <a:pt x="5544" y="330"/>
                  </a:lnTo>
                  <a:cubicBezTo>
                    <a:pt x="5158" y="387"/>
                    <a:pt x="4776" y="440"/>
                    <a:pt x="4390" y="659"/>
                  </a:cubicBezTo>
                  <a:lnTo>
                    <a:pt x="4061" y="826"/>
                  </a:lnTo>
                  <a:cubicBezTo>
                    <a:pt x="4008" y="878"/>
                    <a:pt x="3951" y="935"/>
                    <a:pt x="3898" y="935"/>
                  </a:cubicBezTo>
                  <a:cubicBezTo>
                    <a:pt x="3731" y="1045"/>
                    <a:pt x="3569" y="1208"/>
                    <a:pt x="3459" y="1317"/>
                  </a:cubicBezTo>
                  <a:cubicBezTo>
                    <a:pt x="3350" y="1427"/>
                    <a:pt x="3293" y="1537"/>
                    <a:pt x="3183" y="1647"/>
                  </a:cubicBezTo>
                  <a:cubicBezTo>
                    <a:pt x="3130" y="1704"/>
                    <a:pt x="3130" y="1756"/>
                    <a:pt x="3073" y="1813"/>
                  </a:cubicBezTo>
                  <a:cubicBezTo>
                    <a:pt x="3020" y="1866"/>
                    <a:pt x="3020" y="1923"/>
                    <a:pt x="2963" y="1976"/>
                  </a:cubicBezTo>
                  <a:lnTo>
                    <a:pt x="2911" y="2033"/>
                  </a:lnTo>
                  <a:cubicBezTo>
                    <a:pt x="2801" y="2252"/>
                    <a:pt x="2634" y="2472"/>
                    <a:pt x="2524" y="2634"/>
                  </a:cubicBezTo>
                  <a:lnTo>
                    <a:pt x="2252" y="2911"/>
                  </a:lnTo>
                  <a:lnTo>
                    <a:pt x="2033" y="3130"/>
                  </a:lnTo>
                  <a:cubicBezTo>
                    <a:pt x="1923" y="3183"/>
                    <a:pt x="1813" y="3240"/>
                    <a:pt x="1756" y="3292"/>
                  </a:cubicBezTo>
                  <a:cubicBezTo>
                    <a:pt x="1704" y="3350"/>
                    <a:pt x="1647" y="3350"/>
                    <a:pt x="1594" y="3350"/>
                  </a:cubicBezTo>
                  <a:cubicBezTo>
                    <a:pt x="1537" y="3402"/>
                    <a:pt x="1484" y="3402"/>
                    <a:pt x="1427" y="3402"/>
                  </a:cubicBezTo>
                  <a:lnTo>
                    <a:pt x="1155" y="3402"/>
                  </a:lnTo>
                  <a:cubicBezTo>
                    <a:pt x="1045" y="3350"/>
                    <a:pt x="988" y="3350"/>
                    <a:pt x="878" y="3350"/>
                  </a:cubicBezTo>
                  <a:cubicBezTo>
                    <a:pt x="685" y="3309"/>
                    <a:pt x="490" y="3271"/>
                    <a:pt x="296" y="3271"/>
                  </a:cubicBezTo>
                  <a:cubicBezTo>
                    <a:pt x="216" y="3271"/>
                    <a:pt x="137" y="3277"/>
                    <a:pt x="58" y="3292"/>
                  </a:cubicBezTo>
                  <a:lnTo>
                    <a:pt x="1" y="3292"/>
                  </a:lnTo>
                  <a:lnTo>
                    <a:pt x="58" y="3512"/>
                  </a:lnTo>
                  <a:lnTo>
                    <a:pt x="58" y="3459"/>
                  </a:lnTo>
                  <a:cubicBezTo>
                    <a:pt x="330" y="3459"/>
                    <a:pt x="549" y="3459"/>
                    <a:pt x="878" y="3512"/>
                  </a:cubicBezTo>
                  <a:cubicBezTo>
                    <a:pt x="936" y="3569"/>
                    <a:pt x="1045" y="3569"/>
                    <a:pt x="1098" y="3569"/>
                  </a:cubicBezTo>
                  <a:cubicBezTo>
                    <a:pt x="1208" y="3622"/>
                    <a:pt x="1374" y="3622"/>
                    <a:pt x="1484" y="3622"/>
                  </a:cubicBezTo>
                  <a:lnTo>
                    <a:pt x="1647" y="3731"/>
                  </a:lnTo>
                  <a:cubicBezTo>
                    <a:pt x="1704" y="3731"/>
                    <a:pt x="1756" y="3788"/>
                    <a:pt x="1813" y="3788"/>
                  </a:cubicBezTo>
                  <a:cubicBezTo>
                    <a:pt x="1923" y="3898"/>
                    <a:pt x="2033" y="3951"/>
                    <a:pt x="2085" y="4008"/>
                  </a:cubicBezTo>
                  <a:cubicBezTo>
                    <a:pt x="2195" y="4118"/>
                    <a:pt x="2305" y="4170"/>
                    <a:pt x="2415" y="4280"/>
                  </a:cubicBezTo>
                  <a:cubicBezTo>
                    <a:pt x="2472" y="4337"/>
                    <a:pt x="2581" y="4447"/>
                    <a:pt x="2634" y="4557"/>
                  </a:cubicBezTo>
                  <a:lnTo>
                    <a:pt x="2963" y="5048"/>
                  </a:lnTo>
                  <a:cubicBezTo>
                    <a:pt x="3020" y="5105"/>
                    <a:pt x="3073" y="5215"/>
                    <a:pt x="3130" y="5268"/>
                  </a:cubicBezTo>
                  <a:lnTo>
                    <a:pt x="3293" y="5487"/>
                  </a:lnTo>
                  <a:cubicBezTo>
                    <a:pt x="3402" y="5654"/>
                    <a:pt x="3512" y="5764"/>
                    <a:pt x="3622" y="5873"/>
                  </a:cubicBezTo>
                  <a:cubicBezTo>
                    <a:pt x="3679" y="5983"/>
                    <a:pt x="3731" y="6036"/>
                    <a:pt x="3788" y="6093"/>
                  </a:cubicBezTo>
                  <a:lnTo>
                    <a:pt x="3951" y="6255"/>
                  </a:lnTo>
                  <a:cubicBezTo>
                    <a:pt x="4227" y="6532"/>
                    <a:pt x="4557" y="6751"/>
                    <a:pt x="4776" y="6971"/>
                  </a:cubicBezTo>
                  <a:cubicBezTo>
                    <a:pt x="5158" y="7190"/>
                    <a:pt x="5377" y="7352"/>
                    <a:pt x="5654" y="7462"/>
                  </a:cubicBezTo>
                  <a:lnTo>
                    <a:pt x="5983" y="7629"/>
                  </a:lnTo>
                  <a:lnTo>
                    <a:pt x="6255" y="7739"/>
                  </a:lnTo>
                  <a:lnTo>
                    <a:pt x="6312" y="7791"/>
                  </a:lnTo>
                  <a:lnTo>
                    <a:pt x="6641" y="7958"/>
                  </a:lnTo>
                  <a:cubicBezTo>
                    <a:pt x="6694" y="8011"/>
                    <a:pt x="6751" y="8011"/>
                    <a:pt x="6804" y="8068"/>
                  </a:cubicBezTo>
                  <a:lnTo>
                    <a:pt x="6914" y="8178"/>
                  </a:lnTo>
                  <a:lnTo>
                    <a:pt x="7133" y="8340"/>
                  </a:lnTo>
                  <a:lnTo>
                    <a:pt x="6971" y="8121"/>
                  </a:lnTo>
                  <a:cubicBezTo>
                    <a:pt x="6861" y="7958"/>
                    <a:pt x="6694" y="7682"/>
                    <a:pt x="6584" y="7410"/>
                  </a:cubicBezTo>
                  <a:cubicBezTo>
                    <a:pt x="6532" y="7243"/>
                    <a:pt x="6475" y="7133"/>
                    <a:pt x="6422" y="6971"/>
                  </a:cubicBezTo>
                  <a:lnTo>
                    <a:pt x="6255" y="6475"/>
                  </a:lnTo>
                  <a:cubicBezTo>
                    <a:pt x="6145" y="6145"/>
                    <a:pt x="6036" y="5873"/>
                    <a:pt x="5926" y="5544"/>
                  </a:cubicBezTo>
                  <a:cubicBezTo>
                    <a:pt x="5764" y="5215"/>
                    <a:pt x="5597" y="4938"/>
                    <a:pt x="5434" y="4719"/>
                  </a:cubicBezTo>
                  <a:cubicBezTo>
                    <a:pt x="5325" y="4609"/>
                    <a:pt x="5268" y="4557"/>
                    <a:pt x="5105" y="4447"/>
                  </a:cubicBezTo>
                  <a:cubicBezTo>
                    <a:pt x="5048" y="4337"/>
                    <a:pt x="4886" y="4280"/>
                    <a:pt x="4776" y="4170"/>
                  </a:cubicBezTo>
                  <a:cubicBezTo>
                    <a:pt x="4719" y="4118"/>
                    <a:pt x="4666" y="4118"/>
                    <a:pt x="4609" y="4061"/>
                  </a:cubicBezTo>
                  <a:cubicBezTo>
                    <a:pt x="4557" y="4061"/>
                    <a:pt x="4500" y="4008"/>
                    <a:pt x="4447" y="4008"/>
                  </a:cubicBezTo>
                  <a:cubicBezTo>
                    <a:pt x="4337" y="3951"/>
                    <a:pt x="4170" y="3898"/>
                    <a:pt x="4061" y="3841"/>
                  </a:cubicBezTo>
                  <a:cubicBezTo>
                    <a:pt x="3899" y="3789"/>
                    <a:pt x="3789" y="3732"/>
                    <a:pt x="3680" y="3679"/>
                  </a:cubicBezTo>
                  <a:lnTo>
                    <a:pt x="3680" y="3679"/>
                  </a:lnTo>
                  <a:cubicBezTo>
                    <a:pt x="4546" y="3685"/>
                    <a:pt x="5317" y="3738"/>
                    <a:pt x="6093" y="3841"/>
                  </a:cubicBezTo>
                  <a:cubicBezTo>
                    <a:pt x="6475" y="4170"/>
                    <a:pt x="6804" y="4557"/>
                    <a:pt x="6971" y="4995"/>
                  </a:cubicBezTo>
                  <a:cubicBezTo>
                    <a:pt x="7243" y="5816"/>
                    <a:pt x="7462" y="6422"/>
                    <a:pt x="7791" y="6971"/>
                  </a:cubicBezTo>
                  <a:lnTo>
                    <a:pt x="8121" y="7462"/>
                  </a:lnTo>
                  <a:cubicBezTo>
                    <a:pt x="8230" y="7572"/>
                    <a:pt x="8340" y="7739"/>
                    <a:pt x="8450" y="7848"/>
                  </a:cubicBezTo>
                  <a:cubicBezTo>
                    <a:pt x="8507" y="7901"/>
                    <a:pt x="8560" y="8011"/>
                    <a:pt x="8617" y="8068"/>
                  </a:cubicBezTo>
                  <a:cubicBezTo>
                    <a:pt x="8669" y="8121"/>
                    <a:pt x="8779" y="8178"/>
                    <a:pt x="8836" y="8230"/>
                  </a:cubicBezTo>
                  <a:lnTo>
                    <a:pt x="9165" y="8559"/>
                  </a:lnTo>
                  <a:cubicBezTo>
                    <a:pt x="9275" y="8617"/>
                    <a:pt x="9328" y="8669"/>
                    <a:pt x="9437" y="8779"/>
                  </a:cubicBezTo>
                  <a:cubicBezTo>
                    <a:pt x="9714" y="8998"/>
                    <a:pt x="9986" y="9218"/>
                    <a:pt x="10205" y="9547"/>
                  </a:cubicBezTo>
                  <a:lnTo>
                    <a:pt x="10372" y="9767"/>
                  </a:lnTo>
                  <a:lnTo>
                    <a:pt x="10263" y="9547"/>
                  </a:lnTo>
                  <a:cubicBezTo>
                    <a:pt x="10263" y="9437"/>
                    <a:pt x="10205" y="9275"/>
                    <a:pt x="10153" y="9165"/>
                  </a:cubicBezTo>
                  <a:cubicBezTo>
                    <a:pt x="10153" y="8998"/>
                    <a:pt x="10096" y="8889"/>
                    <a:pt x="10096" y="8726"/>
                  </a:cubicBezTo>
                  <a:cubicBezTo>
                    <a:pt x="10096" y="8559"/>
                    <a:pt x="10043" y="8450"/>
                    <a:pt x="10043" y="8230"/>
                  </a:cubicBezTo>
                  <a:lnTo>
                    <a:pt x="9986" y="7739"/>
                  </a:lnTo>
                  <a:cubicBezTo>
                    <a:pt x="9986" y="7462"/>
                    <a:pt x="9933" y="7080"/>
                    <a:pt x="9876" y="6751"/>
                  </a:cubicBezTo>
                  <a:cubicBezTo>
                    <a:pt x="9824" y="6422"/>
                    <a:pt x="9714" y="6145"/>
                    <a:pt x="9604" y="5873"/>
                  </a:cubicBezTo>
                  <a:cubicBezTo>
                    <a:pt x="9547" y="5816"/>
                    <a:pt x="9547" y="5707"/>
                    <a:pt x="9494" y="5654"/>
                  </a:cubicBezTo>
                  <a:cubicBezTo>
                    <a:pt x="9494" y="5597"/>
                    <a:pt x="9437" y="5544"/>
                    <a:pt x="9385" y="5487"/>
                  </a:cubicBezTo>
                  <a:cubicBezTo>
                    <a:pt x="9328" y="5377"/>
                    <a:pt x="9218" y="5268"/>
                    <a:pt x="9108" y="5158"/>
                  </a:cubicBezTo>
                  <a:cubicBezTo>
                    <a:pt x="8946" y="4938"/>
                    <a:pt x="8726" y="4776"/>
                    <a:pt x="8507" y="4666"/>
                  </a:cubicBezTo>
                  <a:cubicBezTo>
                    <a:pt x="8450" y="4609"/>
                    <a:pt x="8397" y="4609"/>
                    <a:pt x="8340" y="4557"/>
                  </a:cubicBezTo>
                  <a:lnTo>
                    <a:pt x="8287" y="4500"/>
                  </a:lnTo>
                  <a:lnTo>
                    <a:pt x="8230" y="4447"/>
                  </a:lnTo>
                  <a:cubicBezTo>
                    <a:pt x="8121" y="4447"/>
                    <a:pt x="8011" y="4390"/>
                    <a:pt x="7958" y="4337"/>
                  </a:cubicBezTo>
                  <a:lnTo>
                    <a:pt x="7629" y="4170"/>
                  </a:lnTo>
                  <a:lnTo>
                    <a:pt x="7572" y="4118"/>
                  </a:lnTo>
                  <a:lnTo>
                    <a:pt x="7682" y="4118"/>
                  </a:lnTo>
                  <a:cubicBezTo>
                    <a:pt x="7791" y="4170"/>
                    <a:pt x="7901" y="4170"/>
                    <a:pt x="8011" y="4170"/>
                  </a:cubicBezTo>
                  <a:lnTo>
                    <a:pt x="8230" y="4227"/>
                  </a:lnTo>
                  <a:lnTo>
                    <a:pt x="8450" y="4227"/>
                  </a:lnTo>
                  <a:lnTo>
                    <a:pt x="9108" y="4390"/>
                  </a:lnTo>
                  <a:lnTo>
                    <a:pt x="9714" y="4609"/>
                  </a:lnTo>
                  <a:cubicBezTo>
                    <a:pt x="9767" y="4609"/>
                    <a:pt x="9824" y="4609"/>
                    <a:pt x="9876" y="4666"/>
                  </a:cubicBezTo>
                  <a:lnTo>
                    <a:pt x="10205" y="4719"/>
                  </a:lnTo>
                  <a:lnTo>
                    <a:pt x="10263" y="4776"/>
                  </a:lnTo>
                  <a:cubicBezTo>
                    <a:pt x="10315" y="4829"/>
                    <a:pt x="10315" y="4829"/>
                    <a:pt x="10315" y="4886"/>
                  </a:cubicBezTo>
                  <a:cubicBezTo>
                    <a:pt x="10372" y="4938"/>
                    <a:pt x="10425" y="4995"/>
                    <a:pt x="10482" y="5105"/>
                  </a:cubicBezTo>
                  <a:lnTo>
                    <a:pt x="10644" y="5434"/>
                  </a:lnTo>
                  <a:lnTo>
                    <a:pt x="10811" y="5764"/>
                  </a:lnTo>
                  <a:cubicBezTo>
                    <a:pt x="10811" y="5816"/>
                    <a:pt x="10811" y="5873"/>
                    <a:pt x="10864" y="5926"/>
                  </a:cubicBezTo>
                  <a:lnTo>
                    <a:pt x="10864" y="6145"/>
                  </a:lnTo>
                  <a:cubicBezTo>
                    <a:pt x="10921" y="6584"/>
                    <a:pt x="10974" y="6914"/>
                    <a:pt x="11031" y="7243"/>
                  </a:cubicBezTo>
                  <a:cubicBezTo>
                    <a:pt x="11083" y="7629"/>
                    <a:pt x="11140" y="7958"/>
                    <a:pt x="11250" y="8230"/>
                  </a:cubicBezTo>
                  <a:cubicBezTo>
                    <a:pt x="11360" y="8450"/>
                    <a:pt x="11413" y="8617"/>
                    <a:pt x="11470" y="8779"/>
                  </a:cubicBezTo>
                  <a:cubicBezTo>
                    <a:pt x="11522" y="8836"/>
                    <a:pt x="11579" y="8946"/>
                    <a:pt x="11579" y="8998"/>
                  </a:cubicBezTo>
                  <a:cubicBezTo>
                    <a:pt x="11632" y="9108"/>
                    <a:pt x="11689" y="9165"/>
                    <a:pt x="11742" y="9218"/>
                  </a:cubicBezTo>
                  <a:cubicBezTo>
                    <a:pt x="11799" y="9385"/>
                    <a:pt x="11909" y="9547"/>
                    <a:pt x="12018" y="9657"/>
                  </a:cubicBezTo>
                  <a:cubicBezTo>
                    <a:pt x="12071" y="9824"/>
                    <a:pt x="12181" y="9933"/>
                    <a:pt x="12290" y="10096"/>
                  </a:cubicBezTo>
                  <a:lnTo>
                    <a:pt x="12729" y="10644"/>
                  </a:lnTo>
                  <a:cubicBezTo>
                    <a:pt x="12839" y="10754"/>
                    <a:pt x="12896" y="10864"/>
                    <a:pt x="12949" y="10974"/>
                  </a:cubicBezTo>
                  <a:cubicBezTo>
                    <a:pt x="13006" y="11083"/>
                    <a:pt x="13116" y="11193"/>
                    <a:pt x="13116" y="11303"/>
                  </a:cubicBezTo>
                  <a:lnTo>
                    <a:pt x="13225" y="11579"/>
                  </a:lnTo>
                  <a:lnTo>
                    <a:pt x="13168" y="11303"/>
                  </a:lnTo>
                  <a:lnTo>
                    <a:pt x="13168" y="10864"/>
                  </a:lnTo>
                  <a:lnTo>
                    <a:pt x="13168" y="10425"/>
                  </a:lnTo>
                  <a:cubicBezTo>
                    <a:pt x="13168" y="10153"/>
                    <a:pt x="13225" y="9876"/>
                    <a:pt x="13278" y="9547"/>
                  </a:cubicBezTo>
                  <a:lnTo>
                    <a:pt x="13278" y="9494"/>
                  </a:lnTo>
                  <a:cubicBezTo>
                    <a:pt x="13278" y="9328"/>
                    <a:pt x="13335" y="9165"/>
                    <a:pt x="13335" y="8998"/>
                  </a:cubicBezTo>
                  <a:lnTo>
                    <a:pt x="13335" y="8726"/>
                  </a:lnTo>
                  <a:lnTo>
                    <a:pt x="13335" y="8507"/>
                  </a:lnTo>
                  <a:cubicBezTo>
                    <a:pt x="13388" y="8121"/>
                    <a:pt x="13335" y="7791"/>
                    <a:pt x="13278" y="7519"/>
                  </a:cubicBezTo>
                  <a:cubicBezTo>
                    <a:pt x="13225" y="7300"/>
                    <a:pt x="13116" y="7023"/>
                    <a:pt x="12949" y="6751"/>
                  </a:cubicBezTo>
                  <a:cubicBezTo>
                    <a:pt x="12839" y="6532"/>
                    <a:pt x="12677" y="6365"/>
                    <a:pt x="12457" y="6093"/>
                  </a:cubicBezTo>
                  <a:lnTo>
                    <a:pt x="12071" y="5707"/>
                  </a:lnTo>
                  <a:cubicBezTo>
                    <a:pt x="12018" y="5654"/>
                    <a:pt x="11909" y="5597"/>
                    <a:pt x="11851" y="5544"/>
                  </a:cubicBezTo>
                  <a:cubicBezTo>
                    <a:pt x="11799" y="5544"/>
                    <a:pt x="11799" y="5487"/>
                    <a:pt x="11799" y="5487"/>
                  </a:cubicBezTo>
                  <a:lnTo>
                    <a:pt x="11799" y="5487"/>
                  </a:lnTo>
                  <a:cubicBezTo>
                    <a:pt x="11961" y="5544"/>
                    <a:pt x="12238" y="5597"/>
                    <a:pt x="12457" y="5654"/>
                  </a:cubicBezTo>
                  <a:lnTo>
                    <a:pt x="12510" y="5654"/>
                  </a:lnTo>
                  <a:cubicBezTo>
                    <a:pt x="12567" y="5707"/>
                    <a:pt x="12620" y="5707"/>
                    <a:pt x="12620" y="5764"/>
                  </a:cubicBezTo>
                  <a:lnTo>
                    <a:pt x="13168" y="6036"/>
                  </a:lnTo>
                  <a:cubicBezTo>
                    <a:pt x="13278" y="6036"/>
                    <a:pt x="13335" y="6093"/>
                    <a:pt x="13388" y="6145"/>
                  </a:cubicBezTo>
                  <a:lnTo>
                    <a:pt x="13884" y="6422"/>
                  </a:lnTo>
                  <a:lnTo>
                    <a:pt x="13936" y="6475"/>
                  </a:lnTo>
                  <a:cubicBezTo>
                    <a:pt x="14103" y="6914"/>
                    <a:pt x="14266" y="7410"/>
                    <a:pt x="14213" y="7901"/>
                  </a:cubicBezTo>
                  <a:cubicBezTo>
                    <a:pt x="14156" y="8287"/>
                    <a:pt x="14156" y="8669"/>
                    <a:pt x="14156" y="8998"/>
                  </a:cubicBezTo>
                  <a:lnTo>
                    <a:pt x="14156" y="9547"/>
                  </a:lnTo>
                  <a:lnTo>
                    <a:pt x="14156" y="9767"/>
                  </a:lnTo>
                  <a:cubicBezTo>
                    <a:pt x="14213" y="9876"/>
                    <a:pt x="14213" y="9933"/>
                    <a:pt x="14213" y="10043"/>
                  </a:cubicBezTo>
                  <a:cubicBezTo>
                    <a:pt x="14213" y="10205"/>
                    <a:pt x="14266" y="10425"/>
                    <a:pt x="14323" y="10592"/>
                  </a:cubicBezTo>
                  <a:cubicBezTo>
                    <a:pt x="14375" y="10811"/>
                    <a:pt x="14432" y="10974"/>
                    <a:pt x="14485" y="11140"/>
                  </a:cubicBezTo>
                  <a:cubicBezTo>
                    <a:pt x="14485" y="11193"/>
                    <a:pt x="14542" y="11250"/>
                    <a:pt x="14595" y="11360"/>
                  </a:cubicBezTo>
                  <a:cubicBezTo>
                    <a:pt x="14595" y="11412"/>
                    <a:pt x="14652" y="11522"/>
                    <a:pt x="14652" y="11579"/>
                  </a:cubicBezTo>
                  <a:cubicBezTo>
                    <a:pt x="14704" y="11689"/>
                    <a:pt x="14761" y="11742"/>
                    <a:pt x="14761" y="11851"/>
                  </a:cubicBezTo>
                  <a:lnTo>
                    <a:pt x="14871" y="12071"/>
                  </a:lnTo>
                  <a:cubicBezTo>
                    <a:pt x="14924" y="12181"/>
                    <a:pt x="15034" y="12290"/>
                    <a:pt x="15091" y="12400"/>
                  </a:cubicBezTo>
                  <a:lnTo>
                    <a:pt x="15143" y="12567"/>
                  </a:lnTo>
                  <a:lnTo>
                    <a:pt x="15253" y="12729"/>
                  </a:lnTo>
                  <a:lnTo>
                    <a:pt x="15420" y="13058"/>
                  </a:lnTo>
                  <a:cubicBezTo>
                    <a:pt x="15420" y="13115"/>
                    <a:pt x="15473" y="13168"/>
                    <a:pt x="15473" y="13225"/>
                  </a:cubicBezTo>
                  <a:cubicBezTo>
                    <a:pt x="15473" y="13278"/>
                    <a:pt x="15530" y="13388"/>
                    <a:pt x="15530" y="13445"/>
                  </a:cubicBezTo>
                  <a:lnTo>
                    <a:pt x="15582" y="13717"/>
                  </a:lnTo>
                  <a:lnTo>
                    <a:pt x="15582" y="13445"/>
                  </a:lnTo>
                  <a:cubicBezTo>
                    <a:pt x="15582" y="13278"/>
                    <a:pt x="15582" y="13168"/>
                    <a:pt x="15639" y="13006"/>
                  </a:cubicBezTo>
                  <a:cubicBezTo>
                    <a:pt x="15639" y="12896"/>
                    <a:pt x="15639" y="12729"/>
                    <a:pt x="15692" y="12567"/>
                  </a:cubicBezTo>
                  <a:cubicBezTo>
                    <a:pt x="15749" y="12457"/>
                    <a:pt x="15802" y="12290"/>
                    <a:pt x="15802" y="12128"/>
                  </a:cubicBezTo>
                  <a:lnTo>
                    <a:pt x="15969" y="11632"/>
                  </a:lnTo>
                  <a:cubicBezTo>
                    <a:pt x="16078" y="11303"/>
                    <a:pt x="16188" y="11031"/>
                    <a:pt x="16241" y="10701"/>
                  </a:cubicBezTo>
                  <a:cubicBezTo>
                    <a:pt x="16241" y="10535"/>
                    <a:pt x="16298" y="10372"/>
                    <a:pt x="16298" y="10205"/>
                  </a:cubicBezTo>
                  <a:cubicBezTo>
                    <a:pt x="16350" y="10043"/>
                    <a:pt x="16350" y="9876"/>
                    <a:pt x="16298" y="9714"/>
                  </a:cubicBezTo>
                  <a:cubicBezTo>
                    <a:pt x="16298" y="9494"/>
                    <a:pt x="16241" y="9218"/>
                    <a:pt x="16131" y="8889"/>
                  </a:cubicBezTo>
                  <a:cubicBezTo>
                    <a:pt x="16078" y="8617"/>
                    <a:pt x="15911" y="8340"/>
                    <a:pt x="15802" y="8178"/>
                  </a:cubicBezTo>
                  <a:cubicBezTo>
                    <a:pt x="15749" y="8068"/>
                    <a:pt x="15692" y="8011"/>
                    <a:pt x="15639" y="7958"/>
                  </a:cubicBezTo>
                  <a:cubicBezTo>
                    <a:pt x="15582" y="7848"/>
                    <a:pt x="15530" y="7791"/>
                    <a:pt x="15473" y="7739"/>
                  </a:cubicBezTo>
                  <a:cubicBezTo>
                    <a:pt x="15363" y="7629"/>
                    <a:pt x="15310" y="7519"/>
                    <a:pt x="15200" y="7410"/>
                  </a:cubicBezTo>
                  <a:lnTo>
                    <a:pt x="15200" y="7410"/>
                  </a:lnTo>
                  <a:cubicBezTo>
                    <a:pt x="15310" y="7462"/>
                    <a:pt x="15363" y="7519"/>
                    <a:pt x="15420" y="7519"/>
                  </a:cubicBezTo>
                  <a:cubicBezTo>
                    <a:pt x="15911" y="7901"/>
                    <a:pt x="16350" y="8340"/>
                    <a:pt x="16846" y="8836"/>
                  </a:cubicBezTo>
                  <a:cubicBezTo>
                    <a:pt x="16899" y="8998"/>
                    <a:pt x="16956" y="9108"/>
                    <a:pt x="17009" y="9275"/>
                  </a:cubicBezTo>
                  <a:lnTo>
                    <a:pt x="17176" y="9604"/>
                  </a:lnTo>
                  <a:lnTo>
                    <a:pt x="17228" y="9657"/>
                  </a:lnTo>
                  <a:cubicBezTo>
                    <a:pt x="17338" y="9933"/>
                    <a:pt x="17505" y="10153"/>
                    <a:pt x="17724" y="10425"/>
                  </a:cubicBezTo>
                  <a:cubicBezTo>
                    <a:pt x="17834" y="10535"/>
                    <a:pt x="17944" y="10644"/>
                    <a:pt x="18053" y="10701"/>
                  </a:cubicBezTo>
                  <a:cubicBezTo>
                    <a:pt x="18163" y="10811"/>
                    <a:pt x="18273" y="10921"/>
                    <a:pt x="18383" y="10974"/>
                  </a:cubicBezTo>
                  <a:lnTo>
                    <a:pt x="18545" y="11140"/>
                  </a:lnTo>
                  <a:cubicBezTo>
                    <a:pt x="18602" y="11140"/>
                    <a:pt x="18712" y="11193"/>
                    <a:pt x="18764" y="11250"/>
                  </a:cubicBezTo>
                  <a:cubicBezTo>
                    <a:pt x="18874" y="11303"/>
                    <a:pt x="19041" y="11360"/>
                    <a:pt x="19151" y="11412"/>
                  </a:cubicBezTo>
                  <a:cubicBezTo>
                    <a:pt x="19423" y="11522"/>
                    <a:pt x="19642" y="11579"/>
                    <a:pt x="19919" y="11632"/>
                  </a:cubicBezTo>
                  <a:cubicBezTo>
                    <a:pt x="20081" y="11632"/>
                    <a:pt x="20191" y="11689"/>
                    <a:pt x="20358" y="11689"/>
                  </a:cubicBezTo>
                  <a:lnTo>
                    <a:pt x="20849" y="11742"/>
                  </a:lnTo>
                  <a:cubicBezTo>
                    <a:pt x="21126" y="11799"/>
                    <a:pt x="21345" y="11851"/>
                    <a:pt x="21617" y="11908"/>
                  </a:cubicBezTo>
                  <a:cubicBezTo>
                    <a:pt x="21894" y="11961"/>
                    <a:pt x="22166" y="12018"/>
                    <a:pt x="22443" y="12128"/>
                  </a:cubicBezTo>
                  <a:lnTo>
                    <a:pt x="22552" y="12181"/>
                  </a:lnTo>
                  <a:lnTo>
                    <a:pt x="22443" y="12071"/>
                  </a:lnTo>
                  <a:lnTo>
                    <a:pt x="21947" y="11412"/>
                  </a:lnTo>
                  <a:lnTo>
                    <a:pt x="21784" y="11250"/>
                  </a:lnTo>
                  <a:cubicBezTo>
                    <a:pt x="21784" y="11193"/>
                    <a:pt x="21727" y="11140"/>
                    <a:pt x="21674" y="11031"/>
                  </a:cubicBezTo>
                  <a:cubicBezTo>
                    <a:pt x="21617" y="10974"/>
                    <a:pt x="21565" y="10864"/>
                    <a:pt x="21508" y="10811"/>
                  </a:cubicBezTo>
                  <a:cubicBezTo>
                    <a:pt x="21398" y="10701"/>
                    <a:pt x="21288" y="10535"/>
                    <a:pt x="21178" y="10372"/>
                  </a:cubicBezTo>
                  <a:lnTo>
                    <a:pt x="21126" y="10372"/>
                  </a:lnTo>
                  <a:cubicBezTo>
                    <a:pt x="21069" y="10315"/>
                    <a:pt x="21069" y="10205"/>
                    <a:pt x="21016" y="10153"/>
                  </a:cubicBezTo>
                  <a:cubicBezTo>
                    <a:pt x="20906" y="10096"/>
                    <a:pt x="20849" y="10043"/>
                    <a:pt x="20797" y="9986"/>
                  </a:cubicBezTo>
                  <a:lnTo>
                    <a:pt x="20410" y="9604"/>
                  </a:lnTo>
                  <a:cubicBezTo>
                    <a:pt x="20248" y="9494"/>
                    <a:pt x="20081" y="9437"/>
                    <a:pt x="19919" y="9328"/>
                  </a:cubicBezTo>
                  <a:cubicBezTo>
                    <a:pt x="19809" y="9328"/>
                    <a:pt x="19752" y="9275"/>
                    <a:pt x="19642" y="9275"/>
                  </a:cubicBezTo>
                  <a:cubicBezTo>
                    <a:pt x="19590" y="9218"/>
                    <a:pt x="19480" y="9218"/>
                    <a:pt x="19370" y="9165"/>
                  </a:cubicBezTo>
                  <a:cubicBezTo>
                    <a:pt x="19151" y="9108"/>
                    <a:pt x="18874" y="9108"/>
                    <a:pt x="18655" y="9108"/>
                  </a:cubicBezTo>
                  <a:lnTo>
                    <a:pt x="18602" y="9108"/>
                  </a:lnTo>
                  <a:cubicBezTo>
                    <a:pt x="18383" y="9108"/>
                    <a:pt x="18163" y="9108"/>
                    <a:pt x="17944" y="9055"/>
                  </a:cubicBezTo>
                  <a:cubicBezTo>
                    <a:pt x="17777" y="9055"/>
                    <a:pt x="17667" y="8998"/>
                    <a:pt x="17557" y="8998"/>
                  </a:cubicBezTo>
                  <a:cubicBezTo>
                    <a:pt x="17448" y="8946"/>
                    <a:pt x="17338" y="8889"/>
                    <a:pt x="17285" y="8836"/>
                  </a:cubicBezTo>
                  <a:lnTo>
                    <a:pt x="16956" y="8669"/>
                  </a:lnTo>
                  <a:lnTo>
                    <a:pt x="16737" y="8450"/>
                  </a:lnTo>
                  <a:lnTo>
                    <a:pt x="16627" y="8287"/>
                  </a:lnTo>
                  <a:lnTo>
                    <a:pt x="16627" y="8340"/>
                  </a:lnTo>
                  <a:lnTo>
                    <a:pt x="16407" y="8121"/>
                  </a:lnTo>
                  <a:lnTo>
                    <a:pt x="16298" y="8068"/>
                  </a:lnTo>
                  <a:cubicBezTo>
                    <a:pt x="16188" y="7958"/>
                    <a:pt x="16131" y="7848"/>
                    <a:pt x="16021" y="7739"/>
                  </a:cubicBezTo>
                  <a:lnTo>
                    <a:pt x="16021" y="7739"/>
                  </a:lnTo>
                  <a:cubicBezTo>
                    <a:pt x="16188" y="7791"/>
                    <a:pt x="16407" y="7848"/>
                    <a:pt x="16570" y="7901"/>
                  </a:cubicBezTo>
                  <a:cubicBezTo>
                    <a:pt x="16846" y="7958"/>
                    <a:pt x="17118" y="7958"/>
                    <a:pt x="17395" y="7958"/>
                  </a:cubicBezTo>
                  <a:cubicBezTo>
                    <a:pt x="17944" y="7901"/>
                    <a:pt x="18435" y="7791"/>
                    <a:pt x="18984" y="7682"/>
                  </a:cubicBezTo>
                  <a:cubicBezTo>
                    <a:pt x="19642" y="7572"/>
                    <a:pt x="20301" y="7410"/>
                    <a:pt x="20959" y="7410"/>
                  </a:cubicBezTo>
                  <a:lnTo>
                    <a:pt x="21126" y="7410"/>
                  </a:lnTo>
                  <a:lnTo>
                    <a:pt x="20959" y="7352"/>
                  </a:lnTo>
                  <a:cubicBezTo>
                    <a:pt x="20906" y="7352"/>
                    <a:pt x="20797" y="7300"/>
                    <a:pt x="20687" y="7243"/>
                  </a:cubicBezTo>
                  <a:lnTo>
                    <a:pt x="20467" y="7133"/>
                  </a:lnTo>
                  <a:lnTo>
                    <a:pt x="19971" y="6804"/>
                  </a:lnTo>
                  <a:cubicBezTo>
                    <a:pt x="19862" y="6751"/>
                    <a:pt x="19699" y="6694"/>
                    <a:pt x="19590" y="6641"/>
                  </a:cubicBezTo>
                  <a:cubicBezTo>
                    <a:pt x="19533" y="6584"/>
                    <a:pt x="19480" y="6584"/>
                    <a:pt x="19480" y="6532"/>
                  </a:cubicBezTo>
                  <a:cubicBezTo>
                    <a:pt x="19370" y="6475"/>
                    <a:pt x="19313" y="6422"/>
                    <a:pt x="19203" y="6422"/>
                  </a:cubicBezTo>
                  <a:lnTo>
                    <a:pt x="19203" y="6365"/>
                  </a:lnTo>
                  <a:cubicBezTo>
                    <a:pt x="19094" y="6365"/>
                    <a:pt x="19041" y="6312"/>
                    <a:pt x="18931" y="6255"/>
                  </a:cubicBezTo>
                  <a:cubicBezTo>
                    <a:pt x="18764" y="6203"/>
                    <a:pt x="18602" y="6093"/>
                    <a:pt x="18435" y="6036"/>
                  </a:cubicBezTo>
                  <a:cubicBezTo>
                    <a:pt x="18326" y="6036"/>
                    <a:pt x="18216" y="5983"/>
                    <a:pt x="18163" y="5983"/>
                  </a:cubicBezTo>
                  <a:cubicBezTo>
                    <a:pt x="18053" y="5926"/>
                    <a:pt x="17944" y="5926"/>
                    <a:pt x="17887" y="5873"/>
                  </a:cubicBezTo>
                  <a:cubicBezTo>
                    <a:pt x="17667" y="5873"/>
                    <a:pt x="17448" y="5816"/>
                    <a:pt x="17285" y="5816"/>
                  </a:cubicBezTo>
                  <a:cubicBezTo>
                    <a:pt x="17118" y="5816"/>
                    <a:pt x="16899" y="5816"/>
                    <a:pt x="16680" y="5873"/>
                  </a:cubicBezTo>
                  <a:cubicBezTo>
                    <a:pt x="16407" y="5926"/>
                    <a:pt x="16188" y="6036"/>
                    <a:pt x="15969" y="6093"/>
                  </a:cubicBezTo>
                  <a:lnTo>
                    <a:pt x="15911" y="6093"/>
                  </a:lnTo>
                  <a:cubicBezTo>
                    <a:pt x="15639" y="6203"/>
                    <a:pt x="15420" y="6255"/>
                    <a:pt x="15200" y="6312"/>
                  </a:cubicBezTo>
                  <a:cubicBezTo>
                    <a:pt x="14976" y="6376"/>
                    <a:pt x="14753" y="6403"/>
                    <a:pt x="14551" y="6403"/>
                  </a:cubicBezTo>
                  <a:cubicBezTo>
                    <a:pt x="14406" y="6403"/>
                    <a:pt x="14272" y="6389"/>
                    <a:pt x="14156" y="6365"/>
                  </a:cubicBezTo>
                  <a:lnTo>
                    <a:pt x="13993" y="6312"/>
                  </a:lnTo>
                  <a:lnTo>
                    <a:pt x="13884" y="6203"/>
                  </a:lnTo>
                  <a:lnTo>
                    <a:pt x="13774" y="6145"/>
                  </a:lnTo>
                  <a:lnTo>
                    <a:pt x="13388" y="5926"/>
                  </a:lnTo>
                  <a:lnTo>
                    <a:pt x="12949" y="5707"/>
                  </a:lnTo>
                  <a:cubicBezTo>
                    <a:pt x="13116" y="5707"/>
                    <a:pt x="13278" y="5707"/>
                    <a:pt x="13388" y="5654"/>
                  </a:cubicBezTo>
                  <a:lnTo>
                    <a:pt x="13717" y="5654"/>
                  </a:lnTo>
                  <a:cubicBezTo>
                    <a:pt x="13827" y="5654"/>
                    <a:pt x="13884" y="5597"/>
                    <a:pt x="13993" y="5597"/>
                  </a:cubicBezTo>
                  <a:cubicBezTo>
                    <a:pt x="14485" y="5487"/>
                    <a:pt x="14981" y="5268"/>
                    <a:pt x="15530" y="5048"/>
                  </a:cubicBezTo>
                  <a:cubicBezTo>
                    <a:pt x="16131" y="4829"/>
                    <a:pt x="16737" y="4557"/>
                    <a:pt x="17395" y="4447"/>
                  </a:cubicBezTo>
                  <a:lnTo>
                    <a:pt x="17557" y="4447"/>
                  </a:lnTo>
                  <a:lnTo>
                    <a:pt x="17118" y="4280"/>
                  </a:lnTo>
                  <a:cubicBezTo>
                    <a:pt x="17066" y="4280"/>
                    <a:pt x="16956" y="4227"/>
                    <a:pt x="16846" y="4227"/>
                  </a:cubicBezTo>
                  <a:cubicBezTo>
                    <a:pt x="16789" y="4170"/>
                    <a:pt x="16680" y="4170"/>
                    <a:pt x="16570" y="4118"/>
                  </a:cubicBezTo>
                  <a:cubicBezTo>
                    <a:pt x="16570" y="4118"/>
                    <a:pt x="16517" y="4118"/>
                    <a:pt x="16517" y="4061"/>
                  </a:cubicBezTo>
                  <a:cubicBezTo>
                    <a:pt x="16407" y="4061"/>
                    <a:pt x="16350" y="4061"/>
                    <a:pt x="16298" y="4008"/>
                  </a:cubicBezTo>
                  <a:cubicBezTo>
                    <a:pt x="16241" y="4008"/>
                    <a:pt x="16131" y="3951"/>
                    <a:pt x="16021" y="3898"/>
                  </a:cubicBezTo>
                  <a:cubicBezTo>
                    <a:pt x="15749" y="3841"/>
                    <a:pt x="15473" y="3731"/>
                    <a:pt x="15200" y="3679"/>
                  </a:cubicBezTo>
                  <a:cubicBezTo>
                    <a:pt x="14981" y="3622"/>
                    <a:pt x="14814" y="3569"/>
                    <a:pt x="14652" y="3512"/>
                  </a:cubicBezTo>
                  <a:cubicBezTo>
                    <a:pt x="14432" y="3512"/>
                    <a:pt x="14266" y="3459"/>
                    <a:pt x="14103" y="3459"/>
                  </a:cubicBezTo>
                  <a:lnTo>
                    <a:pt x="13774" y="3459"/>
                  </a:lnTo>
                  <a:cubicBezTo>
                    <a:pt x="13717" y="3512"/>
                    <a:pt x="13607" y="3512"/>
                    <a:pt x="13497" y="3512"/>
                  </a:cubicBezTo>
                  <a:cubicBezTo>
                    <a:pt x="13278" y="3569"/>
                    <a:pt x="13116" y="3622"/>
                    <a:pt x="12949" y="3679"/>
                  </a:cubicBezTo>
                  <a:cubicBezTo>
                    <a:pt x="12786" y="3731"/>
                    <a:pt x="12677" y="3788"/>
                    <a:pt x="12567" y="3841"/>
                  </a:cubicBezTo>
                  <a:cubicBezTo>
                    <a:pt x="12457" y="3898"/>
                    <a:pt x="12347" y="4008"/>
                    <a:pt x="12238" y="4061"/>
                  </a:cubicBezTo>
                  <a:lnTo>
                    <a:pt x="12181" y="4061"/>
                  </a:lnTo>
                  <a:cubicBezTo>
                    <a:pt x="11961" y="4227"/>
                    <a:pt x="11742" y="4337"/>
                    <a:pt x="11522" y="4447"/>
                  </a:cubicBezTo>
                  <a:cubicBezTo>
                    <a:pt x="11193" y="4557"/>
                    <a:pt x="10921" y="4666"/>
                    <a:pt x="10592" y="4666"/>
                  </a:cubicBezTo>
                  <a:lnTo>
                    <a:pt x="9986" y="4447"/>
                  </a:lnTo>
                  <a:cubicBezTo>
                    <a:pt x="9933" y="4447"/>
                    <a:pt x="9876" y="4447"/>
                    <a:pt x="9767" y="4390"/>
                  </a:cubicBezTo>
                  <a:lnTo>
                    <a:pt x="9165" y="4227"/>
                  </a:lnTo>
                  <a:lnTo>
                    <a:pt x="8669" y="4118"/>
                  </a:lnTo>
                  <a:cubicBezTo>
                    <a:pt x="8836" y="4061"/>
                    <a:pt x="8998" y="4061"/>
                    <a:pt x="9165" y="4008"/>
                  </a:cubicBezTo>
                  <a:cubicBezTo>
                    <a:pt x="9437" y="3898"/>
                    <a:pt x="9657" y="3841"/>
                    <a:pt x="9876" y="3731"/>
                  </a:cubicBezTo>
                  <a:cubicBezTo>
                    <a:pt x="9986" y="3679"/>
                    <a:pt x="10096" y="3622"/>
                    <a:pt x="10263" y="3512"/>
                  </a:cubicBezTo>
                  <a:cubicBezTo>
                    <a:pt x="10372" y="3459"/>
                    <a:pt x="10482" y="3402"/>
                    <a:pt x="10592" y="3292"/>
                  </a:cubicBezTo>
                  <a:cubicBezTo>
                    <a:pt x="10811" y="3183"/>
                    <a:pt x="10974" y="3073"/>
                    <a:pt x="11193" y="2911"/>
                  </a:cubicBezTo>
                  <a:cubicBezTo>
                    <a:pt x="11250" y="2854"/>
                    <a:pt x="11303" y="2854"/>
                    <a:pt x="11360" y="2801"/>
                  </a:cubicBezTo>
                  <a:cubicBezTo>
                    <a:pt x="11632" y="2634"/>
                    <a:pt x="11851" y="2472"/>
                    <a:pt x="12128" y="2305"/>
                  </a:cubicBezTo>
                  <a:cubicBezTo>
                    <a:pt x="12290" y="2195"/>
                    <a:pt x="12400" y="2143"/>
                    <a:pt x="12567" y="2085"/>
                  </a:cubicBezTo>
                  <a:cubicBezTo>
                    <a:pt x="12677" y="1976"/>
                    <a:pt x="12839" y="1923"/>
                    <a:pt x="12949" y="1866"/>
                  </a:cubicBezTo>
                  <a:lnTo>
                    <a:pt x="13116" y="1813"/>
                  </a:lnTo>
                  <a:lnTo>
                    <a:pt x="12567" y="1813"/>
                  </a:lnTo>
                  <a:cubicBezTo>
                    <a:pt x="12510" y="1813"/>
                    <a:pt x="12400" y="1756"/>
                    <a:pt x="12347" y="1756"/>
                  </a:cubicBezTo>
                  <a:cubicBezTo>
                    <a:pt x="12181" y="1756"/>
                    <a:pt x="12018" y="1756"/>
                    <a:pt x="11799" y="1704"/>
                  </a:cubicBezTo>
                  <a:cubicBezTo>
                    <a:pt x="11632" y="1704"/>
                    <a:pt x="11470" y="1647"/>
                    <a:pt x="11360" y="1647"/>
                  </a:cubicBezTo>
                  <a:lnTo>
                    <a:pt x="11140" y="1647"/>
                  </a:lnTo>
                  <a:cubicBezTo>
                    <a:pt x="10974" y="1594"/>
                    <a:pt x="10811" y="1594"/>
                    <a:pt x="10644" y="1594"/>
                  </a:cubicBezTo>
                  <a:lnTo>
                    <a:pt x="9767" y="1594"/>
                  </a:lnTo>
                  <a:cubicBezTo>
                    <a:pt x="9657" y="1647"/>
                    <a:pt x="9547" y="1647"/>
                    <a:pt x="9437" y="1647"/>
                  </a:cubicBezTo>
                  <a:cubicBezTo>
                    <a:pt x="9275" y="1704"/>
                    <a:pt x="9056" y="1756"/>
                    <a:pt x="8889" y="1813"/>
                  </a:cubicBezTo>
                  <a:cubicBezTo>
                    <a:pt x="8726" y="1923"/>
                    <a:pt x="8560" y="1976"/>
                    <a:pt x="8397" y="2143"/>
                  </a:cubicBezTo>
                  <a:cubicBezTo>
                    <a:pt x="8287" y="2195"/>
                    <a:pt x="8178" y="2252"/>
                    <a:pt x="8068" y="2362"/>
                  </a:cubicBezTo>
                  <a:cubicBezTo>
                    <a:pt x="8011" y="2415"/>
                    <a:pt x="7958" y="2472"/>
                    <a:pt x="7901" y="2472"/>
                  </a:cubicBezTo>
                  <a:lnTo>
                    <a:pt x="7739" y="2691"/>
                  </a:lnTo>
                  <a:cubicBezTo>
                    <a:pt x="7572" y="2854"/>
                    <a:pt x="7353" y="3020"/>
                    <a:pt x="7190" y="3130"/>
                  </a:cubicBezTo>
                  <a:cubicBezTo>
                    <a:pt x="7133" y="3183"/>
                    <a:pt x="7023" y="3240"/>
                    <a:pt x="6914" y="3350"/>
                  </a:cubicBezTo>
                  <a:cubicBezTo>
                    <a:pt x="6861" y="3402"/>
                    <a:pt x="6751" y="3459"/>
                    <a:pt x="6641" y="3459"/>
                  </a:cubicBezTo>
                  <a:cubicBezTo>
                    <a:pt x="6532" y="3512"/>
                    <a:pt x="6475" y="3569"/>
                    <a:pt x="6365" y="3569"/>
                  </a:cubicBezTo>
                  <a:cubicBezTo>
                    <a:pt x="6255" y="3622"/>
                    <a:pt x="6203" y="3622"/>
                    <a:pt x="6093" y="3622"/>
                  </a:cubicBezTo>
                  <a:lnTo>
                    <a:pt x="5873" y="3622"/>
                  </a:lnTo>
                  <a:cubicBezTo>
                    <a:pt x="5048" y="3512"/>
                    <a:pt x="4170" y="3459"/>
                    <a:pt x="3293" y="3459"/>
                  </a:cubicBezTo>
                  <a:cubicBezTo>
                    <a:pt x="3350" y="3459"/>
                    <a:pt x="3459" y="3459"/>
                    <a:pt x="3512" y="3402"/>
                  </a:cubicBezTo>
                  <a:cubicBezTo>
                    <a:pt x="3731" y="3402"/>
                    <a:pt x="3898" y="3292"/>
                    <a:pt x="4118" y="3240"/>
                  </a:cubicBezTo>
                  <a:cubicBezTo>
                    <a:pt x="4337" y="3183"/>
                    <a:pt x="4500" y="3073"/>
                    <a:pt x="4719" y="2963"/>
                  </a:cubicBezTo>
                  <a:cubicBezTo>
                    <a:pt x="4886" y="2854"/>
                    <a:pt x="5105" y="2744"/>
                    <a:pt x="5268" y="2581"/>
                  </a:cubicBezTo>
                  <a:lnTo>
                    <a:pt x="5434" y="2415"/>
                  </a:lnTo>
                  <a:lnTo>
                    <a:pt x="5597" y="2305"/>
                  </a:lnTo>
                  <a:lnTo>
                    <a:pt x="5926" y="1976"/>
                  </a:lnTo>
                  <a:cubicBezTo>
                    <a:pt x="6093" y="1813"/>
                    <a:pt x="6203" y="1647"/>
                    <a:pt x="6365" y="1537"/>
                  </a:cubicBezTo>
                  <a:cubicBezTo>
                    <a:pt x="6422" y="1427"/>
                    <a:pt x="6475" y="1374"/>
                    <a:pt x="6532" y="1317"/>
                  </a:cubicBezTo>
                  <a:lnTo>
                    <a:pt x="7190" y="659"/>
                  </a:lnTo>
                  <a:cubicBezTo>
                    <a:pt x="7353" y="497"/>
                    <a:pt x="7462" y="440"/>
                    <a:pt x="7519" y="330"/>
                  </a:cubicBezTo>
                  <a:cubicBezTo>
                    <a:pt x="7682" y="220"/>
                    <a:pt x="7791" y="167"/>
                    <a:pt x="7901" y="58"/>
                  </a:cubicBezTo>
                  <a:lnTo>
                    <a:pt x="8011" y="1"/>
                  </a:ln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8"/>
            <p:cNvSpPr/>
            <p:nvPr/>
          </p:nvSpPr>
          <p:spPr>
            <a:xfrm rot="6270805">
              <a:off x="8148015" y="-100754"/>
              <a:ext cx="1249561" cy="760031"/>
            </a:xfrm>
            <a:custGeom>
              <a:avLst/>
              <a:gdLst/>
              <a:ahLst/>
              <a:cxnLst/>
              <a:rect l="l" t="t" r="r" b="b"/>
              <a:pathLst>
                <a:path w="22553" h="13717" extrusionOk="0">
                  <a:moveTo>
                    <a:pt x="7901" y="1"/>
                  </a:moveTo>
                  <a:cubicBezTo>
                    <a:pt x="7462" y="58"/>
                    <a:pt x="7080" y="110"/>
                    <a:pt x="6694" y="167"/>
                  </a:cubicBezTo>
                  <a:lnTo>
                    <a:pt x="6475" y="167"/>
                  </a:lnTo>
                  <a:lnTo>
                    <a:pt x="6093" y="220"/>
                  </a:lnTo>
                  <a:cubicBezTo>
                    <a:pt x="6036" y="220"/>
                    <a:pt x="5926" y="220"/>
                    <a:pt x="5816" y="277"/>
                  </a:cubicBezTo>
                  <a:lnTo>
                    <a:pt x="5654" y="277"/>
                  </a:lnTo>
                  <a:lnTo>
                    <a:pt x="5544" y="330"/>
                  </a:lnTo>
                  <a:cubicBezTo>
                    <a:pt x="5158" y="387"/>
                    <a:pt x="4776" y="440"/>
                    <a:pt x="4390" y="659"/>
                  </a:cubicBezTo>
                  <a:lnTo>
                    <a:pt x="4061" y="826"/>
                  </a:lnTo>
                  <a:cubicBezTo>
                    <a:pt x="4008" y="878"/>
                    <a:pt x="3951" y="935"/>
                    <a:pt x="3898" y="935"/>
                  </a:cubicBezTo>
                  <a:cubicBezTo>
                    <a:pt x="3731" y="1045"/>
                    <a:pt x="3569" y="1208"/>
                    <a:pt x="3459" y="1317"/>
                  </a:cubicBezTo>
                  <a:cubicBezTo>
                    <a:pt x="3350" y="1427"/>
                    <a:pt x="3293" y="1537"/>
                    <a:pt x="3183" y="1647"/>
                  </a:cubicBezTo>
                  <a:cubicBezTo>
                    <a:pt x="3130" y="1704"/>
                    <a:pt x="3130" y="1756"/>
                    <a:pt x="3073" y="1813"/>
                  </a:cubicBezTo>
                  <a:cubicBezTo>
                    <a:pt x="3020" y="1866"/>
                    <a:pt x="3020" y="1923"/>
                    <a:pt x="2963" y="1976"/>
                  </a:cubicBezTo>
                  <a:lnTo>
                    <a:pt x="2911" y="2033"/>
                  </a:lnTo>
                  <a:cubicBezTo>
                    <a:pt x="2801" y="2252"/>
                    <a:pt x="2634" y="2472"/>
                    <a:pt x="2524" y="2634"/>
                  </a:cubicBezTo>
                  <a:lnTo>
                    <a:pt x="2252" y="2911"/>
                  </a:lnTo>
                  <a:lnTo>
                    <a:pt x="2033" y="3130"/>
                  </a:lnTo>
                  <a:cubicBezTo>
                    <a:pt x="1923" y="3183"/>
                    <a:pt x="1813" y="3240"/>
                    <a:pt x="1756" y="3292"/>
                  </a:cubicBezTo>
                  <a:cubicBezTo>
                    <a:pt x="1704" y="3350"/>
                    <a:pt x="1647" y="3350"/>
                    <a:pt x="1594" y="3350"/>
                  </a:cubicBezTo>
                  <a:cubicBezTo>
                    <a:pt x="1537" y="3402"/>
                    <a:pt x="1484" y="3402"/>
                    <a:pt x="1427" y="3402"/>
                  </a:cubicBezTo>
                  <a:lnTo>
                    <a:pt x="1155" y="3402"/>
                  </a:lnTo>
                  <a:cubicBezTo>
                    <a:pt x="1045" y="3350"/>
                    <a:pt x="988" y="3350"/>
                    <a:pt x="878" y="3350"/>
                  </a:cubicBezTo>
                  <a:cubicBezTo>
                    <a:pt x="685" y="3309"/>
                    <a:pt x="490" y="3271"/>
                    <a:pt x="296" y="3271"/>
                  </a:cubicBezTo>
                  <a:cubicBezTo>
                    <a:pt x="216" y="3271"/>
                    <a:pt x="137" y="3277"/>
                    <a:pt x="58" y="3292"/>
                  </a:cubicBezTo>
                  <a:lnTo>
                    <a:pt x="1" y="3292"/>
                  </a:lnTo>
                  <a:lnTo>
                    <a:pt x="58" y="3512"/>
                  </a:lnTo>
                  <a:lnTo>
                    <a:pt x="58" y="3459"/>
                  </a:lnTo>
                  <a:cubicBezTo>
                    <a:pt x="330" y="3459"/>
                    <a:pt x="549" y="3459"/>
                    <a:pt x="878" y="3512"/>
                  </a:cubicBezTo>
                  <a:cubicBezTo>
                    <a:pt x="936" y="3569"/>
                    <a:pt x="1045" y="3569"/>
                    <a:pt x="1098" y="3569"/>
                  </a:cubicBezTo>
                  <a:cubicBezTo>
                    <a:pt x="1208" y="3622"/>
                    <a:pt x="1374" y="3622"/>
                    <a:pt x="1484" y="3622"/>
                  </a:cubicBezTo>
                  <a:lnTo>
                    <a:pt x="1647" y="3731"/>
                  </a:lnTo>
                  <a:cubicBezTo>
                    <a:pt x="1704" y="3731"/>
                    <a:pt x="1756" y="3788"/>
                    <a:pt x="1813" y="3788"/>
                  </a:cubicBezTo>
                  <a:cubicBezTo>
                    <a:pt x="1923" y="3898"/>
                    <a:pt x="2033" y="3951"/>
                    <a:pt x="2085" y="4008"/>
                  </a:cubicBezTo>
                  <a:cubicBezTo>
                    <a:pt x="2195" y="4118"/>
                    <a:pt x="2305" y="4170"/>
                    <a:pt x="2415" y="4280"/>
                  </a:cubicBezTo>
                  <a:cubicBezTo>
                    <a:pt x="2472" y="4337"/>
                    <a:pt x="2581" y="4447"/>
                    <a:pt x="2634" y="4557"/>
                  </a:cubicBezTo>
                  <a:lnTo>
                    <a:pt x="2963" y="5048"/>
                  </a:lnTo>
                  <a:cubicBezTo>
                    <a:pt x="3020" y="5105"/>
                    <a:pt x="3073" y="5215"/>
                    <a:pt x="3130" y="5268"/>
                  </a:cubicBezTo>
                  <a:lnTo>
                    <a:pt x="3293" y="5487"/>
                  </a:lnTo>
                  <a:cubicBezTo>
                    <a:pt x="3402" y="5654"/>
                    <a:pt x="3512" y="5764"/>
                    <a:pt x="3622" y="5873"/>
                  </a:cubicBezTo>
                  <a:cubicBezTo>
                    <a:pt x="3679" y="5983"/>
                    <a:pt x="3731" y="6036"/>
                    <a:pt x="3788" y="6093"/>
                  </a:cubicBezTo>
                  <a:lnTo>
                    <a:pt x="3951" y="6255"/>
                  </a:lnTo>
                  <a:cubicBezTo>
                    <a:pt x="4227" y="6532"/>
                    <a:pt x="4557" y="6751"/>
                    <a:pt x="4776" y="6971"/>
                  </a:cubicBezTo>
                  <a:cubicBezTo>
                    <a:pt x="5158" y="7190"/>
                    <a:pt x="5377" y="7352"/>
                    <a:pt x="5654" y="7462"/>
                  </a:cubicBezTo>
                  <a:lnTo>
                    <a:pt x="5983" y="7629"/>
                  </a:lnTo>
                  <a:lnTo>
                    <a:pt x="6255" y="7739"/>
                  </a:lnTo>
                  <a:lnTo>
                    <a:pt x="6312" y="7791"/>
                  </a:lnTo>
                  <a:lnTo>
                    <a:pt x="6641" y="7958"/>
                  </a:lnTo>
                  <a:cubicBezTo>
                    <a:pt x="6694" y="8011"/>
                    <a:pt x="6751" y="8011"/>
                    <a:pt x="6804" y="8068"/>
                  </a:cubicBezTo>
                  <a:lnTo>
                    <a:pt x="6914" y="8178"/>
                  </a:lnTo>
                  <a:lnTo>
                    <a:pt x="7133" y="8340"/>
                  </a:lnTo>
                  <a:lnTo>
                    <a:pt x="6971" y="8121"/>
                  </a:lnTo>
                  <a:cubicBezTo>
                    <a:pt x="6861" y="7958"/>
                    <a:pt x="6694" y="7682"/>
                    <a:pt x="6584" y="7410"/>
                  </a:cubicBezTo>
                  <a:cubicBezTo>
                    <a:pt x="6532" y="7243"/>
                    <a:pt x="6475" y="7133"/>
                    <a:pt x="6422" y="6971"/>
                  </a:cubicBezTo>
                  <a:lnTo>
                    <a:pt x="6255" y="6475"/>
                  </a:lnTo>
                  <a:cubicBezTo>
                    <a:pt x="6145" y="6145"/>
                    <a:pt x="6036" y="5873"/>
                    <a:pt x="5926" y="5544"/>
                  </a:cubicBezTo>
                  <a:cubicBezTo>
                    <a:pt x="5764" y="5215"/>
                    <a:pt x="5597" y="4938"/>
                    <a:pt x="5434" y="4719"/>
                  </a:cubicBezTo>
                  <a:cubicBezTo>
                    <a:pt x="5325" y="4609"/>
                    <a:pt x="5268" y="4557"/>
                    <a:pt x="5105" y="4447"/>
                  </a:cubicBezTo>
                  <a:cubicBezTo>
                    <a:pt x="5048" y="4337"/>
                    <a:pt x="4886" y="4280"/>
                    <a:pt x="4776" y="4170"/>
                  </a:cubicBezTo>
                  <a:cubicBezTo>
                    <a:pt x="4719" y="4118"/>
                    <a:pt x="4666" y="4118"/>
                    <a:pt x="4609" y="4061"/>
                  </a:cubicBezTo>
                  <a:cubicBezTo>
                    <a:pt x="4557" y="4061"/>
                    <a:pt x="4500" y="4008"/>
                    <a:pt x="4447" y="4008"/>
                  </a:cubicBezTo>
                  <a:cubicBezTo>
                    <a:pt x="4337" y="3951"/>
                    <a:pt x="4170" y="3898"/>
                    <a:pt x="4061" y="3841"/>
                  </a:cubicBezTo>
                  <a:cubicBezTo>
                    <a:pt x="3899" y="3789"/>
                    <a:pt x="3789" y="3732"/>
                    <a:pt x="3680" y="3679"/>
                  </a:cubicBezTo>
                  <a:lnTo>
                    <a:pt x="3680" y="3679"/>
                  </a:lnTo>
                  <a:cubicBezTo>
                    <a:pt x="4546" y="3685"/>
                    <a:pt x="5317" y="3738"/>
                    <a:pt x="6093" y="3841"/>
                  </a:cubicBezTo>
                  <a:cubicBezTo>
                    <a:pt x="6475" y="4170"/>
                    <a:pt x="6804" y="4557"/>
                    <a:pt x="6971" y="4995"/>
                  </a:cubicBezTo>
                  <a:cubicBezTo>
                    <a:pt x="7243" y="5816"/>
                    <a:pt x="7462" y="6422"/>
                    <a:pt x="7791" y="6971"/>
                  </a:cubicBezTo>
                  <a:lnTo>
                    <a:pt x="8121" y="7462"/>
                  </a:lnTo>
                  <a:cubicBezTo>
                    <a:pt x="8230" y="7572"/>
                    <a:pt x="8340" y="7739"/>
                    <a:pt x="8450" y="7848"/>
                  </a:cubicBezTo>
                  <a:cubicBezTo>
                    <a:pt x="8507" y="7901"/>
                    <a:pt x="8560" y="8011"/>
                    <a:pt x="8617" y="8068"/>
                  </a:cubicBezTo>
                  <a:cubicBezTo>
                    <a:pt x="8669" y="8121"/>
                    <a:pt x="8779" y="8178"/>
                    <a:pt x="8836" y="8230"/>
                  </a:cubicBezTo>
                  <a:lnTo>
                    <a:pt x="9165" y="8559"/>
                  </a:lnTo>
                  <a:cubicBezTo>
                    <a:pt x="9275" y="8617"/>
                    <a:pt x="9328" y="8669"/>
                    <a:pt x="9437" y="8779"/>
                  </a:cubicBezTo>
                  <a:cubicBezTo>
                    <a:pt x="9714" y="8998"/>
                    <a:pt x="9986" y="9218"/>
                    <a:pt x="10205" y="9547"/>
                  </a:cubicBezTo>
                  <a:lnTo>
                    <a:pt x="10372" y="9767"/>
                  </a:lnTo>
                  <a:lnTo>
                    <a:pt x="10263" y="9547"/>
                  </a:lnTo>
                  <a:cubicBezTo>
                    <a:pt x="10263" y="9437"/>
                    <a:pt x="10205" y="9275"/>
                    <a:pt x="10153" y="9165"/>
                  </a:cubicBezTo>
                  <a:cubicBezTo>
                    <a:pt x="10153" y="8998"/>
                    <a:pt x="10096" y="8889"/>
                    <a:pt x="10096" y="8726"/>
                  </a:cubicBezTo>
                  <a:cubicBezTo>
                    <a:pt x="10096" y="8559"/>
                    <a:pt x="10043" y="8450"/>
                    <a:pt x="10043" y="8230"/>
                  </a:cubicBezTo>
                  <a:lnTo>
                    <a:pt x="9986" y="7739"/>
                  </a:lnTo>
                  <a:cubicBezTo>
                    <a:pt x="9986" y="7462"/>
                    <a:pt x="9933" y="7080"/>
                    <a:pt x="9876" y="6751"/>
                  </a:cubicBezTo>
                  <a:cubicBezTo>
                    <a:pt x="9824" y="6422"/>
                    <a:pt x="9714" y="6145"/>
                    <a:pt x="9604" y="5873"/>
                  </a:cubicBezTo>
                  <a:cubicBezTo>
                    <a:pt x="9547" y="5816"/>
                    <a:pt x="9547" y="5707"/>
                    <a:pt x="9494" y="5654"/>
                  </a:cubicBezTo>
                  <a:cubicBezTo>
                    <a:pt x="9494" y="5597"/>
                    <a:pt x="9437" y="5544"/>
                    <a:pt x="9385" y="5487"/>
                  </a:cubicBezTo>
                  <a:cubicBezTo>
                    <a:pt x="9328" y="5377"/>
                    <a:pt x="9218" y="5268"/>
                    <a:pt x="9108" y="5158"/>
                  </a:cubicBezTo>
                  <a:cubicBezTo>
                    <a:pt x="8946" y="4938"/>
                    <a:pt x="8726" y="4776"/>
                    <a:pt x="8507" y="4666"/>
                  </a:cubicBezTo>
                  <a:cubicBezTo>
                    <a:pt x="8450" y="4609"/>
                    <a:pt x="8397" y="4609"/>
                    <a:pt x="8340" y="4557"/>
                  </a:cubicBezTo>
                  <a:lnTo>
                    <a:pt x="8287" y="4500"/>
                  </a:lnTo>
                  <a:lnTo>
                    <a:pt x="8230" y="4447"/>
                  </a:lnTo>
                  <a:cubicBezTo>
                    <a:pt x="8121" y="4447"/>
                    <a:pt x="8011" y="4390"/>
                    <a:pt x="7958" y="4337"/>
                  </a:cubicBezTo>
                  <a:lnTo>
                    <a:pt x="7629" y="4170"/>
                  </a:lnTo>
                  <a:lnTo>
                    <a:pt x="7572" y="4118"/>
                  </a:lnTo>
                  <a:lnTo>
                    <a:pt x="7682" y="4118"/>
                  </a:lnTo>
                  <a:cubicBezTo>
                    <a:pt x="7791" y="4170"/>
                    <a:pt x="7901" y="4170"/>
                    <a:pt x="8011" y="4170"/>
                  </a:cubicBezTo>
                  <a:lnTo>
                    <a:pt x="8230" y="4227"/>
                  </a:lnTo>
                  <a:lnTo>
                    <a:pt x="8450" y="4227"/>
                  </a:lnTo>
                  <a:lnTo>
                    <a:pt x="9108" y="4390"/>
                  </a:lnTo>
                  <a:lnTo>
                    <a:pt x="9714" y="4609"/>
                  </a:lnTo>
                  <a:cubicBezTo>
                    <a:pt x="9767" y="4609"/>
                    <a:pt x="9824" y="4609"/>
                    <a:pt x="9876" y="4666"/>
                  </a:cubicBezTo>
                  <a:lnTo>
                    <a:pt x="10205" y="4719"/>
                  </a:lnTo>
                  <a:lnTo>
                    <a:pt x="10263" y="4776"/>
                  </a:lnTo>
                  <a:cubicBezTo>
                    <a:pt x="10315" y="4829"/>
                    <a:pt x="10315" y="4829"/>
                    <a:pt x="10315" y="4886"/>
                  </a:cubicBezTo>
                  <a:cubicBezTo>
                    <a:pt x="10372" y="4938"/>
                    <a:pt x="10425" y="4995"/>
                    <a:pt x="10482" y="5105"/>
                  </a:cubicBezTo>
                  <a:lnTo>
                    <a:pt x="10644" y="5434"/>
                  </a:lnTo>
                  <a:lnTo>
                    <a:pt x="10811" y="5764"/>
                  </a:lnTo>
                  <a:cubicBezTo>
                    <a:pt x="10811" y="5816"/>
                    <a:pt x="10811" y="5873"/>
                    <a:pt x="10864" y="5926"/>
                  </a:cubicBezTo>
                  <a:lnTo>
                    <a:pt x="10864" y="6145"/>
                  </a:lnTo>
                  <a:cubicBezTo>
                    <a:pt x="10921" y="6584"/>
                    <a:pt x="10974" y="6914"/>
                    <a:pt x="11031" y="7243"/>
                  </a:cubicBezTo>
                  <a:cubicBezTo>
                    <a:pt x="11083" y="7629"/>
                    <a:pt x="11140" y="7958"/>
                    <a:pt x="11250" y="8230"/>
                  </a:cubicBezTo>
                  <a:cubicBezTo>
                    <a:pt x="11360" y="8450"/>
                    <a:pt x="11413" y="8617"/>
                    <a:pt x="11470" y="8779"/>
                  </a:cubicBezTo>
                  <a:cubicBezTo>
                    <a:pt x="11522" y="8836"/>
                    <a:pt x="11579" y="8946"/>
                    <a:pt x="11579" y="8998"/>
                  </a:cubicBezTo>
                  <a:cubicBezTo>
                    <a:pt x="11632" y="9108"/>
                    <a:pt x="11689" y="9165"/>
                    <a:pt x="11742" y="9218"/>
                  </a:cubicBezTo>
                  <a:cubicBezTo>
                    <a:pt x="11799" y="9385"/>
                    <a:pt x="11909" y="9547"/>
                    <a:pt x="12018" y="9657"/>
                  </a:cubicBezTo>
                  <a:cubicBezTo>
                    <a:pt x="12071" y="9824"/>
                    <a:pt x="12181" y="9933"/>
                    <a:pt x="12290" y="10096"/>
                  </a:cubicBezTo>
                  <a:lnTo>
                    <a:pt x="12729" y="10644"/>
                  </a:lnTo>
                  <a:cubicBezTo>
                    <a:pt x="12839" y="10754"/>
                    <a:pt x="12896" y="10864"/>
                    <a:pt x="12949" y="10974"/>
                  </a:cubicBezTo>
                  <a:cubicBezTo>
                    <a:pt x="13006" y="11083"/>
                    <a:pt x="13116" y="11193"/>
                    <a:pt x="13116" y="11303"/>
                  </a:cubicBezTo>
                  <a:lnTo>
                    <a:pt x="13225" y="11579"/>
                  </a:lnTo>
                  <a:lnTo>
                    <a:pt x="13168" y="11303"/>
                  </a:lnTo>
                  <a:lnTo>
                    <a:pt x="13168" y="10864"/>
                  </a:lnTo>
                  <a:lnTo>
                    <a:pt x="13168" y="10425"/>
                  </a:lnTo>
                  <a:cubicBezTo>
                    <a:pt x="13168" y="10153"/>
                    <a:pt x="13225" y="9876"/>
                    <a:pt x="13278" y="9547"/>
                  </a:cubicBezTo>
                  <a:lnTo>
                    <a:pt x="13278" y="9494"/>
                  </a:lnTo>
                  <a:cubicBezTo>
                    <a:pt x="13278" y="9328"/>
                    <a:pt x="13335" y="9165"/>
                    <a:pt x="13335" y="8998"/>
                  </a:cubicBezTo>
                  <a:lnTo>
                    <a:pt x="13335" y="8726"/>
                  </a:lnTo>
                  <a:lnTo>
                    <a:pt x="13335" y="8507"/>
                  </a:lnTo>
                  <a:cubicBezTo>
                    <a:pt x="13388" y="8121"/>
                    <a:pt x="13335" y="7791"/>
                    <a:pt x="13278" y="7519"/>
                  </a:cubicBezTo>
                  <a:cubicBezTo>
                    <a:pt x="13225" y="7300"/>
                    <a:pt x="13116" y="7023"/>
                    <a:pt x="12949" y="6751"/>
                  </a:cubicBezTo>
                  <a:cubicBezTo>
                    <a:pt x="12839" y="6532"/>
                    <a:pt x="12677" y="6365"/>
                    <a:pt x="12457" y="6093"/>
                  </a:cubicBezTo>
                  <a:lnTo>
                    <a:pt x="12071" y="5707"/>
                  </a:lnTo>
                  <a:cubicBezTo>
                    <a:pt x="12018" y="5654"/>
                    <a:pt x="11909" y="5597"/>
                    <a:pt x="11851" y="5544"/>
                  </a:cubicBezTo>
                  <a:cubicBezTo>
                    <a:pt x="11799" y="5544"/>
                    <a:pt x="11799" y="5487"/>
                    <a:pt x="11799" y="5487"/>
                  </a:cubicBezTo>
                  <a:lnTo>
                    <a:pt x="11799" y="5487"/>
                  </a:lnTo>
                  <a:cubicBezTo>
                    <a:pt x="11961" y="5544"/>
                    <a:pt x="12238" y="5597"/>
                    <a:pt x="12457" y="5654"/>
                  </a:cubicBezTo>
                  <a:lnTo>
                    <a:pt x="12510" y="5654"/>
                  </a:lnTo>
                  <a:cubicBezTo>
                    <a:pt x="12567" y="5707"/>
                    <a:pt x="12620" y="5707"/>
                    <a:pt x="12620" y="5764"/>
                  </a:cubicBezTo>
                  <a:lnTo>
                    <a:pt x="13168" y="6036"/>
                  </a:lnTo>
                  <a:cubicBezTo>
                    <a:pt x="13278" y="6036"/>
                    <a:pt x="13335" y="6093"/>
                    <a:pt x="13388" y="6145"/>
                  </a:cubicBezTo>
                  <a:lnTo>
                    <a:pt x="13884" y="6422"/>
                  </a:lnTo>
                  <a:lnTo>
                    <a:pt x="13936" y="6475"/>
                  </a:lnTo>
                  <a:cubicBezTo>
                    <a:pt x="14103" y="6914"/>
                    <a:pt x="14266" y="7410"/>
                    <a:pt x="14213" y="7901"/>
                  </a:cubicBezTo>
                  <a:cubicBezTo>
                    <a:pt x="14156" y="8287"/>
                    <a:pt x="14156" y="8669"/>
                    <a:pt x="14156" y="8998"/>
                  </a:cubicBezTo>
                  <a:lnTo>
                    <a:pt x="14156" y="9547"/>
                  </a:lnTo>
                  <a:lnTo>
                    <a:pt x="14156" y="9767"/>
                  </a:lnTo>
                  <a:cubicBezTo>
                    <a:pt x="14213" y="9876"/>
                    <a:pt x="14213" y="9933"/>
                    <a:pt x="14213" y="10043"/>
                  </a:cubicBezTo>
                  <a:cubicBezTo>
                    <a:pt x="14213" y="10205"/>
                    <a:pt x="14266" y="10425"/>
                    <a:pt x="14323" y="10592"/>
                  </a:cubicBezTo>
                  <a:cubicBezTo>
                    <a:pt x="14375" y="10811"/>
                    <a:pt x="14432" y="10974"/>
                    <a:pt x="14485" y="11140"/>
                  </a:cubicBezTo>
                  <a:cubicBezTo>
                    <a:pt x="14485" y="11193"/>
                    <a:pt x="14542" y="11250"/>
                    <a:pt x="14595" y="11360"/>
                  </a:cubicBezTo>
                  <a:cubicBezTo>
                    <a:pt x="14595" y="11412"/>
                    <a:pt x="14652" y="11522"/>
                    <a:pt x="14652" y="11579"/>
                  </a:cubicBezTo>
                  <a:cubicBezTo>
                    <a:pt x="14704" y="11689"/>
                    <a:pt x="14761" y="11742"/>
                    <a:pt x="14761" y="11851"/>
                  </a:cubicBezTo>
                  <a:lnTo>
                    <a:pt x="14871" y="12071"/>
                  </a:lnTo>
                  <a:cubicBezTo>
                    <a:pt x="14924" y="12181"/>
                    <a:pt x="15034" y="12290"/>
                    <a:pt x="15091" y="12400"/>
                  </a:cubicBezTo>
                  <a:lnTo>
                    <a:pt x="15143" y="12567"/>
                  </a:lnTo>
                  <a:lnTo>
                    <a:pt x="15253" y="12729"/>
                  </a:lnTo>
                  <a:lnTo>
                    <a:pt x="15420" y="13058"/>
                  </a:lnTo>
                  <a:cubicBezTo>
                    <a:pt x="15420" y="13115"/>
                    <a:pt x="15473" y="13168"/>
                    <a:pt x="15473" y="13225"/>
                  </a:cubicBezTo>
                  <a:cubicBezTo>
                    <a:pt x="15473" y="13278"/>
                    <a:pt x="15530" y="13388"/>
                    <a:pt x="15530" y="13445"/>
                  </a:cubicBezTo>
                  <a:lnTo>
                    <a:pt x="15582" y="13717"/>
                  </a:lnTo>
                  <a:lnTo>
                    <a:pt x="15582" y="13445"/>
                  </a:lnTo>
                  <a:cubicBezTo>
                    <a:pt x="15582" y="13278"/>
                    <a:pt x="15582" y="13168"/>
                    <a:pt x="15639" y="13006"/>
                  </a:cubicBezTo>
                  <a:cubicBezTo>
                    <a:pt x="15639" y="12896"/>
                    <a:pt x="15639" y="12729"/>
                    <a:pt x="15692" y="12567"/>
                  </a:cubicBezTo>
                  <a:cubicBezTo>
                    <a:pt x="15749" y="12457"/>
                    <a:pt x="15802" y="12290"/>
                    <a:pt x="15802" y="12128"/>
                  </a:cubicBezTo>
                  <a:lnTo>
                    <a:pt x="15969" y="11632"/>
                  </a:lnTo>
                  <a:cubicBezTo>
                    <a:pt x="16078" y="11303"/>
                    <a:pt x="16188" y="11031"/>
                    <a:pt x="16241" y="10701"/>
                  </a:cubicBezTo>
                  <a:cubicBezTo>
                    <a:pt x="16241" y="10535"/>
                    <a:pt x="16298" y="10372"/>
                    <a:pt x="16298" y="10205"/>
                  </a:cubicBezTo>
                  <a:cubicBezTo>
                    <a:pt x="16350" y="10043"/>
                    <a:pt x="16350" y="9876"/>
                    <a:pt x="16298" y="9714"/>
                  </a:cubicBezTo>
                  <a:cubicBezTo>
                    <a:pt x="16298" y="9494"/>
                    <a:pt x="16241" y="9218"/>
                    <a:pt x="16131" y="8889"/>
                  </a:cubicBezTo>
                  <a:cubicBezTo>
                    <a:pt x="16078" y="8617"/>
                    <a:pt x="15911" y="8340"/>
                    <a:pt x="15802" y="8178"/>
                  </a:cubicBezTo>
                  <a:cubicBezTo>
                    <a:pt x="15749" y="8068"/>
                    <a:pt x="15692" y="8011"/>
                    <a:pt x="15639" y="7958"/>
                  </a:cubicBezTo>
                  <a:cubicBezTo>
                    <a:pt x="15582" y="7848"/>
                    <a:pt x="15530" y="7791"/>
                    <a:pt x="15473" y="7739"/>
                  </a:cubicBezTo>
                  <a:cubicBezTo>
                    <a:pt x="15363" y="7629"/>
                    <a:pt x="15310" y="7519"/>
                    <a:pt x="15200" y="7410"/>
                  </a:cubicBezTo>
                  <a:lnTo>
                    <a:pt x="15200" y="7410"/>
                  </a:lnTo>
                  <a:cubicBezTo>
                    <a:pt x="15310" y="7462"/>
                    <a:pt x="15363" y="7519"/>
                    <a:pt x="15420" y="7519"/>
                  </a:cubicBezTo>
                  <a:cubicBezTo>
                    <a:pt x="15911" y="7901"/>
                    <a:pt x="16350" y="8340"/>
                    <a:pt x="16846" y="8836"/>
                  </a:cubicBezTo>
                  <a:cubicBezTo>
                    <a:pt x="16899" y="8998"/>
                    <a:pt x="16956" y="9108"/>
                    <a:pt x="17009" y="9275"/>
                  </a:cubicBezTo>
                  <a:lnTo>
                    <a:pt x="17176" y="9604"/>
                  </a:lnTo>
                  <a:lnTo>
                    <a:pt x="17228" y="9657"/>
                  </a:lnTo>
                  <a:cubicBezTo>
                    <a:pt x="17338" y="9933"/>
                    <a:pt x="17505" y="10153"/>
                    <a:pt x="17724" y="10425"/>
                  </a:cubicBezTo>
                  <a:cubicBezTo>
                    <a:pt x="17834" y="10535"/>
                    <a:pt x="17944" y="10644"/>
                    <a:pt x="18053" y="10701"/>
                  </a:cubicBezTo>
                  <a:cubicBezTo>
                    <a:pt x="18163" y="10811"/>
                    <a:pt x="18273" y="10921"/>
                    <a:pt x="18383" y="10974"/>
                  </a:cubicBezTo>
                  <a:lnTo>
                    <a:pt x="18545" y="11140"/>
                  </a:lnTo>
                  <a:cubicBezTo>
                    <a:pt x="18602" y="11140"/>
                    <a:pt x="18712" y="11193"/>
                    <a:pt x="18764" y="11250"/>
                  </a:cubicBezTo>
                  <a:cubicBezTo>
                    <a:pt x="18874" y="11303"/>
                    <a:pt x="19041" y="11360"/>
                    <a:pt x="19151" y="11412"/>
                  </a:cubicBezTo>
                  <a:cubicBezTo>
                    <a:pt x="19423" y="11522"/>
                    <a:pt x="19642" y="11579"/>
                    <a:pt x="19919" y="11632"/>
                  </a:cubicBezTo>
                  <a:cubicBezTo>
                    <a:pt x="20081" y="11632"/>
                    <a:pt x="20191" y="11689"/>
                    <a:pt x="20358" y="11689"/>
                  </a:cubicBezTo>
                  <a:lnTo>
                    <a:pt x="20849" y="11742"/>
                  </a:lnTo>
                  <a:cubicBezTo>
                    <a:pt x="21126" y="11799"/>
                    <a:pt x="21345" y="11851"/>
                    <a:pt x="21617" y="11908"/>
                  </a:cubicBezTo>
                  <a:cubicBezTo>
                    <a:pt x="21894" y="11961"/>
                    <a:pt x="22166" y="12018"/>
                    <a:pt x="22443" y="12128"/>
                  </a:cubicBezTo>
                  <a:lnTo>
                    <a:pt x="22552" y="12181"/>
                  </a:lnTo>
                  <a:lnTo>
                    <a:pt x="22443" y="12071"/>
                  </a:lnTo>
                  <a:lnTo>
                    <a:pt x="21947" y="11412"/>
                  </a:lnTo>
                  <a:lnTo>
                    <a:pt x="21784" y="11250"/>
                  </a:lnTo>
                  <a:cubicBezTo>
                    <a:pt x="21784" y="11193"/>
                    <a:pt x="21727" y="11140"/>
                    <a:pt x="21674" y="11031"/>
                  </a:cubicBezTo>
                  <a:cubicBezTo>
                    <a:pt x="21617" y="10974"/>
                    <a:pt x="21565" y="10864"/>
                    <a:pt x="21508" y="10811"/>
                  </a:cubicBezTo>
                  <a:cubicBezTo>
                    <a:pt x="21398" y="10701"/>
                    <a:pt x="21288" y="10535"/>
                    <a:pt x="21178" y="10372"/>
                  </a:cubicBezTo>
                  <a:lnTo>
                    <a:pt x="21126" y="10372"/>
                  </a:lnTo>
                  <a:cubicBezTo>
                    <a:pt x="21069" y="10315"/>
                    <a:pt x="21069" y="10205"/>
                    <a:pt x="21016" y="10153"/>
                  </a:cubicBezTo>
                  <a:cubicBezTo>
                    <a:pt x="20906" y="10096"/>
                    <a:pt x="20849" y="10043"/>
                    <a:pt x="20797" y="9986"/>
                  </a:cubicBezTo>
                  <a:lnTo>
                    <a:pt x="20410" y="9604"/>
                  </a:lnTo>
                  <a:cubicBezTo>
                    <a:pt x="20248" y="9494"/>
                    <a:pt x="20081" y="9437"/>
                    <a:pt x="19919" y="9328"/>
                  </a:cubicBezTo>
                  <a:cubicBezTo>
                    <a:pt x="19809" y="9328"/>
                    <a:pt x="19752" y="9275"/>
                    <a:pt x="19642" y="9275"/>
                  </a:cubicBezTo>
                  <a:cubicBezTo>
                    <a:pt x="19590" y="9218"/>
                    <a:pt x="19480" y="9218"/>
                    <a:pt x="19370" y="9165"/>
                  </a:cubicBezTo>
                  <a:cubicBezTo>
                    <a:pt x="19151" y="9108"/>
                    <a:pt x="18874" y="9108"/>
                    <a:pt x="18655" y="9108"/>
                  </a:cubicBezTo>
                  <a:lnTo>
                    <a:pt x="18602" y="9108"/>
                  </a:lnTo>
                  <a:cubicBezTo>
                    <a:pt x="18383" y="9108"/>
                    <a:pt x="18163" y="9108"/>
                    <a:pt x="17944" y="9055"/>
                  </a:cubicBezTo>
                  <a:cubicBezTo>
                    <a:pt x="17777" y="9055"/>
                    <a:pt x="17667" y="8998"/>
                    <a:pt x="17557" y="8998"/>
                  </a:cubicBezTo>
                  <a:cubicBezTo>
                    <a:pt x="17448" y="8946"/>
                    <a:pt x="17338" y="8889"/>
                    <a:pt x="17285" y="8836"/>
                  </a:cubicBezTo>
                  <a:lnTo>
                    <a:pt x="16956" y="8669"/>
                  </a:lnTo>
                  <a:lnTo>
                    <a:pt x="16737" y="8450"/>
                  </a:lnTo>
                  <a:lnTo>
                    <a:pt x="16627" y="8287"/>
                  </a:lnTo>
                  <a:lnTo>
                    <a:pt x="16627" y="8340"/>
                  </a:lnTo>
                  <a:lnTo>
                    <a:pt x="16407" y="8121"/>
                  </a:lnTo>
                  <a:lnTo>
                    <a:pt x="16298" y="8068"/>
                  </a:lnTo>
                  <a:cubicBezTo>
                    <a:pt x="16188" y="7958"/>
                    <a:pt x="16131" y="7848"/>
                    <a:pt x="16021" y="7739"/>
                  </a:cubicBezTo>
                  <a:lnTo>
                    <a:pt x="16021" y="7739"/>
                  </a:lnTo>
                  <a:cubicBezTo>
                    <a:pt x="16188" y="7791"/>
                    <a:pt x="16407" y="7848"/>
                    <a:pt x="16570" y="7901"/>
                  </a:cubicBezTo>
                  <a:cubicBezTo>
                    <a:pt x="16846" y="7958"/>
                    <a:pt x="17118" y="7958"/>
                    <a:pt x="17395" y="7958"/>
                  </a:cubicBezTo>
                  <a:cubicBezTo>
                    <a:pt x="17944" y="7901"/>
                    <a:pt x="18435" y="7791"/>
                    <a:pt x="18984" y="7682"/>
                  </a:cubicBezTo>
                  <a:cubicBezTo>
                    <a:pt x="19642" y="7572"/>
                    <a:pt x="20301" y="7410"/>
                    <a:pt x="20959" y="7410"/>
                  </a:cubicBezTo>
                  <a:lnTo>
                    <a:pt x="21126" y="7410"/>
                  </a:lnTo>
                  <a:lnTo>
                    <a:pt x="20959" y="7352"/>
                  </a:lnTo>
                  <a:cubicBezTo>
                    <a:pt x="20906" y="7352"/>
                    <a:pt x="20797" y="7300"/>
                    <a:pt x="20687" y="7243"/>
                  </a:cubicBezTo>
                  <a:lnTo>
                    <a:pt x="20467" y="7133"/>
                  </a:lnTo>
                  <a:lnTo>
                    <a:pt x="19971" y="6804"/>
                  </a:lnTo>
                  <a:cubicBezTo>
                    <a:pt x="19862" y="6751"/>
                    <a:pt x="19699" y="6694"/>
                    <a:pt x="19590" y="6641"/>
                  </a:cubicBezTo>
                  <a:cubicBezTo>
                    <a:pt x="19533" y="6584"/>
                    <a:pt x="19480" y="6584"/>
                    <a:pt x="19480" y="6532"/>
                  </a:cubicBezTo>
                  <a:cubicBezTo>
                    <a:pt x="19370" y="6475"/>
                    <a:pt x="19313" y="6422"/>
                    <a:pt x="19203" y="6422"/>
                  </a:cubicBezTo>
                  <a:lnTo>
                    <a:pt x="19203" y="6365"/>
                  </a:lnTo>
                  <a:cubicBezTo>
                    <a:pt x="19094" y="6365"/>
                    <a:pt x="19041" y="6312"/>
                    <a:pt x="18931" y="6255"/>
                  </a:cubicBezTo>
                  <a:cubicBezTo>
                    <a:pt x="18764" y="6203"/>
                    <a:pt x="18602" y="6093"/>
                    <a:pt x="18435" y="6036"/>
                  </a:cubicBezTo>
                  <a:cubicBezTo>
                    <a:pt x="18326" y="6036"/>
                    <a:pt x="18216" y="5983"/>
                    <a:pt x="18163" y="5983"/>
                  </a:cubicBezTo>
                  <a:cubicBezTo>
                    <a:pt x="18053" y="5926"/>
                    <a:pt x="17944" y="5926"/>
                    <a:pt x="17887" y="5873"/>
                  </a:cubicBezTo>
                  <a:cubicBezTo>
                    <a:pt x="17667" y="5873"/>
                    <a:pt x="17448" y="5816"/>
                    <a:pt x="17285" y="5816"/>
                  </a:cubicBezTo>
                  <a:cubicBezTo>
                    <a:pt x="17118" y="5816"/>
                    <a:pt x="16899" y="5816"/>
                    <a:pt x="16680" y="5873"/>
                  </a:cubicBezTo>
                  <a:cubicBezTo>
                    <a:pt x="16407" y="5926"/>
                    <a:pt x="16188" y="6036"/>
                    <a:pt x="15969" y="6093"/>
                  </a:cubicBezTo>
                  <a:lnTo>
                    <a:pt x="15911" y="6093"/>
                  </a:lnTo>
                  <a:cubicBezTo>
                    <a:pt x="15639" y="6203"/>
                    <a:pt x="15420" y="6255"/>
                    <a:pt x="15200" y="6312"/>
                  </a:cubicBezTo>
                  <a:cubicBezTo>
                    <a:pt x="14976" y="6376"/>
                    <a:pt x="14753" y="6403"/>
                    <a:pt x="14551" y="6403"/>
                  </a:cubicBezTo>
                  <a:cubicBezTo>
                    <a:pt x="14406" y="6403"/>
                    <a:pt x="14272" y="6389"/>
                    <a:pt x="14156" y="6365"/>
                  </a:cubicBezTo>
                  <a:lnTo>
                    <a:pt x="13993" y="6312"/>
                  </a:lnTo>
                  <a:lnTo>
                    <a:pt x="13884" y="6203"/>
                  </a:lnTo>
                  <a:lnTo>
                    <a:pt x="13774" y="6145"/>
                  </a:lnTo>
                  <a:lnTo>
                    <a:pt x="13388" y="5926"/>
                  </a:lnTo>
                  <a:lnTo>
                    <a:pt x="12949" y="5707"/>
                  </a:lnTo>
                  <a:cubicBezTo>
                    <a:pt x="13116" y="5707"/>
                    <a:pt x="13278" y="5707"/>
                    <a:pt x="13388" y="5654"/>
                  </a:cubicBezTo>
                  <a:lnTo>
                    <a:pt x="13717" y="5654"/>
                  </a:lnTo>
                  <a:cubicBezTo>
                    <a:pt x="13827" y="5654"/>
                    <a:pt x="13884" y="5597"/>
                    <a:pt x="13993" y="5597"/>
                  </a:cubicBezTo>
                  <a:cubicBezTo>
                    <a:pt x="14485" y="5487"/>
                    <a:pt x="14981" y="5268"/>
                    <a:pt x="15530" y="5048"/>
                  </a:cubicBezTo>
                  <a:cubicBezTo>
                    <a:pt x="16131" y="4829"/>
                    <a:pt x="16737" y="4557"/>
                    <a:pt x="17395" y="4447"/>
                  </a:cubicBezTo>
                  <a:lnTo>
                    <a:pt x="17557" y="4447"/>
                  </a:lnTo>
                  <a:lnTo>
                    <a:pt x="17118" y="4280"/>
                  </a:lnTo>
                  <a:cubicBezTo>
                    <a:pt x="17066" y="4280"/>
                    <a:pt x="16956" y="4227"/>
                    <a:pt x="16846" y="4227"/>
                  </a:cubicBezTo>
                  <a:cubicBezTo>
                    <a:pt x="16789" y="4170"/>
                    <a:pt x="16680" y="4170"/>
                    <a:pt x="16570" y="4118"/>
                  </a:cubicBezTo>
                  <a:cubicBezTo>
                    <a:pt x="16570" y="4118"/>
                    <a:pt x="16517" y="4118"/>
                    <a:pt x="16517" y="4061"/>
                  </a:cubicBezTo>
                  <a:cubicBezTo>
                    <a:pt x="16407" y="4061"/>
                    <a:pt x="16350" y="4061"/>
                    <a:pt x="16298" y="4008"/>
                  </a:cubicBezTo>
                  <a:cubicBezTo>
                    <a:pt x="16241" y="4008"/>
                    <a:pt x="16131" y="3951"/>
                    <a:pt x="16021" y="3898"/>
                  </a:cubicBezTo>
                  <a:cubicBezTo>
                    <a:pt x="15749" y="3841"/>
                    <a:pt x="15473" y="3731"/>
                    <a:pt x="15200" y="3679"/>
                  </a:cubicBezTo>
                  <a:cubicBezTo>
                    <a:pt x="14981" y="3622"/>
                    <a:pt x="14814" y="3569"/>
                    <a:pt x="14652" y="3512"/>
                  </a:cubicBezTo>
                  <a:cubicBezTo>
                    <a:pt x="14432" y="3512"/>
                    <a:pt x="14266" y="3459"/>
                    <a:pt x="14103" y="3459"/>
                  </a:cubicBezTo>
                  <a:lnTo>
                    <a:pt x="13774" y="3459"/>
                  </a:lnTo>
                  <a:cubicBezTo>
                    <a:pt x="13717" y="3512"/>
                    <a:pt x="13607" y="3512"/>
                    <a:pt x="13497" y="3512"/>
                  </a:cubicBezTo>
                  <a:cubicBezTo>
                    <a:pt x="13278" y="3569"/>
                    <a:pt x="13116" y="3622"/>
                    <a:pt x="12949" y="3679"/>
                  </a:cubicBezTo>
                  <a:cubicBezTo>
                    <a:pt x="12786" y="3731"/>
                    <a:pt x="12677" y="3788"/>
                    <a:pt x="12567" y="3841"/>
                  </a:cubicBezTo>
                  <a:cubicBezTo>
                    <a:pt x="12457" y="3898"/>
                    <a:pt x="12347" y="4008"/>
                    <a:pt x="12238" y="4061"/>
                  </a:cubicBezTo>
                  <a:lnTo>
                    <a:pt x="12181" y="4061"/>
                  </a:lnTo>
                  <a:cubicBezTo>
                    <a:pt x="11961" y="4227"/>
                    <a:pt x="11742" y="4337"/>
                    <a:pt x="11522" y="4447"/>
                  </a:cubicBezTo>
                  <a:cubicBezTo>
                    <a:pt x="11193" y="4557"/>
                    <a:pt x="10921" y="4666"/>
                    <a:pt x="10592" y="4666"/>
                  </a:cubicBezTo>
                  <a:lnTo>
                    <a:pt x="9986" y="4447"/>
                  </a:lnTo>
                  <a:cubicBezTo>
                    <a:pt x="9933" y="4447"/>
                    <a:pt x="9876" y="4447"/>
                    <a:pt x="9767" y="4390"/>
                  </a:cubicBezTo>
                  <a:lnTo>
                    <a:pt x="9165" y="4227"/>
                  </a:lnTo>
                  <a:lnTo>
                    <a:pt x="8669" y="4118"/>
                  </a:lnTo>
                  <a:cubicBezTo>
                    <a:pt x="8836" y="4061"/>
                    <a:pt x="8998" y="4061"/>
                    <a:pt x="9165" y="4008"/>
                  </a:cubicBezTo>
                  <a:cubicBezTo>
                    <a:pt x="9437" y="3898"/>
                    <a:pt x="9657" y="3841"/>
                    <a:pt x="9876" y="3731"/>
                  </a:cubicBezTo>
                  <a:cubicBezTo>
                    <a:pt x="9986" y="3679"/>
                    <a:pt x="10096" y="3622"/>
                    <a:pt x="10263" y="3512"/>
                  </a:cubicBezTo>
                  <a:cubicBezTo>
                    <a:pt x="10372" y="3459"/>
                    <a:pt x="10482" y="3402"/>
                    <a:pt x="10592" y="3292"/>
                  </a:cubicBezTo>
                  <a:cubicBezTo>
                    <a:pt x="10811" y="3183"/>
                    <a:pt x="10974" y="3073"/>
                    <a:pt x="11193" y="2911"/>
                  </a:cubicBezTo>
                  <a:cubicBezTo>
                    <a:pt x="11250" y="2854"/>
                    <a:pt x="11303" y="2854"/>
                    <a:pt x="11360" y="2801"/>
                  </a:cubicBezTo>
                  <a:cubicBezTo>
                    <a:pt x="11632" y="2634"/>
                    <a:pt x="11851" y="2472"/>
                    <a:pt x="12128" y="2305"/>
                  </a:cubicBezTo>
                  <a:cubicBezTo>
                    <a:pt x="12290" y="2195"/>
                    <a:pt x="12400" y="2143"/>
                    <a:pt x="12567" y="2085"/>
                  </a:cubicBezTo>
                  <a:cubicBezTo>
                    <a:pt x="12677" y="1976"/>
                    <a:pt x="12839" y="1923"/>
                    <a:pt x="12949" y="1866"/>
                  </a:cubicBezTo>
                  <a:lnTo>
                    <a:pt x="13116" y="1813"/>
                  </a:lnTo>
                  <a:lnTo>
                    <a:pt x="12567" y="1813"/>
                  </a:lnTo>
                  <a:cubicBezTo>
                    <a:pt x="12510" y="1813"/>
                    <a:pt x="12400" y="1756"/>
                    <a:pt x="12347" y="1756"/>
                  </a:cubicBezTo>
                  <a:cubicBezTo>
                    <a:pt x="12181" y="1756"/>
                    <a:pt x="12018" y="1756"/>
                    <a:pt x="11799" y="1704"/>
                  </a:cubicBezTo>
                  <a:cubicBezTo>
                    <a:pt x="11632" y="1704"/>
                    <a:pt x="11470" y="1647"/>
                    <a:pt x="11360" y="1647"/>
                  </a:cubicBezTo>
                  <a:lnTo>
                    <a:pt x="11140" y="1647"/>
                  </a:lnTo>
                  <a:cubicBezTo>
                    <a:pt x="10974" y="1594"/>
                    <a:pt x="10811" y="1594"/>
                    <a:pt x="10644" y="1594"/>
                  </a:cubicBezTo>
                  <a:lnTo>
                    <a:pt x="9767" y="1594"/>
                  </a:lnTo>
                  <a:cubicBezTo>
                    <a:pt x="9657" y="1647"/>
                    <a:pt x="9547" y="1647"/>
                    <a:pt x="9437" y="1647"/>
                  </a:cubicBezTo>
                  <a:cubicBezTo>
                    <a:pt x="9275" y="1704"/>
                    <a:pt x="9056" y="1756"/>
                    <a:pt x="8889" y="1813"/>
                  </a:cubicBezTo>
                  <a:cubicBezTo>
                    <a:pt x="8726" y="1923"/>
                    <a:pt x="8560" y="1976"/>
                    <a:pt x="8397" y="2143"/>
                  </a:cubicBezTo>
                  <a:cubicBezTo>
                    <a:pt x="8287" y="2195"/>
                    <a:pt x="8178" y="2252"/>
                    <a:pt x="8068" y="2362"/>
                  </a:cubicBezTo>
                  <a:cubicBezTo>
                    <a:pt x="8011" y="2415"/>
                    <a:pt x="7958" y="2472"/>
                    <a:pt x="7901" y="2472"/>
                  </a:cubicBezTo>
                  <a:lnTo>
                    <a:pt x="7739" y="2691"/>
                  </a:lnTo>
                  <a:cubicBezTo>
                    <a:pt x="7572" y="2854"/>
                    <a:pt x="7353" y="3020"/>
                    <a:pt x="7190" y="3130"/>
                  </a:cubicBezTo>
                  <a:cubicBezTo>
                    <a:pt x="7133" y="3183"/>
                    <a:pt x="7023" y="3240"/>
                    <a:pt x="6914" y="3350"/>
                  </a:cubicBezTo>
                  <a:cubicBezTo>
                    <a:pt x="6861" y="3402"/>
                    <a:pt x="6751" y="3459"/>
                    <a:pt x="6641" y="3459"/>
                  </a:cubicBezTo>
                  <a:cubicBezTo>
                    <a:pt x="6532" y="3512"/>
                    <a:pt x="6475" y="3569"/>
                    <a:pt x="6365" y="3569"/>
                  </a:cubicBezTo>
                  <a:cubicBezTo>
                    <a:pt x="6255" y="3622"/>
                    <a:pt x="6203" y="3622"/>
                    <a:pt x="6093" y="3622"/>
                  </a:cubicBezTo>
                  <a:lnTo>
                    <a:pt x="5873" y="3622"/>
                  </a:lnTo>
                  <a:cubicBezTo>
                    <a:pt x="5048" y="3512"/>
                    <a:pt x="4170" y="3459"/>
                    <a:pt x="3293" y="3459"/>
                  </a:cubicBezTo>
                  <a:cubicBezTo>
                    <a:pt x="3350" y="3459"/>
                    <a:pt x="3459" y="3459"/>
                    <a:pt x="3512" y="3402"/>
                  </a:cubicBezTo>
                  <a:cubicBezTo>
                    <a:pt x="3731" y="3402"/>
                    <a:pt x="3898" y="3292"/>
                    <a:pt x="4118" y="3240"/>
                  </a:cubicBezTo>
                  <a:cubicBezTo>
                    <a:pt x="4337" y="3183"/>
                    <a:pt x="4500" y="3073"/>
                    <a:pt x="4719" y="2963"/>
                  </a:cubicBezTo>
                  <a:cubicBezTo>
                    <a:pt x="4886" y="2854"/>
                    <a:pt x="5105" y="2744"/>
                    <a:pt x="5268" y="2581"/>
                  </a:cubicBezTo>
                  <a:lnTo>
                    <a:pt x="5434" y="2415"/>
                  </a:lnTo>
                  <a:lnTo>
                    <a:pt x="5597" y="2305"/>
                  </a:lnTo>
                  <a:lnTo>
                    <a:pt x="5926" y="1976"/>
                  </a:lnTo>
                  <a:cubicBezTo>
                    <a:pt x="6093" y="1813"/>
                    <a:pt x="6203" y="1647"/>
                    <a:pt x="6365" y="1537"/>
                  </a:cubicBezTo>
                  <a:cubicBezTo>
                    <a:pt x="6422" y="1427"/>
                    <a:pt x="6475" y="1374"/>
                    <a:pt x="6532" y="1317"/>
                  </a:cubicBezTo>
                  <a:lnTo>
                    <a:pt x="7190" y="659"/>
                  </a:lnTo>
                  <a:cubicBezTo>
                    <a:pt x="7353" y="497"/>
                    <a:pt x="7462" y="440"/>
                    <a:pt x="7519" y="330"/>
                  </a:cubicBezTo>
                  <a:cubicBezTo>
                    <a:pt x="7682" y="220"/>
                    <a:pt x="7791" y="167"/>
                    <a:pt x="7901" y="58"/>
                  </a:cubicBezTo>
                  <a:lnTo>
                    <a:pt x="8011" y="1"/>
                  </a:ln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55" name="Google Shape;555;p8"/>
            <p:cNvGrpSpPr/>
            <p:nvPr/>
          </p:nvGrpSpPr>
          <p:grpSpPr>
            <a:xfrm>
              <a:off x="7547908" y="-322454"/>
              <a:ext cx="952507" cy="1930128"/>
              <a:chOff x="7904450" y="2397175"/>
              <a:chExt cx="1061762" cy="2151519"/>
            </a:xfrm>
          </p:grpSpPr>
          <p:sp>
            <p:nvSpPr>
              <p:cNvPr id="556" name="Google Shape;556;p8"/>
              <p:cNvSpPr/>
              <p:nvPr/>
            </p:nvSpPr>
            <p:spPr>
              <a:xfrm>
                <a:off x="7904450" y="2397175"/>
                <a:ext cx="1061762" cy="2151519"/>
              </a:xfrm>
              <a:custGeom>
                <a:avLst/>
                <a:gdLst/>
                <a:ahLst/>
                <a:cxnLst/>
                <a:rect l="l" t="t" r="r" b="b"/>
                <a:pathLst>
                  <a:path w="12563" h="25458" extrusionOk="0">
                    <a:moveTo>
                      <a:pt x="12562" y="0"/>
                    </a:moveTo>
                    <a:cubicBezTo>
                      <a:pt x="12233" y="0"/>
                      <a:pt x="11904" y="57"/>
                      <a:pt x="11575" y="110"/>
                    </a:cubicBezTo>
                    <a:cubicBezTo>
                      <a:pt x="9328" y="439"/>
                      <a:pt x="7133" y="1593"/>
                      <a:pt x="5487" y="3020"/>
                    </a:cubicBezTo>
                    <a:cubicBezTo>
                      <a:pt x="5430" y="3073"/>
                      <a:pt x="5430" y="3073"/>
                      <a:pt x="5377" y="3073"/>
                    </a:cubicBezTo>
                    <a:lnTo>
                      <a:pt x="4881" y="3568"/>
                    </a:lnTo>
                    <a:cubicBezTo>
                      <a:pt x="3841" y="4609"/>
                      <a:pt x="3016" y="5816"/>
                      <a:pt x="2415" y="7133"/>
                    </a:cubicBezTo>
                    <a:cubicBezTo>
                      <a:pt x="2305" y="7299"/>
                      <a:pt x="2248" y="7462"/>
                      <a:pt x="2138" y="7681"/>
                    </a:cubicBezTo>
                    <a:cubicBezTo>
                      <a:pt x="1866" y="8340"/>
                      <a:pt x="1647" y="8998"/>
                      <a:pt x="1480" y="9713"/>
                    </a:cubicBezTo>
                    <a:cubicBezTo>
                      <a:pt x="1370" y="10262"/>
                      <a:pt x="1317" y="10863"/>
                      <a:pt x="1260" y="11412"/>
                    </a:cubicBezTo>
                    <a:cubicBezTo>
                      <a:pt x="1208" y="11579"/>
                      <a:pt x="1208" y="11741"/>
                      <a:pt x="1208" y="11851"/>
                    </a:cubicBezTo>
                    <a:cubicBezTo>
                      <a:pt x="1098" y="12948"/>
                      <a:pt x="1151" y="14045"/>
                      <a:pt x="1151" y="15200"/>
                    </a:cubicBezTo>
                    <a:cubicBezTo>
                      <a:pt x="1151" y="15310"/>
                      <a:pt x="1208" y="15472"/>
                      <a:pt x="1208" y="15582"/>
                    </a:cubicBezTo>
                    <a:cubicBezTo>
                      <a:pt x="1208" y="16297"/>
                      <a:pt x="1260" y="16955"/>
                      <a:pt x="1260" y="17667"/>
                    </a:cubicBezTo>
                    <a:cubicBezTo>
                      <a:pt x="1317" y="18163"/>
                      <a:pt x="1317" y="18601"/>
                      <a:pt x="1317" y="19093"/>
                    </a:cubicBezTo>
                    <a:lnTo>
                      <a:pt x="1317" y="19532"/>
                    </a:lnTo>
                    <a:cubicBezTo>
                      <a:pt x="1260" y="21288"/>
                      <a:pt x="1041" y="23100"/>
                      <a:pt x="330" y="24689"/>
                    </a:cubicBezTo>
                    <a:cubicBezTo>
                      <a:pt x="273" y="24966"/>
                      <a:pt x="110" y="25238"/>
                      <a:pt x="1" y="25457"/>
                    </a:cubicBezTo>
                    <a:cubicBezTo>
                      <a:pt x="220" y="25295"/>
                      <a:pt x="440" y="25075"/>
                      <a:pt x="659" y="24856"/>
                    </a:cubicBezTo>
                    <a:cubicBezTo>
                      <a:pt x="2138" y="23539"/>
                      <a:pt x="3565" y="22223"/>
                      <a:pt x="4829" y="20686"/>
                    </a:cubicBezTo>
                    <a:cubicBezTo>
                      <a:pt x="4881" y="20577"/>
                      <a:pt x="4938" y="20520"/>
                      <a:pt x="4991" y="20467"/>
                    </a:cubicBezTo>
                    <a:lnTo>
                      <a:pt x="5101" y="20357"/>
                    </a:lnTo>
                    <a:cubicBezTo>
                      <a:pt x="5869" y="19370"/>
                      <a:pt x="6584" y="18325"/>
                      <a:pt x="7133" y="17175"/>
                    </a:cubicBezTo>
                    <a:cubicBezTo>
                      <a:pt x="7186" y="17065"/>
                      <a:pt x="7243" y="16955"/>
                      <a:pt x="7295" y="16789"/>
                    </a:cubicBezTo>
                    <a:cubicBezTo>
                      <a:pt x="7682" y="15968"/>
                      <a:pt x="8011" y="15090"/>
                      <a:pt x="8173" y="14212"/>
                    </a:cubicBezTo>
                    <a:cubicBezTo>
                      <a:pt x="8230" y="13993"/>
                      <a:pt x="8283" y="13773"/>
                      <a:pt x="8283" y="13554"/>
                    </a:cubicBezTo>
                    <a:cubicBezTo>
                      <a:pt x="8340" y="13334"/>
                      <a:pt x="8340" y="13168"/>
                      <a:pt x="8393" y="12948"/>
                    </a:cubicBezTo>
                    <a:cubicBezTo>
                      <a:pt x="8502" y="11741"/>
                      <a:pt x="8450" y="10481"/>
                      <a:pt x="8393" y="9217"/>
                    </a:cubicBezTo>
                    <a:cubicBezTo>
                      <a:pt x="8393" y="8945"/>
                      <a:pt x="8393" y="8669"/>
                      <a:pt x="8340" y="8340"/>
                    </a:cubicBezTo>
                    <a:lnTo>
                      <a:pt x="8340" y="7628"/>
                    </a:lnTo>
                    <a:cubicBezTo>
                      <a:pt x="8283" y="6641"/>
                      <a:pt x="8340" y="5653"/>
                      <a:pt x="8502" y="4666"/>
                    </a:cubicBezTo>
                    <a:lnTo>
                      <a:pt x="8669" y="4007"/>
                    </a:lnTo>
                    <a:lnTo>
                      <a:pt x="8832" y="3511"/>
                    </a:lnTo>
                    <a:cubicBezTo>
                      <a:pt x="9437" y="2032"/>
                      <a:pt x="10587" y="1154"/>
                      <a:pt x="12014" y="329"/>
                    </a:cubicBezTo>
                    <a:cubicBezTo>
                      <a:pt x="12181" y="220"/>
                      <a:pt x="12343" y="110"/>
                      <a:pt x="12562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8"/>
              <p:cNvSpPr/>
              <p:nvPr/>
            </p:nvSpPr>
            <p:spPr>
              <a:xfrm>
                <a:off x="7904450" y="2397175"/>
                <a:ext cx="1061762" cy="2151519"/>
              </a:xfrm>
              <a:custGeom>
                <a:avLst/>
                <a:gdLst/>
                <a:ahLst/>
                <a:cxnLst/>
                <a:rect l="l" t="t" r="r" b="b"/>
                <a:pathLst>
                  <a:path w="12563" h="25458" extrusionOk="0">
                    <a:moveTo>
                      <a:pt x="12562" y="0"/>
                    </a:moveTo>
                    <a:cubicBezTo>
                      <a:pt x="12233" y="0"/>
                      <a:pt x="11904" y="57"/>
                      <a:pt x="11575" y="110"/>
                    </a:cubicBezTo>
                    <a:cubicBezTo>
                      <a:pt x="10974" y="329"/>
                      <a:pt x="10315" y="606"/>
                      <a:pt x="9767" y="988"/>
                    </a:cubicBezTo>
                    <a:cubicBezTo>
                      <a:pt x="9108" y="1374"/>
                      <a:pt x="8560" y="1865"/>
                      <a:pt x="8064" y="2414"/>
                    </a:cubicBezTo>
                    <a:lnTo>
                      <a:pt x="5377" y="3073"/>
                    </a:lnTo>
                    <a:lnTo>
                      <a:pt x="4881" y="3568"/>
                    </a:lnTo>
                    <a:lnTo>
                      <a:pt x="7682" y="2853"/>
                    </a:lnTo>
                    <a:lnTo>
                      <a:pt x="7682" y="2853"/>
                    </a:lnTo>
                    <a:cubicBezTo>
                      <a:pt x="7295" y="3349"/>
                      <a:pt x="6966" y="3898"/>
                      <a:pt x="6694" y="4446"/>
                    </a:cubicBezTo>
                    <a:lnTo>
                      <a:pt x="6637" y="4389"/>
                    </a:lnTo>
                    <a:lnTo>
                      <a:pt x="2415" y="7133"/>
                    </a:lnTo>
                    <a:cubicBezTo>
                      <a:pt x="2305" y="7299"/>
                      <a:pt x="2248" y="7462"/>
                      <a:pt x="2138" y="7681"/>
                    </a:cubicBezTo>
                    <a:lnTo>
                      <a:pt x="6418" y="4938"/>
                    </a:lnTo>
                    <a:lnTo>
                      <a:pt x="6418" y="4938"/>
                    </a:lnTo>
                    <a:cubicBezTo>
                      <a:pt x="6255" y="5377"/>
                      <a:pt x="6088" y="5816"/>
                      <a:pt x="5926" y="6202"/>
                    </a:cubicBezTo>
                    <a:cubicBezTo>
                      <a:pt x="5707" y="6860"/>
                      <a:pt x="5540" y="7571"/>
                      <a:pt x="5377" y="8230"/>
                    </a:cubicBezTo>
                    <a:lnTo>
                      <a:pt x="1260" y="11412"/>
                    </a:lnTo>
                    <a:cubicBezTo>
                      <a:pt x="1208" y="11579"/>
                      <a:pt x="1208" y="11741"/>
                      <a:pt x="1208" y="11851"/>
                    </a:cubicBezTo>
                    <a:lnTo>
                      <a:pt x="5268" y="8778"/>
                    </a:lnTo>
                    <a:lnTo>
                      <a:pt x="5268" y="8778"/>
                    </a:lnTo>
                    <a:cubicBezTo>
                      <a:pt x="5101" y="9766"/>
                      <a:pt x="4938" y="10754"/>
                      <a:pt x="4829" y="11741"/>
                    </a:cubicBezTo>
                    <a:cubicBezTo>
                      <a:pt x="4772" y="11908"/>
                      <a:pt x="4772" y="12018"/>
                      <a:pt x="4772" y="12180"/>
                    </a:cubicBezTo>
                    <a:cubicBezTo>
                      <a:pt x="3565" y="13225"/>
                      <a:pt x="2415" y="14212"/>
                      <a:pt x="1151" y="15200"/>
                    </a:cubicBezTo>
                    <a:cubicBezTo>
                      <a:pt x="1151" y="15310"/>
                      <a:pt x="1208" y="15472"/>
                      <a:pt x="1208" y="15582"/>
                    </a:cubicBezTo>
                    <a:cubicBezTo>
                      <a:pt x="2358" y="14651"/>
                      <a:pt x="3565" y="13716"/>
                      <a:pt x="4662" y="12729"/>
                    </a:cubicBezTo>
                    <a:lnTo>
                      <a:pt x="4662" y="12729"/>
                    </a:lnTo>
                    <a:cubicBezTo>
                      <a:pt x="4500" y="13993"/>
                      <a:pt x="4280" y="15419"/>
                      <a:pt x="3894" y="16846"/>
                    </a:cubicBezTo>
                    <a:cubicBezTo>
                      <a:pt x="3073" y="17614"/>
                      <a:pt x="2195" y="18382"/>
                      <a:pt x="1317" y="19093"/>
                    </a:cubicBezTo>
                    <a:lnTo>
                      <a:pt x="1317" y="19532"/>
                    </a:lnTo>
                    <a:cubicBezTo>
                      <a:pt x="2138" y="18874"/>
                      <a:pt x="2963" y="18163"/>
                      <a:pt x="3784" y="17447"/>
                    </a:cubicBezTo>
                    <a:lnTo>
                      <a:pt x="3784" y="17447"/>
                    </a:lnTo>
                    <a:cubicBezTo>
                      <a:pt x="3622" y="18163"/>
                      <a:pt x="3402" y="18874"/>
                      <a:pt x="3126" y="19532"/>
                    </a:cubicBezTo>
                    <a:cubicBezTo>
                      <a:pt x="2467" y="21564"/>
                      <a:pt x="1480" y="23320"/>
                      <a:pt x="330" y="24689"/>
                    </a:cubicBezTo>
                    <a:cubicBezTo>
                      <a:pt x="273" y="24966"/>
                      <a:pt x="110" y="25238"/>
                      <a:pt x="1" y="25457"/>
                    </a:cubicBezTo>
                    <a:cubicBezTo>
                      <a:pt x="220" y="25295"/>
                      <a:pt x="440" y="25075"/>
                      <a:pt x="659" y="24856"/>
                    </a:cubicBezTo>
                    <a:cubicBezTo>
                      <a:pt x="1809" y="23430"/>
                      <a:pt x="2744" y="21674"/>
                      <a:pt x="3455" y="19642"/>
                    </a:cubicBezTo>
                    <a:cubicBezTo>
                      <a:pt x="3731" y="18983"/>
                      <a:pt x="3894" y="18272"/>
                      <a:pt x="4113" y="17557"/>
                    </a:cubicBezTo>
                    <a:cubicBezTo>
                      <a:pt x="4333" y="18544"/>
                      <a:pt x="4552" y="19589"/>
                      <a:pt x="4829" y="20686"/>
                    </a:cubicBezTo>
                    <a:cubicBezTo>
                      <a:pt x="4881" y="20577"/>
                      <a:pt x="4938" y="20520"/>
                      <a:pt x="4991" y="20467"/>
                    </a:cubicBezTo>
                    <a:lnTo>
                      <a:pt x="5101" y="20357"/>
                    </a:lnTo>
                    <a:cubicBezTo>
                      <a:pt x="4772" y="19093"/>
                      <a:pt x="4500" y="17996"/>
                      <a:pt x="4280" y="16898"/>
                    </a:cubicBezTo>
                    <a:lnTo>
                      <a:pt x="4280" y="16846"/>
                    </a:lnTo>
                    <a:cubicBezTo>
                      <a:pt x="4609" y="15472"/>
                      <a:pt x="4829" y="14155"/>
                      <a:pt x="4991" y="12896"/>
                    </a:cubicBezTo>
                    <a:cubicBezTo>
                      <a:pt x="5649" y="14322"/>
                      <a:pt x="6365" y="15801"/>
                      <a:pt x="7133" y="17175"/>
                    </a:cubicBezTo>
                    <a:cubicBezTo>
                      <a:pt x="7186" y="17065"/>
                      <a:pt x="7243" y="16955"/>
                      <a:pt x="7295" y="16789"/>
                    </a:cubicBezTo>
                    <a:cubicBezTo>
                      <a:pt x="6527" y="15310"/>
                      <a:pt x="5759" y="13826"/>
                      <a:pt x="5101" y="12290"/>
                    </a:cubicBezTo>
                    <a:cubicBezTo>
                      <a:pt x="5101" y="12127"/>
                      <a:pt x="5101" y="11961"/>
                      <a:pt x="5158" y="11798"/>
                    </a:cubicBezTo>
                    <a:cubicBezTo>
                      <a:pt x="5268" y="10701"/>
                      <a:pt x="5430" y="9604"/>
                      <a:pt x="5649" y="8506"/>
                    </a:cubicBezTo>
                    <a:lnTo>
                      <a:pt x="8283" y="13554"/>
                    </a:lnTo>
                    <a:cubicBezTo>
                      <a:pt x="8340" y="13334"/>
                      <a:pt x="8340" y="13168"/>
                      <a:pt x="8393" y="12948"/>
                    </a:cubicBezTo>
                    <a:lnTo>
                      <a:pt x="5759" y="8010"/>
                    </a:lnTo>
                    <a:cubicBezTo>
                      <a:pt x="5926" y="7409"/>
                      <a:pt x="6088" y="6860"/>
                      <a:pt x="6255" y="6312"/>
                    </a:cubicBezTo>
                    <a:cubicBezTo>
                      <a:pt x="6365" y="5983"/>
                      <a:pt x="6527" y="5596"/>
                      <a:pt x="6694" y="5214"/>
                    </a:cubicBezTo>
                    <a:cubicBezTo>
                      <a:pt x="7186" y="6312"/>
                      <a:pt x="7791" y="7352"/>
                      <a:pt x="8340" y="8340"/>
                    </a:cubicBezTo>
                    <a:lnTo>
                      <a:pt x="8340" y="7628"/>
                    </a:lnTo>
                    <a:cubicBezTo>
                      <a:pt x="7791" y="6694"/>
                      <a:pt x="7352" y="5763"/>
                      <a:pt x="6857" y="4828"/>
                    </a:cubicBezTo>
                    <a:cubicBezTo>
                      <a:pt x="7186" y="4170"/>
                      <a:pt x="7625" y="3459"/>
                      <a:pt x="8173" y="2800"/>
                    </a:cubicBezTo>
                    <a:lnTo>
                      <a:pt x="8669" y="4007"/>
                    </a:lnTo>
                    <a:lnTo>
                      <a:pt x="8832" y="3511"/>
                    </a:lnTo>
                    <a:lnTo>
                      <a:pt x="8450" y="2524"/>
                    </a:lnTo>
                    <a:cubicBezTo>
                      <a:pt x="8832" y="2032"/>
                      <a:pt x="9328" y="1646"/>
                      <a:pt x="9929" y="1264"/>
                    </a:cubicBezTo>
                    <a:cubicBezTo>
                      <a:pt x="10587" y="878"/>
                      <a:pt x="11303" y="606"/>
                      <a:pt x="12014" y="329"/>
                    </a:cubicBezTo>
                    <a:cubicBezTo>
                      <a:pt x="12181" y="220"/>
                      <a:pt x="12343" y="110"/>
                      <a:pt x="12562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58" name="Google Shape;558;p8"/>
            <p:cNvGrpSpPr/>
            <p:nvPr/>
          </p:nvGrpSpPr>
          <p:grpSpPr>
            <a:xfrm rot="5400000" flipH="1">
              <a:off x="5455979" y="-155024"/>
              <a:ext cx="1594477" cy="1269054"/>
              <a:chOff x="6559975" y="2244900"/>
              <a:chExt cx="1567670" cy="1247596"/>
            </a:xfrm>
          </p:grpSpPr>
          <p:sp>
            <p:nvSpPr>
              <p:cNvPr id="559" name="Google Shape;559;p8"/>
              <p:cNvSpPr/>
              <p:nvPr/>
            </p:nvSpPr>
            <p:spPr>
              <a:xfrm>
                <a:off x="6559975" y="2244900"/>
                <a:ext cx="1567670" cy="1247596"/>
              </a:xfrm>
              <a:custGeom>
                <a:avLst/>
                <a:gdLst/>
                <a:ahLst/>
                <a:cxnLst/>
                <a:rect l="l" t="t" r="r" b="b"/>
                <a:pathLst>
                  <a:path w="8341" h="6638" extrusionOk="0">
                    <a:moveTo>
                      <a:pt x="111" y="1"/>
                    </a:moveTo>
                    <a:cubicBezTo>
                      <a:pt x="111" y="111"/>
                      <a:pt x="54" y="220"/>
                      <a:pt x="54" y="273"/>
                    </a:cubicBezTo>
                    <a:cubicBezTo>
                      <a:pt x="54" y="440"/>
                      <a:pt x="1" y="550"/>
                      <a:pt x="1" y="659"/>
                    </a:cubicBezTo>
                    <a:lnTo>
                      <a:pt x="1" y="822"/>
                    </a:lnTo>
                    <a:cubicBezTo>
                      <a:pt x="54" y="1151"/>
                      <a:pt x="111" y="1427"/>
                      <a:pt x="273" y="1647"/>
                    </a:cubicBezTo>
                    <a:cubicBezTo>
                      <a:pt x="273" y="1647"/>
                      <a:pt x="330" y="1700"/>
                      <a:pt x="330" y="1757"/>
                    </a:cubicBezTo>
                    <a:cubicBezTo>
                      <a:pt x="383" y="1809"/>
                      <a:pt x="440" y="1866"/>
                      <a:pt x="493" y="1866"/>
                    </a:cubicBezTo>
                    <a:cubicBezTo>
                      <a:pt x="659" y="1976"/>
                      <a:pt x="822" y="2086"/>
                      <a:pt x="1041" y="2086"/>
                    </a:cubicBezTo>
                    <a:cubicBezTo>
                      <a:pt x="1098" y="2138"/>
                      <a:pt x="1208" y="2138"/>
                      <a:pt x="1261" y="2196"/>
                    </a:cubicBezTo>
                    <a:cubicBezTo>
                      <a:pt x="1480" y="2248"/>
                      <a:pt x="1700" y="2305"/>
                      <a:pt x="1866" y="2525"/>
                    </a:cubicBezTo>
                    <a:cubicBezTo>
                      <a:pt x="1866" y="2577"/>
                      <a:pt x="1919" y="2577"/>
                      <a:pt x="1919" y="2634"/>
                    </a:cubicBezTo>
                    <a:cubicBezTo>
                      <a:pt x="2029" y="2797"/>
                      <a:pt x="2029" y="2964"/>
                      <a:pt x="2086" y="3126"/>
                    </a:cubicBezTo>
                    <a:lnTo>
                      <a:pt x="2086" y="3293"/>
                    </a:lnTo>
                    <a:cubicBezTo>
                      <a:pt x="2138" y="3565"/>
                      <a:pt x="2138" y="3894"/>
                      <a:pt x="2196" y="4171"/>
                    </a:cubicBezTo>
                    <a:cubicBezTo>
                      <a:pt x="2196" y="4223"/>
                      <a:pt x="2248" y="4280"/>
                      <a:pt x="2248" y="4280"/>
                    </a:cubicBezTo>
                    <a:lnTo>
                      <a:pt x="2248" y="4333"/>
                    </a:lnTo>
                    <a:cubicBezTo>
                      <a:pt x="2358" y="4552"/>
                      <a:pt x="2525" y="4719"/>
                      <a:pt x="2687" y="4829"/>
                    </a:cubicBezTo>
                    <a:cubicBezTo>
                      <a:pt x="2744" y="4829"/>
                      <a:pt x="2854" y="4882"/>
                      <a:pt x="2907" y="4882"/>
                    </a:cubicBezTo>
                    <a:cubicBezTo>
                      <a:pt x="2990" y="4896"/>
                      <a:pt x="3073" y="4903"/>
                      <a:pt x="3156" y="4903"/>
                    </a:cubicBezTo>
                    <a:cubicBezTo>
                      <a:pt x="3402" y="4903"/>
                      <a:pt x="3648" y="4841"/>
                      <a:pt x="3894" y="4719"/>
                    </a:cubicBezTo>
                    <a:cubicBezTo>
                      <a:pt x="4061" y="4610"/>
                      <a:pt x="4223" y="4552"/>
                      <a:pt x="4333" y="4552"/>
                    </a:cubicBezTo>
                    <a:cubicBezTo>
                      <a:pt x="4443" y="4610"/>
                      <a:pt x="4500" y="4719"/>
                      <a:pt x="4553" y="4829"/>
                    </a:cubicBezTo>
                    <a:cubicBezTo>
                      <a:pt x="4610" y="4882"/>
                      <a:pt x="4662" y="4991"/>
                      <a:pt x="4662" y="5101"/>
                    </a:cubicBezTo>
                    <a:cubicBezTo>
                      <a:pt x="4719" y="5158"/>
                      <a:pt x="4719" y="5211"/>
                      <a:pt x="4719" y="5268"/>
                    </a:cubicBezTo>
                    <a:cubicBezTo>
                      <a:pt x="4772" y="5540"/>
                      <a:pt x="4829" y="5817"/>
                      <a:pt x="4882" y="6036"/>
                    </a:cubicBezTo>
                    <a:cubicBezTo>
                      <a:pt x="4939" y="6089"/>
                      <a:pt x="4939" y="6146"/>
                      <a:pt x="4939" y="6198"/>
                    </a:cubicBezTo>
                    <a:cubicBezTo>
                      <a:pt x="4991" y="6255"/>
                      <a:pt x="5048" y="6308"/>
                      <a:pt x="5048" y="6365"/>
                    </a:cubicBezTo>
                    <a:cubicBezTo>
                      <a:pt x="5158" y="6475"/>
                      <a:pt x="5321" y="6585"/>
                      <a:pt x="5487" y="6585"/>
                    </a:cubicBezTo>
                    <a:cubicBezTo>
                      <a:pt x="5540" y="6637"/>
                      <a:pt x="5597" y="6637"/>
                      <a:pt x="5707" y="6637"/>
                    </a:cubicBezTo>
                    <a:cubicBezTo>
                      <a:pt x="5869" y="6637"/>
                      <a:pt x="6036" y="6585"/>
                      <a:pt x="6198" y="6585"/>
                    </a:cubicBezTo>
                    <a:cubicBezTo>
                      <a:pt x="6694" y="6475"/>
                      <a:pt x="7463" y="6198"/>
                      <a:pt x="7901" y="5760"/>
                    </a:cubicBezTo>
                    <a:cubicBezTo>
                      <a:pt x="8011" y="5597"/>
                      <a:pt x="8064" y="5487"/>
                      <a:pt x="8174" y="5321"/>
                    </a:cubicBezTo>
                    <a:cubicBezTo>
                      <a:pt x="8174" y="5268"/>
                      <a:pt x="8174" y="5211"/>
                      <a:pt x="8231" y="5158"/>
                    </a:cubicBezTo>
                    <a:cubicBezTo>
                      <a:pt x="8340" y="4719"/>
                      <a:pt x="8340" y="4223"/>
                      <a:pt x="8231" y="3894"/>
                    </a:cubicBezTo>
                    <a:cubicBezTo>
                      <a:pt x="8121" y="3455"/>
                      <a:pt x="7901" y="3126"/>
                      <a:pt x="7625" y="2854"/>
                    </a:cubicBezTo>
                    <a:lnTo>
                      <a:pt x="7515" y="2744"/>
                    </a:lnTo>
                    <a:cubicBezTo>
                      <a:pt x="7463" y="2744"/>
                      <a:pt x="7463" y="2687"/>
                      <a:pt x="7463" y="2687"/>
                    </a:cubicBezTo>
                    <a:cubicBezTo>
                      <a:pt x="7243" y="2468"/>
                      <a:pt x="6967" y="2248"/>
                      <a:pt x="6637" y="2196"/>
                    </a:cubicBezTo>
                    <a:cubicBezTo>
                      <a:pt x="6585" y="2138"/>
                      <a:pt x="6585" y="2138"/>
                      <a:pt x="6528" y="2138"/>
                    </a:cubicBezTo>
                    <a:lnTo>
                      <a:pt x="6475" y="2138"/>
                    </a:lnTo>
                    <a:cubicBezTo>
                      <a:pt x="6308" y="2138"/>
                      <a:pt x="6089" y="2196"/>
                      <a:pt x="5926" y="2248"/>
                    </a:cubicBezTo>
                    <a:lnTo>
                      <a:pt x="5817" y="2248"/>
                    </a:lnTo>
                    <a:cubicBezTo>
                      <a:pt x="5650" y="2305"/>
                      <a:pt x="5487" y="2358"/>
                      <a:pt x="5321" y="2358"/>
                    </a:cubicBezTo>
                    <a:lnTo>
                      <a:pt x="5158" y="2358"/>
                    </a:lnTo>
                    <a:cubicBezTo>
                      <a:pt x="5101" y="2305"/>
                      <a:pt x="5048" y="2305"/>
                      <a:pt x="4939" y="2305"/>
                    </a:cubicBezTo>
                    <a:cubicBezTo>
                      <a:pt x="4939" y="2248"/>
                      <a:pt x="4882" y="2248"/>
                      <a:pt x="4882" y="2248"/>
                    </a:cubicBezTo>
                    <a:lnTo>
                      <a:pt x="4719" y="2086"/>
                    </a:lnTo>
                    <a:cubicBezTo>
                      <a:pt x="4280" y="1590"/>
                      <a:pt x="4223" y="550"/>
                      <a:pt x="3622" y="383"/>
                    </a:cubicBezTo>
                    <a:lnTo>
                      <a:pt x="3565" y="330"/>
                    </a:lnTo>
                    <a:lnTo>
                      <a:pt x="3455" y="330"/>
                    </a:lnTo>
                    <a:cubicBezTo>
                      <a:pt x="3236" y="330"/>
                      <a:pt x="3016" y="493"/>
                      <a:pt x="2744" y="602"/>
                    </a:cubicBezTo>
                    <a:cubicBezTo>
                      <a:pt x="2687" y="659"/>
                      <a:pt x="2634" y="659"/>
                      <a:pt x="2634" y="712"/>
                    </a:cubicBezTo>
                    <a:cubicBezTo>
                      <a:pt x="2305" y="879"/>
                      <a:pt x="2029" y="1098"/>
                      <a:pt x="1757" y="1151"/>
                    </a:cubicBezTo>
                    <a:lnTo>
                      <a:pt x="1590" y="1151"/>
                    </a:lnTo>
                    <a:cubicBezTo>
                      <a:pt x="1553" y="1159"/>
                      <a:pt x="1517" y="1162"/>
                      <a:pt x="1480" y="1162"/>
                    </a:cubicBezTo>
                    <a:cubicBezTo>
                      <a:pt x="1244" y="1162"/>
                      <a:pt x="1012" y="1012"/>
                      <a:pt x="822" y="822"/>
                    </a:cubicBezTo>
                    <a:lnTo>
                      <a:pt x="659" y="659"/>
                    </a:lnTo>
                    <a:cubicBezTo>
                      <a:pt x="659" y="602"/>
                      <a:pt x="602" y="602"/>
                      <a:pt x="602" y="550"/>
                    </a:cubicBezTo>
                    <a:lnTo>
                      <a:pt x="330" y="273"/>
                    </a:lnTo>
                    <a:cubicBezTo>
                      <a:pt x="330" y="220"/>
                      <a:pt x="273" y="163"/>
                      <a:pt x="220" y="111"/>
                    </a:cubicBezTo>
                    <a:lnTo>
                      <a:pt x="163" y="54"/>
                    </a:lnTo>
                    <a:cubicBezTo>
                      <a:pt x="111" y="54"/>
                      <a:pt x="111" y="1"/>
                      <a:pt x="111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8"/>
              <p:cNvSpPr/>
              <p:nvPr/>
            </p:nvSpPr>
            <p:spPr>
              <a:xfrm>
                <a:off x="6559975" y="2244900"/>
                <a:ext cx="1546996" cy="1247596"/>
              </a:xfrm>
              <a:custGeom>
                <a:avLst/>
                <a:gdLst/>
                <a:ahLst/>
                <a:cxnLst/>
                <a:rect l="l" t="t" r="r" b="b"/>
                <a:pathLst>
                  <a:path w="8231" h="6638" extrusionOk="0">
                    <a:moveTo>
                      <a:pt x="111" y="1"/>
                    </a:moveTo>
                    <a:cubicBezTo>
                      <a:pt x="111" y="111"/>
                      <a:pt x="54" y="220"/>
                      <a:pt x="54" y="273"/>
                    </a:cubicBezTo>
                    <a:cubicBezTo>
                      <a:pt x="111" y="383"/>
                      <a:pt x="111" y="550"/>
                      <a:pt x="163" y="602"/>
                    </a:cubicBezTo>
                    <a:lnTo>
                      <a:pt x="1" y="659"/>
                    </a:lnTo>
                    <a:lnTo>
                      <a:pt x="1" y="822"/>
                    </a:lnTo>
                    <a:lnTo>
                      <a:pt x="273" y="769"/>
                    </a:lnTo>
                    <a:cubicBezTo>
                      <a:pt x="383" y="1041"/>
                      <a:pt x="602" y="1261"/>
                      <a:pt x="769" y="1427"/>
                    </a:cubicBezTo>
                    <a:cubicBezTo>
                      <a:pt x="602" y="1480"/>
                      <a:pt x="440" y="1537"/>
                      <a:pt x="273" y="1647"/>
                    </a:cubicBezTo>
                    <a:cubicBezTo>
                      <a:pt x="273" y="1647"/>
                      <a:pt x="330" y="1700"/>
                      <a:pt x="330" y="1757"/>
                    </a:cubicBezTo>
                    <a:cubicBezTo>
                      <a:pt x="550" y="1647"/>
                      <a:pt x="712" y="1590"/>
                      <a:pt x="879" y="1590"/>
                    </a:cubicBezTo>
                    <a:lnTo>
                      <a:pt x="988" y="1537"/>
                    </a:lnTo>
                    <a:cubicBezTo>
                      <a:pt x="1151" y="1700"/>
                      <a:pt x="1370" y="1809"/>
                      <a:pt x="1590" y="1866"/>
                    </a:cubicBezTo>
                    <a:cubicBezTo>
                      <a:pt x="1427" y="1919"/>
                      <a:pt x="1208" y="2029"/>
                      <a:pt x="1041" y="2086"/>
                    </a:cubicBezTo>
                    <a:cubicBezTo>
                      <a:pt x="1098" y="2138"/>
                      <a:pt x="1208" y="2138"/>
                      <a:pt x="1261" y="2196"/>
                    </a:cubicBezTo>
                    <a:cubicBezTo>
                      <a:pt x="1480" y="2086"/>
                      <a:pt x="1647" y="2029"/>
                      <a:pt x="1866" y="1976"/>
                    </a:cubicBezTo>
                    <a:cubicBezTo>
                      <a:pt x="2086" y="2029"/>
                      <a:pt x="2358" y="2086"/>
                      <a:pt x="2577" y="2138"/>
                    </a:cubicBezTo>
                    <a:cubicBezTo>
                      <a:pt x="2634" y="2196"/>
                      <a:pt x="2687" y="2196"/>
                      <a:pt x="2744" y="2196"/>
                    </a:cubicBezTo>
                    <a:lnTo>
                      <a:pt x="1866" y="2525"/>
                    </a:lnTo>
                    <a:cubicBezTo>
                      <a:pt x="1866" y="2577"/>
                      <a:pt x="1919" y="2577"/>
                      <a:pt x="1919" y="2634"/>
                    </a:cubicBezTo>
                    <a:lnTo>
                      <a:pt x="3016" y="2248"/>
                    </a:lnTo>
                    <a:cubicBezTo>
                      <a:pt x="3293" y="2358"/>
                      <a:pt x="3622" y="2415"/>
                      <a:pt x="3894" y="2577"/>
                    </a:cubicBezTo>
                    <a:cubicBezTo>
                      <a:pt x="3293" y="2744"/>
                      <a:pt x="2687" y="2907"/>
                      <a:pt x="2086" y="3126"/>
                    </a:cubicBezTo>
                    <a:lnTo>
                      <a:pt x="2086" y="3293"/>
                    </a:lnTo>
                    <a:cubicBezTo>
                      <a:pt x="2744" y="3073"/>
                      <a:pt x="3403" y="2854"/>
                      <a:pt x="4114" y="2687"/>
                    </a:cubicBezTo>
                    <a:cubicBezTo>
                      <a:pt x="4114" y="2687"/>
                      <a:pt x="4171" y="2687"/>
                      <a:pt x="4171" y="2744"/>
                    </a:cubicBezTo>
                    <a:cubicBezTo>
                      <a:pt x="4390" y="2854"/>
                      <a:pt x="4553" y="3016"/>
                      <a:pt x="4719" y="3183"/>
                    </a:cubicBezTo>
                    <a:lnTo>
                      <a:pt x="2854" y="3951"/>
                    </a:lnTo>
                    <a:cubicBezTo>
                      <a:pt x="2634" y="4004"/>
                      <a:pt x="2415" y="4114"/>
                      <a:pt x="2196" y="4171"/>
                    </a:cubicBezTo>
                    <a:cubicBezTo>
                      <a:pt x="2196" y="4223"/>
                      <a:pt x="2248" y="4280"/>
                      <a:pt x="2248" y="4280"/>
                    </a:cubicBezTo>
                    <a:lnTo>
                      <a:pt x="2248" y="4333"/>
                    </a:lnTo>
                    <a:cubicBezTo>
                      <a:pt x="2415" y="4280"/>
                      <a:pt x="2634" y="4171"/>
                      <a:pt x="2854" y="4114"/>
                    </a:cubicBezTo>
                    <a:lnTo>
                      <a:pt x="4882" y="3345"/>
                    </a:lnTo>
                    <a:cubicBezTo>
                      <a:pt x="4939" y="3403"/>
                      <a:pt x="5048" y="3512"/>
                      <a:pt x="5101" y="3622"/>
                    </a:cubicBezTo>
                    <a:lnTo>
                      <a:pt x="5158" y="3622"/>
                    </a:lnTo>
                    <a:cubicBezTo>
                      <a:pt x="4333" y="4061"/>
                      <a:pt x="3512" y="4443"/>
                      <a:pt x="2687" y="4829"/>
                    </a:cubicBezTo>
                    <a:cubicBezTo>
                      <a:pt x="2744" y="4829"/>
                      <a:pt x="2854" y="4882"/>
                      <a:pt x="2907" y="4882"/>
                    </a:cubicBezTo>
                    <a:cubicBezTo>
                      <a:pt x="3675" y="4552"/>
                      <a:pt x="4500" y="4171"/>
                      <a:pt x="5268" y="3732"/>
                    </a:cubicBezTo>
                    <a:cubicBezTo>
                      <a:pt x="5378" y="3894"/>
                      <a:pt x="5540" y="4061"/>
                      <a:pt x="5650" y="4171"/>
                    </a:cubicBezTo>
                    <a:cubicBezTo>
                      <a:pt x="5760" y="4280"/>
                      <a:pt x="5869" y="4333"/>
                      <a:pt x="5979" y="4443"/>
                    </a:cubicBezTo>
                    <a:lnTo>
                      <a:pt x="4662" y="5101"/>
                    </a:lnTo>
                    <a:cubicBezTo>
                      <a:pt x="4719" y="5158"/>
                      <a:pt x="4719" y="5211"/>
                      <a:pt x="4719" y="5268"/>
                    </a:cubicBezTo>
                    <a:lnTo>
                      <a:pt x="6089" y="4552"/>
                    </a:lnTo>
                    <a:cubicBezTo>
                      <a:pt x="6308" y="4662"/>
                      <a:pt x="6475" y="4772"/>
                      <a:pt x="6694" y="4882"/>
                    </a:cubicBezTo>
                    <a:lnTo>
                      <a:pt x="4882" y="6036"/>
                    </a:lnTo>
                    <a:cubicBezTo>
                      <a:pt x="4939" y="6089"/>
                      <a:pt x="4939" y="6146"/>
                      <a:pt x="4939" y="6198"/>
                    </a:cubicBezTo>
                    <a:lnTo>
                      <a:pt x="6857" y="4991"/>
                    </a:lnTo>
                    <a:cubicBezTo>
                      <a:pt x="7076" y="5048"/>
                      <a:pt x="7296" y="5158"/>
                      <a:pt x="7515" y="5211"/>
                    </a:cubicBezTo>
                    <a:lnTo>
                      <a:pt x="5487" y="6585"/>
                    </a:lnTo>
                    <a:cubicBezTo>
                      <a:pt x="5540" y="6637"/>
                      <a:pt x="5597" y="6637"/>
                      <a:pt x="5707" y="6637"/>
                    </a:cubicBezTo>
                    <a:lnTo>
                      <a:pt x="7735" y="5268"/>
                    </a:lnTo>
                    <a:cubicBezTo>
                      <a:pt x="7844" y="5268"/>
                      <a:pt x="8011" y="5321"/>
                      <a:pt x="8174" y="5321"/>
                    </a:cubicBezTo>
                    <a:cubicBezTo>
                      <a:pt x="8174" y="5268"/>
                      <a:pt x="8174" y="5211"/>
                      <a:pt x="8231" y="5158"/>
                    </a:cubicBezTo>
                    <a:cubicBezTo>
                      <a:pt x="8064" y="5101"/>
                      <a:pt x="7954" y="5101"/>
                      <a:pt x="7844" y="5101"/>
                    </a:cubicBezTo>
                    <a:lnTo>
                      <a:pt x="7844" y="5048"/>
                    </a:lnTo>
                    <a:cubicBezTo>
                      <a:pt x="7792" y="4333"/>
                      <a:pt x="7682" y="3622"/>
                      <a:pt x="7625" y="2854"/>
                    </a:cubicBezTo>
                    <a:lnTo>
                      <a:pt x="7515" y="2744"/>
                    </a:lnTo>
                    <a:lnTo>
                      <a:pt x="7515" y="2744"/>
                    </a:lnTo>
                    <a:cubicBezTo>
                      <a:pt x="7572" y="3512"/>
                      <a:pt x="7625" y="4280"/>
                      <a:pt x="7735" y="5048"/>
                    </a:cubicBezTo>
                    <a:cubicBezTo>
                      <a:pt x="7463" y="4991"/>
                      <a:pt x="7243" y="4939"/>
                      <a:pt x="7024" y="4829"/>
                    </a:cubicBezTo>
                    <a:lnTo>
                      <a:pt x="7024" y="4772"/>
                    </a:lnTo>
                    <a:cubicBezTo>
                      <a:pt x="6857" y="3951"/>
                      <a:pt x="6747" y="3073"/>
                      <a:pt x="6637" y="2196"/>
                    </a:cubicBezTo>
                    <a:cubicBezTo>
                      <a:pt x="6585" y="2138"/>
                      <a:pt x="6585" y="2138"/>
                      <a:pt x="6528" y="2138"/>
                    </a:cubicBezTo>
                    <a:cubicBezTo>
                      <a:pt x="6585" y="3073"/>
                      <a:pt x="6694" y="3894"/>
                      <a:pt x="6857" y="4772"/>
                    </a:cubicBezTo>
                    <a:cubicBezTo>
                      <a:pt x="6637" y="4662"/>
                      <a:pt x="6418" y="4552"/>
                      <a:pt x="6198" y="4390"/>
                    </a:cubicBezTo>
                    <a:lnTo>
                      <a:pt x="6198" y="4280"/>
                    </a:lnTo>
                    <a:cubicBezTo>
                      <a:pt x="6089" y="3622"/>
                      <a:pt x="5979" y="2907"/>
                      <a:pt x="5926" y="2248"/>
                    </a:cubicBezTo>
                    <a:lnTo>
                      <a:pt x="5817" y="2248"/>
                    </a:lnTo>
                    <a:cubicBezTo>
                      <a:pt x="5869" y="2964"/>
                      <a:pt x="5979" y="3622"/>
                      <a:pt x="6089" y="4280"/>
                    </a:cubicBezTo>
                    <a:cubicBezTo>
                      <a:pt x="5979" y="4223"/>
                      <a:pt x="5869" y="4114"/>
                      <a:pt x="5760" y="4004"/>
                    </a:cubicBezTo>
                    <a:cubicBezTo>
                      <a:pt x="5650" y="3894"/>
                      <a:pt x="5540" y="3784"/>
                      <a:pt x="5378" y="3675"/>
                    </a:cubicBezTo>
                    <a:lnTo>
                      <a:pt x="5430" y="3622"/>
                    </a:lnTo>
                    <a:lnTo>
                      <a:pt x="5430" y="3565"/>
                    </a:lnTo>
                    <a:cubicBezTo>
                      <a:pt x="5378" y="3183"/>
                      <a:pt x="5321" y="2744"/>
                      <a:pt x="5321" y="2358"/>
                    </a:cubicBezTo>
                    <a:lnTo>
                      <a:pt x="5158" y="2358"/>
                    </a:lnTo>
                    <a:cubicBezTo>
                      <a:pt x="5211" y="2744"/>
                      <a:pt x="5268" y="3126"/>
                      <a:pt x="5268" y="3512"/>
                    </a:cubicBezTo>
                    <a:lnTo>
                      <a:pt x="5211" y="3455"/>
                    </a:lnTo>
                    <a:cubicBezTo>
                      <a:pt x="5158" y="3403"/>
                      <a:pt x="5048" y="3293"/>
                      <a:pt x="4991" y="3183"/>
                    </a:cubicBezTo>
                    <a:lnTo>
                      <a:pt x="4882" y="2248"/>
                    </a:lnTo>
                    <a:lnTo>
                      <a:pt x="4719" y="2086"/>
                    </a:lnTo>
                    <a:lnTo>
                      <a:pt x="4829" y="3016"/>
                    </a:lnTo>
                    <a:cubicBezTo>
                      <a:pt x="4662" y="2854"/>
                      <a:pt x="4443" y="2687"/>
                      <a:pt x="4280" y="2577"/>
                    </a:cubicBezTo>
                    <a:cubicBezTo>
                      <a:pt x="4223" y="2525"/>
                      <a:pt x="4171" y="2525"/>
                      <a:pt x="4171" y="2468"/>
                    </a:cubicBezTo>
                    <a:cubicBezTo>
                      <a:pt x="3951" y="1809"/>
                      <a:pt x="3784" y="1098"/>
                      <a:pt x="3622" y="383"/>
                    </a:cubicBezTo>
                    <a:lnTo>
                      <a:pt x="3565" y="330"/>
                    </a:lnTo>
                    <a:lnTo>
                      <a:pt x="3455" y="330"/>
                    </a:lnTo>
                    <a:cubicBezTo>
                      <a:pt x="3622" y="1041"/>
                      <a:pt x="3784" y="1757"/>
                      <a:pt x="3951" y="2415"/>
                    </a:cubicBezTo>
                    <a:cubicBezTo>
                      <a:pt x="3675" y="2248"/>
                      <a:pt x="3403" y="2196"/>
                      <a:pt x="3126" y="2086"/>
                    </a:cubicBezTo>
                    <a:cubicBezTo>
                      <a:pt x="2964" y="1647"/>
                      <a:pt x="2854" y="1151"/>
                      <a:pt x="2744" y="602"/>
                    </a:cubicBezTo>
                    <a:cubicBezTo>
                      <a:pt x="2687" y="659"/>
                      <a:pt x="2634" y="659"/>
                      <a:pt x="2634" y="712"/>
                    </a:cubicBezTo>
                    <a:cubicBezTo>
                      <a:pt x="2744" y="1151"/>
                      <a:pt x="2854" y="1590"/>
                      <a:pt x="2964" y="2086"/>
                    </a:cubicBezTo>
                    <a:cubicBezTo>
                      <a:pt x="2854" y="2029"/>
                      <a:pt x="2744" y="2029"/>
                      <a:pt x="2634" y="1976"/>
                    </a:cubicBezTo>
                    <a:cubicBezTo>
                      <a:pt x="2415" y="1919"/>
                      <a:pt x="2138" y="1866"/>
                      <a:pt x="1919" y="1809"/>
                    </a:cubicBezTo>
                    <a:lnTo>
                      <a:pt x="1757" y="1151"/>
                    </a:lnTo>
                    <a:lnTo>
                      <a:pt x="1590" y="1151"/>
                    </a:lnTo>
                    <a:lnTo>
                      <a:pt x="1757" y="1757"/>
                    </a:lnTo>
                    <a:cubicBezTo>
                      <a:pt x="1480" y="1647"/>
                      <a:pt x="1208" y="1480"/>
                      <a:pt x="931" y="1318"/>
                    </a:cubicBezTo>
                    <a:cubicBezTo>
                      <a:pt x="879" y="1151"/>
                      <a:pt x="879" y="988"/>
                      <a:pt x="822" y="822"/>
                    </a:cubicBezTo>
                    <a:lnTo>
                      <a:pt x="659" y="659"/>
                    </a:lnTo>
                    <a:lnTo>
                      <a:pt x="659" y="659"/>
                    </a:lnTo>
                    <a:cubicBezTo>
                      <a:pt x="712" y="822"/>
                      <a:pt x="712" y="988"/>
                      <a:pt x="769" y="1151"/>
                    </a:cubicBezTo>
                    <a:cubicBezTo>
                      <a:pt x="602" y="988"/>
                      <a:pt x="440" y="822"/>
                      <a:pt x="330" y="602"/>
                    </a:cubicBezTo>
                    <a:lnTo>
                      <a:pt x="330" y="273"/>
                    </a:lnTo>
                    <a:cubicBezTo>
                      <a:pt x="330" y="220"/>
                      <a:pt x="273" y="163"/>
                      <a:pt x="220" y="111"/>
                    </a:cubicBezTo>
                    <a:lnTo>
                      <a:pt x="220" y="330"/>
                    </a:lnTo>
                    <a:cubicBezTo>
                      <a:pt x="163" y="220"/>
                      <a:pt x="163" y="163"/>
                      <a:pt x="163" y="54"/>
                    </a:cubicBezTo>
                    <a:cubicBezTo>
                      <a:pt x="111" y="54"/>
                      <a:pt x="111" y="1"/>
                      <a:pt x="111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61" name="Google Shape;561;p8"/>
            <p:cNvGrpSpPr/>
            <p:nvPr/>
          </p:nvGrpSpPr>
          <p:grpSpPr>
            <a:xfrm rot="9899954" flipH="1">
              <a:off x="6931974" y="-257966"/>
              <a:ext cx="565560" cy="1074430"/>
              <a:chOff x="1834675" y="2232500"/>
              <a:chExt cx="304525" cy="578525"/>
            </a:xfrm>
          </p:grpSpPr>
          <p:sp>
            <p:nvSpPr>
              <p:cNvPr id="562" name="Google Shape;562;p8"/>
              <p:cNvSpPr/>
              <p:nvPr/>
            </p:nvSpPr>
            <p:spPr>
              <a:xfrm>
                <a:off x="1834675" y="2232500"/>
                <a:ext cx="304525" cy="578525"/>
              </a:xfrm>
              <a:custGeom>
                <a:avLst/>
                <a:gdLst/>
                <a:ahLst/>
                <a:cxnLst/>
                <a:rect l="l" t="t" r="r" b="b"/>
                <a:pathLst>
                  <a:path w="12181" h="23141" extrusionOk="0">
                    <a:moveTo>
                      <a:pt x="10096" y="11961"/>
                    </a:moveTo>
                    <a:cubicBezTo>
                      <a:pt x="10096" y="11961"/>
                      <a:pt x="10069" y="11961"/>
                      <a:pt x="10054" y="11982"/>
                    </a:cubicBezTo>
                    <a:lnTo>
                      <a:pt x="10054" y="11982"/>
                    </a:lnTo>
                    <a:cubicBezTo>
                      <a:pt x="10069" y="11975"/>
                      <a:pt x="10083" y="11968"/>
                      <a:pt x="10096" y="11961"/>
                    </a:cubicBezTo>
                    <a:close/>
                    <a:moveTo>
                      <a:pt x="3789" y="1"/>
                    </a:moveTo>
                    <a:cubicBezTo>
                      <a:pt x="3569" y="58"/>
                      <a:pt x="3402" y="111"/>
                      <a:pt x="3293" y="277"/>
                    </a:cubicBezTo>
                    <a:cubicBezTo>
                      <a:pt x="3240" y="277"/>
                      <a:pt x="3183" y="330"/>
                      <a:pt x="3183" y="387"/>
                    </a:cubicBezTo>
                    <a:cubicBezTo>
                      <a:pt x="3073" y="440"/>
                      <a:pt x="3021" y="550"/>
                      <a:pt x="2964" y="659"/>
                    </a:cubicBezTo>
                    <a:cubicBezTo>
                      <a:pt x="2911" y="769"/>
                      <a:pt x="2854" y="826"/>
                      <a:pt x="2801" y="989"/>
                    </a:cubicBezTo>
                    <a:cubicBezTo>
                      <a:pt x="2744" y="1098"/>
                      <a:pt x="2744" y="1208"/>
                      <a:pt x="2691" y="1375"/>
                    </a:cubicBezTo>
                    <a:lnTo>
                      <a:pt x="2691" y="1647"/>
                    </a:lnTo>
                    <a:cubicBezTo>
                      <a:pt x="2691" y="1866"/>
                      <a:pt x="2634" y="2143"/>
                      <a:pt x="2634" y="2362"/>
                    </a:cubicBezTo>
                    <a:cubicBezTo>
                      <a:pt x="2691" y="2582"/>
                      <a:pt x="2691" y="2801"/>
                      <a:pt x="2691" y="2964"/>
                    </a:cubicBezTo>
                    <a:lnTo>
                      <a:pt x="2691" y="3679"/>
                    </a:lnTo>
                    <a:lnTo>
                      <a:pt x="2691" y="4008"/>
                    </a:lnTo>
                    <a:lnTo>
                      <a:pt x="2691" y="4337"/>
                    </a:lnTo>
                    <a:cubicBezTo>
                      <a:pt x="2691" y="4557"/>
                      <a:pt x="2744" y="4776"/>
                      <a:pt x="2744" y="4996"/>
                    </a:cubicBezTo>
                    <a:lnTo>
                      <a:pt x="2744" y="5544"/>
                    </a:lnTo>
                    <a:lnTo>
                      <a:pt x="2744" y="6036"/>
                    </a:lnTo>
                    <a:cubicBezTo>
                      <a:pt x="2744" y="6256"/>
                      <a:pt x="2744" y="6422"/>
                      <a:pt x="2691" y="6585"/>
                    </a:cubicBezTo>
                    <a:cubicBezTo>
                      <a:pt x="2691" y="6642"/>
                      <a:pt x="2691" y="6694"/>
                      <a:pt x="2634" y="6751"/>
                    </a:cubicBezTo>
                    <a:lnTo>
                      <a:pt x="2582" y="6804"/>
                    </a:lnTo>
                    <a:lnTo>
                      <a:pt x="2472" y="6804"/>
                    </a:lnTo>
                    <a:cubicBezTo>
                      <a:pt x="2415" y="6751"/>
                      <a:pt x="2362" y="6751"/>
                      <a:pt x="2305" y="6694"/>
                    </a:cubicBezTo>
                    <a:cubicBezTo>
                      <a:pt x="2195" y="6642"/>
                      <a:pt x="2143" y="6585"/>
                      <a:pt x="2033" y="6532"/>
                    </a:cubicBezTo>
                    <a:lnTo>
                      <a:pt x="1814" y="6313"/>
                    </a:lnTo>
                    <a:cubicBezTo>
                      <a:pt x="1647" y="6203"/>
                      <a:pt x="1537" y="6036"/>
                      <a:pt x="1375" y="5926"/>
                    </a:cubicBezTo>
                    <a:cubicBezTo>
                      <a:pt x="1318" y="5817"/>
                      <a:pt x="1208" y="5817"/>
                      <a:pt x="1098" y="5764"/>
                    </a:cubicBezTo>
                    <a:cubicBezTo>
                      <a:pt x="1045" y="5707"/>
                      <a:pt x="988" y="5707"/>
                      <a:pt x="936" y="5707"/>
                    </a:cubicBezTo>
                    <a:cubicBezTo>
                      <a:pt x="936" y="5707"/>
                      <a:pt x="879" y="5654"/>
                      <a:pt x="826" y="5654"/>
                    </a:cubicBezTo>
                    <a:cubicBezTo>
                      <a:pt x="769" y="5654"/>
                      <a:pt x="659" y="5654"/>
                      <a:pt x="607" y="5707"/>
                    </a:cubicBezTo>
                    <a:cubicBezTo>
                      <a:pt x="549" y="5707"/>
                      <a:pt x="497" y="5707"/>
                      <a:pt x="497" y="5764"/>
                    </a:cubicBezTo>
                    <a:cubicBezTo>
                      <a:pt x="440" y="5764"/>
                      <a:pt x="387" y="5817"/>
                      <a:pt x="387" y="5817"/>
                    </a:cubicBezTo>
                    <a:cubicBezTo>
                      <a:pt x="330" y="5874"/>
                      <a:pt x="330" y="5874"/>
                      <a:pt x="330" y="5926"/>
                    </a:cubicBezTo>
                    <a:cubicBezTo>
                      <a:pt x="277" y="5926"/>
                      <a:pt x="277" y="5983"/>
                      <a:pt x="220" y="6036"/>
                    </a:cubicBezTo>
                    <a:cubicBezTo>
                      <a:pt x="220" y="6146"/>
                      <a:pt x="168" y="6203"/>
                      <a:pt x="168" y="6256"/>
                    </a:cubicBezTo>
                    <a:cubicBezTo>
                      <a:pt x="111" y="6313"/>
                      <a:pt x="111" y="6422"/>
                      <a:pt x="111" y="6475"/>
                    </a:cubicBezTo>
                    <a:cubicBezTo>
                      <a:pt x="111" y="6585"/>
                      <a:pt x="58" y="6694"/>
                      <a:pt x="58" y="6804"/>
                    </a:cubicBezTo>
                    <a:cubicBezTo>
                      <a:pt x="58" y="6861"/>
                      <a:pt x="58" y="6971"/>
                      <a:pt x="1" y="7081"/>
                    </a:cubicBezTo>
                    <a:lnTo>
                      <a:pt x="1" y="7243"/>
                    </a:lnTo>
                    <a:lnTo>
                      <a:pt x="1" y="7410"/>
                    </a:lnTo>
                    <a:cubicBezTo>
                      <a:pt x="1" y="7520"/>
                      <a:pt x="1" y="7629"/>
                      <a:pt x="58" y="7739"/>
                    </a:cubicBezTo>
                    <a:cubicBezTo>
                      <a:pt x="58" y="7959"/>
                      <a:pt x="111" y="8178"/>
                      <a:pt x="111" y="8340"/>
                    </a:cubicBezTo>
                    <a:cubicBezTo>
                      <a:pt x="168" y="8560"/>
                      <a:pt x="277" y="8779"/>
                      <a:pt x="330" y="8999"/>
                    </a:cubicBezTo>
                    <a:cubicBezTo>
                      <a:pt x="387" y="9166"/>
                      <a:pt x="440" y="9328"/>
                      <a:pt x="549" y="9495"/>
                    </a:cubicBezTo>
                    <a:cubicBezTo>
                      <a:pt x="607" y="9657"/>
                      <a:pt x="659" y="9824"/>
                      <a:pt x="716" y="9934"/>
                    </a:cubicBezTo>
                    <a:cubicBezTo>
                      <a:pt x="879" y="10316"/>
                      <a:pt x="1098" y="10645"/>
                      <a:pt x="1265" y="10974"/>
                    </a:cubicBezTo>
                    <a:cubicBezTo>
                      <a:pt x="1375" y="11250"/>
                      <a:pt x="1537" y="11523"/>
                      <a:pt x="1647" y="11852"/>
                    </a:cubicBezTo>
                    <a:cubicBezTo>
                      <a:pt x="1814" y="12128"/>
                      <a:pt x="1976" y="12457"/>
                      <a:pt x="2143" y="12730"/>
                    </a:cubicBezTo>
                    <a:cubicBezTo>
                      <a:pt x="2253" y="12949"/>
                      <a:pt x="2362" y="13116"/>
                      <a:pt x="2415" y="13335"/>
                    </a:cubicBezTo>
                    <a:cubicBezTo>
                      <a:pt x="2472" y="13555"/>
                      <a:pt x="2582" y="13717"/>
                      <a:pt x="2634" y="13937"/>
                    </a:cubicBezTo>
                    <a:lnTo>
                      <a:pt x="2634" y="14156"/>
                    </a:lnTo>
                    <a:lnTo>
                      <a:pt x="2634" y="14213"/>
                    </a:lnTo>
                    <a:lnTo>
                      <a:pt x="2634" y="14266"/>
                    </a:lnTo>
                    <a:cubicBezTo>
                      <a:pt x="2582" y="14213"/>
                      <a:pt x="2582" y="14213"/>
                      <a:pt x="2525" y="14213"/>
                    </a:cubicBezTo>
                    <a:cubicBezTo>
                      <a:pt x="2472" y="14213"/>
                      <a:pt x="2362" y="14156"/>
                      <a:pt x="2253" y="14103"/>
                    </a:cubicBezTo>
                    <a:cubicBezTo>
                      <a:pt x="2086" y="13994"/>
                      <a:pt x="1923" y="13884"/>
                      <a:pt x="1757" y="13717"/>
                    </a:cubicBezTo>
                    <a:cubicBezTo>
                      <a:pt x="1704" y="13717"/>
                      <a:pt x="1704" y="13664"/>
                      <a:pt x="1647" y="13664"/>
                    </a:cubicBezTo>
                    <a:cubicBezTo>
                      <a:pt x="1594" y="13607"/>
                      <a:pt x="1537" y="13555"/>
                      <a:pt x="1484" y="13555"/>
                    </a:cubicBezTo>
                    <a:cubicBezTo>
                      <a:pt x="1427" y="13498"/>
                      <a:pt x="1375" y="13388"/>
                      <a:pt x="1265" y="13388"/>
                    </a:cubicBezTo>
                    <a:cubicBezTo>
                      <a:pt x="1208" y="13335"/>
                      <a:pt x="1155" y="13278"/>
                      <a:pt x="1098" y="13278"/>
                    </a:cubicBezTo>
                    <a:cubicBezTo>
                      <a:pt x="1043" y="13252"/>
                      <a:pt x="988" y="13239"/>
                      <a:pt x="934" y="13239"/>
                    </a:cubicBezTo>
                    <a:cubicBezTo>
                      <a:pt x="879" y="13239"/>
                      <a:pt x="824" y="13252"/>
                      <a:pt x="769" y="13278"/>
                    </a:cubicBezTo>
                    <a:cubicBezTo>
                      <a:pt x="607" y="13335"/>
                      <a:pt x="497" y="13555"/>
                      <a:pt x="440" y="13717"/>
                    </a:cubicBezTo>
                    <a:cubicBezTo>
                      <a:pt x="440" y="13827"/>
                      <a:pt x="440" y="13884"/>
                      <a:pt x="387" y="13994"/>
                    </a:cubicBezTo>
                    <a:lnTo>
                      <a:pt x="387" y="14323"/>
                    </a:lnTo>
                    <a:cubicBezTo>
                      <a:pt x="387" y="14485"/>
                      <a:pt x="440" y="14652"/>
                      <a:pt x="497" y="14762"/>
                    </a:cubicBezTo>
                    <a:cubicBezTo>
                      <a:pt x="497" y="14871"/>
                      <a:pt x="549" y="14924"/>
                      <a:pt x="549" y="14981"/>
                    </a:cubicBezTo>
                    <a:cubicBezTo>
                      <a:pt x="607" y="15091"/>
                      <a:pt x="607" y="15144"/>
                      <a:pt x="659" y="15253"/>
                    </a:cubicBezTo>
                    <a:lnTo>
                      <a:pt x="659" y="15201"/>
                    </a:lnTo>
                    <a:cubicBezTo>
                      <a:pt x="659" y="15201"/>
                      <a:pt x="659" y="15253"/>
                      <a:pt x="716" y="15253"/>
                    </a:cubicBezTo>
                    <a:cubicBezTo>
                      <a:pt x="716" y="15363"/>
                      <a:pt x="769" y="15473"/>
                      <a:pt x="826" y="15583"/>
                    </a:cubicBezTo>
                    <a:cubicBezTo>
                      <a:pt x="879" y="15640"/>
                      <a:pt x="936" y="15749"/>
                      <a:pt x="988" y="15859"/>
                    </a:cubicBezTo>
                    <a:cubicBezTo>
                      <a:pt x="1098" y="16021"/>
                      <a:pt x="1208" y="16241"/>
                      <a:pt x="1375" y="16408"/>
                    </a:cubicBezTo>
                    <a:cubicBezTo>
                      <a:pt x="1427" y="16517"/>
                      <a:pt x="1484" y="16570"/>
                      <a:pt x="1537" y="16680"/>
                    </a:cubicBezTo>
                    <a:cubicBezTo>
                      <a:pt x="1594" y="16737"/>
                      <a:pt x="1647" y="16847"/>
                      <a:pt x="1704" y="16899"/>
                    </a:cubicBezTo>
                    <a:cubicBezTo>
                      <a:pt x="1757" y="17009"/>
                      <a:pt x="1814" y="17066"/>
                      <a:pt x="1923" y="17176"/>
                    </a:cubicBezTo>
                    <a:cubicBezTo>
                      <a:pt x="1976" y="17228"/>
                      <a:pt x="2033" y="17338"/>
                      <a:pt x="2143" y="17395"/>
                    </a:cubicBezTo>
                    <a:cubicBezTo>
                      <a:pt x="2253" y="17558"/>
                      <a:pt x="2415" y="17724"/>
                      <a:pt x="2582" y="17834"/>
                    </a:cubicBezTo>
                    <a:cubicBezTo>
                      <a:pt x="2634" y="17944"/>
                      <a:pt x="2691" y="17997"/>
                      <a:pt x="2801" y="18054"/>
                    </a:cubicBezTo>
                    <a:cubicBezTo>
                      <a:pt x="2854" y="18163"/>
                      <a:pt x="2964" y="18216"/>
                      <a:pt x="3021" y="18326"/>
                    </a:cubicBezTo>
                    <a:cubicBezTo>
                      <a:pt x="3183" y="18435"/>
                      <a:pt x="3350" y="18602"/>
                      <a:pt x="3512" y="18765"/>
                    </a:cubicBezTo>
                    <a:cubicBezTo>
                      <a:pt x="3622" y="18874"/>
                      <a:pt x="3789" y="18984"/>
                      <a:pt x="3951" y="19151"/>
                    </a:cubicBezTo>
                    <a:cubicBezTo>
                      <a:pt x="4008" y="19204"/>
                      <a:pt x="4118" y="19261"/>
                      <a:pt x="4171" y="19313"/>
                    </a:cubicBezTo>
                    <a:cubicBezTo>
                      <a:pt x="4280" y="19370"/>
                      <a:pt x="4337" y="19423"/>
                      <a:pt x="4447" y="19480"/>
                    </a:cubicBezTo>
                    <a:cubicBezTo>
                      <a:pt x="4610" y="19643"/>
                      <a:pt x="4776" y="19752"/>
                      <a:pt x="4939" y="19919"/>
                    </a:cubicBezTo>
                    <a:lnTo>
                      <a:pt x="5378" y="20358"/>
                    </a:lnTo>
                    <a:cubicBezTo>
                      <a:pt x="5435" y="20411"/>
                      <a:pt x="5544" y="20468"/>
                      <a:pt x="5597" y="20520"/>
                    </a:cubicBezTo>
                    <a:cubicBezTo>
                      <a:pt x="5707" y="20630"/>
                      <a:pt x="5764" y="20687"/>
                      <a:pt x="5874" y="20740"/>
                    </a:cubicBezTo>
                    <a:cubicBezTo>
                      <a:pt x="5926" y="20850"/>
                      <a:pt x="5983" y="20907"/>
                      <a:pt x="6093" y="20959"/>
                    </a:cubicBezTo>
                    <a:cubicBezTo>
                      <a:pt x="6146" y="21069"/>
                      <a:pt x="6203" y="21126"/>
                      <a:pt x="6313" y="21179"/>
                    </a:cubicBezTo>
                    <a:cubicBezTo>
                      <a:pt x="6475" y="21346"/>
                      <a:pt x="6585" y="21508"/>
                      <a:pt x="6751" y="21618"/>
                    </a:cubicBezTo>
                    <a:cubicBezTo>
                      <a:pt x="6804" y="21727"/>
                      <a:pt x="6914" y="21784"/>
                      <a:pt x="6971" y="21837"/>
                    </a:cubicBezTo>
                    <a:cubicBezTo>
                      <a:pt x="7081" y="21894"/>
                      <a:pt x="7133" y="22004"/>
                      <a:pt x="7190" y="22057"/>
                    </a:cubicBezTo>
                    <a:cubicBezTo>
                      <a:pt x="7300" y="22114"/>
                      <a:pt x="7353" y="22223"/>
                      <a:pt x="7410" y="22276"/>
                    </a:cubicBezTo>
                    <a:cubicBezTo>
                      <a:pt x="7520" y="22333"/>
                      <a:pt x="7572" y="22386"/>
                      <a:pt x="7629" y="22495"/>
                    </a:cubicBezTo>
                    <a:lnTo>
                      <a:pt x="7682" y="22495"/>
                    </a:lnTo>
                    <a:cubicBezTo>
                      <a:pt x="7739" y="22605"/>
                      <a:pt x="7849" y="22662"/>
                      <a:pt x="7958" y="22772"/>
                    </a:cubicBezTo>
                    <a:lnTo>
                      <a:pt x="7958" y="22825"/>
                    </a:lnTo>
                    <a:cubicBezTo>
                      <a:pt x="8011" y="22882"/>
                      <a:pt x="8068" y="22934"/>
                      <a:pt x="8178" y="22991"/>
                    </a:cubicBezTo>
                    <a:cubicBezTo>
                      <a:pt x="8178" y="23044"/>
                      <a:pt x="8231" y="23044"/>
                      <a:pt x="8231" y="23101"/>
                    </a:cubicBezTo>
                    <a:cubicBezTo>
                      <a:pt x="8259" y="23128"/>
                      <a:pt x="8301" y="23141"/>
                      <a:pt x="8342" y="23141"/>
                    </a:cubicBezTo>
                    <a:cubicBezTo>
                      <a:pt x="8383" y="23141"/>
                      <a:pt x="8424" y="23128"/>
                      <a:pt x="8450" y="23101"/>
                    </a:cubicBezTo>
                    <a:cubicBezTo>
                      <a:pt x="8507" y="23044"/>
                      <a:pt x="8507" y="22991"/>
                      <a:pt x="8507" y="22934"/>
                    </a:cubicBezTo>
                    <a:lnTo>
                      <a:pt x="8507" y="22715"/>
                    </a:lnTo>
                    <a:cubicBezTo>
                      <a:pt x="8507" y="22662"/>
                      <a:pt x="8507" y="22553"/>
                      <a:pt x="8560" y="22443"/>
                    </a:cubicBezTo>
                    <a:cubicBezTo>
                      <a:pt x="8560" y="22223"/>
                      <a:pt x="8617" y="22004"/>
                      <a:pt x="8670" y="21784"/>
                    </a:cubicBezTo>
                    <a:cubicBezTo>
                      <a:pt x="8670" y="21565"/>
                      <a:pt x="8727" y="21398"/>
                      <a:pt x="8779" y="21179"/>
                    </a:cubicBezTo>
                    <a:lnTo>
                      <a:pt x="8946" y="20520"/>
                    </a:lnTo>
                    <a:cubicBezTo>
                      <a:pt x="8999" y="20468"/>
                      <a:pt x="8999" y="20358"/>
                      <a:pt x="9056" y="20301"/>
                    </a:cubicBezTo>
                    <a:lnTo>
                      <a:pt x="8999" y="20301"/>
                    </a:lnTo>
                    <a:cubicBezTo>
                      <a:pt x="9165" y="19919"/>
                      <a:pt x="9275" y="19533"/>
                      <a:pt x="9438" y="19151"/>
                    </a:cubicBezTo>
                    <a:cubicBezTo>
                      <a:pt x="9495" y="18931"/>
                      <a:pt x="9604" y="18712"/>
                      <a:pt x="9657" y="18493"/>
                    </a:cubicBezTo>
                    <a:cubicBezTo>
                      <a:pt x="9714" y="18273"/>
                      <a:pt x="9824" y="18106"/>
                      <a:pt x="9877" y="17887"/>
                    </a:cubicBezTo>
                    <a:cubicBezTo>
                      <a:pt x="9934" y="17777"/>
                      <a:pt x="9986" y="17667"/>
                      <a:pt x="10043" y="17615"/>
                    </a:cubicBezTo>
                    <a:cubicBezTo>
                      <a:pt x="10096" y="17505"/>
                      <a:pt x="10096" y="17395"/>
                      <a:pt x="10153" y="17286"/>
                    </a:cubicBezTo>
                    <a:cubicBezTo>
                      <a:pt x="10263" y="17119"/>
                      <a:pt x="10373" y="16899"/>
                      <a:pt x="10425" y="16680"/>
                    </a:cubicBezTo>
                    <a:lnTo>
                      <a:pt x="10921" y="15530"/>
                    </a:lnTo>
                    <a:cubicBezTo>
                      <a:pt x="11031" y="15310"/>
                      <a:pt x="11084" y="15091"/>
                      <a:pt x="11193" y="14924"/>
                    </a:cubicBezTo>
                    <a:cubicBezTo>
                      <a:pt x="11303" y="14705"/>
                      <a:pt x="11360" y="14542"/>
                      <a:pt x="11470" y="14323"/>
                    </a:cubicBezTo>
                    <a:cubicBezTo>
                      <a:pt x="11580" y="14156"/>
                      <a:pt x="11632" y="13937"/>
                      <a:pt x="11742" y="13717"/>
                    </a:cubicBezTo>
                    <a:cubicBezTo>
                      <a:pt x="11799" y="13555"/>
                      <a:pt x="11909" y="13335"/>
                      <a:pt x="12018" y="13168"/>
                    </a:cubicBezTo>
                    <a:lnTo>
                      <a:pt x="12181" y="12510"/>
                    </a:lnTo>
                    <a:lnTo>
                      <a:pt x="12181" y="12348"/>
                    </a:lnTo>
                    <a:lnTo>
                      <a:pt x="12181" y="12181"/>
                    </a:lnTo>
                    <a:cubicBezTo>
                      <a:pt x="12181" y="12128"/>
                      <a:pt x="12181" y="12071"/>
                      <a:pt x="12128" y="11961"/>
                    </a:cubicBezTo>
                    <a:cubicBezTo>
                      <a:pt x="12128" y="11852"/>
                      <a:pt x="12071" y="11742"/>
                      <a:pt x="11961" y="11689"/>
                    </a:cubicBezTo>
                    <a:cubicBezTo>
                      <a:pt x="11852" y="11580"/>
                      <a:pt x="11742" y="11523"/>
                      <a:pt x="11580" y="11523"/>
                    </a:cubicBezTo>
                    <a:lnTo>
                      <a:pt x="11250" y="11523"/>
                    </a:lnTo>
                    <a:cubicBezTo>
                      <a:pt x="11193" y="11523"/>
                      <a:pt x="11084" y="11523"/>
                      <a:pt x="10974" y="11580"/>
                    </a:cubicBezTo>
                    <a:cubicBezTo>
                      <a:pt x="10864" y="11632"/>
                      <a:pt x="10754" y="11632"/>
                      <a:pt x="10702" y="11689"/>
                    </a:cubicBezTo>
                    <a:lnTo>
                      <a:pt x="10043" y="12019"/>
                    </a:lnTo>
                    <a:cubicBezTo>
                      <a:pt x="10043" y="12002"/>
                      <a:pt x="10048" y="11991"/>
                      <a:pt x="10054" y="11982"/>
                    </a:cubicBezTo>
                    <a:lnTo>
                      <a:pt x="10054" y="11982"/>
                    </a:lnTo>
                    <a:cubicBezTo>
                      <a:pt x="9948" y="12032"/>
                      <a:pt x="9811" y="12085"/>
                      <a:pt x="9714" y="12181"/>
                    </a:cubicBezTo>
                    <a:cubicBezTo>
                      <a:pt x="9657" y="12181"/>
                      <a:pt x="9604" y="12238"/>
                      <a:pt x="9547" y="12238"/>
                    </a:cubicBezTo>
                    <a:lnTo>
                      <a:pt x="9547" y="12128"/>
                    </a:lnTo>
                    <a:cubicBezTo>
                      <a:pt x="9604" y="11961"/>
                      <a:pt x="9604" y="11852"/>
                      <a:pt x="9657" y="11742"/>
                    </a:cubicBezTo>
                    <a:cubicBezTo>
                      <a:pt x="9714" y="11689"/>
                      <a:pt x="9714" y="11580"/>
                      <a:pt x="9714" y="11523"/>
                    </a:cubicBezTo>
                    <a:lnTo>
                      <a:pt x="9877" y="11193"/>
                    </a:lnTo>
                    <a:cubicBezTo>
                      <a:pt x="9877" y="11084"/>
                      <a:pt x="9934" y="10974"/>
                      <a:pt x="9986" y="10864"/>
                    </a:cubicBezTo>
                    <a:cubicBezTo>
                      <a:pt x="9986" y="10811"/>
                      <a:pt x="10043" y="10702"/>
                      <a:pt x="10043" y="10592"/>
                    </a:cubicBezTo>
                    <a:lnTo>
                      <a:pt x="10206" y="9934"/>
                    </a:lnTo>
                    <a:cubicBezTo>
                      <a:pt x="10263" y="9714"/>
                      <a:pt x="10373" y="9547"/>
                      <a:pt x="10373" y="9328"/>
                    </a:cubicBezTo>
                    <a:cubicBezTo>
                      <a:pt x="10425" y="9108"/>
                      <a:pt x="10482" y="8946"/>
                      <a:pt x="10535" y="8727"/>
                    </a:cubicBezTo>
                    <a:cubicBezTo>
                      <a:pt x="10592" y="8507"/>
                      <a:pt x="10645" y="8288"/>
                      <a:pt x="10645" y="8068"/>
                    </a:cubicBezTo>
                    <a:cubicBezTo>
                      <a:pt x="10702" y="7629"/>
                      <a:pt x="10702" y="7190"/>
                      <a:pt x="10645" y="6751"/>
                    </a:cubicBezTo>
                    <a:cubicBezTo>
                      <a:pt x="10645" y="6532"/>
                      <a:pt x="10592" y="6313"/>
                      <a:pt x="10535" y="6093"/>
                    </a:cubicBezTo>
                    <a:cubicBezTo>
                      <a:pt x="10535" y="5874"/>
                      <a:pt x="10482" y="5654"/>
                      <a:pt x="10425" y="5435"/>
                    </a:cubicBezTo>
                    <a:cubicBezTo>
                      <a:pt x="10373" y="5325"/>
                      <a:pt x="10315" y="5215"/>
                      <a:pt x="10315" y="5158"/>
                    </a:cubicBezTo>
                    <a:lnTo>
                      <a:pt x="10153" y="4829"/>
                    </a:lnTo>
                    <a:cubicBezTo>
                      <a:pt x="10153" y="4776"/>
                      <a:pt x="10096" y="4719"/>
                      <a:pt x="10096" y="4667"/>
                    </a:cubicBezTo>
                    <a:cubicBezTo>
                      <a:pt x="10096" y="4667"/>
                      <a:pt x="10043" y="4610"/>
                      <a:pt x="10043" y="4557"/>
                    </a:cubicBezTo>
                    <a:cubicBezTo>
                      <a:pt x="9934" y="4447"/>
                      <a:pt x="9877" y="4337"/>
                      <a:pt x="9714" y="4280"/>
                    </a:cubicBezTo>
                    <a:cubicBezTo>
                      <a:pt x="9657" y="4228"/>
                      <a:pt x="9547" y="4171"/>
                      <a:pt x="9495" y="4171"/>
                    </a:cubicBezTo>
                    <a:lnTo>
                      <a:pt x="9218" y="4171"/>
                    </a:lnTo>
                    <a:lnTo>
                      <a:pt x="8889" y="4337"/>
                    </a:lnTo>
                    <a:cubicBezTo>
                      <a:pt x="8727" y="4447"/>
                      <a:pt x="8560" y="4557"/>
                      <a:pt x="8450" y="4719"/>
                    </a:cubicBezTo>
                    <a:cubicBezTo>
                      <a:pt x="8340" y="4776"/>
                      <a:pt x="8288" y="4886"/>
                      <a:pt x="8231" y="4939"/>
                    </a:cubicBezTo>
                    <a:cubicBezTo>
                      <a:pt x="8178" y="5048"/>
                      <a:pt x="8121" y="5158"/>
                      <a:pt x="8068" y="5215"/>
                    </a:cubicBezTo>
                    <a:cubicBezTo>
                      <a:pt x="7958" y="5435"/>
                      <a:pt x="7901" y="5597"/>
                      <a:pt x="7792" y="5764"/>
                    </a:cubicBezTo>
                    <a:cubicBezTo>
                      <a:pt x="7739" y="5926"/>
                      <a:pt x="7629" y="6093"/>
                      <a:pt x="7572" y="6256"/>
                    </a:cubicBezTo>
                    <a:cubicBezTo>
                      <a:pt x="7520" y="6146"/>
                      <a:pt x="7520" y="6093"/>
                      <a:pt x="7520" y="6036"/>
                    </a:cubicBezTo>
                    <a:cubicBezTo>
                      <a:pt x="7462" y="5817"/>
                      <a:pt x="7410" y="5654"/>
                      <a:pt x="7410" y="5435"/>
                    </a:cubicBezTo>
                    <a:cubicBezTo>
                      <a:pt x="7353" y="5268"/>
                      <a:pt x="7300" y="5048"/>
                      <a:pt x="7243" y="4829"/>
                    </a:cubicBezTo>
                    <a:cubicBezTo>
                      <a:pt x="7190" y="4610"/>
                      <a:pt x="7133" y="4447"/>
                      <a:pt x="7081" y="4228"/>
                    </a:cubicBezTo>
                    <a:cubicBezTo>
                      <a:pt x="7024" y="4008"/>
                      <a:pt x="6971" y="3841"/>
                      <a:pt x="6914" y="3622"/>
                    </a:cubicBezTo>
                    <a:cubicBezTo>
                      <a:pt x="6804" y="3460"/>
                      <a:pt x="6751" y="3240"/>
                      <a:pt x="6694" y="3073"/>
                    </a:cubicBezTo>
                    <a:cubicBezTo>
                      <a:pt x="6642" y="2854"/>
                      <a:pt x="6532" y="2692"/>
                      <a:pt x="6475" y="2525"/>
                    </a:cubicBezTo>
                    <a:cubicBezTo>
                      <a:pt x="6365" y="2305"/>
                      <a:pt x="6255" y="2086"/>
                      <a:pt x="6146" y="1923"/>
                    </a:cubicBezTo>
                    <a:cubicBezTo>
                      <a:pt x="6093" y="1704"/>
                      <a:pt x="5983" y="1537"/>
                      <a:pt x="5874" y="1318"/>
                    </a:cubicBezTo>
                    <a:cubicBezTo>
                      <a:pt x="5817" y="1265"/>
                      <a:pt x="5764" y="1155"/>
                      <a:pt x="5707" y="1098"/>
                    </a:cubicBezTo>
                    <a:cubicBezTo>
                      <a:pt x="5654" y="989"/>
                      <a:pt x="5597" y="936"/>
                      <a:pt x="5487" y="826"/>
                    </a:cubicBezTo>
                    <a:cubicBezTo>
                      <a:pt x="5378" y="659"/>
                      <a:pt x="5215" y="497"/>
                      <a:pt x="4996" y="387"/>
                    </a:cubicBezTo>
                    <a:cubicBezTo>
                      <a:pt x="4939" y="330"/>
                      <a:pt x="4829" y="277"/>
                      <a:pt x="4719" y="220"/>
                    </a:cubicBezTo>
                    <a:cubicBezTo>
                      <a:pt x="4667" y="220"/>
                      <a:pt x="4667" y="168"/>
                      <a:pt x="4610" y="168"/>
                    </a:cubicBezTo>
                    <a:cubicBezTo>
                      <a:pt x="4557" y="111"/>
                      <a:pt x="4447" y="111"/>
                      <a:pt x="4390" y="111"/>
                    </a:cubicBezTo>
                    <a:cubicBezTo>
                      <a:pt x="4337" y="58"/>
                      <a:pt x="4228" y="58"/>
                      <a:pt x="4118" y="58"/>
                    </a:cubicBezTo>
                    <a:cubicBezTo>
                      <a:pt x="4008" y="1"/>
                      <a:pt x="3898" y="1"/>
                      <a:pt x="3789" y="1"/>
                    </a:cubicBezTo>
                    <a:close/>
                  </a:path>
                </a:pathLst>
              </a:custGeom>
              <a:solidFill>
                <a:srgbClr val="84BD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8"/>
              <p:cNvSpPr/>
              <p:nvPr/>
            </p:nvSpPr>
            <p:spPr>
              <a:xfrm>
                <a:off x="1848950" y="2578975"/>
                <a:ext cx="191500" cy="213775"/>
              </a:xfrm>
              <a:custGeom>
                <a:avLst/>
                <a:gdLst/>
                <a:ahLst/>
                <a:cxnLst/>
                <a:rect l="l" t="t" r="r" b="b"/>
                <a:pathLst>
                  <a:path w="7660" h="8551" extrusionOk="0">
                    <a:moveTo>
                      <a:pt x="1789" y="1737"/>
                    </a:moveTo>
                    <a:lnTo>
                      <a:pt x="1789" y="1737"/>
                    </a:lnTo>
                    <a:cubicBezTo>
                      <a:pt x="2394" y="1835"/>
                      <a:pt x="2856" y="2297"/>
                      <a:pt x="3270" y="2711"/>
                    </a:cubicBezTo>
                    <a:cubicBezTo>
                      <a:pt x="3766" y="3260"/>
                      <a:pt x="4258" y="3865"/>
                      <a:pt x="4697" y="4467"/>
                    </a:cubicBezTo>
                    <a:cubicBezTo>
                      <a:pt x="5143" y="5053"/>
                      <a:pt x="5575" y="5653"/>
                      <a:pt x="5985" y="6266"/>
                    </a:cubicBezTo>
                    <a:lnTo>
                      <a:pt x="5985" y="6266"/>
                    </a:lnTo>
                    <a:cubicBezTo>
                      <a:pt x="5353" y="5596"/>
                      <a:pt x="4711" y="4933"/>
                      <a:pt x="4039" y="4304"/>
                    </a:cubicBezTo>
                    <a:cubicBezTo>
                      <a:pt x="3192" y="3509"/>
                      <a:pt x="2297" y="2820"/>
                      <a:pt x="1789" y="1737"/>
                    </a:cubicBezTo>
                    <a:close/>
                    <a:moveTo>
                      <a:pt x="341" y="0"/>
                    </a:moveTo>
                    <a:cubicBezTo>
                      <a:pt x="1" y="0"/>
                      <a:pt x="99" y="601"/>
                      <a:pt x="198" y="846"/>
                    </a:cubicBezTo>
                    <a:cubicBezTo>
                      <a:pt x="417" y="1504"/>
                      <a:pt x="966" y="2110"/>
                      <a:pt x="1462" y="2601"/>
                    </a:cubicBezTo>
                    <a:lnTo>
                      <a:pt x="3270" y="4414"/>
                    </a:lnTo>
                    <a:cubicBezTo>
                      <a:pt x="3986" y="5125"/>
                      <a:pt x="4644" y="5841"/>
                      <a:pt x="5303" y="6499"/>
                    </a:cubicBezTo>
                    <a:cubicBezTo>
                      <a:pt x="5684" y="6881"/>
                      <a:pt x="6071" y="7210"/>
                      <a:pt x="6400" y="7596"/>
                    </a:cubicBezTo>
                    <a:cubicBezTo>
                      <a:pt x="6619" y="7816"/>
                      <a:pt x="6839" y="8088"/>
                      <a:pt x="7168" y="8145"/>
                    </a:cubicBezTo>
                    <a:cubicBezTo>
                      <a:pt x="7221" y="8145"/>
                      <a:pt x="7278" y="8088"/>
                      <a:pt x="7221" y="8035"/>
                    </a:cubicBezTo>
                    <a:cubicBezTo>
                      <a:pt x="7017" y="7657"/>
                      <a:pt x="6802" y="7283"/>
                      <a:pt x="6578" y="6913"/>
                    </a:cubicBezTo>
                    <a:lnTo>
                      <a:pt x="6578" y="6913"/>
                    </a:lnTo>
                    <a:cubicBezTo>
                      <a:pt x="6576" y="6901"/>
                      <a:pt x="6571" y="6890"/>
                      <a:pt x="6562" y="6881"/>
                    </a:cubicBezTo>
                    <a:cubicBezTo>
                      <a:pt x="6558" y="6876"/>
                      <a:pt x="6554" y="6872"/>
                      <a:pt x="6550" y="6868"/>
                    </a:cubicBezTo>
                    <a:lnTo>
                      <a:pt x="6550" y="6868"/>
                    </a:lnTo>
                    <a:cubicBezTo>
                      <a:pt x="5935" y="5859"/>
                      <a:pt x="5250" y="4887"/>
                      <a:pt x="4534" y="3975"/>
                    </a:cubicBezTo>
                    <a:cubicBezTo>
                      <a:pt x="4096" y="3369"/>
                      <a:pt x="3600" y="2821"/>
                      <a:pt x="3108" y="2329"/>
                    </a:cubicBezTo>
                    <a:cubicBezTo>
                      <a:pt x="2722" y="1943"/>
                      <a:pt x="2230" y="1614"/>
                      <a:pt x="1682" y="1561"/>
                    </a:cubicBezTo>
                    <a:cubicBezTo>
                      <a:pt x="1624" y="1561"/>
                      <a:pt x="1572" y="1614"/>
                      <a:pt x="1624" y="1671"/>
                    </a:cubicBezTo>
                    <a:cubicBezTo>
                      <a:pt x="2011" y="2768"/>
                      <a:pt x="2889" y="3479"/>
                      <a:pt x="3709" y="4247"/>
                    </a:cubicBezTo>
                    <a:cubicBezTo>
                      <a:pt x="4644" y="5125"/>
                      <a:pt x="5575" y="6060"/>
                      <a:pt x="6453" y="6991"/>
                    </a:cubicBezTo>
                    <a:cubicBezTo>
                      <a:pt x="6459" y="7002"/>
                      <a:pt x="6465" y="7011"/>
                      <a:pt x="6472" y="7017"/>
                    </a:cubicBezTo>
                    <a:lnTo>
                      <a:pt x="6472" y="7017"/>
                    </a:lnTo>
                    <a:cubicBezTo>
                      <a:pt x="6660" y="7316"/>
                      <a:pt x="6842" y="7619"/>
                      <a:pt x="7018" y="7924"/>
                    </a:cubicBezTo>
                    <a:lnTo>
                      <a:pt x="7018" y="7924"/>
                    </a:lnTo>
                    <a:cubicBezTo>
                      <a:pt x="6794" y="7809"/>
                      <a:pt x="6579" y="7556"/>
                      <a:pt x="6400" y="7377"/>
                    </a:cubicBezTo>
                    <a:lnTo>
                      <a:pt x="5575" y="6552"/>
                    </a:lnTo>
                    <a:cubicBezTo>
                      <a:pt x="5083" y="6003"/>
                      <a:pt x="4587" y="5511"/>
                      <a:pt x="4039" y="4963"/>
                    </a:cubicBezTo>
                    <a:cubicBezTo>
                      <a:pt x="2998" y="3918"/>
                      <a:pt x="1901" y="2931"/>
                      <a:pt x="966" y="1781"/>
                    </a:cubicBezTo>
                    <a:cubicBezTo>
                      <a:pt x="747" y="1504"/>
                      <a:pt x="527" y="1175"/>
                      <a:pt x="365" y="846"/>
                    </a:cubicBezTo>
                    <a:cubicBezTo>
                      <a:pt x="365" y="736"/>
                      <a:pt x="198" y="407"/>
                      <a:pt x="255" y="297"/>
                    </a:cubicBezTo>
                    <a:cubicBezTo>
                      <a:pt x="282" y="243"/>
                      <a:pt x="322" y="222"/>
                      <a:pt x="369" y="222"/>
                    </a:cubicBezTo>
                    <a:cubicBezTo>
                      <a:pt x="513" y="222"/>
                      <a:pt x="721" y="421"/>
                      <a:pt x="804" y="464"/>
                    </a:cubicBezTo>
                    <a:cubicBezTo>
                      <a:pt x="1295" y="846"/>
                      <a:pt x="1734" y="1175"/>
                      <a:pt x="2283" y="1451"/>
                    </a:cubicBezTo>
                    <a:cubicBezTo>
                      <a:pt x="2889" y="1781"/>
                      <a:pt x="3437" y="2110"/>
                      <a:pt x="3929" y="2549"/>
                    </a:cubicBezTo>
                    <a:cubicBezTo>
                      <a:pt x="4425" y="3040"/>
                      <a:pt x="4807" y="3646"/>
                      <a:pt x="5246" y="4195"/>
                    </a:cubicBezTo>
                    <a:cubicBezTo>
                      <a:pt x="6180" y="5511"/>
                      <a:pt x="6949" y="6991"/>
                      <a:pt x="7550" y="8527"/>
                    </a:cubicBezTo>
                    <a:cubicBezTo>
                      <a:pt x="7567" y="8544"/>
                      <a:pt x="7583" y="8550"/>
                      <a:pt x="7598" y="8550"/>
                    </a:cubicBezTo>
                    <a:cubicBezTo>
                      <a:pt x="7633" y="8550"/>
                      <a:pt x="7660" y="8511"/>
                      <a:pt x="7660" y="8474"/>
                    </a:cubicBezTo>
                    <a:cubicBezTo>
                      <a:pt x="7111" y="6938"/>
                      <a:pt x="6400" y="5511"/>
                      <a:pt x="5465" y="4195"/>
                    </a:cubicBezTo>
                    <a:cubicBezTo>
                      <a:pt x="5026" y="3589"/>
                      <a:pt x="4534" y="2988"/>
                      <a:pt x="4039" y="2439"/>
                    </a:cubicBezTo>
                    <a:cubicBezTo>
                      <a:pt x="3490" y="1943"/>
                      <a:pt x="2889" y="1614"/>
                      <a:pt x="2230" y="1285"/>
                    </a:cubicBezTo>
                    <a:cubicBezTo>
                      <a:pt x="1901" y="1065"/>
                      <a:pt x="1572" y="903"/>
                      <a:pt x="1243" y="626"/>
                    </a:cubicBezTo>
                    <a:cubicBezTo>
                      <a:pt x="1023" y="407"/>
                      <a:pt x="747" y="135"/>
                      <a:pt x="474" y="25"/>
                    </a:cubicBezTo>
                    <a:cubicBezTo>
                      <a:pt x="424" y="8"/>
                      <a:pt x="379" y="0"/>
                      <a:pt x="341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8"/>
              <p:cNvSpPr/>
              <p:nvPr/>
            </p:nvSpPr>
            <p:spPr>
              <a:xfrm>
                <a:off x="1848400" y="2390800"/>
                <a:ext cx="193475" cy="398275"/>
              </a:xfrm>
              <a:custGeom>
                <a:avLst/>
                <a:gdLst/>
                <a:ahLst/>
                <a:cxnLst/>
                <a:rect l="l" t="t" r="r" b="b"/>
                <a:pathLst>
                  <a:path w="7739" h="15931" extrusionOk="0">
                    <a:moveTo>
                      <a:pt x="2527" y="3298"/>
                    </a:moveTo>
                    <a:cubicBezTo>
                      <a:pt x="2759" y="3421"/>
                      <a:pt x="2861" y="3674"/>
                      <a:pt x="2963" y="3931"/>
                    </a:cubicBezTo>
                    <a:cubicBezTo>
                      <a:pt x="3130" y="4260"/>
                      <a:pt x="3240" y="4532"/>
                      <a:pt x="3402" y="4861"/>
                    </a:cubicBezTo>
                    <a:cubicBezTo>
                      <a:pt x="3622" y="5410"/>
                      <a:pt x="3841" y="5959"/>
                      <a:pt x="4118" y="6507"/>
                    </a:cubicBezTo>
                    <a:cubicBezTo>
                      <a:pt x="4176" y="6661"/>
                      <a:pt x="4235" y="6813"/>
                      <a:pt x="4295" y="6964"/>
                    </a:cubicBezTo>
                    <a:lnTo>
                      <a:pt x="4295" y="6964"/>
                    </a:lnTo>
                    <a:cubicBezTo>
                      <a:pt x="4033" y="6393"/>
                      <a:pt x="3772" y="5818"/>
                      <a:pt x="3459" y="5248"/>
                    </a:cubicBezTo>
                    <a:cubicBezTo>
                      <a:pt x="3143" y="4615"/>
                      <a:pt x="2571" y="3982"/>
                      <a:pt x="2527" y="3298"/>
                    </a:cubicBezTo>
                    <a:close/>
                    <a:moveTo>
                      <a:pt x="4860" y="8349"/>
                    </a:moveTo>
                    <a:cubicBezTo>
                      <a:pt x="5073" y="8865"/>
                      <a:pt x="5286" y="9382"/>
                      <a:pt x="5487" y="9909"/>
                    </a:cubicBezTo>
                    <a:cubicBezTo>
                      <a:pt x="5535" y="10003"/>
                      <a:pt x="5580" y="10099"/>
                      <a:pt x="5625" y="10196"/>
                    </a:cubicBezTo>
                    <a:lnTo>
                      <a:pt x="5625" y="10196"/>
                    </a:lnTo>
                    <a:cubicBezTo>
                      <a:pt x="5402" y="9839"/>
                      <a:pt x="5243" y="9446"/>
                      <a:pt x="5105" y="9031"/>
                    </a:cubicBezTo>
                    <a:cubicBezTo>
                      <a:pt x="5029" y="8804"/>
                      <a:pt x="4947" y="8577"/>
                      <a:pt x="4860" y="8349"/>
                    </a:cubicBezTo>
                    <a:close/>
                    <a:moveTo>
                      <a:pt x="463" y="232"/>
                    </a:moveTo>
                    <a:cubicBezTo>
                      <a:pt x="501" y="232"/>
                      <a:pt x="548" y="239"/>
                      <a:pt x="606" y="253"/>
                    </a:cubicBezTo>
                    <a:cubicBezTo>
                      <a:pt x="659" y="253"/>
                      <a:pt x="716" y="310"/>
                      <a:pt x="826" y="310"/>
                    </a:cubicBezTo>
                    <a:cubicBezTo>
                      <a:pt x="1704" y="749"/>
                      <a:pt x="2362" y="1517"/>
                      <a:pt x="2963" y="2285"/>
                    </a:cubicBezTo>
                    <a:cubicBezTo>
                      <a:pt x="4227" y="4093"/>
                      <a:pt x="5215" y="6235"/>
                      <a:pt x="5926" y="8320"/>
                    </a:cubicBezTo>
                    <a:cubicBezTo>
                      <a:pt x="6439" y="9854"/>
                      <a:pt x="6823" y="11409"/>
                      <a:pt x="7133" y="12987"/>
                    </a:cubicBezTo>
                    <a:lnTo>
                      <a:pt x="7133" y="12987"/>
                    </a:lnTo>
                    <a:cubicBezTo>
                      <a:pt x="6577" y="10864"/>
                      <a:pt x="5875" y="8807"/>
                      <a:pt x="4995" y="6784"/>
                    </a:cubicBezTo>
                    <a:cubicBezTo>
                      <a:pt x="4447" y="5577"/>
                      <a:pt x="3841" y="4422"/>
                      <a:pt x="3240" y="3272"/>
                    </a:cubicBezTo>
                    <a:cubicBezTo>
                      <a:pt x="2744" y="2447"/>
                      <a:pt x="2195" y="1679"/>
                      <a:pt x="1265" y="1350"/>
                    </a:cubicBezTo>
                    <a:cubicBezTo>
                      <a:pt x="1208" y="1350"/>
                      <a:pt x="1155" y="1350"/>
                      <a:pt x="1155" y="1407"/>
                    </a:cubicBezTo>
                    <a:cubicBezTo>
                      <a:pt x="988" y="1789"/>
                      <a:pt x="1208" y="2175"/>
                      <a:pt x="1374" y="2557"/>
                    </a:cubicBezTo>
                    <a:cubicBezTo>
                      <a:pt x="1594" y="3053"/>
                      <a:pt x="1866" y="3602"/>
                      <a:pt x="2085" y="4150"/>
                    </a:cubicBezTo>
                    <a:cubicBezTo>
                      <a:pt x="2581" y="5248"/>
                      <a:pt x="3073" y="6345"/>
                      <a:pt x="3622" y="7495"/>
                    </a:cubicBezTo>
                    <a:lnTo>
                      <a:pt x="5105" y="10787"/>
                    </a:lnTo>
                    <a:cubicBezTo>
                      <a:pt x="5377" y="11392"/>
                      <a:pt x="5654" y="12599"/>
                      <a:pt x="6475" y="12652"/>
                    </a:cubicBezTo>
                    <a:cubicBezTo>
                      <a:pt x="6532" y="12652"/>
                      <a:pt x="6584" y="12652"/>
                      <a:pt x="6584" y="12599"/>
                    </a:cubicBezTo>
                    <a:cubicBezTo>
                      <a:pt x="6751" y="12323"/>
                      <a:pt x="6532" y="12051"/>
                      <a:pt x="6475" y="11774"/>
                    </a:cubicBezTo>
                    <a:cubicBezTo>
                      <a:pt x="6331" y="11487"/>
                      <a:pt x="6212" y="11178"/>
                      <a:pt x="6085" y="10875"/>
                    </a:cubicBezTo>
                    <a:lnTo>
                      <a:pt x="6085" y="10875"/>
                    </a:lnTo>
                    <a:cubicBezTo>
                      <a:pt x="6107" y="10848"/>
                      <a:pt x="6116" y="10812"/>
                      <a:pt x="6093" y="10787"/>
                    </a:cubicBezTo>
                    <a:cubicBezTo>
                      <a:pt x="6065" y="10759"/>
                      <a:pt x="6038" y="10732"/>
                      <a:pt x="6012" y="10704"/>
                    </a:cubicBezTo>
                    <a:lnTo>
                      <a:pt x="6012" y="10704"/>
                    </a:lnTo>
                    <a:cubicBezTo>
                      <a:pt x="5968" y="10602"/>
                      <a:pt x="5922" y="10502"/>
                      <a:pt x="5873" y="10405"/>
                    </a:cubicBezTo>
                    <a:lnTo>
                      <a:pt x="4719" y="7605"/>
                    </a:lnTo>
                    <a:cubicBezTo>
                      <a:pt x="4337" y="6674"/>
                      <a:pt x="3951" y="5796"/>
                      <a:pt x="3569" y="4861"/>
                    </a:cubicBezTo>
                    <a:cubicBezTo>
                      <a:pt x="3402" y="4479"/>
                      <a:pt x="3240" y="4041"/>
                      <a:pt x="3020" y="3654"/>
                    </a:cubicBezTo>
                    <a:cubicBezTo>
                      <a:pt x="2911" y="3382"/>
                      <a:pt x="2744" y="3215"/>
                      <a:pt x="2472" y="3106"/>
                    </a:cubicBezTo>
                    <a:cubicBezTo>
                      <a:pt x="2415" y="3106"/>
                      <a:pt x="2415" y="3163"/>
                      <a:pt x="2415" y="3215"/>
                    </a:cubicBezTo>
                    <a:cubicBezTo>
                      <a:pt x="2415" y="3874"/>
                      <a:pt x="2853" y="4422"/>
                      <a:pt x="3130" y="5028"/>
                    </a:cubicBezTo>
                    <a:cubicBezTo>
                      <a:pt x="3512" y="5739"/>
                      <a:pt x="3898" y="6507"/>
                      <a:pt x="4227" y="7223"/>
                    </a:cubicBezTo>
                    <a:cubicBezTo>
                      <a:pt x="4499" y="7934"/>
                      <a:pt x="4776" y="8649"/>
                      <a:pt x="4995" y="9308"/>
                    </a:cubicBezTo>
                    <a:cubicBezTo>
                      <a:pt x="5200" y="9868"/>
                      <a:pt x="5450" y="10382"/>
                      <a:pt x="5884" y="10805"/>
                    </a:cubicBezTo>
                    <a:lnTo>
                      <a:pt x="5884" y="10805"/>
                    </a:lnTo>
                    <a:cubicBezTo>
                      <a:pt x="5994" y="11078"/>
                      <a:pt x="6098" y="11352"/>
                      <a:pt x="6202" y="11612"/>
                    </a:cubicBezTo>
                    <a:cubicBezTo>
                      <a:pt x="6255" y="11722"/>
                      <a:pt x="6584" y="12433"/>
                      <a:pt x="6422" y="12490"/>
                    </a:cubicBezTo>
                    <a:cubicBezTo>
                      <a:pt x="6406" y="12500"/>
                      <a:pt x="6388" y="12505"/>
                      <a:pt x="6369" y="12505"/>
                    </a:cubicBezTo>
                    <a:cubicBezTo>
                      <a:pt x="6193" y="12505"/>
                      <a:pt x="5915" y="12088"/>
                      <a:pt x="5816" y="11941"/>
                    </a:cubicBezTo>
                    <a:cubicBezTo>
                      <a:pt x="5544" y="11445"/>
                      <a:pt x="5325" y="10844"/>
                      <a:pt x="5048" y="10295"/>
                    </a:cubicBezTo>
                    <a:cubicBezTo>
                      <a:pt x="4829" y="9747"/>
                      <a:pt x="4556" y="9141"/>
                      <a:pt x="4280" y="8592"/>
                    </a:cubicBezTo>
                    <a:cubicBezTo>
                      <a:pt x="3788" y="7495"/>
                      <a:pt x="3292" y="6345"/>
                      <a:pt x="2744" y="5191"/>
                    </a:cubicBezTo>
                    <a:cubicBezTo>
                      <a:pt x="2524" y="4642"/>
                      <a:pt x="2252" y="4041"/>
                      <a:pt x="1976" y="3492"/>
                    </a:cubicBezTo>
                    <a:cubicBezTo>
                      <a:pt x="1756" y="2996"/>
                      <a:pt x="1427" y="2447"/>
                      <a:pt x="1317" y="1899"/>
                    </a:cubicBezTo>
                    <a:cubicBezTo>
                      <a:pt x="1276" y="1773"/>
                      <a:pt x="1299" y="1644"/>
                      <a:pt x="1414" y="1644"/>
                    </a:cubicBezTo>
                    <a:cubicBezTo>
                      <a:pt x="1447" y="1644"/>
                      <a:pt x="1488" y="1655"/>
                      <a:pt x="1537" y="1679"/>
                    </a:cubicBezTo>
                    <a:lnTo>
                      <a:pt x="1866" y="1846"/>
                    </a:lnTo>
                    <a:cubicBezTo>
                      <a:pt x="2085" y="2008"/>
                      <a:pt x="2252" y="2175"/>
                      <a:pt x="2415" y="2395"/>
                    </a:cubicBezTo>
                    <a:cubicBezTo>
                      <a:pt x="2691" y="2776"/>
                      <a:pt x="2963" y="3163"/>
                      <a:pt x="3183" y="3602"/>
                    </a:cubicBezTo>
                    <a:cubicBezTo>
                      <a:pt x="3788" y="4699"/>
                      <a:pt x="4337" y="5796"/>
                      <a:pt x="4829" y="6946"/>
                    </a:cubicBezTo>
                    <a:cubicBezTo>
                      <a:pt x="5877" y="9308"/>
                      <a:pt x="6725" y="11765"/>
                      <a:pt x="7277" y="14277"/>
                    </a:cubicBezTo>
                    <a:lnTo>
                      <a:pt x="7277" y="14277"/>
                    </a:lnTo>
                    <a:cubicBezTo>
                      <a:pt x="5933" y="12619"/>
                      <a:pt x="4613" y="10942"/>
                      <a:pt x="3731" y="8921"/>
                    </a:cubicBezTo>
                    <a:cubicBezTo>
                      <a:pt x="3292" y="7934"/>
                      <a:pt x="2853" y="6946"/>
                      <a:pt x="2305" y="5959"/>
                    </a:cubicBezTo>
                    <a:cubicBezTo>
                      <a:pt x="1704" y="5028"/>
                      <a:pt x="1098" y="4093"/>
                      <a:pt x="716" y="3106"/>
                    </a:cubicBezTo>
                    <a:cubicBezTo>
                      <a:pt x="496" y="2614"/>
                      <a:pt x="330" y="2118"/>
                      <a:pt x="277" y="1569"/>
                    </a:cubicBezTo>
                    <a:lnTo>
                      <a:pt x="277" y="858"/>
                    </a:lnTo>
                    <a:cubicBezTo>
                      <a:pt x="277" y="749"/>
                      <a:pt x="277" y="472"/>
                      <a:pt x="330" y="362"/>
                    </a:cubicBezTo>
                    <a:cubicBezTo>
                      <a:pt x="330" y="282"/>
                      <a:pt x="360" y="232"/>
                      <a:pt x="463" y="232"/>
                    </a:cubicBezTo>
                    <a:close/>
                    <a:moveTo>
                      <a:pt x="445" y="0"/>
                    </a:moveTo>
                    <a:cubicBezTo>
                      <a:pt x="353" y="0"/>
                      <a:pt x="273" y="39"/>
                      <a:pt x="220" y="143"/>
                    </a:cubicBezTo>
                    <a:cubicBezTo>
                      <a:pt x="0" y="472"/>
                      <a:pt x="58" y="1188"/>
                      <a:pt x="110" y="1517"/>
                    </a:cubicBezTo>
                    <a:cubicBezTo>
                      <a:pt x="330" y="3874"/>
                      <a:pt x="2085" y="5629"/>
                      <a:pt x="3020" y="7714"/>
                    </a:cubicBezTo>
                    <a:cubicBezTo>
                      <a:pt x="3622" y="8978"/>
                      <a:pt x="4118" y="10238"/>
                      <a:pt x="4829" y="11392"/>
                    </a:cubicBezTo>
                    <a:cubicBezTo>
                      <a:pt x="5576" y="12512"/>
                      <a:pt x="6428" y="13531"/>
                      <a:pt x="7335" y="14544"/>
                    </a:cubicBezTo>
                    <a:lnTo>
                      <a:pt x="7335" y="14544"/>
                    </a:lnTo>
                    <a:cubicBezTo>
                      <a:pt x="7341" y="14572"/>
                      <a:pt x="7347" y="14600"/>
                      <a:pt x="7352" y="14627"/>
                    </a:cubicBezTo>
                    <a:cubicBezTo>
                      <a:pt x="7364" y="14617"/>
                      <a:pt x="7375" y="14608"/>
                      <a:pt x="7386" y="14601"/>
                    </a:cubicBezTo>
                    <a:lnTo>
                      <a:pt x="7386" y="14601"/>
                    </a:lnTo>
                    <a:cubicBezTo>
                      <a:pt x="7394" y="14610"/>
                      <a:pt x="7402" y="14619"/>
                      <a:pt x="7409" y="14627"/>
                    </a:cubicBezTo>
                    <a:cubicBezTo>
                      <a:pt x="7417" y="14644"/>
                      <a:pt x="7426" y="14656"/>
                      <a:pt x="7436" y="14666"/>
                    </a:cubicBezTo>
                    <a:lnTo>
                      <a:pt x="7436" y="14666"/>
                    </a:lnTo>
                    <a:cubicBezTo>
                      <a:pt x="7504" y="15073"/>
                      <a:pt x="7568" y="15481"/>
                      <a:pt x="7629" y="15891"/>
                    </a:cubicBezTo>
                    <a:cubicBezTo>
                      <a:pt x="7629" y="15918"/>
                      <a:pt x="7656" y="15931"/>
                      <a:pt x="7684" y="15931"/>
                    </a:cubicBezTo>
                    <a:cubicBezTo>
                      <a:pt x="7711" y="15931"/>
                      <a:pt x="7739" y="15918"/>
                      <a:pt x="7739" y="15891"/>
                    </a:cubicBezTo>
                    <a:cubicBezTo>
                      <a:pt x="7462" y="13420"/>
                      <a:pt x="7023" y="11006"/>
                      <a:pt x="6255" y="8649"/>
                    </a:cubicBezTo>
                    <a:cubicBezTo>
                      <a:pt x="5487" y="6398"/>
                      <a:pt x="4499" y="4150"/>
                      <a:pt x="3130" y="2228"/>
                    </a:cubicBezTo>
                    <a:cubicBezTo>
                      <a:pt x="2581" y="1460"/>
                      <a:pt x="1866" y="692"/>
                      <a:pt x="1045" y="253"/>
                    </a:cubicBezTo>
                    <a:cubicBezTo>
                      <a:pt x="895" y="178"/>
                      <a:pt x="643" y="0"/>
                      <a:pt x="445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8"/>
              <p:cNvSpPr/>
              <p:nvPr/>
            </p:nvSpPr>
            <p:spPr>
              <a:xfrm>
                <a:off x="1901500" y="2249450"/>
                <a:ext cx="152675" cy="509450"/>
              </a:xfrm>
              <a:custGeom>
                <a:avLst/>
                <a:gdLst/>
                <a:ahLst/>
                <a:cxnLst/>
                <a:rect l="l" t="t" r="r" b="b"/>
                <a:pathLst>
                  <a:path w="6107" h="20378" extrusionOk="0">
                    <a:moveTo>
                      <a:pt x="1311" y="188"/>
                    </a:moveTo>
                    <a:cubicBezTo>
                      <a:pt x="1483" y="188"/>
                      <a:pt x="1662" y="257"/>
                      <a:pt x="1827" y="368"/>
                    </a:cubicBezTo>
                    <a:cubicBezTo>
                      <a:pt x="2266" y="749"/>
                      <a:pt x="2595" y="1245"/>
                      <a:pt x="2814" y="1737"/>
                    </a:cubicBezTo>
                    <a:cubicBezTo>
                      <a:pt x="3363" y="2834"/>
                      <a:pt x="3640" y="4041"/>
                      <a:pt x="3912" y="5196"/>
                    </a:cubicBezTo>
                    <a:cubicBezTo>
                      <a:pt x="4517" y="7610"/>
                      <a:pt x="4956" y="10024"/>
                      <a:pt x="5228" y="12438"/>
                    </a:cubicBezTo>
                    <a:cubicBezTo>
                      <a:pt x="5448" y="13807"/>
                      <a:pt x="5558" y="15124"/>
                      <a:pt x="5667" y="16441"/>
                    </a:cubicBezTo>
                    <a:cubicBezTo>
                      <a:pt x="5768" y="17606"/>
                      <a:pt x="5918" y="18860"/>
                      <a:pt x="5639" y="19994"/>
                    </a:cubicBezTo>
                    <a:lnTo>
                      <a:pt x="5639" y="19994"/>
                    </a:lnTo>
                    <a:cubicBezTo>
                      <a:pt x="4948" y="17682"/>
                      <a:pt x="4275" y="15352"/>
                      <a:pt x="3628" y="13005"/>
                    </a:cubicBezTo>
                    <a:lnTo>
                      <a:pt x="3628" y="13005"/>
                    </a:lnTo>
                    <a:cubicBezTo>
                      <a:pt x="3826" y="13488"/>
                      <a:pt x="4015" y="13974"/>
                      <a:pt x="4188" y="14466"/>
                    </a:cubicBezTo>
                    <a:cubicBezTo>
                      <a:pt x="4214" y="14494"/>
                      <a:pt x="4242" y="14508"/>
                      <a:pt x="4263" y="14508"/>
                    </a:cubicBezTo>
                    <a:cubicBezTo>
                      <a:pt x="4284" y="14508"/>
                      <a:pt x="4298" y="14494"/>
                      <a:pt x="4298" y="14466"/>
                    </a:cubicBezTo>
                    <a:cubicBezTo>
                      <a:pt x="4030" y="13621"/>
                      <a:pt x="3695" y="12780"/>
                      <a:pt x="3336" y="11938"/>
                    </a:cubicBezTo>
                    <a:lnTo>
                      <a:pt x="3336" y="11938"/>
                    </a:lnTo>
                    <a:cubicBezTo>
                      <a:pt x="2931" y="10447"/>
                      <a:pt x="2537" y="8948"/>
                      <a:pt x="2156" y="7443"/>
                    </a:cubicBezTo>
                    <a:cubicBezTo>
                      <a:pt x="1884" y="6403"/>
                      <a:pt x="1607" y="5358"/>
                      <a:pt x="1388" y="4318"/>
                    </a:cubicBezTo>
                    <a:cubicBezTo>
                      <a:pt x="1278" y="3822"/>
                      <a:pt x="1225" y="3273"/>
                      <a:pt x="1168" y="2725"/>
                    </a:cubicBezTo>
                    <a:cubicBezTo>
                      <a:pt x="1116" y="2452"/>
                      <a:pt x="1116" y="2176"/>
                      <a:pt x="1116" y="1904"/>
                    </a:cubicBezTo>
                    <a:cubicBezTo>
                      <a:pt x="1116" y="1684"/>
                      <a:pt x="1059" y="1627"/>
                      <a:pt x="1278" y="1575"/>
                    </a:cubicBezTo>
                    <a:cubicBezTo>
                      <a:pt x="1333" y="1520"/>
                      <a:pt x="1388" y="1492"/>
                      <a:pt x="1436" y="1492"/>
                    </a:cubicBezTo>
                    <a:cubicBezTo>
                      <a:pt x="1484" y="1492"/>
                      <a:pt x="1526" y="1520"/>
                      <a:pt x="1555" y="1575"/>
                    </a:cubicBezTo>
                    <a:cubicBezTo>
                      <a:pt x="1664" y="1627"/>
                      <a:pt x="1717" y="1737"/>
                      <a:pt x="1774" y="1794"/>
                    </a:cubicBezTo>
                    <a:cubicBezTo>
                      <a:pt x="2432" y="2562"/>
                      <a:pt x="2652" y="3550"/>
                      <a:pt x="2871" y="4480"/>
                    </a:cubicBezTo>
                    <a:cubicBezTo>
                      <a:pt x="3144" y="5525"/>
                      <a:pt x="3363" y="6622"/>
                      <a:pt x="3582" y="7662"/>
                    </a:cubicBezTo>
                    <a:cubicBezTo>
                      <a:pt x="3859" y="8926"/>
                      <a:pt x="4188" y="10133"/>
                      <a:pt x="4460" y="11341"/>
                    </a:cubicBezTo>
                    <a:cubicBezTo>
                      <a:pt x="4658" y="12376"/>
                      <a:pt x="4902" y="13414"/>
                      <a:pt x="4907" y="14492"/>
                    </a:cubicBezTo>
                    <a:lnTo>
                      <a:pt x="4907" y="14492"/>
                    </a:lnTo>
                    <a:cubicBezTo>
                      <a:pt x="3781" y="11912"/>
                      <a:pt x="2957" y="9236"/>
                      <a:pt x="2432" y="6455"/>
                    </a:cubicBezTo>
                    <a:cubicBezTo>
                      <a:pt x="2323" y="5744"/>
                      <a:pt x="2156" y="5086"/>
                      <a:pt x="2103" y="4370"/>
                    </a:cubicBezTo>
                    <a:cubicBezTo>
                      <a:pt x="2046" y="4208"/>
                      <a:pt x="1994" y="3989"/>
                      <a:pt x="1994" y="3822"/>
                    </a:cubicBezTo>
                    <a:cubicBezTo>
                      <a:pt x="1962" y="3733"/>
                      <a:pt x="1965" y="3693"/>
                      <a:pt x="2001" y="3693"/>
                    </a:cubicBezTo>
                    <a:cubicBezTo>
                      <a:pt x="2031" y="3693"/>
                      <a:pt x="2083" y="3720"/>
                      <a:pt x="2156" y="3769"/>
                    </a:cubicBezTo>
                    <a:cubicBezTo>
                      <a:pt x="2156" y="3879"/>
                      <a:pt x="2213" y="3932"/>
                      <a:pt x="2213" y="4041"/>
                    </a:cubicBezTo>
                    <a:cubicBezTo>
                      <a:pt x="2323" y="4370"/>
                      <a:pt x="2432" y="4757"/>
                      <a:pt x="2542" y="5086"/>
                    </a:cubicBezTo>
                    <a:cubicBezTo>
                      <a:pt x="2981" y="6512"/>
                      <a:pt x="3201" y="7992"/>
                      <a:pt x="3363" y="9418"/>
                    </a:cubicBezTo>
                    <a:cubicBezTo>
                      <a:pt x="3363" y="9473"/>
                      <a:pt x="3405" y="9500"/>
                      <a:pt x="3446" y="9500"/>
                    </a:cubicBezTo>
                    <a:cubicBezTo>
                      <a:pt x="3488" y="9500"/>
                      <a:pt x="3530" y="9473"/>
                      <a:pt x="3530" y="9418"/>
                    </a:cubicBezTo>
                    <a:cubicBezTo>
                      <a:pt x="3420" y="8158"/>
                      <a:pt x="3201" y="6951"/>
                      <a:pt x="2871" y="5687"/>
                    </a:cubicBezTo>
                    <a:cubicBezTo>
                      <a:pt x="2762" y="5086"/>
                      <a:pt x="2542" y="4480"/>
                      <a:pt x="2323" y="3822"/>
                    </a:cubicBezTo>
                    <a:cubicBezTo>
                      <a:pt x="2276" y="3690"/>
                      <a:pt x="2161" y="3449"/>
                      <a:pt x="2002" y="3449"/>
                    </a:cubicBezTo>
                    <a:cubicBezTo>
                      <a:pt x="1965" y="3449"/>
                      <a:pt x="1925" y="3462"/>
                      <a:pt x="1884" y="3493"/>
                    </a:cubicBezTo>
                    <a:cubicBezTo>
                      <a:pt x="1827" y="3493"/>
                      <a:pt x="1827" y="3550"/>
                      <a:pt x="1827" y="3550"/>
                    </a:cubicBezTo>
                    <a:cubicBezTo>
                      <a:pt x="2266" y="7443"/>
                      <a:pt x="3310" y="11283"/>
                      <a:pt x="4899" y="14905"/>
                    </a:cubicBezTo>
                    <a:cubicBezTo>
                      <a:pt x="4923" y="14928"/>
                      <a:pt x="4956" y="14942"/>
                      <a:pt x="4987" y="14942"/>
                    </a:cubicBezTo>
                    <a:cubicBezTo>
                      <a:pt x="5029" y="14942"/>
                      <a:pt x="5066" y="14916"/>
                      <a:pt x="5066" y="14852"/>
                    </a:cubicBezTo>
                    <a:cubicBezTo>
                      <a:pt x="5119" y="13755"/>
                      <a:pt x="4899" y="12657"/>
                      <a:pt x="4680" y="11613"/>
                    </a:cubicBezTo>
                    <a:cubicBezTo>
                      <a:pt x="4408" y="10463"/>
                      <a:pt x="4131" y="9256"/>
                      <a:pt x="3859" y="8101"/>
                    </a:cubicBezTo>
                    <a:cubicBezTo>
                      <a:pt x="3582" y="6894"/>
                      <a:pt x="3363" y="5744"/>
                      <a:pt x="3091" y="4537"/>
                    </a:cubicBezTo>
                    <a:cubicBezTo>
                      <a:pt x="2871" y="3550"/>
                      <a:pt x="2595" y="2562"/>
                      <a:pt x="1994" y="1737"/>
                    </a:cubicBezTo>
                    <a:cubicBezTo>
                      <a:pt x="1845" y="1592"/>
                      <a:pt x="1567" y="1228"/>
                      <a:pt x="1316" y="1228"/>
                    </a:cubicBezTo>
                    <a:cubicBezTo>
                      <a:pt x="1285" y="1228"/>
                      <a:pt x="1255" y="1233"/>
                      <a:pt x="1225" y="1245"/>
                    </a:cubicBezTo>
                    <a:cubicBezTo>
                      <a:pt x="949" y="1355"/>
                      <a:pt x="949" y="1794"/>
                      <a:pt x="949" y="2014"/>
                    </a:cubicBezTo>
                    <a:cubicBezTo>
                      <a:pt x="1006" y="3111"/>
                      <a:pt x="1225" y="4208"/>
                      <a:pt x="1445" y="5305"/>
                    </a:cubicBezTo>
                    <a:cubicBezTo>
                      <a:pt x="1937" y="7232"/>
                      <a:pt x="2431" y="9162"/>
                      <a:pt x="2955" y="11061"/>
                    </a:cubicBezTo>
                    <a:lnTo>
                      <a:pt x="2955" y="11061"/>
                    </a:lnTo>
                    <a:cubicBezTo>
                      <a:pt x="1551" y="7875"/>
                      <a:pt x="1" y="4653"/>
                      <a:pt x="567" y="1136"/>
                    </a:cubicBezTo>
                    <a:cubicBezTo>
                      <a:pt x="620" y="859"/>
                      <a:pt x="677" y="640"/>
                      <a:pt x="839" y="420"/>
                    </a:cubicBezTo>
                    <a:cubicBezTo>
                      <a:pt x="977" y="256"/>
                      <a:pt x="1141" y="188"/>
                      <a:pt x="1311" y="188"/>
                    </a:cubicBezTo>
                    <a:close/>
                    <a:moveTo>
                      <a:pt x="1302" y="0"/>
                    </a:moveTo>
                    <a:cubicBezTo>
                      <a:pt x="1186" y="0"/>
                      <a:pt x="1067" y="28"/>
                      <a:pt x="949" y="91"/>
                    </a:cubicBezTo>
                    <a:cubicBezTo>
                      <a:pt x="620" y="311"/>
                      <a:pt x="457" y="749"/>
                      <a:pt x="400" y="1079"/>
                    </a:cubicBezTo>
                    <a:cubicBezTo>
                      <a:pt x="348" y="1627"/>
                      <a:pt x="291" y="2233"/>
                      <a:pt x="291" y="2782"/>
                    </a:cubicBezTo>
                    <a:cubicBezTo>
                      <a:pt x="348" y="3932"/>
                      <a:pt x="567" y="5086"/>
                      <a:pt x="896" y="6183"/>
                    </a:cubicBezTo>
                    <a:cubicBezTo>
                      <a:pt x="1481" y="8217"/>
                      <a:pt x="2403" y="10139"/>
                      <a:pt x="3242" y="12087"/>
                    </a:cubicBezTo>
                    <a:lnTo>
                      <a:pt x="3242" y="12087"/>
                    </a:lnTo>
                    <a:cubicBezTo>
                      <a:pt x="3265" y="12168"/>
                      <a:pt x="3287" y="12248"/>
                      <a:pt x="3310" y="12328"/>
                    </a:cubicBezTo>
                    <a:cubicBezTo>
                      <a:pt x="4021" y="15014"/>
                      <a:pt x="4847" y="17648"/>
                      <a:pt x="5558" y="20338"/>
                    </a:cubicBezTo>
                    <a:cubicBezTo>
                      <a:pt x="5586" y="20365"/>
                      <a:pt x="5628" y="20378"/>
                      <a:pt x="5662" y="20378"/>
                    </a:cubicBezTo>
                    <a:cubicBezTo>
                      <a:pt x="5697" y="20378"/>
                      <a:pt x="5724" y="20365"/>
                      <a:pt x="5724" y="20338"/>
                    </a:cubicBezTo>
                    <a:cubicBezTo>
                      <a:pt x="6106" y="19184"/>
                      <a:pt x="5944" y="17977"/>
                      <a:pt x="5887" y="16770"/>
                    </a:cubicBezTo>
                    <a:cubicBezTo>
                      <a:pt x="5777" y="15453"/>
                      <a:pt x="5667" y="14193"/>
                      <a:pt x="5505" y="12877"/>
                    </a:cubicBezTo>
                    <a:cubicBezTo>
                      <a:pt x="5176" y="10243"/>
                      <a:pt x="4737" y="7662"/>
                      <a:pt x="4131" y="5139"/>
                    </a:cubicBezTo>
                    <a:cubicBezTo>
                      <a:pt x="3802" y="3879"/>
                      <a:pt x="3530" y="2615"/>
                      <a:pt x="2871" y="1465"/>
                    </a:cubicBezTo>
                    <a:cubicBezTo>
                      <a:pt x="2635" y="995"/>
                      <a:pt x="1998" y="0"/>
                      <a:pt x="1302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8"/>
              <p:cNvSpPr/>
              <p:nvPr/>
            </p:nvSpPr>
            <p:spPr>
              <a:xfrm>
                <a:off x="2044600" y="2534500"/>
                <a:ext cx="80900" cy="216500"/>
              </a:xfrm>
              <a:custGeom>
                <a:avLst/>
                <a:gdLst/>
                <a:ahLst/>
                <a:cxnLst/>
                <a:rect l="l" t="t" r="r" b="b"/>
                <a:pathLst>
                  <a:path w="3236" h="8660" extrusionOk="0">
                    <a:moveTo>
                      <a:pt x="2640" y="1"/>
                    </a:moveTo>
                    <a:cubicBezTo>
                      <a:pt x="2162" y="1"/>
                      <a:pt x="1539" y="848"/>
                      <a:pt x="1370" y="1146"/>
                    </a:cubicBezTo>
                    <a:cubicBezTo>
                      <a:pt x="878" y="2076"/>
                      <a:pt x="711" y="3230"/>
                      <a:pt x="549" y="4218"/>
                    </a:cubicBezTo>
                    <a:cubicBezTo>
                      <a:pt x="330" y="5697"/>
                      <a:pt x="110" y="7181"/>
                      <a:pt x="0" y="8607"/>
                    </a:cubicBezTo>
                    <a:cubicBezTo>
                      <a:pt x="0" y="8660"/>
                      <a:pt x="53" y="8660"/>
                      <a:pt x="53" y="8660"/>
                    </a:cubicBezTo>
                    <a:cubicBezTo>
                      <a:pt x="273" y="7233"/>
                      <a:pt x="439" y="5864"/>
                      <a:pt x="711" y="4490"/>
                    </a:cubicBezTo>
                    <a:cubicBezTo>
                      <a:pt x="878" y="3340"/>
                      <a:pt x="1041" y="2076"/>
                      <a:pt x="1646" y="1088"/>
                    </a:cubicBezTo>
                    <a:cubicBezTo>
                      <a:pt x="1809" y="816"/>
                      <a:pt x="2028" y="597"/>
                      <a:pt x="2248" y="377"/>
                    </a:cubicBezTo>
                    <a:cubicBezTo>
                      <a:pt x="2305" y="320"/>
                      <a:pt x="2357" y="320"/>
                      <a:pt x="2414" y="268"/>
                    </a:cubicBezTo>
                    <a:cubicBezTo>
                      <a:pt x="2796" y="268"/>
                      <a:pt x="2963" y="430"/>
                      <a:pt x="2906" y="650"/>
                    </a:cubicBezTo>
                    <a:cubicBezTo>
                      <a:pt x="2906" y="816"/>
                      <a:pt x="2853" y="979"/>
                      <a:pt x="2796" y="1146"/>
                    </a:cubicBezTo>
                    <a:cubicBezTo>
                      <a:pt x="2634" y="1747"/>
                      <a:pt x="2414" y="2405"/>
                      <a:pt x="2195" y="3064"/>
                    </a:cubicBezTo>
                    <a:cubicBezTo>
                      <a:pt x="1730" y="4145"/>
                      <a:pt x="1220" y="5222"/>
                      <a:pt x="616" y="6256"/>
                    </a:cubicBezTo>
                    <a:lnTo>
                      <a:pt x="616" y="6256"/>
                    </a:lnTo>
                    <a:cubicBezTo>
                      <a:pt x="748" y="4534"/>
                      <a:pt x="1254" y="2907"/>
                      <a:pt x="2047" y="1423"/>
                    </a:cubicBezTo>
                    <a:lnTo>
                      <a:pt x="2047" y="1423"/>
                    </a:lnTo>
                    <a:cubicBezTo>
                      <a:pt x="2063" y="2106"/>
                      <a:pt x="1718" y="2741"/>
                      <a:pt x="1370" y="3283"/>
                    </a:cubicBezTo>
                    <a:cubicBezTo>
                      <a:pt x="1331" y="3363"/>
                      <a:pt x="1408" y="3415"/>
                      <a:pt x="1474" y="3415"/>
                    </a:cubicBezTo>
                    <a:cubicBezTo>
                      <a:pt x="1498" y="3415"/>
                      <a:pt x="1521" y="3408"/>
                      <a:pt x="1537" y="3393"/>
                    </a:cubicBezTo>
                    <a:cubicBezTo>
                      <a:pt x="1918" y="2734"/>
                      <a:pt x="2305" y="1966"/>
                      <a:pt x="2195" y="1146"/>
                    </a:cubicBezTo>
                    <a:cubicBezTo>
                      <a:pt x="2166" y="1117"/>
                      <a:pt x="2125" y="1103"/>
                      <a:pt x="2090" y="1103"/>
                    </a:cubicBezTo>
                    <a:cubicBezTo>
                      <a:pt x="2056" y="1103"/>
                      <a:pt x="2028" y="1117"/>
                      <a:pt x="2028" y="1146"/>
                    </a:cubicBezTo>
                    <a:cubicBezTo>
                      <a:pt x="1098" y="2791"/>
                      <a:pt x="549" y="4600"/>
                      <a:pt x="439" y="6465"/>
                    </a:cubicBezTo>
                    <a:cubicBezTo>
                      <a:pt x="439" y="6530"/>
                      <a:pt x="496" y="6557"/>
                      <a:pt x="542" y="6557"/>
                    </a:cubicBezTo>
                    <a:cubicBezTo>
                      <a:pt x="574" y="6557"/>
                      <a:pt x="602" y="6544"/>
                      <a:pt x="602" y="6522"/>
                    </a:cubicBezTo>
                    <a:cubicBezTo>
                      <a:pt x="1260" y="5478"/>
                      <a:pt x="1809" y="4437"/>
                      <a:pt x="2248" y="3283"/>
                    </a:cubicBezTo>
                    <a:cubicBezTo>
                      <a:pt x="2467" y="2791"/>
                      <a:pt x="2634" y="2243"/>
                      <a:pt x="2796" y="1694"/>
                    </a:cubicBezTo>
                    <a:cubicBezTo>
                      <a:pt x="2906" y="1308"/>
                      <a:pt x="3235" y="650"/>
                      <a:pt x="3016" y="268"/>
                    </a:cubicBezTo>
                    <a:cubicBezTo>
                      <a:pt x="2914" y="77"/>
                      <a:pt x="2784" y="1"/>
                      <a:pt x="2640" y="1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8"/>
              <p:cNvSpPr/>
              <p:nvPr/>
            </p:nvSpPr>
            <p:spPr>
              <a:xfrm>
                <a:off x="2021225" y="2346325"/>
                <a:ext cx="60375" cy="333025"/>
              </a:xfrm>
              <a:custGeom>
                <a:avLst/>
                <a:gdLst/>
                <a:ahLst/>
                <a:cxnLst/>
                <a:rect l="l" t="t" r="r" b="b"/>
                <a:pathLst>
                  <a:path w="2415" h="13321" extrusionOk="0">
                    <a:moveTo>
                      <a:pt x="1717" y="0"/>
                    </a:moveTo>
                    <a:cubicBezTo>
                      <a:pt x="1694" y="0"/>
                      <a:pt x="1671" y="1"/>
                      <a:pt x="1646" y="4"/>
                    </a:cubicBezTo>
                    <a:cubicBezTo>
                      <a:pt x="1045" y="57"/>
                      <a:pt x="826" y="882"/>
                      <a:pt x="716" y="1373"/>
                    </a:cubicBezTo>
                    <a:cubicBezTo>
                      <a:pt x="439" y="2032"/>
                      <a:pt x="277" y="2747"/>
                      <a:pt x="220" y="3458"/>
                    </a:cubicBezTo>
                    <a:cubicBezTo>
                      <a:pt x="0" y="5104"/>
                      <a:pt x="167" y="6807"/>
                      <a:pt x="716" y="8396"/>
                    </a:cubicBezTo>
                    <a:cubicBezTo>
                      <a:pt x="716" y="8453"/>
                      <a:pt x="716" y="8453"/>
                      <a:pt x="769" y="8453"/>
                    </a:cubicBezTo>
                    <a:cubicBezTo>
                      <a:pt x="1208" y="8396"/>
                      <a:pt x="1208" y="7847"/>
                      <a:pt x="1265" y="7518"/>
                    </a:cubicBezTo>
                    <a:cubicBezTo>
                      <a:pt x="1374" y="6860"/>
                      <a:pt x="1484" y="6149"/>
                      <a:pt x="1537" y="5490"/>
                    </a:cubicBezTo>
                    <a:cubicBezTo>
                      <a:pt x="1594" y="4885"/>
                      <a:pt x="1646" y="4283"/>
                      <a:pt x="1646" y="3678"/>
                    </a:cubicBezTo>
                    <a:cubicBezTo>
                      <a:pt x="1703" y="3348"/>
                      <a:pt x="1703" y="2967"/>
                      <a:pt x="1703" y="2580"/>
                    </a:cubicBezTo>
                    <a:cubicBezTo>
                      <a:pt x="1703" y="2361"/>
                      <a:pt x="1703" y="2089"/>
                      <a:pt x="1646" y="1869"/>
                    </a:cubicBezTo>
                    <a:cubicBezTo>
                      <a:pt x="1607" y="1707"/>
                      <a:pt x="1477" y="1512"/>
                      <a:pt x="1322" y="1512"/>
                    </a:cubicBezTo>
                    <a:cubicBezTo>
                      <a:pt x="1268" y="1512"/>
                      <a:pt x="1212" y="1536"/>
                      <a:pt x="1155" y="1593"/>
                    </a:cubicBezTo>
                    <a:cubicBezTo>
                      <a:pt x="988" y="1760"/>
                      <a:pt x="935" y="2032"/>
                      <a:pt x="878" y="2198"/>
                    </a:cubicBezTo>
                    <a:lnTo>
                      <a:pt x="716" y="3019"/>
                    </a:lnTo>
                    <a:cubicBezTo>
                      <a:pt x="496" y="4174"/>
                      <a:pt x="549" y="5381"/>
                      <a:pt x="878" y="6478"/>
                    </a:cubicBezTo>
                    <a:cubicBezTo>
                      <a:pt x="878" y="6519"/>
                      <a:pt x="902" y="6537"/>
                      <a:pt x="932" y="6537"/>
                    </a:cubicBezTo>
                    <a:cubicBezTo>
                      <a:pt x="981" y="6537"/>
                      <a:pt x="1045" y="6489"/>
                      <a:pt x="1045" y="6421"/>
                    </a:cubicBezTo>
                    <a:cubicBezTo>
                      <a:pt x="716" y="5381"/>
                      <a:pt x="659" y="4283"/>
                      <a:pt x="826" y="3186"/>
                    </a:cubicBezTo>
                    <a:cubicBezTo>
                      <a:pt x="878" y="2967"/>
                      <a:pt x="935" y="2690"/>
                      <a:pt x="988" y="2471"/>
                    </a:cubicBezTo>
                    <a:cubicBezTo>
                      <a:pt x="1045" y="2361"/>
                      <a:pt x="1098" y="2251"/>
                      <a:pt x="1098" y="2141"/>
                    </a:cubicBezTo>
                    <a:cubicBezTo>
                      <a:pt x="1155" y="2032"/>
                      <a:pt x="1155" y="1979"/>
                      <a:pt x="1208" y="1922"/>
                    </a:cubicBezTo>
                    <a:cubicBezTo>
                      <a:pt x="1277" y="1854"/>
                      <a:pt x="1337" y="1824"/>
                      <a:pt x="1383" y="1824"/>
                    </a:cubicBezTo>
                    <a:cubicBezTo>
                      <a:pt x="1447" y="1824"/>
                      <a:pt x="1484" y="1882"/>
                      <a:pt x="1484" y="1979"/>
                    </a:cubicBezTo>
                    <a:cubicBezTo>
                      <a:pt x="1537" y="2198"/>
                      <a:pt x="1484" y="2418"/>
                      <a:pt x="1484" y="2637"/>
                    </a:cubicBezTo>
                    <a:lnTo>
                      <a:pt x="1484" y="3568"/>
                    </a:lnTo>
                    <a:cubicBezTo>
                      <a:pt x="1427" y="4775"/>
                      <a:pt x="1317" y="5929"/>
                      <a:pt x="1155" y="7079"/>
                    </a:cubicBezTo>
                    <a:cubicBezTo>
                      <a:pt x="1155" y="7356"/>
                      <a:pt x="1098" y="7628"/>
                      <a:pt x="1045" y="7904"/>
                    </a:cubicBezTo>
                    <a:cubicBezTo>
                      <a:pt x="1045" y="8005"/>
                      <a:pt x="998" y="8240"/>
                      <a:pt x="866" y="8240"/>
                    </a:cubicBezTo>
                    <a:cubicBezTo>
                      <a:pt x="853" y="8240"/>
                      <a:pt x="840" y="8238"/>
                      <a:pt x="826" y="8234"/>
                    </a:cubicBezTo>
                    <a:cubicBezTo>
                      <a:pt x="769" y="8234"/>
                      <a:pt x="716" y="8014"/>
                      <a:pt x="716" y="8014"/>
                    </a:cubicBezTo>
                    <a:cubicBezTo>
                      <a:pt x="549" y="7466"/>
                      <a:pt x="439" y="6917"/>
                      <a:pt x="387" y="6368"/>
                    </a:cubicBezTo>
                    <a:cubicBezTo>
                      <a:pt x="220" y="5324"/>
                      <a:pt x="220" y="4283"/>
                      <a:pt x="387" y="3296"/>
                    </a:cubicBezTo>
                    <a:cubicBezTo>
                      <a:pt x="439" y="2857"/>
                      <a:pt x="549" y="2418"/>
                      <a:pt x="659" y="1979"/>
                    </a:cubicBezTo>
                    <a:cubicBezTo>
                      <a:pt x="826" y="1483"/>
                      <a:pt x="988" y="825"/>
                      <a:pt x="1317" y="386"/>
                    </a:cubicBezTo>
                    <a:cubicBezTo>
                      <a:pt x="1424" y="238"/>
                      <a:pt x="1556" y="171"/>
                      <a:pt x="1684" y="171"/>
                    </a:cubicBezTo>
                    <a:cubicBezTo>
                      <a:pt x="1885" y="171"/>
                      <a:pt x="2075" y="337"/>
                      <a:pt x="2142" y="605"/>
                    </a:cubicBezTo>
                    <a:cubicBezTo>
                      <a:pt x="2195" y="825"/>
                      <a:pt x="2195" y="1101"/>
                      <a:pt x="2195" y="1321"/>
                    </a:cubicBezTo>
                    <a:cubicBezTo>
                      <a:pt x="2252" y="1869"/>
                      <a:pt x="2195" y="2418"/>
                      <a:pt x="2142" y="2967"/>
                    </a:cubicBezTo>
                    <a:cubicBezTo>
                      <a:pt x="2085" y="4007"/>
                      <a:pt x="1866" y="5051"/>
                      <a:pt x="1646" y="6092"/>
                    </a:cubicBezTo>
                    <a:cubicBezTo>
                      <a:pt x="1208" y="8506"/>
                      <a:pt x="935" y="10867"/>
                      <a:pt x="1045" y="13281"/>
                    </a:cubicBezTo>
                    <a:cubicBezTo>
                      <a:pt x="1045" y="13308"/>
                      <a:pt x="1058" y="13321"/>
                      <a:pt x="1071" y="13321"/>
                    </a:cubicBezTo>
                    <a:cubicBezTo>
                      <a:pt x="1085" y="13321"/>
                      <a:pt x="1098" y="13308"/>
                      <a:pt x="1098" y="13281"/>
                    </a:cubicBezTo>
                    <a:cubicBezTo>
                      <a:pt x="1098" y="11526"/>
                      <a:pt x="1208" y="9770"/>
                      <a:pt x="1484" y="8014"/>
                    </a:cubicBezTo>
                    <a:cubicBezTo>
                      <a:pt x="1756" y="6421"/>
                      <a:pt x="2142" y="4885"/>
                      <a:pt x="2305" y="3239"/>
                    </a:cubicBezTo>
                    <a:cubicBezTo>
                      <a:pt x="2415" y="2471"/>
                      <a:pt x="2415" y="1703"/>
                      <a:pt x="2362" y="934"/>
                    </a:cubicBezTo>
                    <a:cubicBezTo>
                      <a:pt x="2307" y="569"/>
                      <a:pt x="2205" y="0"/>
                      <a:pt x="1717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68" name="Google Shape;568;p8"/>
            <p:cNvGrpSpPr/>
            <p:nvPr/>
          </p:nvGrpSpPr>
          <p:grpSpPr>
            <a:xfrm rot="10800000" flipH="1">
              <a:off x="4572000" y="3983510"/>
              <a:ext cx="609133" cy="1234327"/>
              <a:chOff x="7904450" y="2397175"/>
              <a:chExt cx="1061762" cy="2151519"/>
            </a:xfrm>
          </p:grpSpPr>
          <p:sp>
            <p:nvSpPr>
              <p:cNvPr id="569" name="Google Shape;569;p8"/>
              <p:cNvSpPr/>
              <p:nvPr/>
            </p:nvSpPr>
            <p:spPr>
              <a:xfrm>
                <a:off x="7904450" y="2397175"/>
                <a:ext cx="1061762" cy="2151519"/>
              </a:xfrm>
              <a:custGeom>
                <a:avLst/>
                <a:gdLst/>
                <a:ahLst/>
                <a:cxnLst/>
                <a:rect l="l" t="t" r="r" b="b"/>
                <a:pathLst>
                  <a:path w="12563" h="25458" extrusionOk="0">
                    <a:moveTo>
                      <a:pt x="12562" y="0"/>
                    </a:moveTo>
                    <a:cubicBezTo>
                      <a:pt x="12233" y="0"/>
                      <a:pt x="11904" y="57"/>
                      <a:pt x="11575" y="110"/>
                    </a:cubicBezTo>
                    <a:cubicBezTo>
                      <a:pt x="9328" y="439"/>
                      <a:pt x="7133" y="1593"/>
                      <a:pt x="5487" y="3020"/>
                    </a:cubicBezTo>
                    <a:cubicBezTo>
                      <a:pt x="5430" y="3073"/>
                      <a:pt x="5430" y="3073"/>
                      <a:pt x="5377" y="3073"/>
                    </a:cubicBezTo>
                    <a:lnTo>
                      <a:pt x="4881" y="3568"/>
                    </a:lnTo>
                    <a:cubicBezTo>
                      <a:pt x="3841" y="4609"/>
                      <a:pt x="3016" y="5816"/>
                      <a:pt x="2415" y="7133"/>
                    </a:cubicBezTo>
                    <a:cubicBezTo>
                      <a:pt x="2305" y="7299"/>
                      <a:pt x="2248" y="7462"/>
                      <a:pt x="2138" y="7681"/>
                    </a:cubicBezTo>
                    <a:cubicBezTo>
                      <a:pt x="1866" y="8340"/>
                      <a:pt x="1647" y="8998"/>
                      <a:pt x="1480" y="9713"/>
                    </a:cubicBezTo>
                    <a:cubicBezTo>
                      <a:pt x="1370" y="10262"/>
                      <a:pt x="1317" y="10863"/>
                      <a:pt x="1260" y="11412"/>
                    </a:cubicBezTo>
                    <a:cubicBezTo>
                      <a:pt x="1208" y="11579"/>
                      <a:pt x="1208" y="11741"/>
                      <a:pt x="1208" y="11851"/>
                    </a:cubicBezTo>
                    <a:cubicBezTo>
                      <a:pt x="1098" y="12948"/>
                      <a:pt x="1151" y="14045"/>
                      <a:pt x="1151" y="15200"/>
                    </a:cubicBezTo>
                    <a:cubicBezTo>
                      <a:pt x="1151" y="15310"/>
                      <a:pt x="1208" y="15472"/>
                      <a:pt x="1208" y="15582"/>
                    </a:cubicBezTo>
                    <a:cubicBezTo>
                      <a:pt x="1208" y="16297"/>
                      <a:pt x="1260" y="16955"/>
                      <a:pt x="1260" y="17667"/>
                    </a:cubicBezTo>
                    <a:cubicBezTo>
                      <a:pt x="1317" y="18163"/>
                      <a:pt x="1317" y="18601"/>
                      <a:pt x="1317" y="19093"/>
                    </a:cubicBezTo>
                    <a:lnTo>
                      <a:pt x="1317" y="19532"/>
                    </a:lnTo>
                    <a:cubicBezTo>
                      <a:pt x="1260" y="21288"/>
                      <a:pt x="1041" y="23100"/>
                      <a:pt x="330" y="24689"/>
                    </a:cubicBezTo>
                    <a:cubicBezTo>
                      <a:pt x="273" y="24966"/>
                      <a:pt x="110" y="25238"/>
                      <a:pt x="1" y="25457"/>
                    </a:cubicBezTo>
                    <a:cubicBezTo>
                      <a:pt x="220" y="25295"/>
                      <a:pt x="440" y="25075"/>
                      <a:pt x="659" y="24856"/>
                    </a:cubicBezTo>
                    <a:cubicBezTo>
                      <a:pt x="2138" y="23539"/>
                      <a:pt x="3565" y="22223"/>
                      <a:pt x="4829" y="20686"/>
                    </a:cubicBezTo>
                    <a:cubicBezTo>
                      <a:pt x="4881" y="20577"/>
                      <a:pt x="4938" y="20520"/>
                      <a:pt x="4991" y="20467"/>
                    </a:cubicBezTo>
                    <a:lnTo>
                      <a:pt x="5101" y="20357"/>
                    </a:lnTo>
                    <a:cubicBezTo>
                      <a:pt x="5869" y="19370"/>
                      <a:pt x="6584" y="18325"/>
                      <a:pt x="7133" y="17175"/>
                    </a:cubicBezTo>
                    <a:cubicBezTo>
                      <a:pt x="7186" y="17065"/>
                      <a:pt x="7243" y="16955"/>
                      <a:pt x="7295" y="16789"/>
                    </a:cubicBezTo>
                    <a:cubicBezTo>
                      <a:pt x="7682" y="15968"/>
                      <a:pt x="8011" y="15090"/>
                      <a:pt x="8173" y="14212"/>
                    </a:cubicBezTo>
                    <a:cubicBezTo>
                      <a:pt x="8230" y="13993"/>
                      <a:pt x="8283" y="13773"/>
                      <a:pt x="8283" y="13554"/>
                    </a:cubicBezTo>
                    <a:cubicBezTo>
                      <a:pt x="8340" y="13334"/>
                      <a:pt x="8340" y="13168"/>
                      <a:pt x="8393" y="12948"/>
                    </a:cubicBezTo>
                    <a:cubicBezTo>
                      <a:pt x="8502" y="11741"/>
                      <a:pt x="8450" y="10481"/>
                      <a:pt x="8393" y="9217"/>
                    </a:cubicBezTo>
                    <a:cubicBezTo>
                      <a:pt x="8393" y="8945"/>
                      <a:pt x="8393" y="8669"/>
                      <a:pt x="8340" y="8340"/>
                    </a:cubicBezTo>
                    <a:lnTo>
                      <a:pt x="8340" y="7628"/>
                    </a:lnTo>
                    <a:cubicBezTo>
                      <a:pt x="8283" y="6641"/>
                      <a:pt x="8340" y="5653"/>
                      <a:pt x="8502" y="4666"/>
                    </a:cubicBezTo>
                    <a:lnTo>
                      <a:pt x="8669" y="4007"/>
                    </a:lnTo>
                    <a:lnTo>
                      <a:pt x="8832" y="3511"/>
                    </a:lnTo>
                    <a:cubicBezTo>
                      <a:pt x="9437" y="2032"/>
                      <a:pt x="10587" y="1154"/>
                      <a:pt x="12014" y="329"/>
                    </a:cubicBezTo>
                    <a:cubicBezTo>
                      <a:pt x="12181" y="220"/>
                      <a:pt x="12343" y="110"/>
                      <a:pt x="12562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8"/>
              <p:cNvSpPr/>
              <p:nvPr/>
            </p:nvSpPr>
            <p:spPr>
              <a:xfrm>
                <a:off x="7904450" y="2397175"/>
                <a:ext cx="1061762" cy="2151519"/>
              </a:xfrm>
              <a:custGeom>
                <a:avLst/>
                <a:gdLst/>
                <a:ahLst/>
                <a:cxnLst/>
                <a:rect l="l" t="t" r="r" b="b"/>
                <a:pathLst>
                  <a:path w="12563" h="25458" extrusionOk="0">
                    <a:moveTo>
                      <a:pt x="12562" y="0"/>
                    </a:moveTo>
                    <a:cubicBezTo>
                      <a:pt x="12233" y="0"/>
                      <a:pt x="11904" y="57"/>
                      <a:pt x="11575" y="110"/>
                    </a:cubicBezTo>
                    <a:cubicBezTo>
                      <a:pt x="10974" y="329"/>
                      <a:pt x="10315" y="606"/>
                      <a:pt x="9767" y="988"/>
                    </a:cubicBezTo>
                    <a:cubicBezTo>
                      <a:pt x="9108" y="1374"/>
                      <a:pt x="8560" y="1865"/>
                      <a:pt x="8064" y="2414"/>
                    </a:cubicBezTo>
                    <a:lnTo>
                      <a:pt x="5377" y="3073"/>
                    </a:lnTo>
                    <a:lnTo>
                      <a:pt x="4881" y="3568"/>
                    </a:lnTo>
                    <a:lnTo>
                      <a:pt x="7682" y="2853"/>
                    </a:lnTo>
                    <a:lnTo>
                      <a:pt x="7682" y="2853"/>
                    </a:lnTo>
                    <a:cubicBezTo>
                      <a:pt x="7295" y="3349"/>
                      <a:pt x="6966" y="3898"/>
                      <a:pt x="6694" y="4446"/>
                    </a:cubicBezTo>
                    <a:lnTo>
                      <a:pt x="6637" y="4389"/>
                    </a:lnTo>
                    <a:lnTo>
                      <a:pt x="2415" y="7133"/>
                    </a:lnTo>
                    <a:cubicBezTo>
                      <a:pt x="2305" y="7299"/>
                      <a:pt x="2248" y="7462"/>
                      <a:pt x="2138" y="7681"/>
                    </a:cubicBezTo>
                    <a:lnTo>
                      <a:pt x="6418" y="4938"/>
                    </a:lnTo>
                    <a:lnTo>
                      <a:pt x="6418" y="4938"/>
                    </a:lnTo>
                    <a:cubicBezTo>
                      <a:pt x="6255" y="5377"/>
                      <a:pt x="6088" y="5816"/>
                      <a:pt x="5926" y="6202"/>
                    </a:cubicBezTo>
                    <a:cubicBezTo>
                      <a:pt x="5707" y="6860"/>
                      <a:pt x="5540" y="7571"/>
                      <a:pt x="5377" y="8230"/>
                    </a:cubicBezTo>
                    <a:lnTo>
                      <a:pt x="1260" y="11412"/>
                    </a:lnTo>
                    <a:cubicBezTo>
                      <a:pt x="1208" y="11579"/>
                      <a:pt x="1208" y="11741"/>
                      <a:pt x="1208" y="11851"/>
                    </a:cubicBezTo>
                    <a:lnTo>
                      <a:pt x="5268" y="8778"/>
                    </a:lnTo>
                    <a:lnTo>
                      <a:pt x="5268" y="8778"/>
                    </a:lnTo>
                    <a:cubicBezTo>
                      <a:pt x="5101" y="9766"/>
                      <a:pt x="4938" y="10754"/>
                      <a:pt x="4829" y="11741"/>
                    </a:cubicBezTo>
                    <a:cubicBezTo>
                      <a:pt x="4772" y="11908"/>
                      <a:pt x="4772" y="12018"/>
                      <a:pt x="4772" y="12180"/>
                    </a:cubicBezTo>
                    <a:cubicBezTo>
                      <a:pt x="3565" y="13225"/>
                      <a:pt x="2415" y="14212"/>
                      <a:pt x="1151" y="15200"/>
                    </a:cubicBezTo>
                    <a:cubicBezTo>
                      <a:pt x="1151" y="15310"/>
                      <a:pt x="1208" y="15472"/>
                      <a:pt x="1208" y="15582"/>
                    </a:cubicBezTo>
                    <a:cubicBezTo>
                      <a:pt x="2358" y="14651"/>
                      <a:pt x="3565" y="13716"/>
                      <a:pt x="4662" y="12729"/>
                    </a:cubicBezTo>
                    <a:lnTo>
                      <a:pt x="4662" y="12729"/>
                    </a:lnTo>
                    <a:cubicBezTo>
                      <a:pt x="4500" y="13993"/>
                      <a:pt x="4280" y="15419"/>
                      <a:pt x="3894" y="16846"/>
                    </a:cubicBezTo>
                    <a:cubicBezTo>
                      <a:pt x="3073" y="17614"/>
                      <a:pt x="2195" y="18382"/>
                      <a:pt x="1317" y="19093"/>
                    </a:cubicBezTo>
                    <a:lnTo>
                      <a:pt x="1317" y="19532"/>
                    </a:lnTo>
                    <a:cubicBezTo>
                      <a:pt x="2138" y="18874"/>
                      <a:pt x="2963" y="18163"/>
                      <a:pt x="3784" y="17447"/>
                    </a:cubicBezTo>
                    <a:lnTo>
                      <a:pt x="3784" y="17447"/>
                    </a:lnTo>
                    <a:cubicBezTo>
                      <a:pt x="3622" y="18163"/>
                      <a:pt x="3402" y="18874"/>
                      <a:pt x="3126" y="19532"/>
                    </a:cubicBezTo>
                    <a:cubicBezTo>
                      <a:pt x="2467" y="21564"/>
                      <a:pt x="1480" y="23320"/>
                      <a:pt x="330" y="24689"/>
                    </a:cubicBezTo>
                    <a:cubicBezTo>
                      <a:pt x="273" y="24966"/>
                      <a:pt x="110" y="25238"/>
                      <a:pt x="1" y="25457"/>
                    </a:cubicBezTo>
                    <a:cubicBezTo>
                      <a:pt x="220" y="25295"/>
                      <a:pt x="440" y="25075"/>
                      <a:pt x="659" y="24856"/>
                    </a:cubicBezTo>
                    <a:cubicBezTo>
                      <a:pt x="1809" y="23430"/>
                      <a:pt x="2744" y="21674"/>
                      <a:pt x="3455" y="19642"/>
                    </a:cubicBezTo>
                    <a:cubicBezTo>
                      <a:pt x="3731" y="18983"/>
                      <a:pt x="3894" y="18272"/>
                      <a:pt x="4113" y="17557"/>
                    </a:cubicBezTo>
                    <a:cubicBezTo>
                      <a:pt x="4333" y="18544"/>
                      <a:pt x="4552" y="19589"/>
                      <a:pt x="4829" y="20686"/>
                    </a:cubicBezTo>
                    <a:cubicBezTo>
                      <a:pt x="4881" y="20577"/>
                      <a:pt x="4938" y="20520"/>
                      <a:pt x="4991" y="20467"/>
                    </a:cubicBezTo>
                    <a:lnTo>
                      <a:pt x="5101" y="20357"/>
                    </a:lnTo>
                    <a:cubicBezTo>
                      <a:pt x="4772" y="19093"/>
                      <a:pt x="4500" y="17996"/>
                      <a:pt x="4280" y="16898"/>
                    </a:cubicBezTo>
                    <a:lnTo>
                      <a:pt x="4280" y="16846"/>
                    </a:lnTo>
                    <a:cubicBezTo>
                      <a:pt x="4609" y="15472"/>
                      <a:pt x="4829" y="14155"/>
                      <a:pt x="4991" y="12896"/>
                    </a:cubicBezTo>
                    <a:cubicBezTo>
                      <a:pt x="5649" y="14322"/>
                      <a:pt x="6365" y="15801"/>
                      <a:pt x="7133" y="17175"/>
                    </a:cubicBezTo>
                    <a:cubicBezTo>
                      <a:pt x="7186" y="17065"/>
                      <a:pt x="7243" y="16955"/>
                      <a:pt x="7295" y="16789"/>
                    </a:cubicBezTo>
                    <a:cubicBezTo>
                      <a:pt x="6527" y="15310"/>
                      <a:pt x="5759" y="13826"/>
                      <a:pt x="5101" y="12290"/>
                    </a:cubicBezTo>
                    <a:cubicBezTo>
                      <a:pt x="5101" y="12127"/>
                      <a:pt x="5101" y="11961"/>
                      <a:pt x="5158" y="11798"/>
                    </a:cubicBezTo>
                    <a:cubicBezTo>
                      <a:pt x="5268" y="10701"/>
                      <a:pt x="5430" y="9604"/>
                      <a:pt x="5649" y="8506"/>
                    </a:cubicBezTo>
                    <a:lnTo>
                      <a:pt x="8283" y="13554"/>
                    </a:lnTo>
                    <a:cubicBezTo>
                      <a:pt x="8340" y="13334"/>
                      <a:pt x="8340" y="13168"/>
                      <a:pt x="8393" y="12948"/>
                    </a:cubicBezTo>
                    <a:lnTo>
                      <a:pt x="5759" y="8010"/>
                    </a:lnTo>
                    <a:cubicBezTo>
                      <a:pt x="5926" y="7409"/>
                      <a:pt x="6088" y="6860"/>
                      <a:pt x="6255" y="6312"/>
                    </a:cubicBezTo>
                    <a:cubicBezTo>
                      <a:pt x="6365" y="5983"/>
                      <a:pt x="6527" y="5596"/>
                      <a:pt x="6694" y="5214"/>
                    </a:cubicBezTo>
                    <a:cubicBezTo>
                      <a:pt x="7186" y="6312"/>
                      <a:pt x="7791" y="7352"/>
                      <a:pt x="8340" y="8340"/>
                    </a:cubicBezTo>
                    <a:lnTo>
                      <a:pt x="8340" y="7628"/>
                    </a:lnTo>
                    <a:cubicBezTo>
                      <a:pt x="7791" y="6694"/>
                      <a:pt x="7352" y="5763"/>
                      <a:pt x="6857" y="4828"/>
                    </a:cubicBezTo>
                    <a:cubicBezTo>
                      <a:pt x="7186" y="4170"/>
                      <a:pt x="7625" y="3459"/>
                      <a:pt x="8173" y="2800"/>
                    </a:cubicBezTo>
                    <a:lnTo>
                      <a:pt x="8669" y="4007"/>
                    </a:lnTo>
                    <a:lnTo>
                      <a:pt x="8832" y="3511"/>
                    </a:lnTo>
                    <a:lnTo>
                      <a:pt x="8450" y="2524"/>
                    </a:lnTo>
                    <a:cubicBezTo>
                      <a:pt x="8832" y="2032"/>
                      <a:pt x="9328" y="1646"/>
                      <a:pt x="9929" y="1264"/>
                    </a:cubicBezTo>
                    <a:cubicBezTo>
                      <a:pt x="10587" y="878"/>
                      <a:pt x="11303" y="606"/>
                      <a:pt x="12014" y="329"/>
                    </a:cubicBezTo>
                    <a:cubicBezTo>
                      <a:pt x="12181" y="220"/>
                      <a:pt x="12343" y="110"/>
                      <a:pt x="12562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1" name="Google Shape;571;p8"/>
            <p:cNvGrpSpPr/>
            <p:nvPr/>
          </p:nvGrpSpPr>
          <p:grpSpPr>
            <a:xfrm rot="10800000">
              <a:off x="2737281" y="273540"/>
              <a:ext cx="584424" cy="609100"/>
              <a:chOff x="5898850" y="2516424"/>
              <a:chExt cx="584424" cy="609100"/>
            </a:xfrm>
          </p:grpSpPr>
          <p:sp>
            <p:nvSpPr>
              <p:cNvPr id="572" name="Google Shape;572;p8"/>
              <p:cNvSpPr/>
              <p:nvPr/>
            </p:nvSpPr>
            <p:spPr>
              <a:xfrm>
                <a:off x="6088158" y="2783960"/>
                <a:ext cx="186156" cy="168831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2251" extrusionOk="0">
                    <a:moveTo>
                      <a:pt x="1084" y="1"/>
                    </a:moveTo>
                    <a:cubicBezTo>
                      <a:pt x="829" y="1"/>
                      <a:pt x="574" y="128"/>
                      <a:pt x="383" y="436"/>
                    </a:cubicBezTo>
                    <a:cubicBezTo>
                      <a:pt x="163" y="822"/>
                      <a:pt x="1" y="1643"/>
                      <a:pt x="330" y="2029"/>
                    </a:cubicBezTo>
                    <a:cubicBezTo>
                      <a:pt x="486" y="2185"/>
                      <a:pt x="698" y="2251"/>
                      <a:pt x="918" y="2251"/>
                    </a:cubicBezTo>
                    <a:cubicBezTo>
                      <a:pt x="1317" y="2251"/>
                      <a:pt x="1744" y="2036"/>
                      <a:pt x="1919" y="1753"/>
                    </a:cubicBezTo>
                    <a:cubicBezTo>
                      <a:pt x="2481" y="950"/>
                      <a:pt x="1780" y="1"/>
                      <a:pt x="1084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8"/>
              <p:cNvSpPr/>
              <p:nvPr/>
            </p:nvSpPr>
            <p:spPr>
              <a:xfrm>
                <a:off x="6129335" y="2601928"/>
                <a:ext cx="139955" cy="146630"/>
              </a:xfrm>
              <a:custGeom>
                <a:avLst/>
                <a:gdLst/>
                <a:ahLst/>
                <a:cxnLst/>
                <a:rect l="l" t="t" r="r" b="b"/>
                <a:pathLst>
                  <a:path w="1866" h="1955" extrusionOk="0">
                    <a:moveTo>
                      <a:pt x="968" y="0"/>
                    </a:moveTo>
                    <a:cubicBezTo>
                      <a:pt x="837" y="0"/>
                      <a:pt x="707" y="36"/>
                      <a:pt x="602" y="120"/>
                    </a:cubicBezTo>
                    <a:lnTo>
                      <a:pt x="273" y="668"/>
                    </a:lnTo>
                    <a:cubicBezTo>
                      <a:pt x="110" y="888"/>
                      <a:pt x="0" y="1164"/>
                      <a:pt x="53" y="1437"/>
                    </a:cubicBezTo>
                    <a:cubicBezTo>
                      <a:pt x="110" y="1603"/>
                      <a:pt x="220" y="1823"/>
                      <a:pt x="439" y="1933"/>
                    </a:cubicBezTo>
                    <a:cubicBezTo>
                      <a:pt x="487" y="1948"/>
                      <a:pt x="534" y="1954"/>
                      <a:pt x="582" y="1954"/>
                    </a:cubicBezTo>
                    <a:cubicBezTo>
                      <a:pt x="698" y="1954"/>
                      <a:pt x="816" y="1916"/>
                      <a:pt x="931" y="1875"/>
                    </a:cubicBezTo>
                    <a:cubicBezTo>
                      <a:pt x="1260" y="1766"/>
                      <a:pt x="1589" y="1546"/>
                      <a:pt x="1699" y="1217"/>
                    </a:cubicBezTo>
                    <a:cubicBezTo>
                      <a:pt x="1866" y="888"/>
                      <a:pt x="1809" y="506"/>
                      <a:pt x="1537" y="230"/>
                    </a:cubicBezTo>
                    <a:cubicBezTo>
                      <a:pt x="1401" y="94"/>
                      <a:pt x="1182" y="0"/>
                      <a:pt x="968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8"/>
              <p:cNvSpPr/>
              <p:nvPr/>
            </p:nvSpPr>
            <p:spPr>
              <a:xfrm>
                <a:off x="6239665" y="2702057"/>
                <a:ext cx="148955" cy="112054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1494" extrusionOk="0">
                    <a:moveTo>
                      <a:pt x="1017" y="1"/>
                    </a:moveTo>
                    <a:cubicBezTo>
                      <a:pt x="856" y="1"/>
                      <a:pt x="694" y="49"/>
                      <a:pt x="557" y="159"/>
                    </a:cubicBezTo>
                    <a:cubicBezTo>
                      <a:pt x="1" y="614"/>
                      <a:pt x="380" y="1493"/>
                      <a:pt x="1049" y="1493"/>
                    </a:cubicBezTo>
                    <a:cubicBezTo>
                      <a:pt x="1103" y="1493"/>
                      <a:pt x="1158" y="1487"/>
                      <a:pt x="1216" y="1475"/>
                    </a:cubicBezTo>
                    <a:cubicBezTo>
                      <a:pt x="1492" y="1366"/>
                      <a:pt x="1712" y="1199"/>
                      <a:pt x="1821" y="927"/>
                    </a:cubicBezTo>
                    <a:cubicBezTo>
                      <a:pt x="1986" y="433"/>
                      <a:pt x="1501" y="1"/>
                      <a:pt x="1017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8"/>
              <p:cNvSpPr/>
              <p:nvPr/>
            </p:nvSpPr>
            <p:spPr>
              <a:xfrm>
                <a:off x="6009855" y="2711282"/>
                <a:ext cx="90603" cy="89853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8" extrusionOk="0">
                    <a:moveTo>
                      <a:pt x="647" y="0"/>
                    </a:moveTo>
                    <a:cubicBezTo>
                      <a:pt x="596" y="0"/>
                      <a:pt x="545" y="11"/>
                      <a:pt x="496" y="36"/>
                    </a:cubicBezTo>
                    <a:lnTo>
                      <a:pt x="329" y="88"/>
                    </a:lnTo>
                    <a:cubicBezTo>
                      <a:pt x="110" y="255"/>
                      <a:pt x="0" y="584"/>
                      <a:pt x="110" y="856"/>
                    </a:cubicBezTo>
                    <a:cubicBezTo>
                      <a:pt x="189" y="1057"/>
                      <a:pt x="415" y="1198"/>
                      <a:pt x="616" y="1198"/>
                    </a:cubicBezTo>
                    <a:cubicBezTo>
                      <a:pt x="692" y="1198"/>
                      <a:pt x="765" y="1177"/>
                      <a:pt x="825" y="1133"/>
                    </a:cubicBezTo>
                    <a:lnTo>
                      <a:pt x="988" y="966"/>
                    </a:lnTo>
                    <a:cubicBezTo>
                      <a:pt x="1097" y="804"/>
                      <a:pt x="1207" y="527"/>
                      <a:pt x="1097" y="308"/>
                    </a:cubicBezTo>
                    <a:cubicBezTo>
                      <a:pt x="1012" y="137"/>
                      <a:pt x="828" y="0"/>
                      <a:pt x="647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8"/>
              <p:cNvSpPr/>
              <p:nvPr/>
            </p:nvSpPr>
            <p:spPr>
              <a:xfrm>
                <a:off x="5959228" y="2563076"/>
                <a:ext cx="184131" cy="116554"/>
              </a:xfrm>
              <a:custGeom>
                <a:avLst/>
                <a:gdLst/>
                <a:ahLst/>
                <a:cxnLst/>
                <a:rect l="l" t="t" r="r" b="b"/>
                <a:pathLst>
                  <a:path w="2455" h="1554" extrusionOk="0">
                    <a:moveTo>
                      <a:pt x="1954" y="1"/>
                    </a:moveTo>
                    <a:cubicBezTo>
                      <a:pt x="1266" y="1"/>
                      <a:pt x="1" y="1137"/>
                      <a:pt x="1061" y="1516"/>
                    </a:cubicBezTo>
                    <a:cubicBezTo>
                      <a:pt x="1153" y="1540"/>
                      <a:pt x="1245" y="1553"/>
                      <a:pt x="1337" y="1553"/>
                    </a:cubicBezTo>
                    <a:cubicBezTo>
                      <a:pt x="1465" y="1553"/>
                      <a:pt x="1592" y="1527"/>
                      <a:pt x="1720" y="1463"/>
                    </a:cubicBezTo>
                    <a:cubicBezTo>
                      <a:pt x="1830" y="1463"/>
                      <a:pt x="1882" y="1406"/>
                      <a:pt x="1939" y="1353"/>
                    </a:cubicBezTo>
                    <a:cubicBezTo>
                      <a:pt x="2102" y="1186"/>
                      <a:pt x="2211" y="1024"/>
                      <a:pt x="2268" y="857"/>
                    </a:cubicBezTo>
                    <a:cubicBezTo>
                      <a:pt x="2455" y="229"/>
                      <a:pt x="2262" y="1"/>
                      <a:pt x="1954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8"/>
              <p:cNvSpPr/>
              <p:nvPr/>
            </p:nvSpPr>
            <p:spPr>
              <a:xfrm>
                <a:off x="5964703" y="2845013"/>
                <a:ext cx="98853" cy="99453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326" extrusionOk="0">
                    <a:moveTo>
                      <a:pt x="638" y="1"/>
                    </a:moveTo>
                    <a:cubicBezTo>
                      <a:pt x="608" y="1"/>
                      <a:pt x="579" y="3"/>
                      <a:pt x="549" y="8"/>
                    </a:cubicBezTo>
                    <a:lnTo>
                      <a:pt x="330" y="171"/>
                    </a:lnTo>
                    <a:cubicBezTo>
                      <a:pt x="111" y="390"/>
                      <a:pt x="1" y="719"/>
                      <a:pt x="163" y="996"/>
                    </a:cubicBezTo>
                    <a:cubicBezTo>
                      <a:pt x="220" y="1158"/>
                      <a:pt x="330" y="1268"/>
                      <a:pt x="492" y="1325"/>
                    </a:cubicBezTo>
                    <a:cubicBezTo>
                      <a:pt x="549" y="1325"/>
                      <a:pt x="659" y="1325"/>
                      <a:pt x="769" y="1268"/>
                    </a:cubicBezTo>
                    <a:cubicBezTo>
                      <a:pt x="1041" y="1158"/>
                      <a:pt x="1318" y="829"/>
                      <a:pt x="1261" y="500"/>
                    </a:cubicBezTo>
                    <a:cubicBezTo>
                      <a:pt x="1213" y="252"/>
                      <a:pt x="935" y="1"/>
                      <a:pt x="638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8"/>
              <p:cNvSpPr/>
              <p:nvPr/>
            </p:nvSpPr>
            <p:spPr>
              <a:xfrm>
                <a:off x="5898850" y="2730408"/>
                <a:ext cx="90678" cy="108904"/>
              </a:xfrm>
              <a:custGeom>
                <a:avLst/>
                <a:gdLst/>
                <a:ahLst/>
                <a:cxnLst/>
                <a:rect l="l" t="t" r="r" b="b"/>
                <a:pathLst>
                  <a:path w="1209" h="1452" extrusionOk="0">
                    <a:moveTo>
                      <a:pt x="712" y="0"/>
                    </a:moveTo>
                    <a:cubicBezTo>
                      <a:pt x="493" y="0"/>
                      <a:pt x="330" y="162"/>
                      <a:pt x="163" y="329"/>
                    </a:cubicBezTo>
                    <a:lnTo>
                      <a:pt x="54" y="492"/>
                    </a:lnTo>
                    <a:cubicBezTo>
                      <a:pt x="54" y="658"/>
                      <a:pt x="1" y="821"/>
                      <a:pt x="54" y="988"/>
                    </a:cubicBezTo>
                    <a:cubicBezTo>
                      <a:pt x="54" y="1150"/>
                      <a:pt x="163" y="1317"/>
                      <a:pt x="273" y="1369"/>
                    </a:cubicBezTo>
                    <a:cubicBezTo>
                      <a:pt x="357" y="1424"/>
                      <a:pt x="439" y="1452"/>
                      <a:pt x="521" y="1452"/>
                    </a:cubicBezTo>
                    <a:cubicBezTo>
                      <a:pt x="603" y="1452"/>
                      <a:pt x="686" y="1424"/>
                      <a:pt x="769" y="1369"/>
                    </a:cubicBezTo>
                    <a:cubicBezTo>
                      <a:pt x="931" y="1317"/>
                      <a:pt x="1098" y="1150"/>
                      <a:pt x="1151" y="931"/>
                    </a:cubicBezTo>
                    <a:cubicBezTo>
                      <a:pt x="1208" y="711"/>
                      <a:pt x="1208" y="492"/>
                      <a:pt x="1098" y="272"/>
                    </a:cubicBezTo>
                    <a:cubicBezTo>
                      <a:pt x="989" y="162"/>
                      <a:pt x="879" y="53"/>
                      <a:pt x="712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8"/>
              <p:cNvSpPr/>
              <p:nvPr/>
            </p:nvSpPr>
            <p:spPr>
              <a:xfrm>
                <a:off x="6005880" y="3011145"/>
                <a:ext cx="214057" cy="114379"/>
              </a:xfrm>
              <a:custGeom>
                <a:avLst/>
                <a:gdLst/>
                <a:ahLst/>
                <a:cxnLst/>
                <a:rect l="l" t="t" r="r" b="b"/>
                <a:pathLst>
                  <a:path w="2854" h="1525" extrusionOk="0">
                    <a:moveTo>
                      <a:pt x="1235" y="0"/>
                    </a:moveTo>
                    <a:cubicBezTo>
                      <a:pt x="796" y="0"/>
                      <a:pt x="325" y="126"/>
                      <a:pt x="220" y="479"/>
                    </a:cubicBezTo>
                    <a:cubicBezTo>
                      <a:pt x="0" y="1028"/>
                      <a:pt x="769" y="1524"/>
                      <a:pt x="1208" y="1524"/>
                    </a:cubicBezTo>
                    <a:lnTo>
                      <a:pt x="1260" y="1524"/>
                    </a:lnTo>
                    <a:cubicBezTo>
                      <a:pt x="2085" y="1524"/>
                      <a:pt x="2853" y="427"/>
                      <a:pt x="1866" y="98"/>
                    </a:cubicBezTo>
                    <a:cubicBezTo>
                      <a:pt x="1710" y="38"/>
                      <a:pt x="1477" y="0"/>
                      <a:pt x="1235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8"/>
              <p:cNvSpPr/>
              <p:nvPr/>
            </p:nvSpPr>
            <p:spPr>
              <a:xfrm>
                <a:off x="6182662" y="2911616"/>
                <a:ext cx="236558" cy="166206"/>
              </a:xfrm>
              <a:custGeom>
                <a:avLst/>
                <a:gdLst/>
                <a:ahLst/>
                <a:cxnLst/>
                <a:rect l="l" t="t" r="r" b="b"/>
                <a:pathLst>
                  <a:path w="3154" h="2216" extrusionOk="0">
                    <a:moveTo>
                      <a:pt x="1797" y="1"/>
                    </a:moveTo>
                    <a:cubicBezTo>
                      <a:pt x="1697" y="1"/>
                      <a:pt x="1592" y="17"/>
                      <a:pt x="1484" y="51"/>
                    </a:cubicBezTo>
                    <a:cubicBezTo>
                      <a:pt x="769" y="218"/>
                      <a:pt x="0" y="1148"/>
                      <a:pt x="496" y="1864"/>
                    </a:cubicBezTo>
                    <a:cubicBezTo>
                      <a:pt x="697" y="2114"/>
                      <a:pt x="1011" y="2215"/>
                      <a:pt x="1341" y="2215"/>
                    </a:cubicBezTo>
                    <a:cubicBezTo>
                      <a:pt x="1733" y="2215"/>
                      <a:pt x="2147" y="2071"/>
                      <a:pt x="2415" y="1864"/>
                    </a:cubicBezTo>
                    <a:cubicBezTo>
                      <a:pt x="3154" y="1175"/>
                      <a:pt x="2656" y="1"/>
                      <a:pt x="1797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1" name="Google Shape;581;p8"/>
              <p:cNvSpPr/>
              <p:nvPr/>
            </p:nvSpPr>
            <p:spPr>
              <a:xfrm>
                <a:off x="6363345" y="2784110"/>
                <a:ext cx="119929" cy="119179"/>
              </a:xfrm>
              <a:custGeom>
                <a:avLst/>
                <a:gdLst/>
                <a:ahLst/>
                <a:cxnLst/>
                <a:rect l="l" t="t" r="r" b="b"/>
                <a:pathLst>
                  <a:path w="1599" h="1589" extrusionOk="0">
                    <a:moveTo>
                      <a:pt x="833" y="0"/>
                    </a:moveTo>
                    <a:cubicBezTo>
                      <a:pt x="215" y="0"/>
                      <a:pt x="0" y="1115"/>
                      <a:pt x="502" y="1479"/>
                    </a:cubicBezTo>
                    <a:cubicBezTo>
                      <a:pt x="611" y="1588"/>
                      <a:pt x="831" y="1588"/>
                      <a:pt x="993" y="1588"/>
                    </a:cubicBezTo>
                    <a:cubicBezTo>
                      <a:pt x="1270" y="1479"/>
                      <a:pt x="1489" y="1259"/>
                      <a:pt x="1542" y="930"/>
                    </a:cubicBezTo>
                    <a:cubicBezTo>
                      <a:pt x="1599" y="653"/>
                      <a:pt x="1489" y="324"/>
                      <a:pt x="1270" y="162"/>
                    </a:cubicBezTo>
                    <a:cubicBezTo>
                      <a:pt x="1109" y="48"/>
                      <a:pt x="962" y="0"/>
                      <a:pt x="833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8"/>
              <p:cNvSpPr/>
              <p:nvPr/>
            </p:nvSpPr>
            <p:spPr>
              <a:xfrm>
                <a:off x="6338294" y="2612128"/>
                <a:ext cx="141455" cy="80103"/>
              </a:xfrm>
              <a:custGeom>
                <a:avLst/>
                <a:gdLst/>
                <a:ahLst/>
                <a:cxnLst/>
                <a:rect l="l" t="t" r="r" b="b"/>
                <a:pathLst>
                  <a:path w="1886" h="1068" extrusionOk="0">
                    <a:moveTo>
                      <a:pt x="1489" y="1"/>
                    </a:moveTo>
                    <a:cubicBezTo>
                      <a:pt x="951" y="1"/>
                      <a:pt x="0" y="725"/>
                      <a:pt x="836" y="1028"/>
                    </a:cubicBezTo>
                    <a:cubicBezTo>
                      <a:pt x="890" y="1055"/>
                      <a:pt x="958" y="1068"/>
                      <a:pt x="1034" y="1068"/>
                    </a:cubicBezTo>
                    <a:cubicBezTo>
                      <a:pt x="1109" y="1068"/>
                      <a:pt x="1191" y="1055"/>
                      <a:pt x="1274" y="1028"/>
                    </a:cubicBezTo>
                    <a:cubicBezTo>
                      <a:pt x="1327" y="1028"/>
                      <a:pt x="1327" y="971"/>
                      <a:pt x="1384" y="971"/>
                    </a:cubicBezTo>
                    <a:cubicBezTo>
                      <a:pt x="1547" y="862"/>
                      <a:pt x="1713" y="699"/>
                      <a:pt x="1766" y="532"/>
                    </a:cubicBezTo>
                    <a:cubicBezTo>
                      <a:pt x="1885" y="144"/>
                      <a:pt x="1728" y="1"/>
                      <a:pt x="1489" y="1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8"/>
              <p:cNvSpPr/>
              <p:nvPr/>
            </p:nvSpPr>
            <p:spPr>
              <a:xfrm>
                <a:off x="6252790" y="2516424"/>
                <a:ext cx="98853" cy="84228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123" extrusionOk="0">
                    <a:moveTo>
                      <a:pt x="821" y="0"/>
                    </a:moveTo>
                    <a:lnTo>
                      <a:pt x="163" y="329"/>
                    </a:lnTo>
                    <a:cubicBezTo>
                      <a:pt x="0" y="549"/>
                      <a:pt x="0" y="878"/>
                      <a:pt x="273" y="1040"/>
                    </a:cubicBezTo>
                    <a:cubicBezTo>
                      <a:pt x="356" y="1095"/>
                      <a:pt x="452" y="1123"/>
                      <a:pt x="548" y="1123"/>
                    </a:cubicBezTo>
                    <a:cubicBezTo>
                      <a:pt x="644" y="1123"/>
                      <a:pt x="740" y="1095"/>
                      <a:pt x="821" y="1040"/>
                    </a:cubicBezTo>
                    <a:cubicBezTo>
                      <a:pt x="988" y="988"/>
                      <a:pt x="1098" y="821"/>
                      <a:pt x="1207" y="658"/>
                    </a:cubicBezTo>
                    <a:cubicBezTo>
                      <a:pt x="1260" y="549"/>
                      <a:pt x="1317" y="382"/>
                      <a:pt x="1260" y="272"/>
                    </a:cubicBezTo>
                    <a:cubicBezTo>
                      <a:pt x="1207" y="110"/>
                      <a:pt x="988" y="53"/>
                      <a:pt x="821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8"/>
              <p:cNvSpPr/>
              <p:nvPr/>
            </p:nvSpPr>
            <p:spPr>
              <a:xfrm>
                <a:off x="5907100" y="2960818"/>
                <a:ext cx="98853" cy="107029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427" extrusionOk="0">
                    <a:moveTo>
                      <a:pt x="879" y="0"/>
                    </a:moveTo>
                    <a:lnTo>
                      <a:pt x="383" y="163"/>
                    </a:lnTo>
                    <a:cubicBezTo>
                      <a:pt x="163" y="330"/>
                      <a:pt x="53" y="549"/>
                      <a:pt x="53" y="769"/>
                    </a:cubicBezTo>
                    <a:cubicBezTo>
                      <a:pt x="1" y="988"/>
                      <a:pt x="1" y="1208"/>
                      <a:pt x="163" y="1317"/>
                    </a:cubicBezTo>
                    <a:cubicBezTo>
                      <a:pt x="220" y="1370"/>
                      <a:pt x="330" y="1427"/>
                      <a:pt x="383" y="1427"/>
                    </a:cubicBezTo>
                    <a:cubicBezTo>
                      <a:pt x="659" y="1427"/>
                      <a:pt x="879" y="1260"/>
                      <a:pt x="1041" y="1041"/>
                    </a:cubicBezTo>
                    <a:cubicBezTo>
                      <a:pt x="1208" y="878"/>
                      <a:pt x="1317" y="659"/>
                      <a:pt x="1260" y="439"/>
                    </a:cubicBezTo>
                    <a:cubicBezTo>
                      <a:pt x="1260" y="220"/>
                      <a:pt x="1098" y="0"/>
                      <a:pt x="879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5" name="Google Shape;585;p8"/>
            <p:cNvGrpSpPr/>
            <p:nvPr/>
          </p:nvGrpSpPr>
          <p:grpSpPr>
            <a:xfrm rot="10800000">
              <a:off x="5181127" y="4377537"/>
              <a:ext cx="395825" cy="802086"/>
              <a:chOff x="7904450" y="2397175"/>
              <a:chExt cx="1061762" cy="2151519"/>
            </a:xfrm>
          </p:grpSpPr>
          <p:sp>
            <p:nvSpPr>
              <p:cNvPr id="586" name="Google Shape;586;p8"/>
              <p:cNvSpPr/>
              <p:nvPr/>
            </p:nvSpPr>
            <p:spPr>
              <a:xfrm>
                <a:off x="7904450" y="2397175"/>
                <a:ext cx="1061762" cy="2151519"/>
              </a:xfrm>
              <a:custGeom>
                <a:avLst/>
                <a:gdLst/>
                <a:ahLst/>
                <a:cxnLst/>
                <a:rect l="l" t="t" r="r" b="b"/>
                <a:pathLst>
                  <a:path w="12563" h="25458" extrusionOk="0">
                    <a:moveTo>
                      <a:pt x="12562" y="0"/>
                    </a:moveTo>
                    <a:cubicBezTo>
                      <a:pt x="12233" y="0"/>
                      <a:pt x="11904" y="57"/>
                      <a:pt x="11575" y="110"/>
                    </a:cubicBezTo>
                    <a:cubicBezTo>
                      <a:pt x="9328" y="439"/>
                      <a:pt x="7133" y="1593"/>
                      <a:pt x="5487" y="3020"/>
                    </a:cubicBezTo>
                    <a:cubicBezTo>
                      <a:pt x="5430" y="3073"/>
                      <a:pt x="5430" y="3073"/>
                      <a:pt x="5377" y="3073"/>
                    </a:cubicBezTo>
                    <a:lnTo>
                      <a:pt x="4881" y="3568"/>
                    </a:lnTo>
                    <a:cubicBezTo>
                      <a:pt x="3841" y="4609"/>
                      <a:pt x="3016" y="5816"/>
                      <a:pt x="2415" y="7133"/>
                    </a:cubicBezTo>
                    <a:cubicBezTo>
                      <a:pt x="2305" y="7299"/>
                      <a:pt x="2248" y="7462"/>
                      <a:pt x="2138" y="7681"/>
                    </a:cubicBezTo>
                    <a:cubicBezTo>
                      <a:pt x="1866" y="8340"/>
                      <a:pt x="1647" y="8998"/>
                      <a:pt x="1480" y="9713"/>
                    </a:cubicBezTo>
                    <a:cubicBezTo>
                      <a:pt x="1370" y="10262"/>
                      <a:pt x="1317" y="10863"/>
                      <a:pt x="1260" y="11412"/>
                    </a:cubicBezTo>
                    <a:cubicBezTo>
                      <a:pt x="1208" y="11579"/>
                      <a:pt x="1208" y="11741"/>
                      <a:pt x="1208" y="11851"/>
                    </a:cubicBezTo>
                    <a:cubicBezTo>
                      <a:pt x="1098" y="12948"/>
                      <a:pt x="1151" y="14045"/>
                      <a:pt x="1151" y="15200"/>
                    </a:cubicBezTo>
                    <a:cubicBezTo>
                      <a:pt x="1151" y="15310"/>
                      <a:pt x="1208" y="15472"/>
                      <a:pt x="1208" y="15582"/>
                    </a:cubicBezTo>
                    <a:cubicBezTo>
                      <a:pt x="1208" y="16297"/>
                      <a:pt x="1260" y="16955"/>
                      <a:pt x="1260" y="17667"/>
                    </a:cubicBezTo>
                    <a:cubicBezTo>
                      <a:pt x="1317" y="18163"/>
                      <a:pt x="1317" y="18601"/>
                      <a:pt x="1317" y="19093"/>
                    </a:cubicBezTo>
                    <a:lnTo>
                      <a:pt x="1317" y="19532"/>
                    </a:lnTo>
                    <a:cubicBezTo>
                      <a:pt x="1260" y="21288"/>
                      <a:pt x="1041" y="23100"/>
                      <a:pt x="330" y="24689"/>
                    </a:cubicBezTo>
                    <a:cubicBezTo>
                      <a:pt x="273" y="24966"/>
                      <a:pt x="110" y="25238"/>
                      <a:pt x="1" y="25457"/>
                    </a:cubicBezTo>
                    <a:cubicBezTo>
                      <a:pt x="220" y="25295"/>
                      <a:pt x="440" y="25075"/>
                      <a:pt x="659" y="24856"/>
                    </a:cubicBezTo>
                    <a:cubicBezTo>
                      <a:pt x="2138" y="23539"/>
                      <a:pt x="3565" y="22223"/>
                      <a:pt x="4829" y="20686"/>
                    </a:cubicBezTo>
                    <a:cubicBezTo>
                      <a:pt x="4881" y="20577"/>
                      <a:pt x="4938" y="20520"/>
                      <a:pt x="4991" y="20467"/>
                    </a:cubicBezTo>
                    <a:lnTo>
                      <a:pt x="5101" y="20357"/>
                    </a:lnTo>
                    <a:cubicBezTo>
                      <a:pt x="5869" y="19370"/>
                      <a:pt x="6584" y="18325"/>
                      <a:pt x="7133" y="17175"/>
                    </a:cubicBezTo>
                    <a:cubicBezTo>
                      <a:pt x="7186" y="17065"/>
                      <a:pt x="7243" y="16955"/>
                      <a:pt x="7295" y="16789"/>
                    </a:cubicBezTo>
                    <a:cubicBezTo>
                      <a:pt x="7682" y="15968"/>
                      <a:pt x="8011" y="15090"/>
                      <a:pt x="8173" y="14212"/>
                    </a:cubicBezTo>
                    <a:cubicBezTo>
                      <a:pt x="8230" y="13993"/>
                      <a:pt x="8283" y="13773"/>
                      <a:pt x="8283" y="13554"/>
                    </a:cubicBezTo>
                    <a:cubicBezTo>
                      <a:pt x="8340" y="13334"/>
                      <a:pt x="8340" y="13168"/>
                      <a:pt x="8393" y="12948"/>
                    </a:cubicBezTo>
                    <a:cubicBezTo>
                      <a:pt x="8502" y="11741"/>
                      <a:pt x="8450" y="10481"/>
                      <a:pt x="8393" y="9217"/>
                    </a:cubicBezTo>
                    <a:cubicBezTo>
                      <a:pt x="8393" y="8945"/>
                      <a:pt x="8393" y="8669"/>
                      <a:pt x="8340" y="8340"/>
                    </a:cubicBezTo>
                    <a:lnTo>
                      <a:pt x="8340" y="7628"/>
                    </a:lnTo>
                    <a:cubicBezTo>
                      <a:pt x="8283" y="6641"/>
                      <a:pt x="8340" y="5653"/>
                      <a:pt x="8502" y="4666"/>
                    </a:cubicBezTo>
                    <a:lnTo>
                      <a:pt x="8669" y="4007"/>
                    </a:lnTo>
                    <a:lnTo>
                      <a:pt x="8832" y="3511"/>
                    </a:lnTo>
                    <a:cubicBezTo>
                      <a:pt x="9437" y="2032"/>
                      <a:pt x="10587" y="1154"/>
                      <a:pt x="12014" y="329"/>
                    </a:cubicBezTo>
                    <a:cubicBezTo>
                      <a:pt x="12181" y="220"/>
                      <a:pt x="12343" y="110"/>
                      <a:pt x="12562" y="0"/>
                    </a:cubicBezTo>
                    <a:close/>
                  </a:path>
                </a:pathLst>
              </a:custGeom>
              <a:solidFill>
                <a:srgbClr val="609C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8"/>
              <p:cNvSpPr/>
              <p:nvPr/>
            </p:nvSpPr>
            <p:spPr>
              <a:xfrm>
                <a:off x="7904450" y="2397175"/>
                <a:ext cx="1061762" cy="2151519"/>
              </a:xfrm>
              <a:custGeom>
                <a:avLst/>
                <a:gdLst/>
                <a:ahLst/>
                <a:cxnLst/>
                <a:rect l="l" t="t" r="r" b="b"/>
                <a:pathLst>
                  <a:path w="12563" h="25458" extrusionOk="0">
                    <a:moveTo>
                      <a:pt x="12562" y="0"/>
                    </a:moveTo>
                    <a:cubicBezTo>
                      <a:pt x="12233" y="0"/>
                      <a:pt x="11904" y="57"/>
                      <a:pt x="11575" y="110"/>
                    </a:cubicBezTo>
                    <a:cubicBezTo>
                      <a:pt x="10974" y="329"/>
                      <a:pt x="10315" y="606"/>
                      <a:pt x="9767" y="988"/>
                    </a:cubicBezTo>
                    <a:cubicBezTo>
                      <a:pt x="9108" y="1374"/>
                      <a:pt x="8560" y="1865"/>
                      <a:pt x="8064" y="2414"/>
                    </a:cubicBezTo>
                    <a:lnTo>
                      <a:pt x="5377" y="3073"/>
                    </a:lnTo>
                    <a:lnTo>
                      <a:pt x="4881" y="3568"/>
                    </a:lnTo>
                    <a:lnTo>
                      <a:pt x="7682" y="2853"/>
                    </a:lnTo>
                    <a:lnTo>
                      <a:pt x="7682" y="2853"/>
                    </a:lnTo>
                    <a:cubicBezTo>
                      <a:pt x="7295" y="3349"/>
                      <a:pt x="6966" y="3898"/>
                      <a:pt x="6694" y="4446"/>
                    </a:cubicBezTo>
                    <a:lnTo>
                      <a:pt x="6637" y="4389"/>
                    </a:lnTo>
                    <a:lnTo>
                      <a:pt x="2415" y="7133"/>
                    </a:lnTo>
                    <a:cubicBezTo>
                      <a:pt x="2305" y="7299"/>
                      <a:pt x="2248" y="7462"/>
                      <a:pt x="2138" y="7681"/>
                    </a:cubicBezTo>
                    <a:lnTo>
                      <a:pt x="6418" y="4938"/>
                    </a:lnTo>
                    <a:lnTo>
                      <a:pt x="6418" y="4938"/>
                    </a:lnTo>
                    <a:cubicBezTo>
                      <a:pt x="6255" y="5377"/>
                      <a:pt x="6088" y="5816"/>
                      <a:pt x="5926" y="6202"/>
                    </a:cubicBezTo>
                    <a:cubicBezTo>
                      <a:pt x="5707" y="6860"/>
                      <a:pt x="5540" y="7571"/>
                      <a:pt x="5377" y="8230"/>
                    </a:cubicBezTo>
                    <a:lnTo>
                      <a:pt x="1260" y="11412"/>
                    </a:lnTo>
                    <a:cubicBezTo>
                      <a:pt x="1208" y="11579"/>
                      <a:pt x="1208" y="11741"/>
                      <a:pt x="1208" y="11851"/>
                    </a:cubicBezTo>
                    <a:lnTo>
                      <a:pt x="5268" y="8778"/>
                    </a:lnTo>
                    <a:lnTo>
                      <a:pt x="5268" y="8778"/>
                    </a:lnTo>
                    <a:cubicBezTo>
                      <a:pt x="5101" y="9766"/>
                      <a:pt x="4938" y="10754"/>
                      <a:pt x="4829" y="11741"/>
                    </a:cubicBezTo>
                    <a:cubicBezTo>
                      <a:pt x="4772" y="11908"/>
                      <a:pt x="4772" y="12018"/>
                      <a:pt x="4772" y="12180"/>
                    </a:cubicBezTo>
                    <a:cubicBezTo>
                      <a:pt x="3565" y="13225"/>
                      <a:pt x="2415" y="14212"/>
                      <a:pt x="1151" y="15200"/>
                    </a:cubicBezTo>
                    <a:cubicBezTo>
                      <a:pt x="1151" y="15310"/>
                      <a:pt x="1208" y="15472"/>
                      <a:pt x="1208" y="15582"/>
                    </a:cubicBezTo>
                    <a:cubicBezTo>
                      <a:pt x="2358" y="14651"/>
                      <a:pt x="3565" y="13716"/>
                      <a:pt x="4662" y="12729"/>
                    </a:cubicBezTo>
                    <a:lnTo>
                      <a:pt x="4662" y="12729"/>
                    </a:lnTo>
                    <a:cubicBezTo>
                      <a:pt x="4500" y="13993"/>
                      <a:pt x="4280" y="15419"/>
                      <a:pt x="3894" y="16846"/>
                    </a:cubicBezTo>
                    <a:cubicBezTo>
                      <a:pt x="3073" y="17614"/>
                      <a:pt x="2195" y="18382"/>
                      <a:pt x="1317" y="19093"/>
                    </a:cubicBezTo>
                    <a:lnTo>
                      <a:pt x="1317" y="19532"/>
                    </a:lnTo>
                    <a:cubicBezTo>
                      <a:pt x="2138" y="18874"/>
                      <a:pt x="2963" y="18163"/>
                      <a:pt x="3784" y="17447"/>
                    </a:cubicBezTo>
                    <a:lnTo>
                      <a:pt x="3784" y="17447"/>
                    </a:lnTo>
                    <a:cubicBezTo>
                      <a:pt x="3622" y="18163"/>
                      <a:pt x="3402" y="18874"/>
                      <a:pt x="3126" y="19532"/>
                    </a:cubicBezTo>
                    <a:cubicBezTo>
                      <a:pt x="2467" y="21564"/>
                      <a:pt x="1480" y="23320"/>
                      <a:pt x="330" y="24689"/>
                    </a:cubicBezTo>
                    <a:cubicBezTo>
                      <a:pt x="273" y="24966"/>
                      <a:pt x="110" y="25238"/>
                      <a:pt x="1" y="25457"/>
                    </a:cubicBezTo>
                    <a:cubicBezTo>
                      <a:pt x="220" y="25295"/>
                      <a:pt x="440" y="25075"/>
                      <a:pt x="659" y="24856"/>
                    </a:cubicBezTo>
                    <a:cubicBezTo>
                      <a:pt x="1809" y="23430"/>
                      <a:pt x="2744" y="21674"/>
                      <a:pt x="3455" y="19642"/>
                    </a:cubicBezTo>
                    <a:cubicBezTo>
                      <a:pt x="3731" y="18983"/>
                      <a:pt x="3894" y="18272"/>
                      <a:pt x="4113" y="17557"/>
                    </a:cubicBezTo>
                    <a:cubicBezTo>
                      <a:pt x="4333" y="18544"/>
                      <a:pt x="4552" y="19589"/>
                      <a:pt x="4829" y="20686"/>
                    </a:cubicBezTo>
                    <a:cubicBezTo>
                      <a:pt x="4881" y="20577"/>
                      <a:pt x="4938" y="20520"/>
                      <a:pt x="4991" y="20467"/>
                    </a:cubicBezTo>
                    <a:lnTo>
                      <a:pt x="5101" y="20357"/>
                    </a:lnTo>
                    <a:cubicBezTo>
                      <a:pt x="4772" y="19093"/>
                      <a:pt x="4500" y="17996"/>
                      <a:pt x="4280" y="16898"/>
                    </a:cubicBezTo>
                    <a:lnTo>
                      <a:pt x="4280" y="16846"/>
                    </a:lnTo>
                    <a:cubicBezTo>
                      <a:pt x="4609" y="15472"/>
                      <a:pt x="4829" y="14155"/>
                      <a:pt x="4991" y="12896"/>
                    </a:cubicBezTo>
                    <a:cubicBezTo>
                      <a:pt x="5649" y="14322"/>
                      <a:pt x="6365" y="15801"/>
                      <a:pt x="7133" y="17175"/>
                    </a:cubicBezTo>
                    <a:cubicBezTo>
                      <a:pt x="7186" y="17065"/>
                      <a:pt x="7243" y="16955"/>
                      <a:pt x="7295" y="16789"/>
                    </a:cubicBezTo>
                    <a:cubicBezTo>
                      <a:pt x="6527" y="15310"/>
                      <a:pt x="5759" y="13826"/>
                      <a:pt x="5101" y="12290"/>
                    </a:cubicBezTo>
                    <a:cubicBezTo>
                      <a:pt x="5101" y="12127"/>
                      <a:pt x="5101" y="11961"/>
                      <a:pt x="5158" y="11798"/>
                    </a:cubicBezTo>
                    <a:cubicBezTo>
                      <a:pt x="5268" y="10701"/>
                      <a:pt x="5430" y="9604"/>
                      <a:pt x="5649" y="8506"/>
                    </a:cubicBezTo>
                    <a:lnTo>
                      <a:pt x="8283" y="13554"/>
                    </a:lnTo>
                    <a:cubicBezTo>
                      <a:pt x="8340" y="13334"/>
                      <a:pt x="8340" y="13168"/>
                      <a:pt x="8393" y="12948"/>
                    </a:cubicBezTo>
                    <a:lnTo>
                      <a:pt x="5759" y="8010"/>
                    </a:lnTo>
                    <a:cubicBezTo>
                      <a:pt x="5926" y="7409"/>
                      <a:pt x="6088" y="6860"/>
                      <a:pt x="6255" y="6312"/>
                    </a:cubicBezTo>
                    <a:cubicBezTo>
                      <a:pt x="6365" y="5983"/>
                      <a:pt x="6527" y="5596"/>
                      <a:pt x="6694" y="5214"/>
                    </a:cubicBezTo>
                    <a:cubicBezTo>
                      <a:pt x="7186" y="6312"/>
                      <a:pt x="7791" y="7352"/>
                      <a:pt x="8340" y="8340"/>
                    </a:cubicBezTo>
                    <a:lnTo>
                      <a:pt x="8340" y="7628"/>
                    </a:lnTo>
                    <a:cubicBezTo>
                      <a:pt x="7791" y="6694"/>
                      <a:pt x="7352" y="5763"/>
                      <a:pt x="6857" y="4828"/>
                    </a:cubicBezTo>
                    <a:cubicBezTo>
                      <a:pt x="7186" y="4170"/>
                      <a:pt x="7625" y="3459"/>
                      <a:pt x="8173" y="2800"/>
                    </a:cubicBezTo>
                    <a:lnTo>
                      <a:pt x="8669" y="4007"/>
                    </a:lnTo>
                    <a:lnTo>
                      <a:pt x="8832" y="3511"/>
                    </a:lnTo>
                    <a:lnTo>
                      <a:pt x="8450" y="2524"/>
                    </a:lnTo>
                    <a:cubicBezTo>
                      <a:pt x="8832" y="2032"/>
                      <a:pt x="9328" y="1646"/>
                      <a:pt x="9929" y="1264"/>
                    </a:cubicBezTo>
                    <a:cubicBezTo>
                      <a:pt x="10587" y="878"/>
                      <a:pt x="11303" y="606"/>
                      <a:pt x="12014" y="329"/>
                    </a:cubicBezTo>
                    <a:cubicBezTo>
                      <a:pt x="12181" y="220"/>
                      <a:pt x="12343" y="110"/>
                      <a:pt x="12562" y="0"/>
                    </a:cubicBezTo>
                    <a:close/>
                  </a:path>
                </a:pathLst>
              </a:custGeom>
              <a:solidFill>
                <a:srgbClr val="4B81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8" name="Google Shape;588;p8"/>
            <p:cNvGrpSpPr/>
            <p:nvPr/>
          </p:nvGrpSpPr>
          <p:grpSpPr>
            <a:xfrm rot="5400000">
              <a:off x="2754670" y="3834394"/>
              <a:ext cx="824388" cy="859196"/>
              <a:chOff x="5898850" y="2516424"/>
              <a:chExt cx="584424" cy="609100"/>
            </a:xfrm>
          </p:grpSpPr>
          <p:sp>
            <p:nvSpPr>
              <p:cNvPr id="589" name="Google Shape;589;p8"/>
              <p:cNvSpPr/>
              <p:nvPr/>
            </p:nvSpPr>
            <p:spPr>
              <a:xfrm>
                <a:off x="6088158" y="2783960"/>
                <a:ext cx="186156" cy="168831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2251" extrusionOk="0">
                    <a:moveTo>
                      <a:pt x="1084" y="1"/>
                    </a:moveTo>
                    <a:cubicBezTo>
                      <a:pt x="829" y="1"/>
                      <a:pt x="574" y="128"/>
                      <a:pt x="383" y="436"/>
                    </a:cubicBezTo>
                    <a:cubicBezTo>
                      <a:pt x="163" y="822"/>
                      <a:pt x="1" y="1643"/>
                      <a:pt x="330" y="2029"/>
                    </a:cubicBezTo>
                    <a:cubicBezTo>
                      <a:pt x="486" y="2185"/>
                      <a:pt x="698" y="2251"/>
                      <a:pt x="918" y="2251"/>
                    </a:cubicBezTo>
                    <a:cubicBezTo>
                      <a:pt x="1317" y="2251"/>
                      <a:pt x="1744" y="2036"/>
                      <a:pt x="1919" y="1753"/>
                    </a:cubicBezTo>
                    <a:cubicBezTo>
                      <a:pt x="2481" y="950"/>
                      <a:pt x="1780" y="1"/>
                      <a:pt x="1084" y="1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8"/>
              <p:cNvSpPr/>
              <p:nvPr/>
            </p:nvSpPr>
            <p:spPr>
              <a:xfrm>
                <a:off x="6129335" y="2601928"/>
                <a:ext cx="139955" cy="146630"/>
              </a:xfrm>
              <a:custGeom>
                <a:avLst/>
                <a:gdLst/>
                <a:ahLst/>
                <a:cxnLst/>
                <a:rect l="l" t="t" r="r" b="b"/>
                <a:pathLst>
                  <a:path w="1866" h="1955" extrusionOk="0">
                    <a:moveTo>
                      <a:pt x="968" y="0"/>
                    </a:moveTo>
                    <a:cubicBezTo>
                      <a:pt x="837" y="0"/>
                      <a:pt x="707" y="36"/>
                      <a:pt x="602" y="120"/>
                    </a:cubicBezTo>
                    <a:lnTo>
                      <a:pt x="273" y="668"/>
                    </a:lnTo>
                    <a:cubicBezTo>
                      <a:pt x="110" y="888"/>
                      <a:pt x="0" y="1164"/>
                      <a:pt x="53" y="1437"/>
                    </a:cubicBezTo>
                    <a:cubicBezTo>
                      <a:pt x="110" y="1603"/>
                      <a:pt x="220" y="1823"/>
                      <a:pt x="439" y="1933"/>
                    </a:cubicBezTo>
                    <a:cubicBezTo>
                      <a:pt x="487" y="1948"/>
                      <a:pt x="534" y="1954"/>
                      <a:pt x="582" y="1954"/>
                    </a:cubicBezTo>
                    <a:cubicBezTo>
                      <a:pt x="698" y="1954"/>
                      <a:pt x="816" y="1916"/>
                      <a:pt x="931" y="1875"/>
                    </a:cubicBezTo>
                    <a:cubicBezTo>
                      <a:pt x="1260" y="1766"/>
                      <a:pt x="1589" y="1546"/>
                      <a:pt x="1699" y="1217"/>
                    </a:cubicBezTo>
                    <a:cubicBezTo>
                      <a:pt x="1866" y="888"/>
                      <a:pt x="1809" y="506"/>
                      <a:pt x="1537" y="230"/>
                    </a:cubicBezTo>
                    <a:cubicBezTo>
                      <a:pt x="1401" y="94"/>
                      <a:pt x="1182" y="0"/>
                      <a:pt x="968" y="0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8"/>
              <p:cNvSpPr/>
              <p:nvPr/>
            </p:nvSpPr>
            <p:spPr>
              <a:xfrm>
                <a:off x="6239665" y="2702057"/>
                <a:ext cx="148955" cy="112054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1494" extrusionOk="0">
                    <a:moveTo>
                      <a:pt x="1017" y="1"/>
                    </a:moveTo>
                    <a:cubicBezTo>
                      <a:pt x="856" y="1"/>
                      <a:pt x="694" y="49"/>
                      <a:pt x="557" y="159"/>
                    </a:cubicBezTo>
                    <a:cubicBezTo>
                      <a:pt x="1" y="614"/>
                      <a:pt x="380" y="1493"/>
                      <a:pt x="1049" y="1493"/>
                    </a:cubicBezTo>
                    <a:cubicBezTo>
                      <a:pt x="1103" y="1493"/>
                      <a:pt x="1158" y="1487"/>
                      <a:pt x="1216" y="1475"/>
                    </a:cubicBezTo>
                    <a:cubicBezTo>
                      <a:pt x="1492" y="1366"/>
                      <a:pt x="1712" y="1199"/>
                      <a:pt x="1821" y="927"/>
                    </a:cubicBezTo>
                    <a:cubicBezTo>
                      <a:pt x="1986" y="433"/>
                      <a:pt x="1501" y="1"/>
                      <a:pt x="1017" y="1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8"/>
              <p:cNvSpPr/>
              <p:nvPr/>
            </p:nvSpPr>
            <p:spPr>
              <a:xfrm>
                <a:off x="6009855" y="2711282"/>
                <a:ext cx="90603" cy="89853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8" extrusionOk="0">
                    <a:moveTo>
                      <a:pt x="647" y="0"/>
                    </a:moveTo>
                    <a:cubicBezTo>
                      <a:pt x="596" y="0"/>
                      <a:pt x="545" y="11"/>
                      <a:pt x="496" y="36"/>
                    </a:cubicBezTo>
                    <a:lnTo>
                      <a:pt x="329" y="88"/>
                    </a:lnTo>
                    <a:cubicBezTo>
                      <a:pt x="110" y="255"/>
                      <a:pt x="0" y="584"/>
                      <a:pt x="110" y="856"/>
                    </a:cubicBezTo>
                    <a:cubicBezTo>
                      <a:pt x="189" y="1057"/>
                      <a:pt x="415" y="1198"/>
                      <a:pt x="616" y="1198"/>
                    </a:cubicBezTo>
                    <a:cubicBezTo>
                      <a:pt x="692" y="1198"/>
                      <a:pt x="765" y="1177"/>
                      <a:pt x="825" y="1133"/>
                    </a:cubicBezTo>
                    <a:lnTo>
                      <a:pt x="988" y="966"/>
                    </a:lnTo>
                    <a:cubicBezTo>
                      <a:pt x="1097" y="804"/>
                      <a:pt x="1207" y="527"/>
                      <a:pt x="1097" y="308"/>
                    </a:cubicBezTo>
                    <a:cubicBezTo>
                      <a:pt x="1012" y="137"/>
                      <a:pt x="828" y="0"/>
                      <a:pt x="647" y="0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8"/>
              <p:cNvSpPr/>
              <p:nvPr/>
            </p:nvSpPr>
            <p:spPr>
              <a:xfrm>
                <a:off x="5959228" y="2563076"/>
                <a:ext cx="184131" cy="116554"/>
              </a:xfrm>
              <a:custGeom>
                <a:avLst/>
                <a:gdLst/>
                <a:ahLst/>
                <a:cxnLst/>
                <a:rect l="l" t="t" r="r" b="b"/>
                <a:pathLst>
                  <a:path w="2455" h="1554" extrusionOk="0">
                    <a:moveTo>
                      <a:pt x="1954" y="1"/>
                    </a:moveTo>
                    <a:cubicBezTo>
                      <a:pt x="1266" y="1"/>
                      <a:pt x="1" y="1137"/>
                      <a:pt x="1061" y="1516"/>
                    </a:cubicBezTo>
                    <a:cubicBezTo>
                      <a:pt x="1153" y="1540"/>
                      <a:pt x="1245" y="1553"/>
                      <a:pt x="1337" y="1553"/>
                    </a:cubicBezTo>
                    <a:cubicBezTo>
                      <a:pt x="1465" y="1553"/>
                      <a:pt x="1592" y="1527"/>
                      <a:pt x="1720" y="1463"/>
                    </a:cubicBezTo>
                    <a:cubicBezTo>
                      <a:pt x="1830" y="1463"/>
                      <a:pt x="1882" y="1406"/>
                      <a:pt x="1939" y="1353"/>
                    </a:cubicBezTo>
                    <a:cubicBezTo>
                      <a:pt x="2102" y="1186"/>
                      <a:pt x="2211" y="1024"/>
                      <a:pt x="2268" y="857"/>
                    </a:cubicBezTo>
                    <a:cubicBezTo>
                      <a:pt x="2455" y="229"/>
                      <a:pt x="2262" y="1"/>
                      <a:pt x="1954" y="1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8"/>
              <p:cNvSpPr/>
              <p:nvPr/>
            </p:nvSpPr>
            <p:spPr>
              <a:xfrm>
                <a:off x="5964703" y="2845013"/>
                <a:ext cx="98853" cy="99453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326" extrusionOk="0">
                    <a:moveTo>
                      <a:pt x="638" y="1"/>
                    </a:moveTo>
                    <a:cubicBezTo>
                      <a:pt x="608" y="1"/>
                      <a:pt x="579" y="3"/>
                      <a:pt x="549" y="8"/>
                    </a:cubicBezTo>
                    <a:lnTo>
                      <a:pt x="330" y="171"/>
                    </a:lnTo>
                    <a:cubicBezTo>
                      <a:pt x="111" y="390"/>
                      <a:pt x="1" y="719"/>
                      <a:pt x="163" y="996"/>
                    </a:cubicBezTo>
                    <a:cubicBezTo>
                      <a:pt x="220" y="1158"/>
                      <a:pt x="330" y="1268"/>
                      <a:pt x="492" y="1325"/>
                    </a:cubicBezTo>
                    <a:cubicBezTo>
                      <a:pt x="549" y="1325"/>
                      <a:pt x="659" y="1325"/>
                      <a:pt x="769" y="1268"/>
                    </a:cubicBezTo>
                    <a:cubicBezTo>
                      <a:pt x="1041" y="1158"/>
                      <a:pt x="1318" y="829"/>
                      <a:pt x="1261" y="500"/>
                    </a:cubicBezTo>
                    <a:cubicBezTo>
                      <a:pt x="1213" y="252"/>
                      <a:pt x="935" y="1"/>
                      <a:pt x="638" y="1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8"/>
              <p:cNvSpPr/>
              <p:nvPr/>
            </p:nvSpPr>
            <p:spPr>
              <a:xfrm>
                <a:off x="5898850" y="2730408"/>
                <a:ext cx="90678" cy="108904"/>
              </a:xfrm>
              <a:custGeom>
                <a:avLst/>
                <a:gdLst/>
                <a:ahLst/>
                <a:cxnLst/>
                <a:rect l="l" t="t" r="r" b="b"/>
                <a:pathLst>
                  <a:path w="1209" h="1452" extrusionOk="0">
                    <a:moveTo>
                      <a:pt x="712" y="0"/>
                    </a:moveTo>
                    <a:cubicBezTo>
                      <a:pt x="493" y="0"/>
                      <a:pt x="330" y="162"/>
                      <a:pt x="163" y="329"/>
                    </a:cubicBezTo>
                    <a:lnTo>
                      <a:pt x="54" y="492"/>
                    </a:lnTo>
                    <a:cubicBezTo>
                      <a:pt x="54" y="658"/>
                      <a:pt x="1" y="821"/>
                      <a:pt x="54" y="988"/>
                    </a:cubicBezTo>
                    <a:cubicBezTo>
                      <a:pt x="54" y="1150"/>
                      <a:pt x="163" y="1317"/>
                      <a:pt x="273" y="1369"/>
                    </a:cubicBezTo>
                    <a:cubicBezTo>
                      <a:pt x="357" y="1424"/>
                      <a:pt x="439" y="1452"/>
                      <a:pt x="521" y="1452"/>
                    </a:cubicBezTo>
                    <a:cubicBezTo>
                      <a:pt x="603" y="1452"/>
                      <a:pt x="686" y="1424"/>
                      <a:pt x="769" y="1369"/>
                    </a:cubicBezTo>
                    <a:cubicBezTo>
                      <a:pt x="931" y="1317"/>
                      <a:pt x="1098" y="1150"/>
                      <a:pt x="1151" y="931"/>
                    </a:cubicBezTo>
                    <a:cubicBezTo>
                      <a:pt x="1208" y="711"/>
                      <a:pt x="1208" y="492"/>
                      <a:pt x="1098" y="272"/>
                    </a:cubicBezTo>
                    <a:cubicBezTo>
                      <a:pt x="989" y="162"/>
                      <a:pt x="879" y="53"/>
                      <a:pt x="712" y="0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8"/>
              <p:cNvSpPr/>
              <p:nvPr/>
            </p:nvSpPr>
            <p:spPr>
              <a:xfrm>
                <a:off x="6005880" y="3011145"/>
                <a:ext cx="214057" cy="114379"/>
              </a:xfrm>
              <a:custGeom>
                <a:avLst/>
                <a:gdLst/>
                <a:ahLst/>
                <a:cxnLst/>
                <a:rect l="l" t="t" r="r" b="b"/>
                <a:pathLst>
                  <a:path w="2854" h="1525" extrusionOk="0">
                    <a:moveTo>
                      <a:pt x="1235" y="0"/>
                    </a:moveTo>
                    <a:cubicBezTo>
                      <a:pt x="796" y="0"/>
                      <a:pt x="325" y="126"/>
                      <a:pt x="220" y="479"/>
                    </a:cubicBezTo>
                    <a:cubicBezTo>
                      <a:pt x="0" y="1028"/>
                      <a:pt x="769" y="1524"/>
                      <a:pt x="1208" y="1524"/>
                    </a:cubicBezTo>
                    <a:lnTo>
                      <a:pt x="1260" y="1524"/>
                    </a:lnTo>
                    <a:cubicBezTo>
                      <a:pt x="2085" y="1524"/>
                      <a:pt x="2853" y="427"/>
                      <a:pt x="1866" y="98"/>
                    </a:cubicBezTo>
                    <a:cubicBezTo>
                      <a:pt x="1710" y="38"/>
                      <a:pt x="1477" y="0"/>
                      <a:pt x="1235" y="0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8"/>
              <p:cNvSpPr/>
              <p:nvPr/>
            </p:nvSpPr>
            <p:spPr>
              <a:xfrm>
                <a:off x="6182662" y="2911616"/>
                <a:ext cx="236558" cy="166206"/>
              </a:xfrm>
              <a:custGeom>
                <a:avLst/>
                <a:gdLst/>
                <a:ahLst/>
                <a:cxnLst/>
                <a:rect l="l" t="t" r="r" b="b"/>
                <a:pathLst>
                  <a:path w="3154" h="2216" extrusionOk="0">
                    <a:moveTo>
                      <a:pt x="1797" y="1"/>
                    </a:moveTo>
                    <a:cubicBezTo>
                      <a:pt x="1697" y="1"/>
                      <a:pt x="1592" y="17"/>
                      <a:pt x="1484" y="51"/>
                    </a:cubicBezTo>
                    <a:cubicBezTo>
                      <a:pt x="769" y="218"/>
                      <a:pt x="0" y="1148"/>
                      <a:pt x="496" y="1864"/>
                    </a:cubicBezTo>
                    <a:cubicBezTo>
                      <a:pt x="697" y="2114"/>
                      <a:pt x="1011" y="2215"/>
                      <a:pt x="1341" y="2215"/>
                    </a:cubicBezTo>
                    <a:cubicBezTo>
                      <a:pt x="1733" y="2215"/>
                      <a:pt x="2147" y="2071"/>
                      <a:pt x="2415" y="1864"/>
                    </a:cubicBezTo>
                    <a:cubicBezTo>
                      <a:pt x="3154" y="1175"/>
                      <a:pt x="2656" y="1"/>
                      <a:pt x="1797" y="1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8"/>
              <p:cNvSpPr/>
              <p:nvPr/>
            </p:nvSpPr>
            <p:spPr>
              <a:xfrm>
                <a:off x="6363345" y="2784110"/>
                <a:ext cx="119929" cy="119179"/>
              </a:xfrm>
              <a:custGeom>
                <a:avLst/>
                <a:gdLst/>
                <a:ahLst/>
                <a:cxnLst/>
                <a:rect l="l" t="t" r="r" b="b"/>
                <a:pathLst>
                  <a:path w="1599" h="1589" extrusionOk="0">
                    <a:moveTo>
                      <a:pt x="833" y="0"/>
                    </a:moveTo>
                    <a:cubicBezTo>
                      <a:pt x="215" y="0"/>
                      <a:pt x="0" y="1115"/>
                      <a:pt x="502" y="1479"/>
                    </a:cubicBezTo>
                    <a:cubicBezTo>
                      <a:pt x="611" y="1588"/>
                      <a:pt x="831" y="1588"/>
                      <a:pt x="993" y="1588"/>
                    </a:cubicBezTo>
                    <a:cubicBezTo>
                      <a:pt x="1270" y="1479"/>
                      <a:pt x="1489" y="1259"/>
                      <a:pt x="1542" y="930"/>
                    </a:cubicBezTo>
                    <a:cubicBezTo>
                      <a:pt x="1599" y="653"/>
                      <a:pt x="1489" y="324"/>
                      <a:pt x="1270" y="162"/>
                    </a:cubicBezTo>
                    <a:cubicBezTo>
                      <a:pt x="1109" y="48"/>
                      <a:pt x="962" y="0"/>
                      <a:pt x="833" y="0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8"/>
              <p:cNvSpPr/>
              <p:nvPr/>
            </p:nvSpPr>
            <p:spPr>
              <a:xfrm>
                <a:off x="6338294" y="2612128"/>
                <a:ext cx="141455" cy="80103"/>
              </a:xfrm>
              <a:custGeom>
                <a:avLst/>
                <a:gdLst/>
                <a:ahLst/>
                <a:cxnLst/>
                <a:rect l="l" t="t" r="r" b="b"/>
                <a:pathLst>
                  <a:path w="1886" h="1068" extrusionOk="0">
                    <a:moveTo>
                      <a:pt x="1489" y="1"/>
                    </a:moveTo>
                    <a:cubicBezTo>
                      <a:pt x="951" y="1"/>
                      <a:pt x="0" y="725"/>
                      <a:pt x="836" y="1028"/>
                    </a:cubicBezTo>
                    <a:cubicBezTo>
                      <a:pt x="890" y="1055"/>
                      <a:pt x="958" y="1068"/>
                      <a:pt x="1034" y="1068"/>
                    </a:cubicBezTo>
                    <a:cubicBezTo>
                      <a:pt x="1109" y="1068"/>
                      <a:pt x="1191" y="1055"/>
                      <a:pt x="1274" y="1028"/>
                    </a:cubicBezTo>
                    <a:cubicBezTo>
                      <a:pt x="1327" y="1028"/>
                      <a:pt x="1327" y="971"/>
                      <a:pt x="1384" y="971"/>
                    </a:cubicBezTo>
                    <a:cubicBezTo>
                      <a:pt x="1547" y="862"/>
                      <a:pt x="1713" y="699"/>
                      <a:pt x="1766" y="532"/>
                    </a:cubicBezTo>
                    <a:cubicBezTo>
                      <a:pt x="1885" y="144"/>
                      <a:pt x="1728" y="1"/>
                      <a:pt x="1489" y="1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0" name="Google Shape;600;p8"/>
              <p:cNvSpPr/>
              <p:nvPr/>
            </p:nvSpPr>
            <p:spPr>
              <a:xfrm>
                <a:off x="6252790" y="2516424"/>
                <a:ext cx="98853" cy="84228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123" extrusionOk="0">
                    <a:moveTo>
                      <a:pt x="821" y="0"/>
                    </a:moveTo>
                    <a:lnTo>
                      <a:pt x="163" y="329"/>
                    </a:lnTo>
                    <a:cubicBezTo>
                      <a:pt x="0" y="549"/>
                      <a:pt x="0" y="878"/>
                      <a:pt x="273" y="1040"/>
                    </a:cubicBezTo>
                    <a:cubicBezTo>
                      <a:pt x="356" y="1095"/>
                      <a:pt x="452" y="1123"/>
                      <a:pt x="548" y="1123"/>
                    </a:cubicBezTo>
                    <a:cubicBezTo>
                      <a:pt x="644" y="1123"/>
                      <a:pt x="740" y="1095"/>
                      <a:pt x="821" y="1040"/>
                    </a:cubicBezTo>
                    <a:cubicBezTo>
                      <a:pt x="988" y="988"/>
                      <a:pt x="1098" y="821"/>
                      <a:pt x="1207" y="658"/>
                    </a:cubicBezTo>
                    <a:cubicBezTo>
                      <a:pt x="1260" y="549"/>
                      <a:pt x="1317" y="382"/>
                      <a:pt x="1260" y="272"/>
                    </a:cubicBezTo>
                    <a:cubicBezTo>
                      <a:pt x="1207" y="110"/>
                      <a:pt x="988" y="53"/>
                      <a:pt x="821" y="0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1" name="Google Shape;601;p8"/>
              <p:cNvSpPr/>
              <p:nvPr/>
            </p:nvSpPr>
            <p:spPr>
              <a:xfrm>
                <a:off x="5907100" y="2960818"/>
                <a:ext cx="98853" cy="107029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427" extrusionOk="0">
                    <a:moveTo>
                      <a:pt x="879" y="0"/>
                    </a:moveTo>
                    <a:lnTo>
                      <a:pt x="383" y="163"/>
                    </a:lnTo>
                    <a:cubicBezTo>
                      <a:pt x="163" y="330"/>
                      <a:pt x="53" y="549"/>
                      <a:pt x="53" y="769"/>
                    </a:cubicBezTo>
                    <a:cubicBezTo>
                      <a:pt x="1" y="988"/>
                      <a:pt x="1" y="1208"/>
                      <a:pt x="163" y="1317"/>
                    </a:cubicBezTo>
                    <a:cubicBezTo>
                      <a:pt x="220" y="1370"/>
                      <a:pt x="330" y="1427"/>
                      <a:pt x="383" y="1427"/>
                    </a:cubicBezTo>
                    <a:cubicBezTo>
                      <a:pt x="659" y="1427"/>
                      <a:pt x="879" y="1260"/>
                      <a:pt x="1041" y="1041"/>
                    </a:cubicBezTo>
                    <a:cubicBezTo>
                      <a:pt x="1208" y="878"/>
                      <a:pt x="1317" y="659"/>
                      <a:pt x="1260" y="439"/>
                    </a:cubicBezTo>
                    <a:cubicBezTo>
                      <a:pt x="1260" y="220"/>
                      <a:pt x="1098" y="0"/>
                      <a:pt x="879" y="0"/>
                    </a:cubicBezTo>
                    <a:close/>
                  </a:path>
                </a:pathLst>
              </a:custGeom>
              <a:solidFill>
                <a:srgbClr val="253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02" name="Google Shape;602;p8"/>
            <p:cNvGrpSpPr/>
            <p:nvPr/>
          </p:nvGrpSpPr>
          <p:grpSpPr>
            <a:xfrm>
              <a:off x="532851" y="684437"/>
              <a:ext cx="4147733" cy="3488676"/>
              <a:chOff x="5149787" y="1972670"/>
              <a:chExt cx="5422582" cy="4560957"/>
            </a:xfrm>
          </p:grpSpPr>
          <p:sp>
            <p:nvSpPr>
              <p:cNvPr id="603" name="Google Shape;603;p8"/>
              <p:cNvSpPr/>
              <p:nvPr/>
            </p:nvSpPr>
            <p:spPr>
              <a:xfrm>
                <a:off x="5910815" y="3305205"/>
                <a:ext cx="186156" cy="168831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2251" extrusionOk="0">
                    <a:moveTo>
                      <a:pt x="1084" y="1"/>
                    </a:moveTo>
                    <a:cubicBezTo>
                      <a:pt x="829" y="1"/>
                      <a:pt x="574" y="128"/>
                      <a:pt x="383" y="436"/>
                    </a:cubicBezTo>
                    <a:cubicBezTo>
                      <a:pt x="163" y="822"/>
                      <a:pt x="1" y="1643"/>
                      <a:pt x="330" y="2029"/>
                    </a:cubicBezTo>
                    <a:cubicBezTo>
                      <a:pt x="486" y="2185"/>
                      <a:pt x="698" y="2251"/>
                      <a:pt x="918" y="2251"/>
                    </a:cubicBezTo>
                    <a:cubicBezTo>
                      <a:pt x="1317" y="2251"/>
                      <a:pt x="1744" y="2036"/>
                      <a:pt x="1919" y="1753"/>
                    </a:cubicBezTo>
                    <a:cubicBezTo>
                      <a:pt x="2481" y="950"/>
                      <a:pt x="1780" y="1"/>
                      <a:pt x="108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8"/>
              <p:cNvSpPr/>
              <p:nvPr/>
            </p:nvSpPr>
            <p:spPr>
              <a:xfrm>
                <a:off x="5363843" y="5239821"/>
                <a:ext cx="139955" cy="146630"/>
              </a:xfrm>
              <a:custGeom>
                <a:avLst/>
                <a:gdLst/>
                <a:ahLst/>
                <a:cxnLst/>
                <a:rect l="l" t="t" r="r" b="b"/>
                <a:pathLst>
                  <a:path w="1866" h="1955" extrusionOk="0">
                    <a:moveTo>
                      <a:pt x="968" y="0"/>
                    </a:moveTo>
                    <a:cubicBezTo>
                      <a:pt x="837" y="0"/>
                      <a:pt x="707" y="36"/>
                      <a:pt x="602" y="120"/>
                    </a:cubicBezTo>
                    <a:lnTo>
                      <a:pt x="273" y="668"/>
                    </a:lnTo>
                    <a:cubicBezTo>
                      <a:pt x="110" y="888"/>
                      <a:pt x="0" y="1164"/>
                      <a:pt x="53" y="1437"/>
                    </a:cubicBezTo>
                    <a:cubicBezTo>
                      <a:pt x="110" y="1603"/>
                      <a:pt x="220" y="1823"/>
                      <a:pt x="439" y="1933"/>
                    </a:cubicBezTo>
                    <a:cubicBezTo>
                      <a:pt x="487" y="1948"/>
                      <a:pt x="534" y="1954"/>
                      <a:pt x="582" y="1954"/>
                    </a:cubicBezTo>
                    <a:cubicBezTo>
                      <a:pt x="698" y="1954"/>
                      <a:pt x="816" y="1916"/>
                      <a:pt x="931" y="1875"/>
                    </a:cubicBezTo>
                    <a:cubicBezTo>
                      <a:pt x="1260" y="1766"/>
                      <a:pt x="1589" y="1546"/>
                      <a:pt x="1699" y="1217"/>
                    </a:cubicBezTo>
                    <a:cubicBezTo>
                      <a:pt x="1866" y="888"/>
                      <a:pt x="1809" y="506"/>
                      <a:pt x="1537" y="230"/>
                    </a:cubicBezTo>
                    <a:cubicBezTo>
                      <a:pt x="1401" y="94"/>
                      <a:pt x="1182" y="0"/>
                      <a:pt x="96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8"/>
              <p:cNvSpPr/>
              <p:nvPr/>
            </p:nvSpPr>
            <p:spPr>
              <a:xfrm>
                <a:off x="10423414" y="5793311"/>
                <a:ext cx="148955" cy="112054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1494" extrusionOk="0">
                    <a:moveTo>
                      <a:pt x="1017" y="1"/>
                    </a:moveTo>
                    <a:cubicBezTo>
                      <a:pt x="856" y="1"/>
                      <a:pt x="694" y="49"/>
                      <a:pt x="557" y="159"/>
                    </a:cubicBezTo>
                    <a:cubicBezTo>
                      <a:pt x="1" y="614"/>
                      <a:pt x="380" y="1493"/>
                      <a:pt x="1049" y="1493"/>
                    </a:cubicBezTo>
                    <a:cubicBezTo>
                      <a:pt x="1103" y="1493"/>
                      <a:pt x="1158" y="1487"/>
                      <a:pt x="1216" y="1475"/>
                    </a:cubicBezTo>
                    <a:cubicBezTo>
                      <a:pt x="1492" y="1366"/>
                      <a:pt x="1712" y="1199"/>
                      <a:pt x="1821" y="927"/>
                    </a:cubicBezTo>
                    <a:cubicBezTo>
                      <a:pt x="1986" y="433"/>
                      <a:pt x="1501" y="1"/>
                      <a:pt x="101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8"/>
              <p:cNvSpPr/>
              <p:nvPr/>
            </p:nvSpPr>
            <p:spPr>
              <a:xfrm>
                <a:off x="6009855" y="2711282"/>
                <a:ext cx="90603" cy="89853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8" extrusionOk="0">
                    <a:moveTo>
                      <a:pt x="647" y="0"/>
                    </a:moveTo>
                    <a:cubicBezTo>
                      <a:pt x="596" y="0"/>
                      <a:pt x="545" y="11"/>
                      <a:pt x="496" y="36"/>
                    </a:cubicBezTo>
                    <a:lnTo>
                      <a:pt x="329" y="88"/>
                    </a:lnTo>
                    <a:cubicBezTo>
                      <a:pt x="110" y="255"/>
                      <a:pt x="0" y="584"/>
                      <a:pt x="110" y="856"/>
                    </a:cubicBezTo>
                    <a:cubicBezTo>
                      <a:pt x="189" y="1057"/>
                      <a:pt x="415" y="1198"/>
                      <a:pt x="616" y="1198"/>
                    </a:cubicBezTo>
                    <a:cubicBezTo>
                      <a:pt x="692" y="1198"/>
                      <a:pt x="765" y="1177"/>
                      <a:pt x="825" y="1133"/>
                    </a:cubicBezTo>
                    <a:lnTo>
                      <a:pt x="988" y="966"/>
                    </a:lnTo>
                    <a:cubicBezTo>
                      <a:pt x="1097" y="804"/>
                      <a:pt x="1207" y="527"/>
                      <a:pt x="1097" y="308"/>
                    </a:cubicBezTo>
                    <a:cubicBezTo>
                      <a:pt x="1012" y="137"/>
                      <a:pt x="828" y="0"/>
                      <a:pt x="64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8"/>
              <p:cNvSpPr/>
              <p:nvPr/>
            </p:nvSpPr>
            <p:spPr>
              <a:xfrm>
                <a:off x="5462136" y="1997479"/>
                <a:ext cx="184131" cy="116554"/>
              </a:xfrm>
              <a:custGeom>
                <a:avLst/>
                <a:gdLst/>
                <a:ahLst/>
                <a:cxnLst/>
                <a:rect l="l" t="t" r="r" b="b"/>
                <a:pathLst>
                  <a:path w="2455" h="1554" extrusionOk="0">
                    <a:moveTo>
                      <a:pt x="1954" y="1"/>
                    </a:moveTo>
                    <a:cubicBezTo>
                      <a:pt x="1266" y="1"/>
                      <a:pt x="1" y="1137"/>
                      <a:pt x="1061" y="1516"/>
                    </a:cubicBezTo>
                    <a:cubicBezTo>
                      <a:pt x="1153" y="1540"/>
                      <a:pt x="1245" y="1553"/>
                      <a:pt x="1337" y="1553"/>
                    </a:cubicBezTo>
                    <a:cubicBezTo>
                      <a:pt x="1465" y="1553"/>
                      <a:pt x="1592" y="1527"/>
                      <a:pt x="1720" y="1463"/>
                    </a:cubicBezTo>
                    <a:cubicBezTo>
                      <a:pt x="1830" y="1463"/>
                      <a:pt x="1882" y="1406"/>
                      <a:pt x="1939" y="1353"/>
                    </a:cubicBezTo>
                    <a:cubicBezTo>
                      <a:pt x="2102" y="1186"/>
                      <a:pt x="2211" y="1024"/>
                      <a:pt x="2268" y="857"/>
                    </a:cubicBezTo>
                    <a:cubicBezTo>
                      <a:pt x="2455" y="229"/>
                      <a:pt x="2262" y="1"/>
                      <a:pt x="195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8"/>
              <p:cNvSpPr/>
              <p:nvPr/>
            </p:nvSpPr>
            <p:spPr>
              <a:xfrm>
                <a:off x="5964703" y="2845013"/>
                <a:ext cx="98853" cy="99453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326" extrusionOk="0">
                    <a:moveTo>
                      <a:pt x="638" y="1"/>
                    </a:moveTo>
                    <a:cubicBezTo>
                      <a:pt x="608" y="1"/>
                      <a:pt x="579" y="3"/>
                      <a:pt x="549" y="8"/>
                    </a:cubicBezTo>
                    <a:lnTo>
                      <a:pt x="330" y="171"/>
                    </a:lnTo>
                    <a:cubicBezTo>
                      <a:pt x="111" y="390"/>
                      <a:pt x="1" y="719"/>
                      <a:pt x="163" y="996"/>
                    </a:cubicBezTo>
                    <a:cubicBezTo>
                      <a:pt x="220" y="1158"/>
                      <a:pt x="330" y="1268"/>
                      <a:pt x="492" y="1325"/>
                    </a:cubicBezTo>
                    <a:cubicBezTo>
                      <a:pt x="549" y="1325"/>
                      <a:pt x="659" y="1325"/>
                      <a:pt x="769" y="1268"/>
                    </a:cubicBezTo>
                    <a:cubicBezTo>
                      <a:pt x="1041" y="1158"/>
                      <a:pt x="1318" y="829"/>
                      <a:pt x="1261" y="500"/>
                    </a:cubicBezTo>
                    <a:cubicBezTo>
                      <a:pt x="1213" y="252"/>
                      <a:pt x="935" y="1"/>
                      <a:pt x="63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8"/>
              <p:cNvSpPr/>
              <p:nvPr/>
            </p:nvSpPr>
            <p:spPr>
              <a:xfrm>
                <a:off x="5898850" y="2730408"/>
                <a:ext cx="90678" cy="108904"/>
              </a:xfrm>
              <a:custGeom>
                <a:avLst/>
                <a:gdLst/>
                <a:ahLst/>
                <a:cxnLst/>
                <a:rect l="l" t="t" r="r" b="b"/>
                <a:pathLst>
                  <a:path w="1209" h="1452" extrusionOk="0">
                    <a:moveTo>
                      <a:pt x="712" y="0"/>
                    </a:moveTo>
                    <a:cubicBezTo>
                      <a:pt x="493" y="0"/>
                      <a:pt x="330" y="162"/>
                      <a:pt x="163" y="329"/>
                    </a:cubicBezTo>
                    <a:lnTo>
                      <a:pt x="54" y="492"/>
                    </a:lnTo>
                    <a:cubicBezTo>
                      <a:pt x="54" y="658"/>
                      <a:pt x="1" y="821"/>
                      <a:pt x="54" y="988"/>
                    </a:cubicBezTo>
                    <a:cubicBezTo>
                      <a:pt x="54" y="1150"/>
                      <a:pt x="163" y="1317"/>
                      <a:pt x="273" y="1369"/>
                    </a:cubicBezTo>
                    <a:cubicBezTo>
                      <a:pt x="357" y="1424"/>
                      <a:pt x="439" y="1452"/>
                      <a:pt x="521" y="1452"/>
                    </a:cubicBezTo>
                    <a:cubicBezTo>
                      <a:pt x="603" y="1452"/>
                      <a:pt x="686" y="1424"/>
                      <a:pt x="769" y="1369"/>
                    </a:cubicBezTo>
                    <a:cubicBezTo>
                      <a:pt x="931" y="1317"/>
                      <a:pt x="1098" y="1150"/>
                      <a:pt x="1151" y="931"/>
                    </a:cubicBezTo>
                    <a:cubicBezTo>
                      <a:pt x="1208" y="711"/>
                      <a:pt x="1208" y="492"/>
                      <a:pt x="1098" y="272"/>
                    </a:cubicBezTo>
                    <a:cubicBezTo>
                      <a:pt x="989" y="162"/>
                      <a:pt x="879" y="53"/>
                      <a:pt x="71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8"/>
              <p:cNvSpPr/>
              <p:nvPr/>
            </p:nvSpPr>
            <p:spPr>
              <a:xfrm>
                <a:off x="5149787" y="3330435"/>
                <a:ext cx="214057" cy="114379"/>
              </a:xfrm>
              <a:custGeom>
                <a:avLst/>
                <a:gdLst/>
                <a:ahLst/>
                <a:cxnLst/>
                <a:rect l="l" t="t" r="r" b="b"/>
                <a:pathLst>
                  <a:path w="2854" h="1525" extrusionOk="0">
                    <a:moveTo>
                      <a:pt x="1235" y="0"/>
                    </a:moveTo>
                    <a:cubicBezTo>
                      <a:pt x="796" y="0"/>
                      <a:pt x="325" y="126"/>
                      <a:pt x="220" y="479"/>
                    </a:cubicBezTo>
                    <a:cubicBezTo>
                      <a:pt x="0" y="1028"/>
                      <a:pt x="769" y="1524"/>
                      <a:pt x="1208" y="1524"/>
                    </a:cubicBezTo>
                    <a:lnTo>
                      <a:pt x="1260" y="1524"/>
                    </a:lnTo>
                    <a:cubicBezTo>
                      <a:pt x="2085" y="1524"/>
                      <a:pt x="2853" y="427"/>
                      <a:pt x="1866" y="98"/>
                    </a:cubicBezTo>
                    <a:cubicBezTo>
                      <a:pt x="1710" y="38"/>
                      <a:pt x="1477" y="0"/>
                      <a:pt x="12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8"/>
              <p:cNvSpPr/>
              <p:nvPr/>
            </p:nvSpPr>
            <p:spPr>
              <a:xfrm>
                <a:off x="7218255" y="1972670"/>
                <a:ext cx="236558" cy="166206"/>
              </a:xfrm>
              <a:custGeom>
                <a:avLst/>
                <a:gdLst/>
                <a:ahLst/>
                <a:cxnLst/>
                <a:rect l="l" t="t" r="r" b="b"/>
                <a:pathLst>
                  <a:path w="3154" h="2216" extrusionOk="0">
                    <a:moveTo>
                      <a:pt x="1797" y="1"/>
                    </a:moveTo>
                    <a:cubicBezTo>
                      <a:pt x="1697" y="1"/>
                      <a:pt x="1592" y="17"/>
                      <a:pt x="1484" y="51"/>
                    </a:cubicBezTo>
                    <a:cubicBezTo>
                      <a:pt x="769" y="218"/>
                      <a:pt x="0" y="1148"/>
                      <a:pt x="496" y="1864"/>
                    </a:cubicBezTo>
                    <a:cubicBezTo>
                      <a:pt x="697" y="2114"/>
                      <a:pt x="1011" y="2215"/>
                      <a:pt x="1341" y="2215"/>
                    </a:cubicBezTo>
                    <a:cubicBezTo>
                      <a:pt x="1733" y="2215"/>
                      <a:pt x="2147" y="2071"/>
                      <a:pt x="2415" y="1864"/>
                    </a:cubicBezTo>
                    <a:cubicBezTo>
                      <a:pt x="3154" y="1175"/>
                      <a:pt x="2656" y="1"/>
                      <a:pt x="179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8"/>
              <p:cNvSpPr/>
              <p:nvPr/>
            </p:nvSpPr>
            <p:spPr>
              <a:xfrm>
                <a:off x="9801507" y="2138895"/>
                <a:ext cx="119929" cy="119179"/>
              </a:xfrm>
              <a:custGeom>
                <a:avLst/>
                <a:gdLst/>
                <a:ahLst/>
                <a:cxnLst/>
                <a:rect l="l" t="t" r="r" b="b"/>
                <a:pathLst>
                  <a:path w="1599" h="1589" extrusionOk="0">
                    <a:moveTo>
                      <a:pt x="833" y="0"/>
                    </a:moveTo>
                    <a:cubicBezTo>
                      <a:pt x="215" y="0"/>
                      <a:pt x="0" y="1115"/>
                      <a:pt x="502" y="1479"/>
                    </a:cubicBezTo>
                    <a:cubicBezTo>
                      <a:pt x="611" y="1588"/>
                      <a:pt x="831" y="1588"/>
                      <a:pt x="993" y="1588"/>
                    </a:cubicBezTo>
                    <a:cubicBezTo>
                      <a:pt x="1270" y="1479"/>
                      <a:pt x="1489" y="1259"/>
                      <a:pt x="1542" y="930"/>
                    </a:cubicBezTo>
                    <a:cubicBezTo>
                      <a:pt x="1599" y="653"/>
                      <a:pt x="1489" y="324"/>
                      <a:pt x="1270" y="162"/>
                    </a:cubicBezTo>
                    <a:cubicBezTo>
                      <a:pt x="1109" y="48"/>
                      <a:pt x="962" y="0"/>
                      <a:pt x="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8"/>
              <p:cNvSpPr/>
              <p:nvPr/>
            </p:nvSpPr>
            <p:spPr>
              <a:xfrm>
                <a:off x="6724913" y="2058788"/>
                <a:ext cx="141455" cy="80103"/>
              </a:xfrm>
              <a:custGeom>
                <a:avLst/>
                <a:gdLst/>
                <a:ahLst/>
                <a:cxnLst/>
                <a:rect l="l" t="t" r="r" b="b"/>
                <a:pathLst>
                  <a:path w="1886" h="1068" extrusionOk="0">
                    <a:moveTo>
                      <a:pt x="1489" y="1"/>
                    </a:moveTo>
                    <a:cubicBezTo>
                      <a:pt x="951" y="1"/>
                      <a:pt x="0" y="725"/>
                      <a:pt x="836" y="1028"/>
                    </a:cubicBezTo>
                    <a:cubicBezTo>
                      <a:pt x="890" y="1055"/>
                      <a:pt x="958" y="1068"/>
                      <a:pt x="1034" y="1068"/>
                    </a:cubicBezTo>
                    <a:cubicBezTo>
                      <a:pt x="1109" y="1068"/>
                      <a:pt x="1191" y="1055"/>
                      <a:pt x="1274" y="1028"/>
                    </a:cubicBezTo>
                    <a:cubicBezTo>
                      <a:pt x="1327" y="1028"/>
                      <a:pt x="1327" y="971"/>
                      <a:pt x="1384" y="971"/>
                    </a:cubicBezTo>
                    <a:cubicBezTo>
                      <a:pt x="1547" y="862"/>
                      <a:pt x="1713" y="699"/>
                      <a:pt x="1766" y="532"/>
                    </a:cubicBezTo>
                    <a:cubicBezTo>
                      <a:pt x="1885" y="144"/>
                      <a:pt x="1728" y="1"/>
                      <a:pt x="148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8"/>
              <p:cNvSpPr/>
              <p:nvPr/>
            </p:nvSpPr>
            <p:spPr>
              <a:xfrm>
                <a:off x="6746237" y="2579259"/>
                <a:ext cx="98853" cy="84228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123" extrusionOk="0">
                    <a:moveTo>
                      <a:pt x="821" y="0"/>
                    </a:moveTo>
                    <a:lnTo>
                      <a:pt x="163" y="329"/>
                    </a:lnTo>
                    <a:cubicBezTo>
                      <a:pt x="0" y="549"/>
                      <a:pt x="0" y="878"/>
                      <a:pt x="273" y="1040"/>
                    </a:cubicBezTo>
                    <a:cubicBezTo>
                      <a:pt x="356" y="1095"/>
                      <a:pt x="452" y="1123"/>
                      <a:pt x="548" y="1123"/>
                    </a:cubicBezTo>
                    <a:cubicBezTo>
                      <a:pt x="644" y="1123"/>
                      <a:pt x="740" y="1095"/>
                      <a:pt x="821" y="1040"/>
                    </a:cubicBezTo>
                    <a:cubicBezTo>
                      <a:pt x="988" y="988"/>
                      <a:pt x="1098" y="821"/>
                      <a:pt x="1207" y="658"/>
                    </a:cubicBezTo>
                    <a:cubicBezTo>
                      <a:pt x="1260" y="549"/>
                      <a:pt x="1317" y="382"/>
                      <a:pt x="1260" y="272"/>
                    </a:cubicBezTo>
                    <a:cubicBezTo>
                      <a:pt x="1207" y="110"/>
                      <a:pt x="988" y="53"/>
                      <a:pt x="82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8"/>
              <p:cNvSpPr/>
              <p:nvPr/>
            </p:nvSpPr>
            <p:spPr>
              <a:xfrm>
                <a:off x="5704917" y="6426598"/>
                <a:ext cx="98853" cy="107029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427" extrusionOk="0">
                    <a:moveTo>
                      <a:pt x="879" y="0"/>
                    </a:moveTo>
                    <a:lnTo>
                      <a:pt x="383" y="163"/>
                    </a:lnTo>
                    <a:cubicBezTo>
                      <a:pt x="163" y="330"/>
                      <a:pt x="53" y="549"/>
                      <a:pt x="53" y="769"/>
                    </a:cubicBezTo>
                    <a:cubicBezTo>
                      <a:pt x="1" y="988"/>
                      <a:pt x="1" y="1208"/>
                      <a:pt x="163" y="1317"/>
                    </a:cubicBezTo>
                    <a:cubicBezTo>
                      <a:pt x="220" y="1370"/>
                      <a:pt x="330" y="1427"/>
                      <a:pt x="383" y="1427"/>
                    </a:cubicBezTo>
                    <a:cubicBezTo>
                      <a:pt x="659" y="1427"/>
                      <a:pt x="879" y="1260"/>
                      <a:pt x="1041" y="1041"/>
                    </a:cubicBezTo>
                    <a:cubicBezTo>
                      <a:pt x="1208" y="878"/>
                      <a:pt x="1317" y="659"/>
                      <a:pt x="1260" y="439"/>
                    </a:cubicBezTo>
                    <a:cubicBezTo>
                      <a:pt x="1260" y="220"/>
                      <a:pt x="1098" y="0"/>
                      <a:pt x="87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16" name="Google Shape;616;p8"/>
            <p:cNvSpPr/>
            <p:nvPr/>
          </p:nvSpPr>
          <p:spPr>
            <a:xfrm rot="10800000">
              <a:off x="-1527137" y="-598150"/>
              <a:ext cx="6311900" cy="2352500"/>
            </a:xfrm>
            <a:custGeom>
              <a:avLst/>
              <a:gdLst/>
              <a:ahLst/>
              <a:cxnLst/>
              <a:rect l="l" t="t" r="r" b="b"/>
              <a:pathLst>
                <a:path w="252476" h="94100" extrusionOk="0">
                  <a:moveTo>
                    <a:pt x="0" y="92456"/>
                  </a:moveTo>
                  <a:cubicBezTo>
                    <a:pt x="7723" y="94387"/>
                    <a:pt x="16070" y="94525"/>
                    <a:pt x="23876" y="92964"/>
                  </a:cubicBezTo>
                  <a:cubicBezTo>
                    <a:pt x="31978" y="91344"/>
                    <a:pt x="36897" y="82269"/>
                    <a:pt x="41148" y="75184"/>
                  </a:cubicBezTo>
                  <a:cubicBezTo>
                    <a:pt x="46550" y="66181"/>
                    <a:pt x="39989" y="54122"/>
                    <a:pt x="41148" y="43688"/>
                  </a:cubicBezTo>
                  <a:cubicBezTo>
                    <a:pt x="42328" y="33064"/>
                    <a:pt x="51737" y="22376"/>
                    <a:pt x="61976" y="19304"/>
                  </a:cubicBezTo>
                  <a:cubicBezTo>
                    <a:pt x="67014" y="17792"/>
                    <a:pt x="72535" y="17423"/>
                    <a:pt x="77724" y="18288"/>
                  </a:cubicBezTo>
                  <a:cubicBezTo>
                    <a:pt x="89378" y="20230"/>
                    <a:pt x="97566" y="32602"/>
                    <a:pt x="109220" y="34544"/>
                  </a:cubicBezTo>
                  <a:cubicBezTo>
                    <a:pt x="127865" y="37652"/>
                    <a:pt x="148193" y="16439"/>
                    <a:pt x="165100" y="24892"/>
                  </a:cubicBezTo>
                  <a:cubicBezTo>
                    <a:pt x="173336" y="29010"/>
                    <a:pt x="173321" y="41749"/>
                    <a:pt x="179832" y="48260"/>
                  </a:cubicBezTo>
                  <a:cubicBezTo>
                    <a:pt x="186461" y="54889"/>
                    <a:pt x="197509" y="57929"/>
                    <a:pt x="206756" y="56388"/>
                  </a:cubicBezTo>
                  <a:cubicBezTo>
                    <a:pt x="215385" y="54950"/>
                    <a:pt x="220175" y="45081"/>
                    <a:pt x="226060" y="38608"/>
                  </a:cubicBezTo>
                  <a:cubicBezTo>
                    <a:pt x="236549" y="27070"/>
                    <a:pt x="245502" y="13947"/>
                    <a:pt x="252476" y="0"/>
                  </a:cubicBezTo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dot"/>
              <a:round/>
              <a:headEnd type="none" w="med" len="med"/>
              <a:tailEnd type="none" w="med" len="med"/>
            </a:ln>
          </p:spPr>
        </p:sp>
        <p:grpSp>
          <p:nvGrpSpPr>
            <p:cNvPr id="617" name="Google Shape;617;p8"/>
            <p:cNvGrpSpPr/>
            <p:nvPr/>
          </p:nvGrpSpPr>
          <p:grpSpPr>
            <a:xfrm rot="10800000">
              <a:off x="5487129" y="1122973"/>
              <a:ext cx="3075146" cy="2586519"/>
              <a:chOff x="5149787" y="1972670"/>
              <a:chExt cx="5422582" cy="4560957"/>
            </a:xfrm>
          </p:grpSpPr>
          <p:sp>
            <p:nvSpPr>
              <p:cNvPr id="618" name="Google Shape;618;p8"/>
              <p:cNvSpPr/>
              <p:nvPr/>
            </p:nvSpPr>
            <p:spPr>
              <a:xfrm>
                <a:off x="5910815" y="3305205"/>
                <a:ext cx="186156" cy="168831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2251" extrusionOk="0">
                    <a:moveTo>
                      <a:pt x="1084" y="1"/>
                    </a:moveTo>
                    <a:cubicBezTo>
                      <a:pt x="829" y="1"/>
                      <a:pt x="574" y="128"/>
                      <a:pt x="383" y="436"/>
                    </a:cubicBezTo>
                    <a:cubicBezTo>
                      <a:pt x="163" y="822"/>
                      <a:pt x="1" y="1643"/>
                      <a:pt x="330" y="2029"/>
                    </a:cubicBezTo>
                    <a:cubicBezTo>
                      <a:pt x="486" y="2185"/>
                      <a:pt x="698" y="2251"/>
                      <a:pt x="918" y="2251"/>
                    </a:cubicBezTo>
                    <a:cubicBezTo>
                      <a:pt x="1317" y="2251"/>
                      <a:pt x="1744" y="2036"/>
                      <a:pt x="1919" y="1753"/>
                    </a:cubicBezTo>
                    <a:cubicBezTo>
                      <a:pt x="2481" y="950"/>
                      <a:pt x="1780" y="1"/>
                      <a:pt x="108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8"/>
              <p:cNvSpPr/>
              <p:nvPr/>
            </p:nvSpPr>
            <p:spPr>
              <a:xfrm>
                <a:off x="5363843" y="5239821"/>
                <a:ext cx="139955" cy="146630"/>
              </a:xfrm>
              <a:custGeom>
                <a:avLst/>
                <a:gdLst/>
                <a:ahLst/>
                <a:cxnLst/>
                <a:rect l="l" t="t" r="r" b="b"/>
                <a:pathLst>
                  <a:path w="1866" h="1955" extrusionOk="0">
                    <a:moveTo>
                      <a:pt x="968" y="0"/>
                    </a:moveTo>
                    <a:cubicBezTo>
                      <a:pt x="837" y="0"/>
                      <a:pt x="707" y="36"/>
                      <a:pt x="602" y="120"/>
                    </a:cubicBezTo>
                    <a:lnTo>
                      <a:pt x="273" y="668"/>
                    </a:lnTo>
                    <a:cubicBezTo>
                      <a:pt x="110" y="888"/>
                      <a:pt x="0" y="1164"/>
                      <a:pt x="53" y="1437"/>
                    </a:cubicBezTo>
                    <a:cubicBezTo>
                      <a:pt x="110" y="1603"/>
                      <a:pt x="220" y="1823"/>
                      <a:pt x="439" y="1933"/>
                    </a:cubicBezTo>
                    <a:cubicBezTo>
                      <a:pt x="487" y="1948"/>
                      <a:pt x="534" y="1954"/>
                      <a:pt x="582" y="1954"/>
                    </a:cubicBezTo>
                    <a:cubicBezTo>
                      <a:pt x="698" y="1954"/>
                      <a:pt x="816" y="1916"/>
                      <a:pt x="931" y="1875"/>
                    </a:cubicBezTo>
                    <a:cubicBezTo>
                      <a:pt x="1260" y="1766"/>
                      <a:pt x="1589" y="1546"/>
                      <a:pt x="1699" y="1217"/>
                    </a:cubicBezTo>
                    <a:cubicBezTo>
                      <a:pt x="1866" y="888"/>
                      <a:pt x="1809" y="506"/>
                      <a:pt x="1537" y="230"/>
                    </a:cubicBezTo>
                    <a:cubicBezTo>
                      <a:pt x="1401" y="94"/>
                      <a:pt x="1182" y="0"/>
                      <a:pt x="96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8"/>
              <p:cNvSpPr/>
              <p:nvPr/>
            </p:nvSpPr>
            <p:spPr>
              <a:xfrm>
                <a:off x="10423414" y="5793311"/>
                <a:ext cx="148955" cy="112054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1494" extrusionOk="0">
                    <a:moveTo>
                      <a:pt x="1017" y="1"/>
                    </a:moveTo>
                    <a:cubicBezTo>
                      <a:pt x="856" y="1"/>
                      <a:pt x="694" y="49"/>
                      <a:pt x="557" y="159"/>
                    </a:cubicBezTo>
                    <a:cubicBezTo>
                      <a:pt x="1" y="614"/>
                      <a:pt x="380" y="1493"/>
                      <a:pt x="1049" y="1493"/>
                    </a:cubicBezTo>
                    <a:cubicBezTo>
                      <a:pt x="1103" y="1493"/>
                      <a:pt x="1158" y="1487"/>
                      <a:pt x="1216" y="1475"/>
                    </a:cubicBezTo>
                    <a:cubicBezTo>
                      <a:pt x="1492" y="1366"/>
                      <a:pt x="1712" y="1199"/>
                      <a:pt x="1821" y="927"/>
                    </a:cubicBezTo>
                    <a:cubicBezTo>
                      <a:pt x="1986" y="433"/>
                      <a:pt x="1501" y="1"/>
                      <a:pt x="101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8"/>
              <p:cNvSpPr/>
              <p:nvPr/>
            </p:nvSpPr>
            <p:spPr>
              <a:xfrm>
                <a:off x="6009855" y="2711282"/>
                <a:ext cx="90603" cy="89853"/>
              </a:xfrm>
              <a:custGeom>
                <a:avLst/>
                <a:gdLst/>
                <a:ahLst/>
                <a:cxnLst/>
                <a:rect l="l" t="t" r="r" b="b"/>
                <a:pathLst>
                  <a:path w="1208" h="1198" extrusionOk="0">
                    <a:moveTo>
                      <a:pt x="647" y="0"/>
                    </a:moveTo>
                    <a:cubicBezTo>
                      <a:pt x="596" y="0"/>
                      <a:pt x="545" y="11"/>
                      <a:pt x="496" y="36"/>
                    </a:cubicBezTo>
                    <a:lnTo>
                      <a:pt x="329" y="88"/>
                    </a:lnTo>
                    <a:cubicBezTo>
                      <a:pt x="110" y="255"/>
                      <a:pt x="0" y="584"/>
                      <a:pt x="110" y="856"/>
                    </a:cubicBezTo>
                    <a:cubicBezTo>
                      <a:pt x="189" y="1057"/>
                      <a:pt x="415" y="1198"/>
                      <a:pt x="616" y="1198"/>
                    </a:cubicBezTo>
                    <a:cubicBezTo>
                      <a:pt x="692" y="1198"/>
                      <a:pt x="765" y="1177"/>
                      <a:pt x="825" y="1133"/>
                    </a:cubicBezTo>
                    <a:lnTo>
                      <a:pt x="988" y="966"/>
                    </a:lnTo>
                    <a:cubicBezTo>
                      <a:pt x="1097" y="804"/>
                      <a:pt x="1207" y="527"/>
                      <a:pt x="1097" y="308"/>
                    </a:cubicBezTo>
                    <a:cubicBezTo>
                      <a:pt x="1012" y="137"/>
                      <a:pt x="828" y="0"/>
                      <a:pt x="64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8"/>
              <p:cNvSpPr/>
              <p:nvPr/>
            </p:nvSpPr>
            <p:spPr>
              <a:xfrm>
                <a:off x="5462136" y="1997479"/>
                <a:ext cx="184131" cy="116554"/>
              </a:xfrm>
              <a:custGeom>
                <a:avLst/>
                <a:gdLst/>
                <a:ahLst/>
                <a:cxnLst/>
                <a:rect l="l" t="t" r="r" b="b"/>
                <a:pathLst>
                  <a:path w="2455" h="1554" extrusionOk="0">
                    <a:moveTo>
                      <a:pt x="1954" y="1"/>
                    </a:moveTo>
                    <a:cubicBezTo>
                      <a:pt x="1266" y="1"/>
                      <a:pt x="1" y="1137"/>
                      <a:pt x="1061" y="1516"/>
                    </a:cubicBezTo>
                    <a:cubicBezTo>
                      <a:pt x="1153" y="1540"/>
                      <a:pt x="1245" y="1553"/>
                      <a:pt x="1337" y="1553"/>
                    </a:cubicBezTo>
                    <a:cubicBezTo>
                      <a:pt x="1465" y="1553"/>
                      <a:pt x="1592" y="1527"/>
                      <a:pt x="1720" y="1463"/>
                    </a:cubicBezTo>
                    <a:cubicBezTo>
                      <a:pt x="1830" y="1463"/>
                      <a:pt x="1882" y="1406"/>
                      <a:pt x="1939" y="1353"/>
                    </a:cubicBezTo>
                    <a:cubicBezTo>
                      <a:pt x="2102" y="1186"/>
                      <a:pt x="2211" y="1024"/>
                      <a:pt x="2268" y="857"/>
                    </a:cubicBezTo>
                    <a:cubicBezTo>
                      <a:pt x="2455" y="229"/>
                      <a:pt x="2262" y="1"/>
                      <a:pt x="195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8"/>
              <p:cNvSpPr/>
              <p:nvPr/>
            </p:nvSpPr>
            <p:spPr>
              <a:xfrm>
                <a:off x="5964703" y="2845013"/>
                <a:ext cx="98853" cy="99453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326" extrusionOk="0">
                    <a:moveTo>
                      <a:pt x="638" y="1"/>
                    </a:moveTo>
                    <a:cubicBezTo>
                      <a:pt x="608" y="1"/>
                      <a:pt x="579" y="3"/>
                      <a:pt x="549" y="8"/>
                    </a:cubicBezTo>
                    <a:lnTo>
                      <a:pt x="330" y="171"/>
                    </a:lnTo>
                    <a:cubicBezTo>
                      <a:pt x="111" y="390"/>
                      <a:pt x="1" y="719"/>
                      <a:pt x="163" y="996"/>
                    </a:cubicBezTo>
                    <a:cubicBezTo>
                      <a:pt x="220" y="1158"/>
                      <a:pt x="330" y="1268"/>
                      <a:pt x="492" y="1325"/>
                    </a:cubicBezTo>
                    <a:cubicBezTo>
                      <a:pt x="549" y="1325"/>
                      <a:pt x="659" y="1325"/>
                      <a:pt x="769" y="1268"/>
                    </a:cubicBezTo>
                    <a:cubicBezTo>
                      <a:pt x="1041" y="1158"/>
                      <a:pt x="1318" y="829"/>
                      <a:pt x="1261" y="500"/>
                    </a:cubicBezTo>
                    <a:cubicBezTo>
                      <a:pt x="1213" y="252"/>
                      <a:pt x="935" y="1"/>
                      <a:pt x="63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8"/>
              <p:cNvSpPr/>
              <p:nvPr/>
            </p:nvSpPr>
            <p:spPr>
              <a:xfrm>
                <a:off x="5898850" y="2730408"/>
                <a:ext cx="90678" cy="108904"/>
              </a:xfrm>
              <a:custGeom>
                <a:avLst/>
                <a:gdLst/>
                <a:ahLst/>
                <a:cxnLst/>
                <a:rect l="l" t="t" r="r" b="b"/>
                <a:pathLst>
                  <a:path w="1209" h="1452" extrusionOk="0">
                    <a:moveTo>
                      <a:pt x="712" y="0"/>
                    </a:moveTo>
                    <a:cubicBezTo>
                      <a:pt x="493" y="0"/>
                      <a:pt x="330" y="162"/>
                      <a:pt x="163" y="329"/>
                    </a:cubicBezTo>
                    <a:lnTo>
                      <a:pt x="54" y="492"/>
                    </a:lnTo>
                    <a:cubicBezTo>
                      <a:pt x="54" y="658"/>
                      <a:pt x="1" y="821"/>
                      <a:pt x="54" y="988"/>
                    </a:cubicBezTo>
                    <a:cubicBezTo>
                      <a:pt x="54" y="1150"/>
                      <a:pt x="163" y="1317"/>
                      <a:pt x="273" y="1369"/>
                    </a:cubicBezTo>
                    <a:cubicBezTo>
                      <a:pt x="357" y="1424"/>
                      <a:pt x="439" y="1452"/>
                      <a:pt x="521" y="1452"/>
                    </a:cubicBezTo>
                    <a:cubicBezTo>
                      <a:pt x="603" y="1452"/>
                      <a:pt x="686" y="1424"/>
                      <a:pt x="769" y="1369"/>
                    </a:cubicBezTo>
                    <a:cubicBezTo>
                      <a:pt x="931" y="1317"/>
                      <a:pt x="1098" y="1150"/>
                      <a:pt x="1151" y="931"/>
                    </a:cubicBezTo>
                    <a:cubicBezTo>
                      <a:pt x="1208" y="711"/>
                      <a:pt x="1208" y="492"/>
                      <a:pt x="1098" y="272"/>
                    </a:cubicBezTo>
                    <a:cubicBezTo>
                      <a:pt x="989" y="162"/>
                      <a:pt x="879" y="53"/>
                      <a:pt x="71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" name="Google Shape;625;p8"/>
              <p:cNvSpPr/>
              <p:nvPr/>
            </p:nvSpPr>
            <p:spPr>
              <a:xfrm>
                <a:off x="5149787" y="3330435"/>
                <a:ext cx="214057" cy="114379"/>
              </a:xfrm>
              <a:custGeom>
                <a:avLst/>
                <a:gdLst/>
                <a:ahLst/>
                <a:cxnLst/>
                <a:rect l="l" t="t" r="r" b="b"/>
                <a:pathLst>
                  <a:path w="2854" h="1525" extrusionOk="0">
                    <a:moveTo>
                      <a:pt x="1235" y="0"/>
                    </a:moveTo>
                    <a:cubicBezTo>
                      <a:pt x="796" y="0"/>
                      <a:pt x="325" y="126"/>
                      <a:pt x="220" y="479"/>
                    </a:cubicBezTo>
                    <a:cubicBezTo>
                      <a:pt x="0" y="1028"/>
                      <a:pt x="769" y="1524"/>
                      <a:pt x="1208" y="1524"/>
                    </a:cubicBezTo>
                    <a:lnTo>
                      <a:pt x="1260" y="1524"/>
                    </a:lnTo>
                    <a:cubicBezTo>
                      <a:pt x="2085" y="1524"/>
                      <a:pt x="2853" y="427"/>
                      <a:pt x="1866" y="98"/>
                    </a:cubicBezTo>
                    <a:cubicBezTo>
                      <a:pt x="1710" y="38"/>
                      <a:pt x="1477" y="0"/>
                      <a:pt x="12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8"/>
              <p:cNvSpPr/>
              <p:nvPr/>
            </p:nvSpPr>
            <p:spPr>
              <a:xfrm>
                <a:off x="7218255" y="1972670"/>
                <a:ext cx="236558" cy="166206"/>
              </a:xfrm>
              <a:custGeom>
                <a:avLst/>
                <a:gdLst/>
                <a:ahLst/>
                <a:cxnLst/>
                <a:rect l="l" t="t" r="r" b="b"/>
                <a:pathLst>
                  <a:path w="3154" h="2216" extrusionOk="0">
                    <a:moveTo>
                      <a:pt x="1797" y="1"/>
                    </a:moveTo>
                    <a:cubicBezTo>
                      <a:pt x="1697" y="1"/>
                      <a:pt x="1592" y="17"/>
                      <a:pt x="1484" y="51"/>
                    </a:cubicBezTo>
                    <a:cubicBezTo>
                      <a:pt x="769" y="218"/>
                      <a:pt x="0" y="1148"/>
                      <a:pt x="496" y="1864"/>
                    </a:cubicBezTo>
                    <a:cubicBezTo>
                      <a:pt x="697" y="2114"/>
                      <a:pt x="1011" y="2215"/>
                      <a:pt x="1341" y="2215"/>
                    </a:cubicBezTo>
                    <a:cubicBezTo>
                      <a:pt x="1733" y="2215"/>
                      <a:pt x="2147" y="2071"/>
                      <a:pt x="2415" y="1864"/>
                    </a:cubicBezTo>
                    <a:cubicBezTo>
                      <a:pt x="3154" y="1175"/>
                      <a:pt x="2656" y="1"/>
                      <a:pt x="179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8"/>
              <p:cNvSpPr/>
              <p:nvPr/>
            </p:nvSpPr>
            <p:spPr>
              <a:xfrm>
                <a:off x="9801507" y="2138895"/>
                <a:ext cx="119929" cy="119179"/>
              </a:xfrm>
              <a:custGeom>
                <a:avLst/>
                <a:gdLst/>
                <a:ahLst/>
                <a:cxnLst/>
                <a:rect l="l" t="t" r="r" b="b"/>
                <a:pathLst>
                  <a:path w="1599" h="1589" extrusionOk="0">
                    <a:moveTo>
                      <a:pt x="833" y="0"/>
                    </a:moveTo>
                    <a:cubicBezTo>
                      <a:pt x="215" y="0"/>
                      <a:pt x="0" y="1115"/>
                      <a:pt x="502" y="1479"/>
                    </a:cubicBezTo>
                    <a:cubicBezTo>
                      <a:pt x="611" y="1588"/>
                      <a:pt x="831" y="1588"/>
                      <a:pt x="993" y="1588"/>
                    </a:cubicBezTo>
                    <a:cubicBezTo>
                      <a:pt x="1270" y="1479"/>
                      <a:pt x="1489" y="1259"/>
                      <a:pt x="1542" y="930"/>
                    </a:cubicBezTo>
                    <a:cubicBezTo>
                      <a:pt x="1599" y="653"/>
                      <a:pt x="1489" y="324"/>
                      <a:pt x="1270" y="162"/>
                    </a:cubicBezTo>
                    <a:cubicBezTo>
                      <a:pt x="1109" y="48"/>
                      <a:pt x="962" y="0"/>
                      <a:pt x="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" name="Google Shape;628;p8"/>
              <p:cNvSpPr/>
              <p:nvPr/>
            </p:nvSpPr>
            <p:spPr>
              <a:xfrm>
                <a:off x="6724913" y="2058788"/>
                <a:ext cx="141455" cy="80103"/>
              </a:xfrm>
              <a:custGeom>
                <a:avLst/>
                <a:gdLst/>
                <a:ahLst/>
                <a:cxnLst/>
                <a:rect l="l" t="t" r="r" b="b"/>
                <a:pathLst>
                  <a:path w="1886" h="1068" extrusionOk="0">
                    <a:moveTo>
                      <a:pt x="1489" y="1"/>
                    </a:moveTo>
                    <a:cubicBezTo>
                      <a:pt x="951" y="1"/>
                      <a:pt x="0" y="725"/>
                      <a:pt x="836" y="1028"/>
                    </a:cubicBezTo>
                    <a:cubicBezTo>
                      <a:pt x="890" y="1055"/>
                      <a:pt x="958" y="1068"/>
                      <a:pt x="1034" y="1068"/>
                    </a:cubicBezTo>
                    <a:cubicBezTo>
                      <a:pt x="1109" y="1068"/>
                      <a:pt x="1191" y="1055"/>
                      <a:pt x="1274" y="1028"/>
                    </a:cubicBezTo>
                    <a:cubicBezTo>
                      <a:pt x="1327" y="1028"/>
                      <a:pt x="1327" y="971"/>
                      <a:pt x="1384" y="971"/>
                    </a:cubicBezTo>
                    <a:cubicBezTo>
                      <a:pt x="1547" y="862"/>
                      <a:pt x="1713" y="699"/>
                      <a:pt x="1766" y="532"/>
                    </a:cubicBezTo>
                    <a:cubicBezTo>
                      <a:pt x="1885" y="144"/>
                      <a:pt x="1728" y="1"/>
                      <a:pt x="148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" name="Google Shape;629;p8"/>
              <p:cNvSpPr/>
              <p:nvPr/>
            </p:nvSpPr>
            <p:spPr>
              <a:xfrm>
                <a:off x="6746237" y="2579259"/>
                <a:ext cx="98853" cy="84228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123" extrusionOk="0">
                    <a:moveTo>
                      <a:pt x="821" y="0"/>
                    </a:moveTo>
                    <a:lnTo>
                      <a:pt x="163" y="329"/>
                    </a:lnTo>
                    <a:cubicBezTo>
                      <a:pt x="0" y="549"/>
                      <a:pt x="0" y="878"/>
                      <a:pt x="273" y="1040"/>
                    </a:cubicBezTo>
                    <a:cubicBezTo>
                      <a:pt x="356" y="1095"/>
                      <a:pt x="452" y="1123"/>
                      <a:pt x="548" y="1123"/>
                    </a:cubicBezTo>
                    <a:cubicBezTo>
                      <a:pt x="644" y="1123"/>
                      <a:pt x="740" y="1095"/>
                      <a:pt x="821" y="1040"/>
                    </a:cubicBezTo>
                    <a:cubicBezTo>
                      <a:pt x="988" y="988"/>
                      <a:pt x="1098" y="821"/>
                      <a:pt x="1207" y="658"/>
                    </a:cubicBezTo>
                    <a:cubicBezTo>
                      <a:pt x="1260" y="549"/>
                      <a:pt x="1317" y="382"/>
                      <a:pt x="1260" y="272"/>
                    </a:cubicBezTo>
                    <a:cubicBezTo>
                      <a:pt x="1207" y="110"/>
                      <a:pt x="988" y="53"/>
                      <a:pt x="82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" name="Google Shape;630;p8"/>
              <p:cNvSpPr/>
              <p:nvPr/>
            </p:nvSpPr>
            <p:spPr>
              <a:xfrm>
                <a:off x="5704917" y="6426598"/>
                <a:ext cx="98853" cy="107029"/>
              </a:xfrm>
              <a:custGeom>
                <a:avLst/>
                <a:gdLst/>
                <a:ahLst/>
                <a:cxnLst/>
                <a:rect l="l" t="t" r="r" b="b"/>
                <a:pathLst>
                  <a:path w="1318" h="1427" extrusionOk="0">
                    <a:moveTo>
                      <a:pt x="879" y="0"/>
                    </a:moveTo>
                    <a:lnTo>
                      <a:pt x="383" y="163"/>
                    </a:lnTo>
                    <a:cubicBezTo>
                      <a:pt x="163" y="330"/>
                      <a:pt x="53" y="549"/>
                      <a:pt x="53" y="769"/>
                    </a:cubicBezTo>
                    <a:cubicBezTo>
                      <a:pt x="1" y="988"/>
                      <a:pt x="1" y="1208"/>
                      <a:pt x="163" y="1317"/>
                    </a:cubicBezTo>
                    <a:cubicBezTo>
                      <a:pt x="220" y="1370"/>
                      <a:pt x="330" y="1427"/>
                      <a:pt x="383" y="1427"/>
                    </a:cubicBezTo>
                    <a:cubicBezTo>
                      <a:pt x="659" y="1427"/>
                      <a:pt x="879" y="1260"/>
                      <a:pt x="1041" y="1041"/>
                    </a:cubicBezTo>
                    <a:cubicBezTo>
                      <a:pt x="1208" y="878"/>
                      <a:pt x="1317" y="659"/>
                      <a:pt x="1260" y="439"/>
                    </a:cubicBezTo>
                    <a:cubicBezTo>
                      <a:pt x="1260" y="220"/>
                      <a:pt x="1098" y="0"/>
                      <a:pt x="87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31" name="Google Shape;631;p8"/>
          <p:cNvSpPr txBox="1">
            <a:spLocks noGrp="1"/>
          </p:cNvSpPr>
          <p:nvPr>
            <p:ph type="title"/>
          </p:nvPr>
        </p:nvSpPr>
        <p:spPr>
          <a:xfrm>
            <a:off x="622950" y="1599975"/>
            <a:ext cx="7800900" cy="97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9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6817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81925" y="2105025"/>
            <a:ext cx="3114900" cy="14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2" hasCustomPrompt="1"/>
          </p:nvPr>
        </p:nvSpPr>
        <p:spPr>
          <a:xfrm>
            <a:off x="881925" y="709175"/>
            <a:ext cx="1575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1"/>
          </p:nvPr>
        </p:nvSpPr>
        <p:spPr>
          <a:xfrm>
            <a:off x="881925" y="3722725"/>
            <a:ext cx="2775600" cy="7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/>
          <p:nvPr/>
        </p:nvSpPr>
        <p:spPr>
          <a:xfrm>
            <a:off x="278846" y="236550"/>
            <a:ext cx="207053" cy="207082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412600" y="2223927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8319451" y="309359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" name="Google Shape;26;p3"/>
          <p:cNvGrpSpPr/>
          <p:nvPr/>
        </p:nvGrpSpPr>
        <p:grpSpPr>
          <a:xfrm rot="-6220424">
            <a:off x="169276" y="4392378"/>
            <a:ext cx="602495" cy="353003"/>
            <a:chOff x="-1131628" y="1250953"/>
            <a:chExt cx="695437" cy="407447"/>
          </a:xfrm>
        </p:grpSpPr>
        <p:sp>
          <p:nvSpPr>
            <p:cNvPr id="27" name="Google Shape;27;p3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9"/>
          <p:cNvSpPr txBox="1">
            <a:spLocks noGrp="1"/>
          </p:cNvSpPr>
          <p:nvPr>
            <p:ph type="title"/>
          </p:nvPr>
        </p:nvSpPr>
        <p:spPr>
          <a:xfrm>
            <a:off x="720000" y="672225"/>
            <a:ext cx="5147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5" name="Google Shape;95;p9"/>
          <p:cNvSpPr txBox="1">
            <a:spLocks noGrp="1"/>
          </p:cNvSpPr>
          <p:nvPr>
            <p:ph type="subTitle" idx="1"/>
          </p:nvPr>
        </p:nvSpPr>
        <p:spPr>
          <a:xfrm>
            <a:off x="720000" y="1748800"/>
            <a:ext cx="4233000" cy="168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9"/>
          <p:cNvSpPr/>
          <p:nvPr/>
        </p:nvSpPr>
        <p:spPr>
          <a:xfrm>
            <a:off x="193225" y="424402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8305726" y="601184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8550824" y="4179028"/>
            <a:ext cx="231227" cy="230146"/>
          </a:xfrm>
          <a:custGeom>
            <a:avLst/>
            <a:gdLst/>
            <a:ahLst/>
            <a:cxnLst/>
            <a:rect l="l" t="t" r="r" b="b"/>
            <a:pathLst>
              <a:path w="7273" h="7239" extrusionOk="0">
                <a:moveTo>
                  <a:pt x="2902" y="0"/>
                </a:moveTo>
                <a:cubicBezTo>
                  <a:pt x="2569" y="0"/>
                  <a:pt x="2469" y="134"/>
                  <a:pt x="2469" y="434"/>
                </a:cubicBezTo>
                <a:lnTo>
                  <a:pt x="2469" y="2502"/>
                </a:lnTo>
                <a:lnTo>
                  <a:pt x="434" y="2502"/>
                </a:lnTo>
                <a:cubicBezTo>
                  <a:pt x="134" y="2502"/>
                  <a:pt x="0" y="2636"/>
                  <a:pt x="0" y="2936"/>
                </a:cubicBezTo>
                <a:lnTo>
                  <a:pt x="0" y="4303"/>
                </a:lnTo>
                <a:cubicBezTo>
                  <a:pt x="0" y="4637"/>
                  <a:pt x="134" y="4770"/>
                  <a:pt x="434" y="4770"/>
                </a:cubicBezTo>
                <a:lnTo>
                  <a:pt x="2435" y="4770"/>
                </a:lnTo>
                <a:lnTo>
                  <a:pt x="2435" y="6805"/>
                </a:lnTo>
                <a:cubicBezTo>
                  <a:pt x="2435" y="7106"/>
                  <a:pt x="2569" y="7239"/>
                  <a:pt x="2869" y="7239"/>
                </a:cubicBezTo>
                <a:lnTo>
                  <a:pt x="4404" y="7239"/>
                </a:lnTo>
                <a:cubicBezTo>
                  <a:pt x="4704" y="7239"/>
                  <a:pt x="4837" y="7106"/>
                  <a:pt x="4837" y="6805"/>
                </a:cubicBezTo>
                <a:lnTo>
                  <a:pt x="4837" y="4770"/>
                </a:lnTo>
                <a:lnTo>
                  <a:pt x="6839" y="4770"/>
                </a:lnTo>
                <a:cubicBezTo>
                  <a:pt x="7139" y="4770"/>
                  <a:pt x="7272" y="4637"/>
                  <a:pt x="7272" y="4303"/>
                </a:cubicBezTo>
                <a:lnTo>
                  <a:pt x="7272" y="2936"/>
                </a:lnTo>
                <a:cubicBezTo>
                  <a:pt x="7272" y="2602"/>
                  <a:pt x="7139" y="2502"/>
                  <a:pt x="6839" y="2502"/>
                </a:cubicBezTo>
                <a:lnTo>
                  <a:pt x="4837" y="2502"/>
                </a:lnTo>
                <a:lnTo>
                  <a:pt x="4837" y="434"/>
                </a:lnTo>
                <a:cubicBezTo>
                  <a:pt x="4837" y="134"/>
                  <a:pt x="4704" y="0"/>
                  <a:pt x="44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" name="Google Shape;99;p9"/>
          <p:cNvGrpSpPr/>
          <p:nvPr/>
        </p:nvGrpSpPr>
        <p:grpSpPr>
          <a:xfrm>
            <a:off x="8331835" y="2842950"/>
            <a:ext cx="357775" cy="295791"/>
            <a:chOff x="-783927" y="2108838"/>
            <a:chExt cx="357775" cy="295791"/>
          </a:xfrm>
        </p:grpSpPr>
        <p:sp>
          <p:nvSpPr>
            <p:cNvPr id="100" name="Google Shape;100;p9"/>
            <p:cNvSpPr/>
            <p:nvPr/>
          </p:nvSpPr>
          <p:spPr>
            <a:xfrm>
              <a:off x="-783927" y="2108838"/>
              <a:ext cx="357775" cy="295791"/>
            </a:xfrm>
            <a:custGeom>
              <a:avLst/>
              <a:gdLst/>
              <a:ahLst/>
              <a:cxnLst/>
              <a:rect l="l" t="t" r="r" b="b"/>
              <a:pathLst>
                <a:path w="10228" h="8456" extrusionOk="0">
                  <a:moveTo>
                    <a:pt x="4674" y="1"/>
                  </a:moveTo>
                  <a:cubicBezTo>
                    <a:pt x="3660" y="1"/>
                    <a:pt x="2642" y="369"/>
                    <a:pt x="1835" y="1113"/>
                  </a:cubicBezTo>
                  <a:cubicBezTo>
                    <a:pt x="134" y="2681"/>
                    <a:pt x="1" y="5316"/>
                    <a:pt x="1568" y="7017"/>
                  </a:cubicBezTo>
                  <a:cubicBezTo>
                    <a:pt x="1735" y="7217"/>
                    <a:pt x="1935" y="7384"/>
                    <a:pt x="2135" y="7518"/>
                  </a:cubicBezTo>
                  <a:cubicBezTo>
                    <a:pt x="2962" y="8173"/>
                    <a:pt x="3852" y="8456"/>
                    <a:pt x="4706" y="8456"/>
                  </a:cubicBezTo>
                  <a:cubicBezTo>
                    <a:pt x="7680" y="8456"/>
                    <a:pt x="10227" y="5030"/>
                    <a:pt x="8206" y="1947"/>
                  </a:cubicBezTo>
                  <a:cubicBezTo>
                    <a:pt x="8073" y="1747"/>
                    <a:pt x="7906" y="1547"/>
                    <a:pt x="7739" y="1346"/>
                  </a:cubicBezTo>
                  <a:cubicBezTo>
                    <a:pt x="6916" y="452"/>
                    <a:pt x="5797" y="1"/>
                    <a:pt x="4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9"/>
            <p:cNvSpPr/>
            <p:nvPr/>
          </p:nvSpPr>
          <p:spPr>
            <a:xfrm>
              <a:off x="-745414" y="2137242"/>
              <a:ext cx="248568" cy="234576"/>
            </a:xfrm>
            <a:custGeom>
              <a:avLst/>
              <a:gdLst/>
              <a:ahLst/>
              <a:cxnLst/>
              <a:rect l="l" t="t" r="r" b="b"/>
              <a:pathLst>
                <a:path w="7106" h="6706" extrusionOk="0">
                  <a:moveTo>
                    <a:pt x="6038" y="1"/>
                  </a:moveTo>
                  <a:lnTo>
                    <a:pt x="0" y="5571"/>
                  </a:lnTo>
                  <a:cubicBezTo>
                    <a:pt x="134" y="5805"/>
                    <a:pt x="301" y="6005"/>
                    <a:pt x="467" y="6205"/>
                  </a:cubicBezTo>
                  <a:cubicBezTo>
                    <a:pt x="634" y="6405"/>
                    <a:pt x="834" y="6572"/>
                    <a:pt x="1034" y="6706"/>
                  </a:cubicBezTo>
                  <a:lnTo>
                    <a:pt x="7105" y="1135"/>
                  </a:lnTo>
                  <a:cubicBezTo>
                    <a:pt x="6972" y="935"/>
                    <a:pt x="6805" y="735"/>
                    <a:pt x="6638" y="534"/>
                  </a:cubicBezTo>
                  <a:cubicBezTo>
                    <a:pt x="6472" y="334"/>
                    <a:pt x="6271" y="167"/>
                    <a:pt x="60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3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3"/>
          <p:cNvSpPr txBox="1">
            <a:spLocks noGrp="1"/>
          </p:cNvSpPr>
          <p:nvPr>
            <p:ph type="title"/>
          </p:nvPr>
        </p:nvSpPr>
        <p:spPr>
          <a:xfrm>
            <a:off x="1517352" y="1892900"/>
            <a:ext cx="2532900" cy="37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28" name="Google Shape;128;p13"/>
          <p:cNvSpPr txBox="1">
            <a:spLocks noGrp="1"/>
          </p:cNvSpPr>
          <p:nvPr>
            <p:ph type="title" idx="2" hasCustomPrompt="1"/>
          </p:nvPr>
        </p:nvSpPr>
        <p:spPr>
          <a:xfrm>
            <a:off x="2326602" y="1249800"/>
            <a:ext cx="914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1"/>
          </p:nvPr>
        </p:nvSpPr>
        <p:spPr>
          <a:xfrm>
            <a:off x="1517352" y="2270900"/>
            <a:ext cx="2532900" cy="5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3"/>
          <p:cNvSpPr txBox="1">
            <a:spLocks noGrp="1"/>
          </p:cNvSpPr>
          <p:nvPr>
            <p:ph type="title" idx="3"/>
          </p:nvPr>
        </p:nvSpPr>
        <p:spPr>
          <a:xfrm>
            <a:off x="5093748" y="1892900"/>
            <a:ext cx="2532900" cy="37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31" name="Google Shape;131;p13"/>
          <p:cNvSpPr txBox="1">
            <a:spLocks noGrp="1"/>
          </p:cNvSpPr>
          <p:nvPr>
            <p:ph type="title" idx="4" hasCustomPrompt="1"/>
          </p:nvPr>
        </p:nvSpPr>
        <p:spPr>
          <a:xfrm>
            <a:off x="5902998" y="1249813"/>
            <a:ext cx="914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2" name="Google Shape;132;p13"/>
          <p:cNvSpPr txBox="1">
            <a:spLocks noGrp="1"/>
          </p:cNvSpPr>
          <p:nvPr>
            <p:ph type="subTitle" idx="5"/>
          </p:nvPr>
        </p:nvSpPr>
        <p:spPr>
          <a:xfrm>
            <a:off x="5093898" y="2270900"/>
            <a:ext cx="2532600" cy="5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3"/>
          <p:cNvSpPr txBox="1">
            <a:spLocks noGrp="1"/>
          </p:cNvSpPr>
          <p:nvPr>
            <p:ph type="title" idx="6"/>
          </p:nvPr>
        </p:nvSpPr>
        <p:spPr>
          <a:xfrm>
            <a:off x="1518852" y="3681875"/>
            <a:ext cx="2529900" cy="37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title" idx="7" hasCustomPrompt="1"/>
          </p:nvPr>
        </p:nvSpPr>
        <p:spPr>
          <a:xfrm>
            <a:off x="2326602" y="3038800"/>
            <a:ext cx="914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8"/>
          </p:nvPr>
        </p:nvSpPr>
        <p:spPr>
          <a:xfrm>
            <a:off x="1517352" y="4059888"/>
            <a:ext cx="2532900" cy="5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title" idx="9"/>
          </p:nvPr>
        </p:nvSpPr>
        <p:spPr>
          <a:xfrm>
            <a:off x="5093898" y="3681872"/>
            <a:ext cx="2532600" cy="37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37" name="Google Shape;137;p13"/>
          <p:cNvSpPr txBox="1">
            <a:spLocks noGrp="1"/>
          </p:cNvSpPr>
          <p:nvPr>
            <p:ph type="title" idx="13" hasCustomPrompt="1"/>
          </p:nvPr>
        </p:nvSpPr>
        <p:spPr>
          <a:xfrm>
            <a:off x="5902998" y="3038800"/>
            <a:ext cx="914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8" name="Google Shape;138;p13"/>
          <p:cNvSpPr txBox="1">
            <a:spLocks noGrp="1"/>
          </p:cNvSpPr>
          <p:nvPr>
            <p:ph type="subTitle" idx="14"/>
          </p:nvPr>
        </p:nvSpPr>
        <p:spPr>
          <a:xfrm>
            <a:off x="5093898" y="4059888"/>
            <a:ext cx="2532600" cy="5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3"/>
          <p:cNvSpPr txBox="1">
            <a:spLocks noGrp="1"/>
          </p:cNvSpPr>
          <p:nvPr>
            <p:ph type="title" idx="15"/>
          </p:nvPr>
        </p:nvSpPr>
        <p:spPr>
          <a:xfrm>
            <a:off x="713225" y="368825"/>
            <a:ext cx="77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3"/>
          <p:cNvSpPr/>
          <p:nvPr/>
        </p:nvSpPr>
        <p:spPr>
          <a:xfrm>
            <a:off x="378050" y="2884364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3"/>
          <p:cNvSpPr/>
          <p:nvPr/>
        </p:nvSpPr>
        <p:spPr>
          <a:xfrm>
            <a:off x="8319451" y="2341609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2" name="Google Shape;142;p13"/>
          <p:cNvGrpSpPr/>
          <p:nvPr/>
        </p:nvGrpSpPr>
        <p:grpSpPr>
          <a:xfrm>
            <a:off x="8589735" y="316675"/>
            <a:ext cx="357775" cy="295791"/>
            <a:chOff x="-783927" y="2108838"/>
            <a:chExt cx="357775" cy="295791"/>
          </a:xfrm>
        </p:grpSpPr>
        <p:sp>
          <p:nvSpPr>
            <p:cNvPr id="143" name="Google Shape;143;p13"/>
            <p:cNvSpPr/>
            <p:nvPr/>
          </p:nvSpPr>
          <p:spPr>
            <a:xfrm>
              <a:off x="-783927" y="2108838"/>
              <a:ext cx="357775" cy="295791"/>
            </a:xfrm>
            <a:custGeom>
              <a:avLst/>
              <a:gdLst/>
              <a:ahLst/>
              <a:cxnLst/>
              <a:rect l="l" t="t" r="r" b="b"/>
              <a:pathLst>
                <a:path w="10228" h="8456" extrusionOk="0">
                  <a:moveTo>
                    <a:pt x="4674" y="1"/>
                  </a:moveTo>
                  <a:cubicBezTo>
                    <a:pt x="3660" y="1"/>
                    <a:pt x="2642" y="369"/>
                    <a:pt x="1835" y="1113"/>
                  </a:cubicBezTo>
                  <a:cubicBezTo>
                    <a:pt x="134" y="2681"/>
                    <a:pt x="1" y="5316"/>
                    <a:pt x="1568" y="7017"/>
                  </a:cubicBezTo>
                  <a:cubicBezTo>
                    <a:pt x="1735" y="7217"/>
                    <a:pt x="1935" y="7384"/>
                    <a:pt x="2135" y="7518"/>
                  </a:cubicBezTo>
                  <a:cubicBezTo>
                    <a:pt x="2962" y="8173"/>
                    <a:pt x="3852" y="8456"/>
                    <a:pt x="4706" y="8456"/>
                  </a:cubicBezTo>
                  <a:cubicBezTo>
                    <a:pt x="7680" y="8456"/>
                    <a:pt x="10227" y="5030"/>
                    <a:pt x="8206" y="1947"/>
                  </a:cubicBezTo>
                  <a:cubicBezTo>
                    <a:pt x="8073" y="1747"/>
                    <a:pt x="7906" y="1547"/>
                    <a:pt x="7739" y="1346"/>
                  </a:cubicBezTo>
                  <a:cubicBezTo>
                    <a:pt x="6916" y="452"/>
                    <a:pt x="5797" y="1"/>
                    <a:pt x="4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-745414" y="2137242"/>
              <a:ext cx="248568" cy="234576"/>
            </a:xfrm>
            <a:custGeom>
              <a:avLst/>
              <a:gdLst/>
              <a:ahLst/>
              <a:cxnLst/>
              <a:rect l="l" t="t" r="r" b="b"/>
              <a:pathLst>
                <a:path w="7106" h="6706" extrusionOk="0">
                  <a:moveTo>
                    <a:pt x="6038" y="1"/>
                  </a:moveTo>
                  <a:lnTo>
                    <a:pt x="0" y="5571"/>
                  </a:lnTo>
                  <a:cubicBezTo>
                    <a:pt x="134" y="5805"/>
                    <a:pt x="301" y="6005"/>
                    <a:pt x="467" y="6205"/>
                  </a:cubicBezTo>
                  <a:cubicBezTo>
                    <a:pt x="634" y="6405"/>
                    <a:pt x="834" y="6572"/>
                    <a:pt x="1034" y="6706"/>
                  </a:cubicBezTo>
                  <a:lnTo>
                    <a:pt x="7105" y="1135"/>
                  </a:lnTo>
                  <a:cubicBezTo>
                    <a:pt x="6972" y="935"/>
                    <a:pt x="6805" y="735"/>
                    <a:pt x="6638" y="534"/>
                  </a:cubicBezTo>
                  <a:cubicBezTo>
                    <a:pt x="6472" y="334"/>
                    <a:pt x="6271" y="167"/>
                    <a:pt x="60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" name="Google Shape;145;p13"/>
          <p:cNvGrpSpPr/>
          <p:nvPr/>
        </p:nvGrpSpPr>
        <p:grpSpPr>
          <a:xfrm rot="-6220424">
            <a:off x="191876" y="474628"/>
            <a:ext cx="602495" cy="353003"/>
            <a:chOff x="-1131628" y="1250953"/>
            <a:chExt cx="695437" cy="407447"/>
          </a:xfrm>
        </p:grpSpPr>
        <p:sp>
          <p:nvSpPr>
            <p:cNvPr id="146" name="Google Shape;146;p13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9" name="Google Shape;149;p13"/>
          <p:cNvGrpSpPr/>
          <p:nvPr/>
        </p:nvGrpSpPr>
        <p:grpSpPr>
          <a:xfrm rot="9651258">
            <a:off x="294452" y="4475444"/>
            <a:ext cx="643548" cy="377045"/>
            <a:chOff x="-1131628" y="1250953"/>
            <a:chExt cx="695437" cy="407447"/>
          </a:xfrm>
        </p:grpSpPr>
        <p:sp>
          <p:nvSpPr>
            <p:cNvPr id="150" name="Google Shape;150;p13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3" name="Google Shape;153;p13"/>
          <p:cNvGrpSpPr/>
          <p:nvPr/>
        </p:nvGrpSpPr>
        <p:grpSpPr>
          <a:xfrm rot="-7140317">
            <a:off x="8304849" y="4386268"/>
            <a:ext cx="643533" cy="377037"/>
            <a:chOff x="-1131628" y="1250953"/>
            <a:chExt cx="695437" cy="407447"/>
          </a:xfrm>
        </p:grpSpPr>
        <p:sp>
          <p:nvSpPr>
            <p:cNvPr id="154" name="Google Shape;154;p13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CUSTOM_9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5"/>
          <p:cNvSpPr txBox="1">
            <a:spLocks noGrp="1"/>
          </p:cNvSpPr>
          <p:nvPr>
            <p:ph type="subTitle" idx="1"/>
          </p:nvPr>
        </p:nvSpPr>
        <p:spPr>
          <a:xfrm>
            <a:off x="905775" y="3620700"/>
            <a:ext cx="1483800" cy="93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81" name="Google Shape;181;p15"/>
          <p:cNvSpPr txBox="1">
            <a:spLocks noGrp="1"/>
          </p:cNvSpPr>
          <p:nvPr>
            <p:ph type="subTitle" idx="2"/>
          </p:nvPr>
        </p:nvSpPr>
        <p:spPr>
          <a:xfrm>
            <a:off x="6756828" y="3620700"/>
            <a:ext cx="1481400" cy="93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82" name="Google Shape;182;p15"/>
          <p:cNvSpPr txBox="1">
            <a:spLocks noGrp="1"/>
          </p:cNvSpPr>
          <p:nvPr>
            <p:ph type="subTitle" idx="3"/>
          </p:nvPr>
        </p:nvSpPr>
        <p:spPr>
          <a:xfrm>
            <a:off x="2857726" y="3620700"/>
            <a:ext cx="1481400" cy="93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83" name="Google Shape;183;p15"/>
          <p:cNvSpPr txBox="1">
            <a:spLocks noGrp="1"/>
          </p:cNvSpPr>
          <p:nvPr>
            <p:ph type="subTitle" idx="4"/>
          </p:nvPr>
        </p:nvSpPr>
        <p:spPr>
          <a:xfrm>
            <a:off x="4807277" y="3620700"/>
            <a:ext cx="1481400" cy="93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84" name="Google Shape;184;p15"/>
          <p:cNvSpPr txBox="1">
            <a:spLocks noGrp="1"/>
          </p:cNvSpPr>
          <p:nvPr>
            <p:ph type="title" hasCustomPrompt="1"/>
          </p:nvPr>
        </p:nvSpPr>
        <p:spPr>
          <a:xfrm>
            <a:off x="6756832" y="1465300"/>
            <a:ext cx="14814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185" name="Google Shape;185;p15"/>
          <p:cNvSpPr txBox="1">
            <a:spLocks noGrp="1"/>
          </p:cNvSpPr>
          <p:nvPr>
            <p:ph type="title" idx="5" hasCustomPrompt="1"/>
          </p:nvPr>
        </p:nvSpPr>
        <p:spPr>
          <a:xfrm>
            <a:off x="2857723" y="1465300"/>
            <a:ext cx="14814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186" name="Google Shape;186;p15"/>
          <p:cNvSpPr txBox="1">
            <a:spLocks noGrp="1"/>
          </p:cNvSpPr>
          <p:nvPr>
            <p:ph type="title" idx="6" hasCustomPrompt="1"/>
          </p:nvPr>
        </p:nvSpPr>
        <p:spPr>
          <a:xfrm>
            <a:off x="4807277" y="1465300"/>
            <a:ext cx="14814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187" name="Google Shape;187;p15"/>
          <p:cNvSpPr txBox="1">
            <a:spLocks noGrp="1"/>
          </p:cNvSpPr>
          <p:nvPr>
            <p:ph type="title" idx="7" hasCustomPrompt="1"/>
          </p:nvPr>
        </p:nvSpPr>
        <p:spPr>
          <a:xfrm>
            <a:off x="905768" y="1465300"/>
            <a:ext cx="148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DM Sans"/>
              <a:buNone/>
              <a:defRPr sz="27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188" name="Google Shape;188;p15"/>
          <p:cNvSpPr txBox="1">
            <a:spLocks noGrp="1"/>
          </p:cNvSpPr>
          <p:nvPr>
            <p:ph type="title" idx="8"/>
          </p:nvPr>
        </p:nvSpPr>
        <p:spPr>
          <a:xfrm>
            <a:off x="713225" y="368825"/>
            <a:ext cx="77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15"/>
          <p:cNvSpPr/>
          <p:nvPr/>
        </p:nvSpPr>
        <p:spPr>
          <a:xfrm rot="10800000" flipH="1">
            <a:off x="404408" y="4557377"/>
            <a:ext cx="207053" cy="207082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0" name="Google Shape;190;p15"/>
          <p:cNvGrpSpPr/>
          <p:nvPr/>
        </p:nvGrpSpPr>
        <p:grpSpPr>
          <a:xfrm rot="-4029500" flipH="1">
            <a:off x="30622" y="3669366"/>
            <a:ext cx="602483" cy="353018"/>
            <a:chOff x="-1131628" y="1250953"/>
            <a:chExt cx="695437" cy="407447"/>
          </a:xfrm>
        </p:grpSpPr>
        <p:sp>
          <p:nvSpPr>
            <p:cNvPr id="191" name="Google Shape;191;p15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5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5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4" name="Google Shape;194;p15"/>
          <p:cNvSpPr/>
          <p:nvPr/>
        </p:nvSpPr>
        <p:spPr>
          <a:xfrm rot="10800000" flipH="1">
            <a:off x="8629576" y="3924104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5" name="Google Shape;195;p15"/>
          <p:cNvGrpSpPr/>
          <p:nvPr/>
        </p:nvGrpSpPr>
        <p:grpSpPr>
          <a:xfrm rot="5032634" flipH="1">
            <a:off x="8422887" y="802820"/>
            <a:ext cx="643543" cy="377043"/>
            <a:chOff x="-1131628" y="1250953"/>
            <a:chExt cx="695437" cy="407447"/>
          </a:xfrm>
        </p:grpSpPr>
        <p:sp>
          <p:nvSpPr>
            <p:cNvPr id="196" name="Google Shape;196;p15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5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5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9" name="Google Shape;199;p15"/>
          <p:cNvSpPr/>
          <p:nvPr/>
        </p:nvSpPr>
        <p:spPr>
          <a:xfrm rot="10800000" flipH="1">
            <a:off x="8629576" y="190304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5"/>
          <p:cNvSpPr/>
          <p:nvPr/>
        </p:nvSpPr>
        <p:spPr>
          <a:xfrm rot="10800000" flipH="1">
            <a:off x="171376" y="190304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4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7"/>
          <p:cNvSpPr txBox="1">
            <a:spLocks noGrp="1"/>
          </p:cNvSpPr>
          <p:nvPr>
            <p:ph type="title"/>
          </p:nvPr>
        </p:nvSpPr>
        <p:spPr>
          <a:xfrm>
            <a:off x="3739425" y="2105025"/>
            <a:ext cx="4528200" cy="14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6" name="Google Shape;216;p17"/>
          <p:cNvSpPr txBox="1">
            <a:spLocks noGrp="1"/>
          </p:cNvSpPr>
          <p:nvPr>
            <p:ph type="title" idx="2" hasCustomPrompt="1"/>
          </p:nvPr>
        </p:nvSpPr>
        <p:spPr>
          <a:xfrm>
            <a:off x="6692025" y="709175"/>
            <a:ext cx="1575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17" name="Google Shape;217;p17"/>
          <p:cNvSpPr txBox="1">
            <a:spLocks noGrp="1"/>
          </p:cNvSpPr>
          <p:nvPr>
            <p:ph type="subTitle" idx="1"/>
          </p:nvPr>
        </p:nvSpPr>
        <p:spPr>
          <a:xfrm>
            <a:off x="5492025" y="3722725"/>
            <a:ext cx="2775600" cy="7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17"/>
          <p:cNvSpPr/>
          <p:nvPr/>
        </p:nvSpPr>
        <p:spPr>
          <a:xfrm>
            <a:off x="1431371" y="436575"/>
            <a:ext cx="207053" cy="207082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7"/>
          <p:cNvSpPr/>
          <p:nvPr/>
        </p:nvSpPr>
        <p:spPr>
          <a:xfrm>
            <a:off x="174175" y="3198689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7"/>
          <p:cNvSpPr/>
          <p:nvPr/>
        </p:nvSpPr>
        <p:spPr>
          <a:xfrm>
            <a:off x="8267626" y="345809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7"/>
          <p:cNvSpPr/>
          <p:nvPr/>
        </p:nvSpPr>
        <p:spPr>
          <a:xfrm>
            <a:off x="8550824" y="4179028"/>
            <a:ext cx="231227" cy="230146"/>
          </a:xfrm>
          <a:custGeom>
            <a:avLst/>
            <a:gdLst/>
            <a:ahLst/>
            <a:cxnLst/>
            <a:rect l="l" t="t" r="r" b="b"/>
            <a:pathLst>
              <a:path w="7273" h="7239" extrusionOk="0">
                <a:moveTo>
                  <a:pt x="2902" y="0"/>
                </a:moveTo>
                <a:cubicBezTo>
                  <a:pt x="2569" y="0"/>
                  <a:pt x="2469" y="134"/>
                  <a:pt x="2469" y="434"/>
                </a:cubicBezTo>
                <a:lnTo>
                  <a:pt x="2469" y="2502"/>
                </a:lnTo>
                <a:lnTo>
                  <a:pt x="434" y="2502"/>
                </a:lnTo>
                <a:cubicBezTo>
                  <a:pt x="134" y="2502"/>
                  <a:pt x="0" y="2636"/>
                  <a:pt x="0" y="2936"/>
                </a:cubicBezTo>
                <a:lnTo>
                  <a:pt x="0" y="4303"/>
                </a:lnTo>
                <a:cubicBezTo>
                  <a:pt x="0" y="4637"/>
                  <a:pt x="134" y="4770"/>
                  <a:pt x="434" y="4770"/>
                </a:cubicBezTo>
                <a:lnTo>
                  <a:pt x="2435" y="4770"/>
                </a:lnTo>
                <a:lnTo>
                  <a:pt x="2435" y="6805"/>
                </a:lnTo>
                <a:cubicBezTo>
                  <a:pt x="2435" y="7106"/>
                  <a:pt x="2569" y="7239"/>
                  <a:pt x="2869" y="7239"/>
                </a:cubicBezTo>
                <a:lnTo>
                  <a:pt x="4404" y="7239"/>
                </a:lnTo>
                <a:cubicBezTo>
                  <a:pt x="4704" y="7239"/>
                  <a:pt x="4837" y="7106"/>
                  <a:pt x="4837" y="6805"/>
                </a:cubicBezTo>
                <a:lnTo>
                  <a:pt x="4837" y="4770"/>
                </a:lnTo>
                <a:lnTo>
                  <a:pt x="6839" y="4770"/>
                </a:lnTo>
                <a:cubicBezTo>
                  <a:pt x="7139" y="4770"/>
                  <a:pt x="7272" y="4637"/>
                  <a:pt x="7272" y="4303"/>
                </a:cubicBezTo>
                <a:lnTo>
                  <a:pt x="7272" y="2936"/>
                </a:lnTo>
                <a:cubicBezTo>
                  <a:pt x="7272" y="2602"/>
                  <a:pt x="7139" y="2502"/>
                  <a:pt x="6839" y="2502"/>
                </a:cubicBezTo>
                <a:lnTo>
                  <a:pt x="4837" y="2502"/>
                </a:lnTo>
                <a:lnTo>
                  <a:pt x="4837" y="434"/>
                </a:lnTo>
                <a:cubicBezTo>
                  <a:pt x="4837" y="134"/>
                  <a:pt x="4704" y="0"/>
                  <a:pt x="44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2" name="Google Shape;222;p17"/>
          <p:cNvGrpSpPr/>
          <p:nvPr/>
        </p:nvGrpSpPr>
        <p:grpSpPr>
          <a:xfrm rot="9651258">
            <a:off x="1268727" y="4433144"/>
            <a:ext cx="643548" cy="377045"/>
            <a:chOff x="-1131628" y="1250953"/>
            <a:chExt cx="695437" cy="407447"/>
          </a:xfrm>
        </p:grpSpPr>
        <p:sp>
          <p:nvSpPr>
            <p:cNvPr id="223" name="Google Shape;223;p17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7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0"/>
          <p:cNvSpPr txBox="1">
            <a:spLocks noGrp="1"/>
          </p:cNvSpPr>
          <p:nvPr>
            <p:ph type="title"/>
          </p:nvPr>
        </p:nvSpPr>
        <p:spPr>
          <a:xfrm>
            <a:off x="2076450" y="1189100"/>
            <a:ext cx="6362700" cy="19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 sz="11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20"/>
          <p:cNvSpPr txBox="1">
            <a:spLocks noGrp="1"/>
          </p:cNvSpPr>
          <p:nvPr>
            <p:ph type="subTitle" idx="1"/>
          </p:nvPr>
        </p:nvSpPr>
        <p:spPr>
          <a:xfrm>
            <a:off x="3621450" y="3153500"/>
            <a:ext cx="48177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20"/>
          <p:cNvSpPr/>
          <p:nvPr/>
        </p:nvSpPr>
        <p:spPr>
          <a:xfrm>
            <a:off x="2607696" y="286550"/>
            <a:ext cx="207053" cy="207082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0"/>
          <p:cNvSpPr/>
          <p:nvPr/>
        </p:nvSpPr>
        <p:spPr>
          <a:xfrm>
            <a:off x="8305726" y="601184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0"/>
          <p:cNvSpPr/>
          <p:nvPr/>
        </p:nvSpPr>
        <p:spPr>
          <a:xfrm>
            <a:off x="8439149" y="4525428"/>
            <a:ext cx="231227" cy="230146"/>
          </a:xfrm>
          <a:custGeom>
            <a:avLst/>
            <a:gdLst/>
            <a:ahLst/>
            <a:cxnLst/>
            <a:rect l="l" t="t" r="r" b="b"/>
            <a:pathLst>
              <a:path w="7273" h="7239" extrusionOk="0">
                <a:moveTo>
                  <a:pt x="2902" y="0"/>
                </a:moveTo>
                <a:cubicBezTo>
                  <a:pt x="2569" y="0"/>
                  <a:pt x="2469" y="134"/>
                  <a:pt x="2469" y="434"/>
                </a:cubicBezTo>
                <a:lnTo>
                  <a:pt x="2469" y="2502"/>
                </a:lnTo>
                <a:lnTo>
                  <a:pt x="434" y="2502"/>
                </a:lnTo>
                <a:cubicBezTo>
                  <a:pt x="134" y="2502"/>
                  <a:pt x="0" y="2636"/>
                  <a:pt x="0" y="2936"/>
                </a:cubicBezTo>
                <a:lnTo>
                  <a:pt x="0" y="4303"/>
                </a:lnTo>
                <a:cubicBezTo>
                  <a:pt x="0" y="4637"/>
                  <a:pt x="134" y="4770"/>
                  <a:pt x="434" y="4770"/>
                </a:cubicBezTo>
                <a:lnTo>
                  <a:pt x="2435" y="4770"/>
                </a:lnTo>
                <a:lnTo>
                  <a:pt x="2435" y="6805"/>
                </a:lnTo>
                <a:cubicBezTo>
                  <a:pt x="2435" y="7106"/>
                  <a:pt x="2569" y="7239"/>
                  <a:pt x="2869" y="7239"/>
                </a:cubicBezTo>
                <a:lnTo>
                  <a:pt x="4404" y="7239"/>
                </a:lnTo>
                <a:cubicBezTo>
                  <a:pt x="4704" y="7239"/>
                  <a:pt x="4837" y="7106"/>
                  <a:pt x="4837" y="6805"/>
                </a:cubicBezTo>
                <a:lnTo>
                  <a:pt x="4837" y="4770"/>
                </a:lnTo>
                <a:lnTo>
                  <a:pt x="6839" y="4770"/>
                </a:lnTo>
                <a:cubicBezTo>
                  <a:pt x="7139" y="4770"/>
                  <a:pt x="7272" y="4637"/>
                  <a:pt x="7272" y="4303"/>
                </a:cubicBezTo>
                <a:lnTo>
                  <a:pt x="7272" y="2936"/>
                </a:lnTo>
                <a:cubicBezTo>
                  <a:pt x="7272" y="2602"/>
                  <a:pt x="7139" y="2502"/>
                  <a:pt x="6839" y="2502"/>
                </a:cubicBezTo>
                <a:lnTo>
                  <a:pt x="4837" y="2502"/>
                </a:lnTo>
                <a:lnTo>
                  <a:pt x="4837" y="434"/>
                </a:lnTo>
                <a:cubicBezTo>
                  <a:pt x="4837" y="134"/>
                  <a:pt x="4704" y="0"/>
                  <a:pt x="44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6" name="Google Shape;256;p20"/>
          <p:cNvGrpSpPr/>
          <p:nvPr/>
        </p:nvGrpSpPr>
        <p:grpSpPr>
          <a:xfrm>
            <a:off x="355460" y="1460025"/>
            <a:ext cx="357775" cy="295791"/>
            <a:chOff x="-783927" y="2108838"/>
            <a:chExt cx="357775" cy="295791"/>
          </a:xfrm>
        </p:grpSpPr>
        <p:sp>
          <p:nvSpPr>
            <p:cNvPr id="257" name="Google Shape;257;p20"/>
            <p:cNvSpPr/>
            <p:nvPr/>
          </p:nvSpPr>
          <p:spPr>
            <a:xfrm>
              <a:off x="-783927" y="2108838"/>
              <a:ext cx="357775" cy="295791"/>
            </a:xfrm>
            <a:custGeom>
              <a:avLst/>
              <a:gdLst/>
              <a:ahLst/>
              <a:cxnLst/>
              <a:rect l="l" t="t" r="r" b="b"/>
              <a:pathLst>
                <a:path w="10228" h="8456" extrusionOk="0">
                  <a:moveTo>
                    <a:pt x="4674" y="1"/>
                  </a:moveTo>
                  <a:cubicBezTo>
                    <a:pt x="3660" y="1"/>
                    <a:pt x="2642" y="369"/>
                    <a:pt x="1835" y="1113"/>
                  </a:cubicBezTo>
                  <a:cubicBezTo>
                    <a:pt x="134" y="2681"/>
                    <a:pt x="1" y="5316"/>
                    <a:pt x="1568" y="7017"/>
                  </a:cubicBezTo>
                  <a:cubicBezTo>
                    <a:pt x="1735" y="7217"/>
                    <a:pt x="1935" y="7384"/>
                    <a:pt x="2135" y="7518"/>
                  </a:cubicBezTo>
                  <a:cubicBezTo>
                    <a:pt x="2962" y="8173"/>
                    <a:pt x="3852" y="8456"/>
                    <a:pt x="4706" y="8456"/>
                  </a:cubicBezTo>
                  <a:cubicBezTo>
                    <a:pt x="7680" y="8456"/>
                    <a:pt x="10227" y="5030"/>
                    <a:pt x="8206" y="1947"/>
                  </a:cubicBezTo>
                  <a:cubicBezTo>
                    <a:pt x="8073" y="1747"/>
                    <a:pt x="7906" y="1547"/>
                    <a:pt x="7739" y="1346"/>
                  </a:cubicBezTo>
                  <a:cubicBezTo>
                    <a:pt x="6916" y="452"/>
                    <a:pt x="5797" y="1"/>
                    <a:pt x="4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0"/>
            <p:cNvSpPr/>
            <p:nvPr/>
          </p:nvSpPr>
          <p:spPr>
            <a:xfrm>
              <a:off x="-745414" y="2137242"/>
              <a:ext cx="248568" cy="234576"/>
            </a:xfrm>
            <a:custGeom>
              <a:avLst/>
              <a:gdLst/>
              <a:ahLst/>
              <a:cxnLst/>
              <a:rect l="l" t="t" r="r" b="b"/>
              <a:pathLst>
                <a:path w="7106" h="6706" extrusionOk="0">
                  <a:moveTo>
                    <a:pt x="6038" y="1"/>
                  </a:moveTo>
                  <a:lnTo>
                    <a:pt x="0" y="5571"/>
                  </a:lnTo>
                  <a:cubicBezTo>
                    <a:pt x="134" y="5805"/>
                    <a:pt x="301" y="6005"/>
                    <a:pt x="467" y="6205"/>
                  </a:cubicBezTo>
                  <a:cubicBezTo>
                    <a:pt x="634" y="6405"/>
                    <a:pt x="834" y="6572"/>
                    <a:pt x="1034" y="6706"/>
                  </a:cubicBezTo>
                  <a:lnTo>
                    <a:pt x="7105" y="1135"/>
                  </a:lnTo>
                  <a:cubicBezTo>
                    <a:pt x="6972" y="935"/>
                    <a:pt x="6805" y="735"/>
                    <a:pt x="6638" y="534"/>
                  </a:cubicBezTo>
                  <a:cubicBezTo>
                    <a:pt x="6472" y="334"/>
                    <a:pt x="6271" y="167"/>
                    <a:pt x="60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15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5"/>
          <p:cNvSpPr txBox="1">
            <a:spLocks noGrp="1"/>
          </p:cNvSpPr>
          <p:nvPr>
            <p:ph type="body" idx="1"/>
          </p:nvPr>
        </p:nvSpPr>
        <p:spPr>
          <a:xfrm flipH="1">
            <a:off x="1170425" y="1519100"/>
            <a:ext cx="3937500" cy="28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AAFA0"/>
              </a:buClr>
              <a:buSzPts val="1400"/>
              <a:buChar char="●"/>
              <a:defRPr sz="16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03" name="Google Shape;303;p25"/>
          <p:cNvSpPr txBox="1">
            <a:spLocks noGrp="1"/>
          </p:cNvSpPr>
          <p:nvPr>
            <p:ph type="title"/>
          </p:nvPr>
        </p:nvSpPr>
        <p:spPr>
          <a:xfrm>
            <a:off x="713225" y="368825"/>
            <a:ext cx="77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25"/>
          <p:cNvSpPr/>
          <p:nvPr/>
        </p:nvSpPr>
        <p:spPr>
          <a:xfrm flipH="1">
            <a:off x="7240256" y="227025"/>
            <a:ext cx="207053" cy="207082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25"/>
          <p:cNvSpPr/>
          <p:nvPr/>
        </p:nvSpPr>
        <p:spPr>
          <a:xfrm flipH="1">
            <a:off x="8647884" y="1592764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5"/>
          <p:cNvSpPr/>
          <p:nvPr/>
        </p:nvSpPr>
        <p:spPr>
          <a:xfrm flipH="1">
            <a:off x="317059" y="540109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25"/>
          <p:cNvSpPr/>
          <p:nvPr/>
        </p:nvSpPr>
        <p:spPr>
          <a:xfrm flipH="1">
            <a:off x="316517" y="4568878"/>
            <a:ext cx="231227" cy="230146"/>
          </a:xfrm>
          <a:custGeom>
            <a:avLst/>
            <a:gdLst/>
            <a:ahLst/>
            <a:cxnLst/>
            <a:rect l="l" t="t" r="r" b="b"/>
            <a:pathLst>
              <a:path w="7273" h="7239" extrusionOk="0">
                <a:moveTo>
                  <a:pt x="2902" y="0"/>
                </a:moveTo>
                <a:cubicBezTo>
                  <a:pt x="2569" y="0"/>
                  <a:pt x="2469" y="134"/>
                  <a:pt x="2469" y="434"/>
                </a:cubicBezTo>
                <a:lnTo>
                  <a:pt x="2469" y="2502"/>
                </a:lnTo>
                <a:lnTo>
                  <a:pt x="434" y="2502"/>
                </a:lnTo>
                <a:cubicBezTo>
                  <a:pt x="134" y="2502"/>
                  <a:pt x="0" y="2636"/>
                  <a:pt x="0" y="2936"/>
                </a:cubicBezTo>
                <a:lnTo>
                  <a:pt x="0" y="4303"/>
                </a:lnTo>
                <a:cubicBezTo>
                  <a:pt x="0" y="4637"/>
                  <a:pt x="134" y="4770"/>
                  <a:pt x="434" y="4770"/>
                </a:cubicBezTo>
                <a:lnTo>
                  <a:pt x="2435" y="4770"/>
                </a:lnTo>
                <a:lnTo>
                  <a:pt x="2435" y="6805"/>
                </a:lnTo>
                <a:cubicBezTo>
                  <a:pt x="2435" y="7106"/>
                  <a:pt x="2569" y="7239"/>
                  <a:pt x="2869" y="7239"/>
                </a:cubicBezTo>
                <a:lnTo>
                  <a:pt x="4404" y="7239"/>
                </a:lnTo>
                <a:cubicBezTo>
                  <a:pt x="4704" y="7239"/>
                  <a:pt x="4837" y="7106"/>
                  <a:pt x="4837" y="6805"/>
                </a:cubicBezTo>
                <a:lnTo>
                  <a:pt x="4837" y="4770"/>
                </a:lnTo>
                <a:lnTo>
                  <a:pt x="6839" y="4770"/>
                </a:lnTo>
                <a:cubicBezTo>
                  <a:pt x="7139" y="4770"/>
                  <a:pt x="7272" y="4637"/>
                  <a:pt x="7272" y="4303"/>
                </a:cubicBezTo>
                <a:lnTo>
                  <a:pt x="7272" y="2936"/>
                </a:lnTo>
                <a:cubicBezTo>
                  <a:pt x="7272" y="2602"/>
                  <a:pt x="7139" y="2502"/>
                  <a:pt x="6839" y="2502"/>
                </a:cubicBezTo>
                <a:lnTo>
                  <a:pt x="4837" y="2502"/>
                </a:lnTo>
                <a:lnTo>
                  <a:pt x="4837" y="434"/>
                </a:lnTo>
                <a:cubicBezTo>
                  <a:pt x="4837" y="134"/>
                  <a:pt x="4704" y="0"/>
                  <a:pt x="44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8" name="Google Shape;308;p25"/>
          <p:cNvGrpSpPr/>
          <p:nvPr/>
        </p:nvGrpSpPr>
        <p:grpSpPr>
          <a:xfrm flipH="1">
            <a:off x="189419" y="3643900"/>
            <a:ext cx="357775" cy="295791"/>
            <a:chOff x="-783927" y="2108838"/>
            <a:chExt cx="357775" cy="295791"/>
          </a:xfrm>
        </p:grpSpPr>
        <p:sp>
          <p:nvSpPr>
            <p:cNvPr id="309" name="Google Shape;309;p25"/>
            <p:cNvSpPr/>
            <p:nvPr/>
          </p:nvSpPr>
          <p:spPr>
            <a:xfrm>
              <a:off x="-783927" y="2108838"/>
              <a:ext cx="357775" cy="295791"/>
            </a:xfrm>
            <a:custGeom>
              <a:avLst/>
              <a:gdLst/>
              <a:ahLst/>
              <a:cxnLst/>
              <a:rect l="l" t="t" r="r" b="b"/>
              <a:pathLst>
                <a:path w="10228" h="8456" extrusionOk="0">
                  <a:moveTo>
                    <a:pt x="4674" y="1"/>
                  </a:moveTo>
                  <a:cubicBezTo>
                    <a:pt x="3660" y="1"/>
                    <a:pt x="2642" y="369"/>
                    <a:pt x="1835" y="1113"/>
                  </a:cubicBezTo>
                  <a:cubicBezTo>
                    <a:pt x="134" y="2681"/>
                    <a:pt x="1" y="5316"/>
                    <a:pt x="1568" y="7017"/>
                  </a:cubicBezTo>
                  <a:cubicBezTo>
                    <a:pt x="1735" y="7217"/>
                    <a:pt x="1935" y="7384"/>
                    <a:pt x="2135" y="7518"/>
                  </a:cubicBezTo>
                  <a:cubicBezTo>
                    <a:pt x="2962" y="8173"/>
                    <a:pt x="3852" y="8456"/>
                    <a:pt x="4706" y="8456"/>
                  </a:cubicBezTo>
                  <a:cubicBezTo>
                    <a:pt x="7680" y="8456"/>
                    <a:pt x="10227" y="5030"/>
                    <a:pt x="8206" y="1947"/>
                  </a:cubicBezTo>
                  <a:cubicBezTo>
                    <a:pt x="8073" y="1747"/>
                    <a:pt x="7906" y="1547"/>
                    <a:pt x="7739" y="1346"/>
                  </a:cubicBezTo>
                  <a:cubicBezTo>
                    <a:pt x="6916" y="452"/>
                    <a:pt x="5797" y="1"/>
                    <a:pt x="4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5"/>
            <p:cNvSpPr/>
            <p:nvPr/>
          </p:nvSpPr>
          <p:spPr>
            <a:xfrm>
              <a:off x="-745414" y="2137242"/>
              <a:ext cx="248568" cy="234576"/>
            </a:xfrm>
            <a:custGeom>
              <a:avLst/>
              <a:gdLst/>
              <a:ahLst/>
              <a:cxnLst/>
              <a:rect l="l" t="t" r="r" b="b"/>
              <a:pathLst>
                <a:path w="7106" h="6706" extrusionOk="0">
                  <a:moveTo>
                    <a:pt x="6038" y="1"/>
                  </a:moveTo>
                  <a:lnTo>
                    <a:pt x="0" y="5571"/>
                  </a:lnTo>
                  <a:cubicBezTo>
                    <a:pt x="134" y="5805"/>
                    <a:pt x="301" y="6005"/>
                    <a:pt x="467" y="6205"/>
                  </a:cubicBezTo>
                  <a:cubicBezTo>
                    <a:pt x="634" y="6405"/>
                    <a:pt x="834" y="6572"/>
                    <a:pt x="1034" y="6706"/>
                  </a:cubicBezTo>
                  <a:lnTo>
                    <a:pt x="7105" y="1135"/>
                  </a:lnTo>
                  <a:cubicBezTo>
                    <a:pt x="6972" y="935"/>
                    <a:pt x="6805" y="735"/>
                    <a:pt x="6638" y="534"/>
                  </a:cubicBezTo>
                  <a:cubicBezTo>
                    <a:pt x="6472" y="334"/>
                    <a:pt x="6271" y="167"/>
                    <a:pt x="60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1" name="Google Shape;311;p25"/>
          <p:cNvGrpSpPr/>
          <p:nvPr/>
        </p:nvGrpSpPr>
        <p:grpSpPr>
          <a:xfrm rot="-2820071" flipH="1">
            <a:off x="909554" y="4495500"/>
            <a:ext cx="643550" cy="377047"/>
            <a:chOff x="-1131628" y="1250953"/>
            <a:chExt cx="695437" cy="407447"/>
          </a:xfrm>
        </p:grpSpPr>
        <p:sp>
          <p:nvSpPr>
            <p:cNvPr id="312" name="Google Shape;312;p25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5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5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5" name="Google Shape;315;p25"/>
          <p:cNvGrpSpPr/>
          <p:nvPr/>
        </p:nvGrpSpPr>
        <p:grpSpPr>
          <a:xfrm rot="6220639" flipH="1">
            <a:off x="8112759" y="466660"/>
            <a:ext cx="643516" cy="377027"/>
            <a:chOff x="-1131628" y="1250953"/>
            <a:chExt cx="695437" cy="407447"/>
          </a:xfrm>
        </p:grpSpPr>
        <p:sp>
          <p:nvSpPr>
            <p:cNvPr id="316" name="Google Shape;316;p25"/>
            <p:cNvSpPr/>
            <p:nvPr/>
          </p:nvSpPr>
          <p:spPr>
            <a:xfrm>
              <a:off x="-1131628" y="1250953"/>
              <a:ext cx="695437" cy="407447"/>
            </a:xfrm>
            <a:custGeom>
              <a:avLst/>
              <a:gdLst/>
              <a:ahLst/>
              <a:cxnLst/>
              <a:rect l="l" t="t" r="r" b="b"/>
              <a:pathLst>
                <a:path w="19881" h="11648" extrusionOk="0">
                  <a:moveTo>
                    <a:pt x="15592" y="0"/>
                  </a:moveTo>
                  <a:cubicBezTo>
                    <a:pt x="15168" y="0"/>
                    <a:pt x="14735" y="71"/>
                    <a:pt x="14310" y="220"/>
                  </a:cubicBezTo>
                  <a:lnTo>
                    <a:pt x="3036" y="4256"/>
                  </a:lnTo>
                  <a:cubicBezTo>
                    <a:pt x="1034" y="4956"/>
                    <a:pt x="0" y="7125"/>
                    <a:pt x="701" y="9126"/>
                  </a:cubicBezTo>
                  <a:cubicBezTo>
                    <a:pt x="1252" y="10676"/>
                    <a:pt x="2735" y="11647"/>
                    <a:pt x="4318" y="11647"/>
                  </a:cubicBezTo>
                  <a:cubicBezTo>
                    <a:pt x="4745" y="11647"/>
                    <a:pt x="5179" y="11576"/>
                    <a:pt x="5604" y="11428"/>
                  </a:cubicBezTo>
                  <a:lnTo>
                    <a:pt x="16879" y="7425"/>
                  </a:lnTo>
                  <a:cubicBezTo>
                    <a:pt x="18847" y="6691"/>
                    <a:pt x="19881" y="4523"/>
                    <a:pt x="19180" y="2521"/>
                  </a:cubicBezTo>
                  <a:cubicBezTo>
                    <a:pt x="18629" y="971"/>
                    <a:pt x="17166" y="0"/>
                    <a:pt x="155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5"/>
            <p:cNvSpPr/>
            <p:nvPr/>
          </p:nvSpPr>
          <p:spPr>
            <a:xfrm>
              <a:off x="-1131628" y="1328644"/>
              <a:ext cx="393245" cy="329756"/>
            </a:xfrm>
            <a:custGeom>
              <a:avLst/>
              <a:gdLst/>
              <a:ahLst/>
              <a:cxnLst/>
              <a:rect l="l" t="t" r="r" b="b"/>
              <a:pathLst>
                <a:path w="11242" h="9427" extrusionOk="0">
                  <a:moveTo>
                    <a:pt x="8673" y="0"/>
                  </a:moveTo>
                  <a:lnTo>
                    <a:pt x="3036" y="2035"/>
                  </a:lnTo>
                  <a:cubicBezTo>
                    <a:pt x="1034" y="2735"/>
                    <a:pt x="0" y="4904"/>
                    <a:pt x="701" y="6905"/>
                  </a:cubicBezTo>
                  <a:cubicBezTo>
                    <a:pt x="1252" y="8455"/>
                    <a:pt x="2735" y="9426"/>
                    <a:pt x="4318" y="9426"/>
                  </a:cubicBezTo>
                  <a:cubicBezTo>
                    <a:pt x="4745" y="9426"/>
                    <a:pt x="5179" y="9355"/>
                    <a:pt x="5604" y="9207"/>
                  </a:cubicBezTo>
                  <a:lnTo>
                    <a:pt x="11241" y="7205"/>
                  </a:lnTo>
                  <a:lnTo>
                    <a:pt x="8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5"/>
            <p:cNvSpPr/>
            <p:nvPr/>
          </p:nvSpPr>
          <p:spPr>
            <a:xfrm>
              <a:off x="-1033614" y="1304858"/>
              <a:ext cx="460931" cy="190956"/>
            </a:xfrm>
            <a:custGeom>
              <a:avLst/>
              <a:gdLst/>
              <a:ahLst/>
              <a:cxnLst/>
              <a:rect l="l" t="t" r="r" b="b"/>
              <a:pathLst>
                <a:path w="13177" h="5459" extrusionOk="0">
                  <a:moveTo>
                    <a:pt x="12479" y="0"/>
                  </a:moveTo>
                  <a:cubicBezTo>
                    <a:pt x="12400" y="0"/>
                    <a:pt x="12320" y="15"/>
                    <a:pt x="12242" y="46"/>
                  </a:cubicBezTo>
                  <a:lnTo>
                    <a:pt x="500" y="4216"/>
                  </a:lnTo>
                  <a:cubicBezTo>
                    <a:pt x="167" y="4349"/>
                    <a:pt x="0" y="4716"/>
                    <a:pt x="100" y="5050"/>
                  </a:cubicBezTo>
                  <a:cubicBezTo>
                    <a:pt x="205" y="5285"/>
                    <a:pt x="453" y="5459"/>
                    <a:pt x="716" y="5459"/>
                  </a:cubicBezTo>
                  <a:cubicBezTo>
                    <a:pt x="788" y="5459"/>
                    <a:pt x="862" y="5446"/>
                    <a:pt x="934" y="5417"/>
                  </a:cubicBezTo>
                  <a:lnTo>
                    <a:pt x="12676" y="1214"/>
                  </a:lnTo>
                  <a:cubicBezTo>
                    <a:pt x="13009" y="1114"/>
                    <a:pt x="13176" y="747"/>
                    <a:pt x="13076" y="413"/>
                  </a:cubicBezTo>
                  <a:cubicBezTo>
                    <a:pt x="12974" y="158"/>
                    <a:pt x="12735" y="0"/>
                    <a:pt x="12479" y="0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ungee"/>
              <a:buNone/>
              <a:defRPr sz="3500">
                <a:solidFill>
                  <a:schemeClr val="dk1"/>
                </a:solidFill>
                <a:latin typeface="Bungee"/>
                <a:ea typeface="Bungee"/>
                <a:cs typeface="Bungee"/>
                <a:sym typeface="Bunge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iro"/>
              <a:buChar char="●"/>
              <a:defRPr sz="1800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5" r:id="rId3"/>
    <p:sldLayoutId id="2147483658" r:id="rId4"/>
    <p:sldLayoutId id="2147483659" r:id="rId5"/>
    <p:sldLayoutId id="2147483661" r:id="rId6"/>
    <p:sldLayoutId id="2147483663" r:id="rId7"/>
    <p:sldLayoutId id="2147483666" r:id="rId8"/>
    <p:sldLayoutId id="2147483671" r:id="rId9"/>
    <p:sldLayoutId id="2147483678" r:id="rId10"/>
    <p:sldLayoutId id="2147483679" r:id="rId11"/>
    <p:sldLayoutId id="2147483680" r:id="rId12"/>
    <p:sldLayoutId id="2147483681" r:id="rId13"/>
    <p:sldLayoutId id="2147483685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39"/>
          <p:cNvSpPr txBox="1">
            <a:spLocks noGrp="1"/>
          </p:cNvSpPr>
          <p:nvPr>
            <p:ph type="ctrTitle"/>
          </p:nvPr>
        </p:nvSpPr>
        <p:spPr>
          <a:xfrm>
            <a:off x="149169" y="1268355"/>
            <a:ext cx="8464183" cy="214533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rgbClr val="FFFF00"/>
                </a:solidFill>
                <a:cs typeface="Bold Italic Art" panose="02010400000000000000" pitchFamily="2" charset="-78"/>
              </a:rPr>
              <a:t>Type 2 diabetes mellitus</a:t>
            </a:r>
            <a:r>
              <a:rPr lang="en-US" sz="2800" dirty="0" smtClean="0">
                <a:solidFill>
                  <a:schemeClr val="dk2"/>
                </a:solidFill>
                <a:cs typeface="Bold Italic Art" panose="02010400000000000000" pitchFamily="2" charset="-78"/>
              </a:rPr>
              <a:t> </a:t>
            </a:r>
            <a:r>
              <a:rPr lang="en-US" sz="2800" dirty="0" smtClean="0">
                <a:solidFill>
                  <a:schemeClr val="accent6"/>
                </a:solidFill>
                <a:cs typeface="Bold Italic Art" panose="02010400000000000000" pitchFamily="2" charset="-78"/>
              </a:rPr>
              <a:t>and</a:t>
            </a:r>
            <a:r>
              <a:rPr lang="en-US" sz="2800" dirty="0" smtClean="0">
                <a:solidFill>
                  <a:schemeClr val="dk2"/>
                </a:solidFill>
                <a:cs typeface="Bold Italic Art" panose="02010400000000000000" pitchFamily="2" charset="-78"/>
              </a:rPr>
              <a:t> </a:t>
            </a:r>
            <a:r>
              <a:rPr lang="en-US" sz="2800" dirty="0" smtClean="0">
                <a:solidFill>
                  <a:schemeClr val="accent6"/>
                </a:solidFill>
                <a:cs typeface="Bold Italic Art" panose="02010400000000000000" pitchFamily="2" charset="-78"/>
              </a:rPr>
              <a:t>increased risk for </a:t>
            </a:r>
            <a:r>
              <a:rPr lang="en-US" sz="2800" dirty="0" smtClean="0">
                <a:solidFill>
                  <a:srgbClr val="FFFF00"/>
                </a:solidFill>
                <a:cs typeface="Bold Italic Art" panose="02010400000000000000" pitchFamily="2" charset="-78"/>
              </a:rPr>
              <a:t>malaria</a:t>
            </a:r>
            <a:r>
              <a:rPr lang="en-US" sz="2800" dirty="0" smtClean="0">
                <a:solidFill>
                  <a:schemeClr val="dk2"/>
                </a:solidFill>
                <a:cs typeface="Bold Italic Art" panose="02010400000000000000" pitchFamily="2" charset="-78"/>
              </a:rPr>
              <a:t> </a:t>
            </a:r>
            <a:r>
              <a:rPr lang="en-US" sz="2800" dirty="0" smtClean="0">
                <a:solidFill>
                  <a:schemeClr val="accent6"/>
                </a:solidFill>
                <a:cs typeface="Bold Italic Art" panose="02010400000000000000" pitchFamily="2" charset="-78"/>
              </a:rPr>
              <a:t>in</a:t>
            </a:r>
            <a:r>
              <a:rPr lang="en-US" sz="2800" dirty="0" smtClean="0">
                <a:solidFill>
                  <a:schemeClr val="accent6"/>
                </a:solidFill>
              </a:rPr>
              <a:t>fection</a:t>
            </a:r>
            <a:endParaRPr sz="2800" dirty="0">
              <a:solidFill>
                <a:schemeClr val="accent6"/>
              </a:solidFill>
            </a:endParaRPr>
          </a:p>
        </p:txBody>
      </p:sp>
      <p:sp>
        <p:nvSpPr>
          <p:cNvPr id="495" name="Google Shape;495;p39"/>
          <p:cNvSpPr txBox="1">
            <a:spLocks noGrp="1"/>
          </p:cNvSpPr>
          <p:nvPr>
            <p:ph type="subTitle" idx="1"/>
          </p:nvPr>
        </p:nvSpPr>
        <p:spPr>
          <a:xfrm>
            <a:off x="638978" y="3460718"/>
            <a:ext cx="5418642" cy="14171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cs typeface="+mj-cs"/>
              </a:rPr>
              <a:t> Student Name  DANIA AHMED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cs typeface="+mj-cs"/>
              </a:rPr>
              <a:t> Student Number 3078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cs typeface="+mj-cs"/>
              </a:rPr>
              <a:t>Block professional Transitional Skills </a:t>
            </a:r>
            <a:endParaRPr dirty="0">
              <a:cs typeface="+mj-cs"/>
            </a:endParaRPr>
          </a:p>
        </p:txBody>
      </p:sp>
      <p:grpSp>
        <p:nvGrpSpPr>
          <p:cNvPr id="496" name="Google Shape;496;p39"/>
          <p:cNvGrpSpPr/>
          <p:nvPr/>
        </p:nvGrpSpPr>
        <p:grpSpPr>
          <a:xfrm rot="1083497">
            <a:off x="7106369" y="4388233"/>
            <a:ext cx="291572" cy="642884"/>
            <a:chOff x="-6040512" y="733529"/>
            <a:chExt cx="1401404" cy="1723744"/>
          </a:xfrm>
        </p:grpSpPr>
        <p:sp>
          <p:nvSpPr>
            <p:cNvPr id="497" name="Google Shape;497;p39"/>
            <p:cNvSpPr/>
            <p:nvPr/>
          </p:nvSpPr>
          <p:spPr>
            <a:xfrm>
              <a:off x="-5035046" y="1440650"/>
              <a:ext cx="28404" cy="21198"/>
            </a:xfrm>
            <a:custGeom>
              <a:avLst/>
              <a:gdLst/>
              <a:ahLst/>
              <a:cxnLst/>
              <a:rect l="l" t="t" r="r" b="b"/>
              <a:pathLst>
                <a:path w="812" h="606" extrusionOk="0">
                  <a:moveTo>
                    <a:pt x="444" y="0"/>
                  </a:moveTo>
                  <a:cubicBezTo>
                    <a:pt x="0" y="32"/>
                    <a:pt x="69" y="606"/>
                    <a:pt x="305" y="606"/>
                  </a:cubicBezTo>
                  <a:cubicBezTo>
                    <a:pt x="318" y="606"/>
                    <a:pt x="331" y="604"/>
                    <a:pt x="344" y="601"/>
                  </a:cubicBezTo>
                  <a:cubicBezTo>
                    <a:pt x="511" y="601"/>
                    <a:pt x="811" y="67"/>
                    <a:pt x="511" y="0"/>
                  </a:cubicBezTo>
                  <a:close/>
                </a:path>
              </a:pathLst>
            </a:custGeom>
            <a:solidFill>
              <a:srgbClr val="90B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9"/>
            <p:cNvSpPr/>
            <p:nvPr/>
          </p:nvSpPr>
          <p:spPr>
            <a:xfrm>
              <a:off x="-4985690" y="1246966"/>
              <a:ext cx="59536" cy="38513"/>
            </a:xfrm>
            <a:custGeom>
              <a:avLst/>
              <a:gdLst/>
              <a:ahLst/>
              <a:cxnLst/>
              <a:rect l="l" t="t" r="r" b="b"/>
              <a:pathLst>
                <a:path w="1702" h="1101" extrusionOk="0">
                  <a:moveTo>
                    <a:pt x="734" y="0"/>
                  </a:moveTo>
                  <a:cubicBezTo>
                    <a:pt x="467" y="34"/>
                    <a:pt x="0" y="467"/>
                    <a:pt x="267" y="867"/>
                  </a:cubicBezTo>
                  <a:cubicBezTo>
                    <a:pt x="334" y="1001"/>
                    <a:pt x="501" y="1101"/>
                    <a:pt x="668" y="1101"/>
                  </a:cubicBezTo>
                  <a:cubicBezTo>
                    <a:pt x="901" y="1068"/>
                    <a:pt x="1168" y="1001"/>
                    <a:pt x="1401" y="934"/>
                  </a:cubicBezTo>
                  <a:cubicBezTo>
                    <a:pt x="1702" y="867"/>
                    <a:pt x="1635" y="434"/>
                    <a:pt x="1468" y="200"/>
                  </a:cubicBezTo>
                  <a:cubicBezTo>
                    <a:pt x="1368" y="67"/>
                    <a:pt x="1201" y="0"/>
                    <a:pt x="1068" y="0"/>
                  </a:cubicBezTo>
                  <a:close/>
                </a:path>
              </a:pathLst>
            </a:custGeom>
            <a:solidFill>
              <a:srgbClr val="90B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9"/>
            <p:cNvSpPr/>
            <p:nvPr/>
          </p:nvSpPr>
          <p:spPr>
            <a:xfrm>
              <a:off x="-5170034" y="1329798"/>
              <a:ext cx="135373" cy="84057"/>
            </a:xfrm>
            <a:custGeom>
              <a:avLst/>
              <a:gdLst/>
              <a:ahLst/>
              <a:cxnLst/>
              <a:rect l="l" t="t" r="r" b="b"/>
              <a:pathLst>
                <a:path w="3870" h="2403" extrusionOk="0">
                  <a:moveTo>
                    <a:pt x="1234" y="1"/>
                  </a:moveTo>
                  <a:cubicBezTo>
                    <a:pt x="934" y="1"/>
                    <a:pt x="701" y="201"/>
                    <a:pt x="701" y="501"/>
                  </a:cubicBezTo>
                  <a:cubicBezTo>
                    <a:pt x="667" y="935"/>
                    <a:pt x="434" y="834"/>
                    <a:pt x="567" y="1235"/>
                  </a:cubicBezTo>
                  <a:cubicBezTo>
                    <a:pt x="667" y="1668"/>
                    <a:pt x="0" y="1768"/>
                    <a:pt x="100" y="1969"/>
                  </a:cubicBezTo>
                  <a:cubicBezTo>
                    <a:pt x="100" y="2035"/>
                    <a:pt x="133" y="2069"/>
                    <a:pt x="200" y="2069"/>
                  </a:cubicBezTo>
                  <a:cubicBezTo>
                    <a:pt x="211" y="2072"/>
                    <a:pt x="224" y="2074"/>
                    <a:pt x="239" y="2074"/>
                  </a:cubicBezTo>
                  <a:cubicBezTo>
                    <a:pt x="359" y="2074"/>
                    <a:pt x="589" y="1969"/>
                    <a:pt x="767" y="1969"/>
                  </a:cubicBezTo>
                  <a:cubicBezTo>
                    <a:pt x="1067" y="1969"/>
                    <a:pt x="701" y="2369"/>
                    <a:pt x="1067" y="2402"/>
                  </a:cubicBezTo>
                  <a:cubicBezTo>
                    <a:pt x="1434" y="2369"/>
                    <a:pt x="1768" y="2169"/>
                    <a:pt x="2001" y="1902"/>
                  </a:cubicBezTo>
                  <a:cubicBezTo>
                    <a:pt x="2068" y="1768"/>
                    <a:pt x="2202" y="1702"/>
                    <a:pt x="2368" y="1702"/>
                  </a:cubicBezTo>
                  <a:cubicBezTo>
                    <a:pt x="2468" y="1735"/>
                    <a:pt x="2602" y="1768"/>
                    <a:pt x="2702" y="1869"/>
                  </a:cubicBezTo>
                  <a:cubicBezTo>
                    <a:pt x="2902" y="2002"/>
                    <a:pt x="3136" y="2069"/>
                    <a:pt x="3369" y="2069"/>
                  </a:cubicBezTo>
                  <a:cubicBezTo>
                    <a:pt x="3603" y="2069"/>
                    <a:pt x="3803" y="2002"/>
                    <a:pt x="3836" y="1902"/>
                  </a:cubicBezTo>
                  <a:cubicBezTo>
                    <a:pt x="3869" y="1635"/>
                    <a:pt x="3036" y="1535"/>
                    <a:pt x="3069" y="1268"/>
                  </a:cubicBezTo>
                  <a:cubicBezTo>
                    <a:pt x="3136" y="1001"/>
                    <a:pt x="2268" y="801"/>
                    <a:pt x="2001" y="634"/>
                  </a:cubicBezTo>
                  <a:cubicBezTo>
                    <a:pt x="1735" y="468"/>
                    <a:pt x="1301" y="401"/>
                    <a:pt x="1301" y="134"/>
                  </a:cubicBezTo>
                  <a:cubicBezTo>
                    <a:pt x="1334" y="67"/>
                    <a:pt x="1268" y="1"/>
                    <a:pt x="1234" y="1"/>
                  </a:cubicBezTo>
                  <a:close/>
                </a:path>
              </a:pathLst>
            </a:custGeom>
            <a:solidFill>
              <a:srgbClr val="90B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9"/>
            <p:cNvSpPr/>
            <p:nvPr/>
          </p:nvSpPr>
          <p:spPr>
            <a:xfrm>
              <a:off x="-5111198" y="1419592"/>
              <a:ext cx="48377" cy="24801"/>
            </a:xfrm>
            <a:custGeom>
              <a:avLst/>
              <a:gdLst/>
              <a:ahLst/>
              <a:cxnLst/>
              <a:rect l="l" t="t" r="r" b="b"/>
              <a:pathLst>
                <a:path w="1383" h="709" extrusionOk="0">
                  <a:moveTo>
                    <a:pt x="1218" y="0"/>
                  </a:moveTo>
                  <a:cubicBezTo>
                    <a:pt x="884" y="0"/>
                    <a:pt x="1" y="412"/>
                    <a:pt x="386" y="669"/>
                  </a:cubicBezTo>
                  <a:cubicBezTo>
                    <a:pt x="420" y="703"/>
                    <a:pt x="486" y="703"/>
                    <a:pt x="553" y="703"/>
                  </a:cubicBezTo>
                  <a:cubicBezTo>
                    <a:pt x="574" y="706"/>
                    <a:pt x="596" y="708"/>
                    <a:pt x="618" y="708"/>
                  </a:cubicBezTo>
                  <a:cubicBezTo>
                    <a:pt x="973" y="708"/>
                    <a:pt x="1383" y="226"/>
                    <a:pt x="1320" y="69"/>
                  </a:cubicBezTo>
                  <a:cubicBezTo>
                    <a:pt x="1320" y="35"/>
                    <a:pt x="1287" y="2"/>
                    <a:pt x="1253" y="2"/>
                  </a:cubicBezTo>
                  <a:cubicBezTo>
                    <a:pt x="1242" y="1"/>
                    <a:pt x="1231" y="0"/>
                    <a:pt x="1218" y="0"/>
                  </a:cubicBezTo>
                  <a:close/>
                </a:path>
              </a:pathLst>
            </a:custGeom>
            <a:solidFill>
              <a:srgbClr val="90B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9"/>
            <p:cNvSpPr/>
            <p:nvPr/>
          </p:nvSpPr>
          <p:spPr>
            <a:xfrm>
              <a:off x="-6040512" y="972128"/>
              <a:ext cx="1401404" cy="1485146"/>
            </a:xfrm>
            <a:custGeom>
              <a:avLst/>
              <a:gdLst/>
              <a:ahLst/>
              <a:cxnLst/>
              <a:rect l="l" t="t" r="r" b="b"/>
              <a:pathLst>
                <a:path w="40063" h="42457" extrusionOk="0">
                  <a:moveTo>
                    <a:pt x="12136" y="0"/>
                  </a:moveTo>
                  <a:cubicBezTo>
                    <a:pt x="11156" y="0"/>
                    <a:pt x="10239" y="625"/>
                    <a:pt x="9908" y="1619"/>
                  </a:cubicBezTo>
                  <a:lnTo>
                    <a:pt x="368" y="30707"/>
                  </a:lnTo>
                  <a:cubicBezTo>
                    <a:pt x="1" y="31874"/>
                    <a:pt x="568" y="33142"/>
                    <a:pt x="1735" y="33609"/>
                  </a:cubicBezTo>
                  <a:lnTo>
                    <a:pt x="22850" y="42282"/>
                  </a:lnTo>
                  <a:cubicBezTo>
                    <a:pt x="23146" y="42400"/>
                    <a:pt x="23451" y="42456"/>
                    <a:pt x="23749" y="42456"/>
                  </a:cubicBezTo>
                  <a:cubicBezTo>
                    <a:pt x="24628" y="42456"/>
                    <a:pt x="25454" y="41969"/>
                    <a:pt x="25852" y="41148"/>
                  </a:cubicBezTo>
                  <a:lnTo>
                    <a:pt x="39462" y="13728"/>
                  </a:lnTo>
                  <a:cubicBezTo>
                    <a:pt x="40063" y="12494"/>
                    <a:pt x="39495" y="11026"/>
                    <a:pt x="38228" y="10492"/>
                  </a:cubicBezTo>
                  <a:lnTo>
                    <a:pt x="13043" y="185"/>
                  </a:lnTo>
                  <a:cubicBezTo>
                    <a:pt x="12745" y="59"/>
                    <a:pt x="12437" y="0"/>
                    <a:pt x="121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9"/>
            <p:cNvSpPr/>
            <p:nvPr/>
          </p:nvSpPr>
          <p:spPr>
            <a:xfrm>
              <a:off x="-5760462" y="1183232"/>
              <a:ext cx="927670" cy="754169"/>
            </a:xfrm>
            <a:custGeom>
              <a:avLst/>
              <a:gdLst/>
              <a:ahLst/>
              <a:cxnLst/>
              <a:rect l="l" t="t" r="r" b="b"/>
              <a:pathLst>
                <a:path w="26520" h="21560" extrusionOk="0">
                  <a:moveTo>
                    <a:pt x="5634" y="0"/>
                  </a:moveTo>
                  <a:cubicBezTo>
                    <a:pt x="4898" y="0"/>
                    <a:pt x="4203" y="464"/>
                    <a:pt x="3970" y="1188"/>
                  </a:cubicBezTo>
                  <a:lnTo>
                    <a:pt x="301" y="12096"/>
                  </a:lnTo>
                  <a:cubicBezTo>
                    <a:pt x="0" y="12963"/>
                    <a:pt x="434" y="13897"/>
                    <a:pt x="1268" y="14264"/>
                  </a:cubicBezTo>
                  <a:lnTo>
                    <a:pt x="18814" y="21436"/>
                  </a:lnTo>
                  <a:cubicBezTo>
                    <a:pt x="19022" y="21520"/>
                    <a:pt x="19239" y="21559"/>
                    <a:pt x="19453" y="21559"/>
                  </a:cubicBezTo>
                  <a:cubicBezTo>
                    <a:pt x="20096" y="21559"/>
                    <a:pt x="20715" y="21203"/>
                    <a:pt x="21015" y="20602"/>
                  </a:cubicBezTo>
                  <a:lnTo>
                    <a:pt x="26052" y="10262"/>
                  </a:lnTo>
                  <a:cubicBezTo>
                    <a:pt x="26519" y="9328"/>
                    <a:pt x="26086" y="8260"/>
                    <a:pt x="25152" y="7860"/>
                  </a:cubicBezTo>
                  <a:lnTo>
                    <a:pt x="6271" y="121"/>
                  </a:lnTo>
                  <a:cubicBezTo>
                    <a:pt x="6062" y="39"/>
                    <a:pt x="5846" y="0"/>
                    <a:pt x="56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9"/>
            <p:cNvSpPr/>
            <p:nvPr/>
          </p:nvSpPr>
          <p:spPr>
            <a:xfrm>
              <a:off x="-5649610" y="1299471"/>
              <a:ext cx="550760" cy="479611"/>
            </a:xfrm>
            <a:custGeom>
              <a:avLst/>
              <a:gdLst/>
              <a:ahLst/>
              <a:cxnLst/>
              <a:rect l="l" t="t" r="r" b="b"/>
              <a:pathLst>
                <a:path w="15745" h="13711" extrusionOk="0">
                  <a:moveTo>
                    <a:pt x="10875" y="0"/>
                  </a:moveTo>
                  <a:lnTo>
                    <a:pt x="0" y="11709"/>
                  </a:lnTo>
                  <a:lnTo>
                    <a:pt x="4870" y="13710"/>
                  </a:lnTo>
                  <a:lnTo>
                    <a:pt x="15745" y="2002"/>
                  </a:lnTo>
                  <a:lnTo>
                    <a:pt x="108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9"/>
            <p:cNvSpPr/>
            <p:nvPr/>
          </p:nvSpPr>
          <p:spPr>
            <a:xfrm>
              <a:off x="-5408073" y="1398639"/>
              <a:ext cx="490105" cy="453935"/>
            </a:xfrm>
            <a:custGeom>
              <a:avLst/>
              <a:gdLst/>
              <a:ahLst/>
              <a:cxnLst/>
              <a:rect l="l" t="t" r="r" b="b"/>
              <a:pathLst>
                <a:path w="14011" h="12977" extrusionOk="0">
                  <a:moveTo>
                    <a:pt x="10875" y="1"/>
                  </a:moveTo>
                  <a:lnTo>
                    <a:pt x="0" y="11709"/>
                  </a:lnTo>
                  <a:lnTo>
                    <a:pt x="3136" y="12977"/>
                  </a:lnTo>
                  <a:lnTo>
                    <a:pt x="14010" y="1268"/>
                  </a:lnTo>
                  <a:lnTo>
                    <a:pt x="1087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9"/>
            <p:cNvSpPr/>
            <p:nvPr/>
          </p:nvSpPr>
          <p:spPr>
            <a:xfrm>
              <a:off x="-5632120" y="1905044"/>
              <a:ext cx="262560" cy="252066"/>
            </a:xfrm>
            <a:custGeom>
              <a:avLst/>
              <a:gdLst/>
              <a:ahLst/>
              <a:cxnLst/>
              <a:rect l="l" t="t" r="r" b="b"/>
              <a:pathLst>
                <a:path w="7506" h="7206" extrusionOk="0">
                  <a:moveTo>
                    <a:pt x="2035" y="1"/>
                  </a:moveTo>
                  <a:lnTo>
                    <a:pt x="1" y="4971"/>
                  </a:lnTo>
                  <a:lnTo>
                    <a:pt x="5471" y="7206"/>
                  </a:lnTo>
                  <a:lnTo>
                    <a:pt x="7506" y="2236"/>
                  </a:lnTo>
                  <a:lnTo>
                    <a:pt x="20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9"/>
            <p:cNvSpPr/>
            <p:nvPr/>
          </p:nvSpPr>
          <p:spPr>
            <a:xfrm>
              <a:off x="-5385931" y="2006556"/>
              <a:ext cx="271935" cy="248988"/>
            </a:xfrm>
            <a:custGeom>
              <a:avLst/>
              <a:gdLst/>
              <a:ahLst/>
              <a:cxnLst/>
              <a:rect l="l" t="t" r="r" b="b"/>
              <a:pathLst>
                <a:path w="7774" h="7118" extrusionOk="0">
                  <a:moveTo>
                    <a:pt x="2036" y="1"/>
                  </a:moveTo>
                  <a:lnTo>
                    <a:pt x="1" y="4938"/>
                  </a:lnTo>
                  <a:lnTo>
                    <a:pt x="5171" y="7072"/>
                  </a:lnTo>
                  <a:cubicBezTo>
                    <a:pt x="5255" y="7103"/>
                    <a:pt x="5344" y="7118"/>
                    <a:pt x="5433" y="7118"/>
                  </a:cubicBezTo>
                  <a:cubicBezTo>
                    <a:pt x="5734" y="7118"/>
                    <a:pt x="6036" y="6948"/>
                    <a:pt x="6139" y="6639"/>
                  </a:cubicBezTo>
                  <a:lnTo>
                    <a:pt x="7606" y="3070"/>
                  </a:lnTo>
                  <a:cubicBezTo>
                    <a:pt x="7773" y="2703"/>
                    <a:pt x="7573" y="2269"/>
                    <a:pt x="7206" y="2102"/>
                  </a:cubicBezTo>
                  <a:lnTo>
                    <a:pt x="20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9"/>
            <p:cNvSpPr/>
            <p:nvPr/>
          </p:nvSpPr>
          <p:spPr>
            <a:xfrm>
              <a:off x="-5886495" y="1807135"/>
              <a:ext cx="270745" cy="249652"/>
            </a:xfrm>
            <a:custGeom>
              <a:avLst/>
              <a:gdLst/>
              <a:ahLst/>
              <a:cxnLst/>
              <a:rect l="l" t="t" r="r" b="b"/>
              <a:pathLst>
                <a:path w="7740" h="7137" extrusionOk="0">
                  <a:moveTo>
                    <a:pt x="2289" y="0"/>
                  </a:moveTo>
                  <a:cubicBezTo>
                    <a:pt x="1995" y="0"/>
                    <a:pt x="1725" y="168"/>
                    <a:pt x="1602" y="465"/>
                  </a:cubicBezTo>
                  <a:lnTo>
                    <a:pt x="134" y="4034"/>
                  </a:lnTo>
                  <a:cubicBezTo>
                    <a:pt x="1" y="4401"/>
                    <a:pt x="168" y="4868"/>
                    <a:pt x="568" y="5001"/>
                  </a:cubicBezTo>
                  <a:lnTo>
                    <a:pt x="5738" y="7136"/>
                  </a:lnTo>
                  <a:lnTo>
                    <a:pt x="7740" y="2166"/>
                  </a:lnTo>
                  <a:lnTo>
                    <a:pt x="2603" y="64"/>
                  </a:lnTo>
                  <a:cubicBezTo>
                    <a:pt x="2498" y="21"/>
                    <a:pt x="2392" y="0"/>
                    <a:pt x="22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9"/>
            <p:cNvSpPr/>
            <p:nvPr/>
          </p:nvSpPr>
          <p:spPr>
            <a:xfrm>
              <a:off x="-5305407" y="1103443"/>
              <a:ext cx="297575" cy="175040"/>
            </a:xfrm>
            <a:custGeom>
              <a:avLst/>
              <a:gdLst/>
              <a:ahLst/>
              <a:cxnLst/>
              <a:rect l="l" t="t" r="r" b="b"/>
              <a:pathLst>
                <a:path w="8507" h="5004" extrusionOk="0">
                  <a:moveTo>
                    <a:pt x="734" y="0"/>
                  </a:moveTo>
                  <a:lnTo>
                    <a:pt x="1" y="1802"/>
                  </a:lnTo>
                  <a:lnTo>
                    <a:pt x="7773" y="5004"/>
                  </a:lnTo>
                  <a:lnTo>
                    <a:pt x="8507" y="3203"/>
                  </a:lnTo>
                  <a:lnTo>
                    <a:pt x="73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9"/>
            <p:cNvSpPr/>
            <p:nvPr/>
          </p:nvSpPr>
          <p:spPr>
            <a:xfrm>
              <a:off x="-5238910" y="733529"/>
              <a:ext cx="350115" cy="464464"/>
            </a:xfrm>
            <a:custGeom>
              <a:avLst/>
              <a:gdLst/>
              <a:ahLst/>
              <a:cxnLst/>
              <a:rect l="l" t="t" r="r" b="b"/>
              <a:pathLst>
                <a:path w="10009" h="13278" extrusionOk="0">
                  <a:moveTo>
                    <a:pt x="4538" y="1"/>
                  </a:moveTo>
                  <a:lnTo>
                    <a:pt x="1" y="11042"/>
                  </a:lnTo>
                  <a:lnTo>
                    <a:pt x="5472" y="13277"/>
                  </a:lnTo>
                  <a:lnTo>
                    <a:pt x="10008" y="2236"/>
                  </a:lnTo>
                  <a:lnTo>
                    <a:pt x="45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3" name="Google Shape;513;p39"/>
          <p:cNvSpPr/>
          <p:nvPr/>
        </p:nvSpPr>
        <p:spPr>
          <a:xfrm>
            <a:off x="4105700" y="1501452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495;p39"/>
          <p:cNvSpPr txBox="1">
            <a:spLocks/>
          </p:cNvSpPr>
          <p:nvPr/>
        </p:nvSpPr>
        <p:spPr>
          <a:xfrm>
            <a:off x="881349" y="74818"/>
            <a:ext cx="6442553" cy="49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iro"/>
              <a:buNone/>
              <a:defRPr sz="18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iro"/>
              <a:buNone/>
              <a:defRPr sz="28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iro"/>
              <a:buNone/>
              <a:defRPr sz="28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iro"/>
              <a:buNone/>
              <a:defRPr sz="28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iro"/>
              <a:buNone/>
              <a:defRPr sz="28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iro"/>
              <a:buNone/>
              <a:defRPr sz="28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iro"/>
              <a:buNone/>
              <a:defRPr sz="28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iro"/>
              <a:buNone/>
              <a:defRPr sz="28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iro"/>
              <a:buNone/>
              <a:defRPr sz="28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pPr algn="ctr"/>
            <a:r>
              <a:rPr lang="en-GB" sz="2800" dirty="0" smtClean="0">
                <a:solidFill>
                  <a:srgbClr val="00B0F0"/>
                </a:solidFill>
                <a:latin typeface="Bahnschrift Condensed" panose="020B0502040204020203" pitchFamily="34" charset="0"/>
              </a:rPr>
              <a:t>Libyan International Medical University</a:t>
            </a:r>
          </a:p>
          <a:p>
            <a:pPr algn="ctr"/>
            <a:r>
              <a:rPr lang="en-GB" sz="2800" smtClean="0">
                <a:solidFill>
                  <a:srgbClr val="00B0F0"/>
                </a:solidFill>
                <a:latin typeface="Bahnschrift Condensed" panose="020B0502040204020203" pitchFamily="34" charset="0"/>
              </a:rPr>
              <a:t>Faculty 0f </a:t>
            </a:r>
            <a:r>
              <a:rPr lang="en-US" sz="2800" dirty="0" smtClean="0">
                <a:solidFill>
                  <a:srgbClr val="00B0F0"/>
                </a:solidFill>
                <a:latin typeface="Bahnschrift Condensed" panose="020B0502040204020203" pitchFamily="34" charset="0"/>
              </a:rPr>
              <a:t>AMS</a:t>
            </a:r>
          </a:p>
          <a:p>
            <a:pPr algn="ctr"/>
            <a:r>
              <a:rPr lang="en-US" sz="2800" b="1" dirty="0" smtClean="0">
                <a:solidFill>
                  <a:srgbClr val="00B0F0"/>
                </a:solidFill>
                <a:latin typeface="Bahnschrift Condensed" panose="020B0502040204020203" pitchFamily="34" charset="0"/>
              </a:rPr>
              <a:t>2022_2023</a:t>
            </a:r>
            <a:endParaRPr lang="en-US" sz="2400" dirty="0">
              <a:solidFill>
                <a:srgbClr val="00B0F0"/>
              </a:solidFill>
              <a:latin typeface="Bahnschrift Condensed" panose="020B0502040204020203" pitchFamily="34" charset="0"/>
            </a:endParaRPr>
          </a:p>
        </p:txBody>
      </p:sp>
      <p:grpSp>
        <p:nvGrpSpPr>
          <p:cNvPr id="128" name="Google Shape;995;p62"/>
          <p:cNvGrpSpPr/>
          <p:nvPr/>
        </p:nvGrpSpPr>
        <p:grpSpPr>
          <a:xfrm>
            <a:off x="7409824" y="3157170"/>
            <a:ext cx="2149123" cy="1944565"/>
            <a:chOff x="1280517" y="1371611"/>
            <a:chExt cx="2920071" cy="3768587"/>
          </a:xfrm>
        </p:grpSpPr>
        <p:sp>
          <p:nvSpPr>
            <p:cNvPr id="129" name="Google Shape;996;p62"/>
            <p:cNvSpPr/>
            <p:nvPr/>
          </p:nvSpPr>
          <p:spPr>
            <a:xfrm>
              <a:off x="3525524" y="1416476"/>
              <a:ext cx="675063" cy="252518"/>
            </a:xfrm>
            <a:custGeom>
              <a:avLst/>
              <a:gdLst/>
              <a:ahLst/>
              <a:cxnLst/>
              <a:rect l="l" t="t" r="r" b="b"/>
              <a:pathLst>
                <a:path w="17243" h="6450" extrusionOk="0">
                  <a:moveTo>
                    <a:pt x="9110" y="0"/>
                  </a:moveTo>
                  <a:cubicBezTo>
                    <a:pt x="7790" y="0"/>
                    <a:pt x="7172" y="2878"/>
                    <a:pt x="7172" y="2878"/>
                  </a:cubicBezTo>
                  <a:cubicBezTo>
                    <a:pt x="7233" y="2553"/>
                    <a:pt x="6793" y="2073"/>
                    <a:pt x="6252" y="2073"/>
                  </a:cubicBezTo>
                  <a:cubicBezTo>
                    <a:pt x="6146" y="2073"/>
                    <a:pt x="6036" y="2092"/>
                    <a:pt x="5925" y="2133"/>
                  </a:cubicBezTo>
                  <a:cubicBezTo>
                    <a:pt x="5242" y="2382"/>
                    <a:pt x="5174" y="4345"/>
                    <a:pt x="5174" y="4345"/>
                  </a:cubicBezTo>
                  <a:cubicBezTo>
                    <a:pt x="5174" y="4345"/>
                    <a:pt x="5174" y="3329"/>
                    <a:pt x="4445" y="3329"/>
                  </a:cubicBezTo>
                  <a:cubicBezTo>
                    <a:pt x="4354" y="3329"/>
                    <a:pt x="4251" y="3344"/>
                    <a:pt x="4136" y="3380"/>
                  </a:cubicBezTo>
                  <a:cubicBezTo>
                    <a:pt x="3104" y="3702"/>
                    <a:pt x="3211" y="5310"/>
                    <a:pt x="3211" y="5310"/>
                  </a:cubicBezTo>
                  <a:cubicBezTo>
                    <a:pt x="2246" y="5772"/>
                    <a:pt x="0" y="6450"/>
                    <a:pt x="0" y="6450"/>
                  </a:cubicBezTo>
                  <a:lnTo>
                    <a:pt x="17243" y="6450"/>
                  </a:lnTo>
                  <a:lnTo>
                    <a:pt x="14247" y="5806"/>
                  </a:lnTo>
                  <a:cubicBezTo>
                    <a:pt x="14247" y="5806"/>
                    <a:pt x="14568" y="4057"/>
                    <a:pt x="13711" y="3843"/>
                  </a:cubicBezTo>
                  <a:cubicBezTo>
                    <a:pt x="13631" y="3823"/>
                    <a:pt x="13556" y="3814"/>
                    <a:pt x="13487" y="3814"/>
                  </a:cubicBezTo>
                  <a:cubicBezTo>
                    <a:pt x="13126" y="3814"/>
                    <a:pt x="12908" y="4059"/>
                    <a:pt x="12784" y="4287"/>
                  </a:cubicBezTo>
                  <a:lnTo>
                    <a:pt x="12784" y="4287"/>
                  </a:lnTo>
                  <a:cubicBezTo>
                    <a:pt x="12938" y="3785"/>
                    <a:pt x="13075" y="2896"/>
                    <a:pt x="12391" y="2308"/>
                  </a:cubicBezTo>
                  <a:cubicBezTo>
                    <a:pt x="12202" y="2147"/>
                    <a:pt x="12010" y="2082"/>
                    <a:pt x="11822" y="2082"/>
                  </a:cubicBezTo>
                  <a:cubicBezTo>
                    <a:pt x="11010" y="2082"/>
                    <a:pt x="10280" y="3307"/>
                    <a:pt x="10280" y="3307"/>
                  </a:cubicBezTo>
                  <a:cubicBezTo>
                    <a:pt x="10280" y="3307"/>
                    <a:pt x="10777" y="345"/>
                    <a:pt x="9316" y="23"/>
                  </a:cubicBezTo>
                  <a:cubicBezTo>
                    <a:pt x="9245" y="8"/>
                    <a:pt x="9177" y="0"/>
                    <a:pt x="91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997;p62"/>
            <p:cNvSpPr/>
            <p:nvPr/>
          </p:nvSpPr>
          <p:spPr>
            <a:xfrm>
              <a:off x="1885329" y="1903943"/>
              <a:ext cx="176491" cy="244583"/>
            </a:xfrm>
            <a:custGeom>
              <a:avLst/>
              <a:gdLst/>
              <a:ahLst/>
              <a:cxnLst/>
              <a:rect l="l" t="t" r="r" b="b"/>
              <a:pathLst>
                <a:path w="8206" h="11372" extrusionOk="0">
                  <a:moveTo>
                    <a:pt x="2098" y="0"/>
                  </a:moveTo>
                  <a:cubicBezTo>
                    <a:pt x="1847" y="0"/>
                    <a:pt x="1604" y="81"/>
                    <a:pt x="1384" y="275"/>
                  </a:cubicBezTo>
                  <a:cubicBezTo>
                    <a:pt x="1" y="1498"/>
                    <a:pt x="2285" y="7000"/>
                    <a:pt x="4022" y="9639"/>
                  </a:cubicBezTo>
                  <a:cubicBezTo>
                    <a:pt x="4948" y="11043"/>
                    <a:pt x="6073" y="11372"/>
                    <a:pt x="6924" y="11372"/>
                  </a:cubicBezTo>
                  <a:cubicBezTo>
                    <a:pt x="7671" y="11372"/>
                    <a:pt x="8205" y="11119"/>
                    <a:pt x="8205" y="11119"/>
                  </a:cubicBezTo>
                  <a:lnTo>
                    <a:pt x="6307" y="2721"/>
                  </a:lnTo>
                  <a:lnTo>
                    <a:pt x="4923" y="2142"/>
                  </a:lnTo>
                  <a:cubicBezTo>
                    <a:pt x="4923" y="2142"/>
                    <a:pt x="3391" y="0"/>
                    <a:pt x="2098" y="0"/>
                  </a:cubicBez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998;p62"/>
            <p:cNvSpPr/>
            <p:nvPr/>
          </p:nvSpPr>
          <p:spPr>
            <a:xfrm>
              <a:off x="1941378" y="1959841"/>
              <a:ext cx="103838" cy="138336"/>
            </a:xfrm>
            <a:custGeom>
              <a:avLst/>
              <a:gdLst/>
              <a:ahLst/>
              <a:cxnLst/>
              <a:rect l="l" t="t" r="r" b="b"/>
              <a:pathLst>
                <a:path w="4828" h="6432" extrusionOk="0">
                  <a:moveTo>
                    <a:pt x="780" y="1"/>
                  </a:moveTo>
                  <a:cubicBezTo>
                    <a:pt x="610" y="1"/>
                    <a:pt x="482" y="84"/>
                    <a:pt x="419" y="283"/>
                  </a:cubicBezTo>
                  <a:cubicBezTo>
                    <a:pt x="1" y="1473"/>
                    <a:pt x="548" y="3372"/>
                    <a:pt x="1610" y="4852"/>
                  </a:cubicBezTo>
                  <a:cubicBezTo>
                    <a:pt x="2266" y="5740"/>
                    <a:pt x="2911" y="6432"/>
                    <a:pt x="3468" y="6432"/>
                  </a:cubicBezTo>
                  <a:cubicBezTo>
                    <a:pt x="3839" y="6432"/>
                    <a:pt x="4171" y="6125"/>
                    <a:pt x="4441" y="5366"/>
                  </a:cubicBezTo>
                  <a:cubicBezTo>
                    <a:pt x="4827" y="4272"/>
                    <a:pt x="4505" y="3018"/>
                    <a:pt x="3669" y="2213"/>
                  </a:cubicBezTo>
                  <a:cubicBezTo>
                    <a:pt x="3669" y="2213"/>
                    <a:pt x="1660" y="1"/>
                    <a:pt x="780" y="1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999;p62"/>
            <p:cNvSpPr/>
            <p:nvPr/>
          </p:nvSpPr>
          <p:spPr>
            <a:xfrm>
              <a:off x="2529586" y="1615743"/>
              <a:ext cx="88331" cy="228646"/>
            </a:xfrm>
            <a:custGeom>
              <a:avLst/>
              <a:gdLst/>
              <a:ahLst/>
              <a:cxnLst/>
              <a:rect l="l" t="t" r="r" b="b"/>
              <a:pathLst>
                <a:path w="4107" h="10631" extrusionOk="0">
                  <a:moveTo>
                    <a:pt x="1" y="1"/>
                  </a:moveTo>
                  <a:cubicBezTo>
                    <a:pt x="1" y="1"/>
                    <a:pt x="1519" y="10630"/>
                    <a:pt x="1576" y="10630"/>
                  </a:cubicBezTo>
                  <a:cubicBezTo>
                    <a:pt x="1577" y="10630"/>
                    <a:pt x="1577" y="10627"/>
                    <a:pt x="1577" y="10619"/>
                  </a:cubicBezTo>
                  <a:cubicBezTo>
                    <a:pt x="1577" y="10168"/>
                    <a:pt x="3090" y="9396"/>
                    <a:pt x="3186" y="8270"/>
                  </a:cubicBezTo>
                  <a:cubicBezTo>
                    <a:pt x="3315" y="7176"/>
                    <a:pt x="2511" y="5181"/>
                    <a:pt x="2511" y="5181"/>
                  </a:cubicBezTo>
                  <a:lnTo>
                    <a:pt x="2511" y="5181"/>
                  </a:lnTo>
                  <a:cubicBezTo>
                    <a:pt x="2511" y="5181"/>
                    <a:pt x="3322" y="5897"/>
                    <a:pt x="3781" y="5897"/>
                  </a:cubicBezTo>
                  <a:cubicBezTo>
                    <a:pt x="3975" y="5897"/>
                    <a:pt x="4106" y="5769"/>
                    <a:pt x="4087" y="5406"/>
                  </a:cubicBezTo>
                  <a:cubicBezTo>
                    <a:pt x="3991" y="4184"/>
                    <a:pt x="1674" y="644"/>
                    <a:pt x="1674" y="64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000;p62"/>
            <p:cNvSpPr/>
            <p:nvPr/>
          </p:nvSpPr>
          <p:spPr>
            <a:xfrm>
              <a:off x="2552427" y="1788319"/>
              <a:ext cx="94827" cy="262370"/>
            </a:xfrm>
            <a:custGeom>
              <a:avLst/>
              <a:gdLst/>
              <a:ahLst/>
              <a:cxnLst/>
              <a:rect l="l" t="t" r="r" b="b"/>
              <a:pathLst>
                <a:path w="4409" h="12199" extrusionOk="0">
                  <a:moveTo>
                    <a:pt x="1916" y="1"/>
                  </a:moveTo>
                  <a:cubicBezTo>
                    <a:pt x="774" y="1"/>
                    <a:pt x="1" y="1694"/>
                    <a:pt x="1" y="1694"/>
                  </a:cubicBezTo>
                  <a:cubicBezTo>
                    <a:pt x="1" y="1694"/>
                    <a:pt x="1787" y="12199"/>
                    <a:pt x="2256" y="12199"/>
                  </a:cubicBezTo>
                  <a:cubicBezTo>
                    <a:pt x="2266" y="12199"/>
                    <a:pt x="2276" y="12193"/>
                    <a:pt x="2285" y="12183"/>
                  </a:cubicBezTo>
                  <a:cubicBezTo>
                    <a:pt x="2671" y="11733"/>
                    <a:pt x="2800" y="11636"/>
                    <a:pt x="3604" y="8225"/>
                  </a:cubicBezTo>
                  <a:cubicBezTo>
                    <a:pt x="4409" y="4847"/>
                    <a:pt x="4409" y="1565"/>
                    <a:pt x="2800" y="343"/>
                  </a:cubicBezTo>
                  <a:cubicBezTo>
                    <a:pt x="2488" y="99"/>
                    <a:pt x="2191" y="1"/>
                    <a:pt x="1916" y="1"/>
                  </a:cubicBez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001;p62"/>
            <p:cNvSpPr/>
            <p:nvPr/>
          </p:nvSpPr>
          <p:spPr>
            <a:xfrm>
              <a:off x="2566966" y="1835765"/>
              <a:ext cx="63684" cy="155564"/>
            </a:xfrm>
            <a:custGeom>
              <a:avLst/>
              <a:gdLst/>
              <a:ahLst/>
              <a:cxnLst/>
              <a:rect l="l" t="t" r="r" b="b"/>
              <a:pathLst>
                <a:path w="2961" h="7233" extrusionOk="0">
                  <a:moveTo>
                    <a:pt x="1854" y="1"/>
                  </a:moveTo>
                  <a:cubicBezTo>
                    <a:pt x="1054" y="1"/>
                    <a:pt x="0" y="2834"/>
                    <a:pt x="0" y="2834"/>
                  </a:cubicBezTo>
                  <a:cubicBezTo>
                    <a:pt x="0" y="2834"/>
                    <a:pt x="327" y="7233"/>
                    <a:pt x="1136" y="7233"/>
                  </a:cubicBezTo>
                  <a:cubicBezTo>
                    <a:pt x="1242" y="7233"/>
                    <a:pt x="1357" y="7157"/>
                    <a:pt x="1480" y="6985"/>
                  </a:cubicBezTo>
                  <a:cubicBezTo>
                    <a:pt x="2574" y="5505"/>
                    <a:pt x="2960" y="1097"/>
                    <a:pt x="2156" y="164"/>
                  </a:cubicBezTo>
                  <a:cubicBezTo>
                    <a:pt x="2062" y="50"/>
                    <a:pt x="1960" y="1"/>
                    <a:pt x="1854" y="1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002;p62"/>
            <p:cNvSpPr/>
            <p:nvPr/>
          </p:nvSpPr>
          <p:spPr>
            <a:xfrm>
              <a:off x="1929613" y="4073082"/>
              <a:ext cx="1092022" cy="1067116"/>
            </a:xfrm>
            <a:custGeom>
              <a:avLst/>
              <a:gdLst/>
              <a:ahLst/>
              <a:cxnLst/>
              <a:rect l="l" t="t" r="r" b="b"/>
              <a:pathLst>
                <a:path w="50774" h="49616" extrusionOk="0">
                  <a:moveTo>
                    <a:pt x="50291" y="1"/>
                  </a:moveTo>
                  <a:lnTo>
                    <a:pt x="1320" y="3090"/>
                  </a:lnTo>
                  <a:cubicBezTo>
                    <a:pt x="1320" y="3090"/>
                    <a:pt x="1" y="23746"/>
                    <a:pt x="162" y="30600"/>
                  </a:cubicBezTo>
                  <a:cubicBezTo>
                    <a:pt x="323" y="37421"/>
                    <a:pt x="1320" y="49615"/>
                    <a:pt x="1320" y="49615"/>
                  </a:cubicBezTo>
                  <a:lnTo>
                    <a:pt x="50774" y="49615"/>
                  </a:lnTo>
                  <a:cubicBezTo>
                    <a:pt x="50774" y="49615"/>
                    <a:pt x="50291" y="11005"/>
                    <a:pt x="50387" y="7079"/>
                  </a:cubicBezTo>
                  <a:cubicBezTo>
                    <a:pt x="50411" y="5626"/>
                    <a:pt x="50404" y="5166"/>
                    <a:pt x="50386" y="5166"/>
                  </a:cubicBezTo>
                  <a:cubicBezTo>
                    <a:pt x="50355" y="5166"/>
                    <a:pt x="50291" y="6532"/>
                    <a:pt x="50291" y="6532"/>
                  </a:cubicBezTo>
                  <a:lnTo>
                    <a:pt x="5029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003;p62"/>
            <p:cNvSpPr/>
            <p:nvPr/>
          </p:nvSpPr>
          <p:spPr>
            <a:xfrm>
              <a:off x="2279088" y="4367886"/>
              <a:ext cx="115581" cy="406234"/>
            </a:xfrm>
            <a:custGeom>
              <a:avLst/>
              <a:gdLst/>
              <a:ahLst/>
              <a:cxnLst/>
              <a:rect l="l" t="t" r="r" b="b"/>
              <a:pathLst>
                <a:path w="5374" h="18888" fill="none" extrusionOk="0">
                  <a:moveTo>
                    <a:pt x="0" y="0"/>
                  </a:moveTo>
                  <a:lnTo>
                    <a:pt x="547" y="15284"/>
                  </a:lnTo>
                  <a:lnTo>
                    <a:pt x="5374" y="18887"/>
                  </a:lnTo>
                  <a:lnTo>
                    <a:pt x="4827" y="1995"/>
                  </a:lnTo>
                </a:path>
              </a:pathLst>
            </a:custGeom>
            <a:noFill/>
            <a:ln w="10450" cap="flat" cmpd="sng">
              <a:solidFill>
                <a:schemeClr val="accent1"/>
              </a:solidFill>
              <a:prstDash val="solid"/>
              <a:miter lim="321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004;p62"/>
            <p:cNvSpPr/>
            <p:nvPr/>
          </p:nvSpPr>
          <p:spPr>
            <a:xfrm>
              <a:off x="2619552" y="4385178"/>
              <a:ext cx="319730" cy="339797"/>
            </a:xfrm>
            <a:custGeom>
              <a:avLst/>
              <a:gdLst/>
              <a:ahLst/>
              <a:cxnLst/>
              <a:rect l="l" t="t" r="r" b="b"/>
              <a:pathLst>
                <a:path w="14866" h="15799" fill="none" extrusionOk="0">
                  <a:moveTo>
                    <a:pt x="644" y="1"/>
                  </a:moveTo>
                  <a:cubicBezTo>
                    <a:pt x="644" y="1"/>
                    <a:pt x="1" y="4023"/>
                    <a:pt x="2929" y="9235"/>
                  </a:cubicBezTo>
                  <a:cubicBezTo>
                    <a:pt x="5889" y="14480"/>
                    <a:pt x="14866" y="15799"/>
                    <a:pt x="14866" y="15799"/>
                  </a:cubicBezTo>
                </a:path>
              </a:pathLst>
            </a:custGeom>
            <a:noFill/>
            <a:ln w="10450" cap="flat" cmpd="sng">
              <a:solidFill>
                <a:schemeClr val="accent1"/>
              </a:solidFill>
              <a:prstDash val="solid"/>
              <a:miter lim="321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005;p62"/>
            <p:cNvSpPr/>
            <p:nvPr/>
          </p:nvSpPr>
          <p:spPr>
            <a:xfrm>
              <a:off x="2916420" y="4382425"/>
              <a:ext cx="40176" cy="757774"/>
            </a:xfrm>
            <a:custGeom>
              <a:avLst/>
              <a:gdLst/>
              <a:ahLst/>
              <a:cxnLst/>
              <a:rect l="l" t="t" r="r" b="b"/>
              <a:pathLst>
                <a:path w="1868" h="35233" fill="none" extrusionOk="0">
                  <a:moveTo>
                    <a:pt x="1" y="0"/>
                  </a:moveTo>
                  <a:lnTo>
                    <a:pt x="1867" y="35232"/>
                  </a:lnTo>
                </a:path>
              </a:pathLst>
            </a:custGeom>
            <a:noFill/>
            <a:ln w="10450" cap="flat" cmpd="sng">
              <a:solidFill>
                <a:schemeClr val="accent1"/>
              </a:solidFill>
              <a:prstDash val="solid"/>
              <a:miter lim="321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006;p62"/>
            <p:cNvSpPr/>
            <p:nvPr/>
          </p:nvSpPr>
          <p:spPr>
            <a:xfrm>
              <a:off x="1947615" y="4361648"/>
              <a:ext cx="123883" cy="256757"/>
            </a:xfrm>
            <a:custGeom>
              <a:avLst/>
              <a:gdLst/>
              <a:ahLst/>
              <a:cxnLst/>
              <a:rect l="l" t="t" r="r" b="b"/>
              <a:pathLst>
                <a:path w="5760" h="11938" fill="none" extrusionOk="0">
                  <a:moveTo>
                    <a:pt x="5760" y="1"/>
                  </a:moveTo>
                  <a:cubicBezTo>
                    <a:pt x="5760" y="1"/>
                    <a:pt x="5341" y="7916"/>
                    <a:pt x="0" y="11938"/>
                  </a:cubicBezTo>
                </a:path>
              </a:pathLst>
            </a:custGeom>
            <a:noFill/>
            <a:ln w="10450" cap="flat" cmpd="sng">
              <a:solidFill>
                <a:schemeClr val="accent1"/>
              </a:solidFill>
              <a:prstDash val="solid"/>
              <a:miter lim="321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007;p62"/>
            <p:cNvSpPr/>
            <p:nvPr/>
          </p:nvSpPr>
          <p:spPr>
            <a:xfrm>
              <a:off x="1435521" y="2422016"/>
              <a:ext cx="1578500" cy="1997789"/>
            </a:xfrm>
            <a:custGeom>
              <a:avLst/>
              <a:gdLst/>
              <a:ahLst/>
              <a:cxnLst/>
              <a:rect l="l" t="t" r="r" b="b"/>
              <a:pathLst>
                <a:path w="73393" h="92888" extrusionOk="0">
                  <a:moveTo>
                    <a:pt x="69452" y="0"/>
                  </a:moveTo>
                  <a:cubicBezTo>
                    <a:pt x="67566" y="0"/>
                    <a:pt x="65007" y="244"/>
                    <a:pt x="61809" y="1091"/>
                  </a:cubicBezTo>
                  <a:cubicBezTo>
                    <a:pt x="54280" y="3086"/>
                    <a:pt x="51771" y="3858"/>
                    <a:pt x="51771" y="3858"/>
                  </a:cubicBezTo>
                  <a:lnTo>
                    <a:pt x="37807" y="9618"/>
                  </a:lnTo>
                  <a:cubicBezTo>
                    <a:pt x="37807" y="9618"/>
                    <a:pt x="35393" y="13060"/>
                    <a:pt x="33270" y="15023"/>
                  </a:cubicBezTo>
                  <a:cubicBezTo>
                    <a:pt x="31146" y="17018"/>
                    <a:pt x="21011" y="22102"/>
                    <a:pt x="18791" y="25223"/>
                  </a:cubicBezTo>
                  <a:cubicBezTo>
                    <a:pt x="16603" y="28312"/>
                    <a:pt x="16281" y="29920"/>
                    <a:pt x="11745" y="36259"/>
                  </a:cubicBezTo>
                  <a:cubicBezTo>
                    <a:pt x="8205" y="41214"/>
                    <a:pt x="0" y="51381"/>
                    <a:pt x="0" y="51381"/>
                  </a:cubicBezTo>
                  <a:lnTo>
                    <a:pt x="11391" y="52411"/>
                  </a:lnTo>
                  <a:lnTo>
                    <a:pt x="26191" y="39798"/>
                  </a:lnTo>
                  <a:lnTo>
                    <a:pt x="23296" y="90603"/>
                  </a:lnTo>
                  <a:lnTo>
                    <a:pt x="73393" y="92888"/>
                  </a:lnTo>
                  <a:lnTo>
                    <a:pt x="73328" y="448"/>
                  </a:lnTo>
                  <a:cubicBezTo>
                    <a:pt x="73328" y="448"/>
                    <a:pt x="72008" y="0"/>
                    <a:pt x="694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008;p62"/>
            <p:cNvSpPr/>
            <p:nvPr/>
          </p:nvSpPr>
          <p:spPr>
            <a:xfrm>
              <a:off x="1794675" y="2960327"/>
              <a:ext cx="215935" cy="366789"/>
            </a:xfrm>
            <a:custGeom>
              <a:avLst/>
              <a:gdLst/>
              <a:ahLst/>
              <a:cxnLst/>
              <a:rect l="l" t="t" r="r" b="b"/>
              <a:pathLst>
                <a:path w="10040" h="17054" extrusionOk="0">
                  <a:moveTo>
                    <a:pt x="4827" y="1"/>
                  </a:moveTo>
                  <a:lnTo>
                    <a:pt x="7497" y="6597"/>
                  </a:lnTo>
                  <a:lnTo>
                    <a:pt x="7497" y="6597"/>
                  </a:lnTo>
                  <a:lnTo>
                    <a:pt x="1867" y="2703"/>
                  </a:lnTo>
                  <a:lnTo>
                    <a:pt x="7626" y="9267"/>
                  </a:lnTo>
                  <a:lnTo>
                    <a:pt x="2671" y="7787"/>
                  </a:lnTo>
                  <a:lnTo>
                    <a:pt x="6307" y="10619"/>
                  </a:lnTo>
                  <a:lnTo>
                    <a:pt x="1" y="17054"/>
                  </a:lnTo>
                  <a:lnTo>
                    <a:pt x="8044" y="13032"/>
                  </a:lnTo>
                  <a:lnTo>
                    <a:pt x="7497" y="16249"/>
                  </a:lnTo>
                  <a:lnTo>
                    <a:pt x="9492" y="14769"/>
                  </a:lnTo>
                  <a:lnTo>
                    <a:pt x="10039" y="1481"/>
                  </a:lnTo>
                  <a:lnTo>
                    <a:pt x="9106" y="6725"/>
                  </a:lnTo>
                  <a:lnTo>
                    <a:pt x="4827" y="1"/>
                  </a:lnTo>
                  <a:close/>
                </a:path>
              </a:pathLst>
            </a:custGeom>
            <a:solidFill>
              <a:srgbClr val="3749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009;p62"/>
            <p:cNvSpPr/>
            <p:nvPr/>
          </p:nvSpPr>
          <p:spPr>
            <a:xfrm>
              <a:off x="1948991" y="2770029"/>
              <a:ext cx="1065030" cy="1502385"/>
            </a:xfrm>
            <a:custGeom>
              <a:avLst/>
              <a:gdLst/>
              <a:ahLst/>
              <a:cxnLst/>
              <a:rect l="l" t="t" r="r" b="b"/>
              <a:pathLst>
                <a:path w="49519" h="69854" extrusionOk="0">
                  <a:moveTo>
                    <a:pt x="35458" y="0"/>
                  </a:moveTo>
                  <a:lnTo>
                    <a:pt x="46719" y="9524"/>
                  </a:lnTo>
                  <a:lnTo>
                    <a:pt x="46719" y="9524"/>
                  </a:lnTo>
                  <a:lnTo>
                    <a:pt x="30889" y="2961"/>
                  </a:lnTo>
                  <a:lnTo>
                    <a:pt x="30889" y="2961"/>
                  </a:lnTo>
                  <a:lnTo>
                    <a:pt x="44853" y="10457"/>
                  </a:lnTo>
                  <a:lnTo>
                    <a:pt x="34364" y="8334"/>
                  </a:lnTo>
                  <a:lnTo>
                    <a:pt x="44692" y="12066"/>
                  </a:lnTo>
                  <a:cubicBezTo>
                    <a:pt x="44692" y="12066"/>
                    <a:pt x="40156" y="19467"/>
                    <a:pt x="32916" y="31114"/>
                  </a:cubicBezTo>
                  <a:cubicBezTo>
                    <a:pt x="25677" y="42794"/>
                    <a:pt x="18276" y="49486"/>
                    <a:pt x="18276" y="49486"/>
                  </a:cubicBezTo>
                  <a:lnTo>
                    <a:pt x="9975" y="53637"/>
                  </a:lnTo>
                  <a:cubicBezTo>
                    <a:pt x="8853" y="54204"/>
                    <a:pt x="7569" y="54413"/>
                    <a:pt x="6285" y="54413"/>
                  </a:cubicBezTo>
                  <a:cubicBezTo>
                    <a:pt x="4142" y="54413"/>
                    <a:pt x="2000" y="53830"/>
                    <a:pt x="612" y="53347"/>
                  </a:cubicBezTo>
                  <a:lnTo>
                    <a:pt x="1" y="63965"/>
                  </a:lnTo>
                  <a:cubicBezTo>
                    <a:pt x="2060" y="63643"/>
                    <a:pt x="5406" y="63000"/>
                    <a:pt x="8238" y="61809"/>
                  </a:cubicBezTo>
                  <a:cubicBezTo>
                    <a:pt x="12646" y="59943"/>
                    <a:pt x="19756" y="57273"/>
                    <a:pt x="19756" y="57273"/>
                  </a:cubicBezTo>
                  <a:lnTo>
                    <a:pt x="19756" y="57273"/>
                  </a:lnTo>
                  <a:lnTo>
                    <a:pt x="6629" y="69853"/>
                  </a:lnTo>
                  <a:cubicBezTo>
                    <a:pt x="6629" y="69853"/>
                    <a:pt x="15734" y="63547"/>
                    <a:pt x="19113" y="60748"/>
                  </a:cubicBezTo>
                  <a:lnTo>
                    <a:pt x="31693" y="50162"/>
                  </a:lnTo>
                  <a:lnTo>
                    <a:pt x="27414" y="57787"/>
                  </a:lnTo>
                  <a:cubicBezTo>
                    <a:pt x="27414" y="57787"/>
                    <a:pt x="34396" y="52446"/>
                    <a:pt x="36005" y="51352"/>
                  </a:cubicBezTo>
                  <a:cubicBezTo>
                    <a:pt x="37614" y="50291"/>
                    <a:pt x="45497" y="45336"/>
                    <a:pt x="45497" y="45336"/>
                  </a:cubicBezTo>
                  <a:lnTo>
                    <a:pt x="49519" y="43630"/>
                  </a:lnTo>
                  <a:lnTo>
                    <a:pt x="49486" y="8463"/>
                  </a:lnTo>
                  <a:lnTo>
                    <a:pt x="44982" y="6983"/>
                  </a:lnTo>
                  <a:lnTo>
                    <a:pt x="35458" y="0"/>
                  </a:lnTo>
                  <a:close/>
                </a:path>
              </a:pathLst>
            </a:custGeom>
            <a:solidFill>
              <a:srgbClr val="3749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010;p62"/>
            <p:cNvSpPr/>
            <p:nvPr/>
          </p:nvSpPr>
          <p:spPr>
            <a:xfrm>
              <a:off x="1435521" y="3383853"/>
              <a:ext cx="357111" cy="165393"/>
            </a:xfrm>
            <a:custGeom>
              <a:avLst/>
              <a:gdLst/>
              <a:ahLst/>
              <a:cxnLst/>
              <a:rect l="l" t="t" r="r" b="b"/>
              <a:pathLst>
                <a:path w="16604" h="7690" extrusionOk="0">
                  <a:moveTo>
                    <a:pt x="8141" y="0"/>
                  </a:moveTo>
                  <a:cubicBezTo>
                    <a:pt x="7111" y="0"/>
                    <a:pt x="6082" y="97"/>
                    <a:pt x="5052" y="290"/>
                  </a:cubicBezTo>
                  <a:cubicBezTo>
                    <a:pt x="2349" y="3765"/>
                    <a:pt x="0" y="6660"/>
                    <a:pt x="0" y="6660"/>
                  </a:cubicBezTo>
                  <a:lnTo>
                    <a:pt x="11391" y="7690"/>
                  </a:lnTo>
                  <a:lnTo>
                    <a:pt x="16603" y="3282"/>
                  </a:lnTo>
                  <a:cubicBezTo>
                    <a:pt x="16281" y="2831"/>
                    <a:pt x="15927" y="2445"/>
                    <a:pt x="15477" y="2124"/>
                  </a:cubicBezTo>
                  <a:cubicBezTo>
                    <a:pt x="15477" y="2124"/>
                    <a:pt x="11905" y="0"/>
                    <a:pt x="8141" y="0"/>
                  </a:cubicBez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011;p62"/>
            <p:cNvSpPr/>
            <p:nvPr/>
          </p:nvSpPr>
          <p:spPr>
            <a:xfrm>
              <a:off x="2210565" y="2475226"/>
              <a:ext cx="444990" cy="503125"/>
            </a:xfrm>
            <a:custGeom>
              <a:avLst/>
              <a:gdLst/>
              <a:ahLst/>
              <a:cxnLst/>
              <a:rect l="l" t="t" r="r" b="b"/>
              <a:pathLst>
                <a:path w="20690" h="23393" extrusionOk="0">
                  <a:moveTo>
                    <a:pt x="20690" y="1"/>
                  </a:moveTo>
                  <a:cubicBezTo>
                    <a:pt x="17086" y="998"/>
                    <a:pt x="15735" y="1384"/>
                    <a:pt x="15735" y="1384"/>
                  </a:cubicBezTo>
                  <a:lnTo>
                    <a:pt x="1803" y="7144"/>
                  </a:lnTo>
                  <a:cubicBezTo>
                    <a:pt x="1803" y="7144"/>
                    <a:pt x="1031" y="8238"/>
                    <a:pt x="1" y="9525"/>
                  </a:cubicBezTo>
                  <a:cubicBezTo>
                    <a:pt x="130" y="11552"/>
                    <a:pt x="387" y="13579"/>
                    <a:pt x="805" y="15541"/>
                  </a:cubicBezTo>
                  <a:cubicBezTo>
                    <a:pt x="1578" y="18856"/>
                    <a:pt x="4666" y="23392"/>
                    <a:pt x="4666" y="23392"/>
                  </a:cubicBezTo>
                  <a:cubicBezTo>
                    <a:pt x="4666" y="23392"/>
                    <a:pt x="11520" y="14994"/>
                    <a:pt x="15510" y="8817"/>
                  </a:cubicBezTo>
                  <a:cubicBezTo>
                    <a:pt x="18212" y="4634"/>
                    <a:pt x="19885" y="1577"/>
                    <a:pt x="206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012;p62"/>
            <p:cNvSpPr/>
            <p:nvPr/>
          </p:nvSpPr>
          <p:spPr>
            <a:xfrm>
              <a:off x="1380849" y="3216030"/>
              <a:ext cx="849116" cy="484499"/>
            </a:xfrm>
            <a:custGeom>
              <a:avLst/>
              <a:gdLst/>
              <a:ahLst/>
              <a:cxnLst/>
              <a:rect l="l" t="t" r="r" b="b"/>
              <a:pathLst>
                <a:path w="39480" h="22527" extrusionOk="0">
                  <a:moveTo>
                    <a:pt x="34861" y="0"/>
                  </a:moveTo>
                  <a:cubicBezTo>
                    <a:pt x="34091" y="0"/>
                    <a:pt x="33192" y="121"/>
                    <a:pt x="32144" y="403"/>
                  </a:cubicBezTo>
                  <a:cubicBezTo>
                    <a:pt x="27704" y="2591"/>
                    <a:pt x="23135" y="4392"/>
                    <a:pt x="18405" y="5840"/>
                  </a:cubicBezTo>
                  <a:cubicBezTo>
                    <a:pt x="10651" y="8221"/>
                    <a:pt x="6564" y="10474"/>
                    <a:pt x="3443" y="13048"/>
                  </a:cubicBezTo>
                  <a:cubicBezTo>
                    <a:pt x="290" y="15622"/>
                    <a:pt x="1" y="19772"/>
                    <a:pt x="1352" y="21478"/>
                  </a:cubicBezTo>
                  <a:cubicBezTo>
                    <a:pt x="1946" y="22242"/>
                    <a:pt x="3568" y="22527"/>
                    <a:pt x="5370" y="22527"/>
                  </a:cubicBezTo>
                  <a:cubicBezTo>
                    <a:pt x="7666" y="22527"/>
                    <a:pt x="10255" y="22065"/>
                    <a:pt x="11391" y="21542"/>
                  </a:cubicBezTo>
                  <a:cubicBezTo>
                    <a:pt x="13450" y="20641"/>
                    <a:pt x="39480" y="4296"/>
                    <a:pt x="39480" y="4296"/>
                  </a:cubicBezTo>
                  <a:cubicBezTo>
                    <a:pt x="39480" y="4296"/>
                    <a:pt x="39456" y="0"/>
                    <a:pt x="34861" y="0"/>
                  </a:cubicBez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013;p62"/>
            <p:cNvSpPr/>
            <p:nvPr/>
          </p:nvSpPr>
          <p:spPr>
            <a:xfrm>
              <a:off x="2172519" y="3138667"/>
              <a:ext cx="541172" cy="199052"/>
            </a:xfrm>
            <a:custGeom>
              <a:avLst/>
              <a:gdLst/>
              <a:ahLst/>
              <a:cxnLst/>
              <a:rect l="l" t="t" r="r" b="b"/>
              <a:pathLst>
                <a:path w="25162" h="9255" extrusionOk="0">
                  <a:moveTo>
                    <a:pt x="7109" y="0"/>
                  </a:moveTo>
                  <a:cubicBezTo>
                    <a:pt x="6899" y="0"/>
                    <a:pt x="6705" y="33"/>
                    <a:pt x="6532" y="106"/>
                  </a:cubicBezTo>
                  <a:cubicBezTo>
                    <a:pt x="4634" y="943"/>
                    <a:pt x="2381" y="3871"/>
                    <a:pt x="1191" y="6509"/>
                  </a:cubicBezTo>
                  <a:cubicBezTo>
                    <a:pt x="0" y="9180"/>
                    <a:pt x="2574" y="8633"/>
                    <a:pt x="4215" y="9019"/>
                  </a:cubicBezTo>
                  <a:cubicBezTo>
                    <a:pt x="4694" y="9132"/>
                    <a:pt x="5124" y="9187"/>
                    <a:pt x="5572" y="9187"/>
                  </a:cubicBezTo>
                  <a:cubicBezTo>
                    <a:pt x="6659" y="9187"/>
                    <a:pt x="7857" y="8862"/>
                    <a:pt x="10136" y="8247"/>
                  </a:cubicBezTo>
                  <a:cubicBezTo>
                    <a:pt x="11203" y="7951"/>
                    <a:pt x="11902" y="7832"/>
                    <a:pt x="12451" y="7832"/>
                  </a:cubicBezTo>
                  <a:cubicBezTo>
                    <a:pt x="13571" y="7832"/>
                    <a:pt x="14059" y="8329"/>
                    <a:pt x="15766" y="8826"/>
                  </a:cubicBezTo>
                  <a:cubicBezTo>
                    <a:pt x="16867" y="9129"/>
                    <a:pt x="17885" y="9255"/>
                    <a:pt x="18874" y="9255"/>
                  </a:cubicBezTo>
                  <a:cubicBezTo>
                    <a:pt x="20198" y="9255"/>
                    <a:pt x="21468" y="9029"/>
                    <a:pt x="22813" y="8697"/>
                  </a:cubicBezTo>
                  <a:cubicBezTo>
                    <a:pt x="25162" y="8118"/>
                    <a:pt x="24808" y="6992"/>
                    <a:pt x="23810" y="5866"/>
                  </a:cubicBezTo>
                  <a:cubicBezTo>
                    <a:pt x="23466" y="5489"/>
                    <a:pt x="22744" y="5379"/>
                    <a:pt x="21863" y="5379"/>
                  </a:cubicBezTo>
                  <a:cubicBezTo>
                    <a:pt x="20644" y="5379"/>
                    <a:pt x="19121" y="5589"/>
                    <a:pt x="17878" y="5589"/>
                  </a:cubicBezTo>
                  <a:cubicBezTo>
                    <a:pt x="17415" y="5589"/>
                    <a:pt x="16990" y="5560"/>
                    <a:pt x="16635" y="5480"/>
                  </a:cubicBezTo>
                  <a:cubicBezTo>
                    <a:pt x="14672" y="4997"/>
                    <a:pt x="12935" y="3324"/>
                    <a:pt x="12935" y="3324"/>
                  </a:cubicBezTo>
                  <a:cubicBezTo>
                    <a:pt x="12935" y="3324"/>
                    <a:pt x="9212" y="0"/>
                    <a:pt x="7109" y="0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014;p62"/>
            <p:cNvSpPr/>
            <p:nvPr/>
          </p:nvSpPr>
          <p:spPr>
            <a:xfrm>
              <a:off x="2019579" y="3194931"/>
              <a:ext cx="273360" cy="189825"/>
            </a:xfrm>
            <a:custGeom>
              <a:avLst/>
              <a:gdLst/>
              <a:ahLst/>
              <a:cxnLst/>
              <a:rect l="l" t="t" r="r" b="b"/>
              <a:pathLst>
                <a:path w="12710" h="8826" extrusionOk="0">
                  <a:moveTo>
                    <a:pt x="12710" y="0"/>
                  </a:moveTo>
                  <a:lnTo>
                    <a:pt x="1" y="6918"/>
                  </a:lnTo>
                  <a:cubicBezTo>
                    <a:pt x="1" y="6918"/>
                    <a:pt x="269" y="8825"/>
                    <a:pt x="2842" y="8825"/>
                  </a:cubicBezTo>
                  <a:cubicBezTo>
                    <a:pt x="2942" y="8825"/>
                    <a:pt x="3046" y="8822"/>
                    <a:pt x="3154" y="8816"/>
                  </a:cubicBezTo>
                  <a:cubicBezTo>
                    <a:pt x="3154" y="8816"/>
                    <a:pt x="6082" y="8301"/>
                    <a:pt x="9203" y="5534"/>
                  </a:cubicBezTo>
                  <a:cubicBezTo>
                    <a:pt x="12356" y="2767"/>
                    <a:pt x="12710" y="0"/>
                    <a:pt x="12710" y="0"/>
                  </a:cubicBezTo>
                  <a:close/>
                </a:path>
              </a:pathLst>
            </a:custGeom>
            <a:solidFill>
              <a:srgbClr val="E7B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015;p62"/>
            <p:cNvSpPr/>
            <p:nvPr/>
          </p:nvSpPr>
          <p:spPr>
            <a:xfrm>
              <a:off x="2482528" y="3030786"/>
              <a:ext cx="206042" cy="210666"/>
            </a:xfrm>
            <a:custGeom>
              <a:avLst/>
              <a:gdLst/>
              <a:ahLst/>
              <a:cxnLst/>
              <a:rect l="l" t="t" r="r" b="b"/>
              <a:pathLst>
                <a:path w="9580" h="9795" extrusionOk="0">
                  <a:moveTo>
                    <a:pt x="3306" y="0"/>
                  </a:moveTo>
                  <a:cubicBezTo>
                    <a:pt x="2271" y="0"/>
                    <a:pt x="1" y="393"/>
                    <a:pt x="1" y="393"/>
                  </a:cubicBezTo>
                  <a:cubicBezTo>
                    <a:pt x="1" y="393"/>
                    <a:pt x="6919" y="9434"/>
                    <a:pt x="8013" y="9691"/>
                  </a:cubicBezTo>
                  <a:cubicBezTo>
                    <a:pt x="8294" y="9758"/>
                    <a:pt x="8537" y="9794"/>
                    <a:pt x="8740" y="9794"/>
                  </a:cubicBezTo>
                  <a:cubicBezTo>
                    <a:pt x="9327" y="9794"/>
                    <a:pt x="9580" y="9491"/>
                    <a:pt x="9460" y="8726"/>
                  </a:cubicBezTo>
                  <a:cubicBezTo>
                    <a:pt x="9332" y="7729"/>
                    <a:pt x="4409" y="71"/>
                    <a:pt x="3508" y="7"/>
                  </a:cubicBezTo>
                  <a:cubicBezTo>
                    <a:pt x="3448" y="2"/>
                    <a:pt x="3380" y="0"/>
                    <a:pt x="3306" y="0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016;p62"/>
            <p:cNvSpPr/>
            <p:nvPr/>
          </p:nvSpPr>
          <p:spPr>
            <a:xfrm>
              <a:off x="2403638" y="3020527"/>
              <a:ext cx="241938" cy="214107"/>
            </a:xfrm>
            <a:custGeom>
              <a:avLst/>
              <a:gdLst/>
              <a:ahLst/>
              <a:cxnLst/>
              <a:rect l="l" t="t" r="r" b="b"/>
              <a:pathLst>
                <a:path w="11249" h="9955" extrusionOk="0">
                  <a:moveTo>
                    <a:pt x="3740" y="1"/>
                  </a:moveTo>
                  <a:cubicBezTo>
                    <a:pt x="3737" y="1"/>
                    <a:pt x="3735" y="1"/>
                    <a:pt x="3733" y="1"/>
                  </a:cubicBezTo>
                  <a:cubicBezTo>
                    <a:pt x="2768" y="1"/>
                    <a:pt x="1" y="773"/>
                    <a:pt x="1" y="773"/>
                  </a:cubicBezTo>
                  <a:cubicBezTo>
                    <a:pt x="1" y="773"/>
                    <a:pt x="8367" y="9750"/>
                    <a:pt x="9557" y="9911"/>
                  </a:cubicBezTo>
                  <a:cubicBezTo>
                    <a:pt x="9769" y="9940"/>
                    <a:pt x="9960" y="9955"/>
                    <a:pt x="10130" y="9955"/>
                  </a:cubicBezTo>
                  <a:cubicBezTo>
                    <a:pt x="10917" y="9955"/>
                    <a:pt x="11249" y="9626"/>
                    <a:pt x="11037" y="8753"/>
                  </a:cubicBezTo>
                  <a:cubicBezTo>
                    <a:pt x="10780" y="7661"/>
                    <a:pt x="4756" y="1"/>
                    <a:pt x="3740" y="1"/>
                  </a:cubicBez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017;p62"/>
            <p:cNvSpPr/>
            <p:nvPr/>
          </p:nvSpPr>
          <p:spPr>
            <a:xfrm>
              <a:off x="2330298" y="3030227"/>
              <a:ext cx="242024" cy="214559"/>
            </a:xfrm>
            <a:custGeom>
              <a:avLst/>
              <a:gdLst/>
              <a:ahLst/>
              <a:cxnLst/>
              <a:rect l="l" t="t" r="r" b="b"/>
              <a:pathLst>
                <a:path w="11253" h="9976" extrusionOk="0">
                  <a:moveTo>
                    <a:pt x="3739" y="0"/>
                  </a:moveTo>
                  <a:cubicBezTo>
                    <a:pt x="3737" y="0"/>
                    <a:pt x="3735" y="0"/>
                    <a:pt x="3733" y="0"/>
                  </a:cubicBezTo>
                  <a:cubicBezTo>
                    <a:pt x="2735" y="33"/>
                    <a:pt x="0" y="773"/>
                    <a:pt x="0" y="773"/>
                  </a:cubicBezTo>
                  <a:cubicBezTo>
                    <a:pt x="0" y="773"/>
                    <a:pt x="8366" y="9782"/>
                    <a:pt x="9556" y="9943"/>
                  </a:cubicBezTo>
                  <a:cubicBezTo>
                    <a:pt x="9750" y="9964"/>
                    <a:pt x="9927" y="9975"/>
                    <a:pt x="10085" y="9975"/>
                  </a:cubicBezTo>
                  <a:cubicBezTo>
                    <a:pt x="10904" y="9975"/>
                    <a:pt x="11252" y="9668"/>
                    <a:pt x="11036" y="8752"/>
                  </a:cubicBezTo>
                  <a:cubicBezTo>
                    <a:pt x="10780" y="7660"/>
                    <a:pt x="4755" y="0"/>
                    <a:pt x="3739" y="0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018;p62"/>
            <p:cNvSpPr/>
            <p:nvPr/>
          </p:nvSpPr>
          <p:spPr>
            <a:xfrm>
              <a:off x="1993275" y="3034872"/>
              <a:ext cx="520008" cy="339732"/>
            </a:xfrm>
            <a:custGeom>
              <a:avLst/>
              <a:gdLst/>
              <a:ahLst/>
              <a:cxnLst/>
              <a:rect l="l" t="t" r="r" b="b"/>
              <a:pathLst>
                <a:path w="24178" h="15796" extrusionOk="0">
                  <a:moveTo>
                    <a:pt x="15002" y="0"/>
                  </a:moveTo>
                  <a:cubicBezTo>
                    <a:pt x="14976" y="0"/>
                    <a:pt x="14952" y="3"/>
                    <a:pt x="14930" y="10"/>
                  </a:cubicBezTo>
                  <a:cubicBezTo>
                    <a:pt x="13772" y="396"/>
                    <a:pt x="1996" y="9727"/>
                    <a:pt x="1996" y="9727"/>
                  </a:cubicBezTo>
                  <a:lnTo>
                    <a:pt x="1191" y="10563"/>
                  </a:lnTo>
                  <a:cubicBezTo>
                    <a:pt x="387" y="11400"/>
                    <a:pt x="1" y="14971"/>
                    <a:pt x="2543" y="15583"/>
                  </a:cubicBezTo>
                  <a:cubicBezTo>
                    <a:pt x="3097" y="15721"/>
                    <a:pt x="3618" y="15796"/>
                    <a:pt x="4123" y="15796"/>
                  </a:cubicBezTo>
                  <a:cubicBezTo>
                    <a:pt x="5964" y="15796"/>
                    <a:pt x="7586" y="14807"/>
                    <a:pt x="9782" y="12333"/>
                  </a:cubicBezTo>
                  <a:cubicBezTo>
                    <a:pt x="12581" y="9147"/>
                    <a:pt x="15735" y="5930"/>
                    <a:pt x="15735" y="5930"/>
                  </a:cubicBezTo>
                  <a:cubicBezTo>
                    <a:pt x="15735" y="5930"/>
                    <a:pt x="20593" y="10145"/>
                    <a:pt x="22009" y="10370"/>
                  </a:cubicBezTo>
                  <a:cubicBezTo>
                    <a:pt x="22623" y="10468"/>
                    <a:pt x="23128" y="10553"/>
                    <a:pt x="23487" y="10553"/>
                  </a:cubicBezTo>
                  <a:cubicBezTo>
                    <a:pt x="23957" y="10553"/>
                    <a:pt x="24177" y="10407"/>
                    <a:pt x="24068" y="9952"/>
                  </a:cubicBezTo>
                  <a:cubicBezTo>
                    <a:pt x="23879" y="9162"/>
                    <a:pt x="16402" y="0"/>
                    <a:pt x="15002" y="0"/>
                  </a:cubicBez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019;p62"/>
            <p:cNvSpPr/>
            <p:nvPr/>
          </p:nvSpPr>
          <p:spPr>
            <a:xfrm>
              <a:off x="2148989" y="2331986"/>
              <a:ext cx="418687" cy="534956"/>
            </a:xfrm>
            <a:custGeom>
              <a:avLst/>
              <a:gdLst/>
              <a:ahLst/>
              <a:cxnLst/>
              <a:rect l="l" t="t" r="r" b="b"/>
              <a:pathLst>
                <a:path w="19467" h="24873" extrusionOk="0">
                  <a:moveTo>
                    <a:pt x="18920" y="0"/>
                  </a:moveTo>
                  <a:lnTo>
                    <a:pt x="0" y="2510"/>
                  </a:lnTo>
                  <a:cubicBezTo>
                    <a:pt x="0" y="2510"/>
                    <a:pt x="2092" y="7948"/>
                    <a:pt x="3765" y="12259"/>
                  </a:cubicBezTo>
                  <a:cubicBezTo>
                    <a:pt x="5438" y="16571"/>
                    <a:pt x="6178" y="24743"/>
                    <a:pt x="7401" y="24872"/>
                  </a:cubicBezTo>
                  <a:cubicBezTo>
                    <a:pt x="7404" y="24872"/>
                    <a:pt x="7408" y="24872"/>
                    <a:pt x="7412" y="24872"/>
                  </a:cubicBezTo>
                  <a:cubicBezTo>
                    <a:pt x="8718" y="24872"/>
                    <a:pt x="19466" y="8366"/>
                    <a:pt x="19466" y="8366"/>
                  </a:cubicBezTo>
                  <a:lnTo>
                    <a:pt x="18920" y="0"/>
                  </a:ln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020;p62"/>
            <p:cNvSpPr/>
            <p:nvPr/>
          </p:nvSpPr>
          <p:spPr>
            <a:xfrm>
              <a:off x="1980134" y="1511905"/>
              <a:ext cx="642214" cy="941706"/>
            </a:xfrm>
            <a:custGeom>
              <a:avLst/>
              <a:gdLst/>
              <a:ahLst/>
              <a:cxnLst/>
              <a:rect l="l" t="t" r="r" b="b"/>
              <a:pathLst>
                <a:path w="29860" h="43785" extrusionOk="0">
                  <a:moveTo>
                    <a:pt x="15429" y="0"/>
                  </a:moveTo>
                  <a:cubicBezTo>
                    <a:pt x="14521" y="0"/>
                    <a:pt x="13541" y="50"/>
                    <a:pt x="12485" y="163"/>
                  </a:cubicBezTo>
                  <a:cubicBezTo>
                    <a:pt x="3218" y="1161"/>
                    <a:pt x="1" y="5151"/>
                    <a:pt x="97" y="7918"/>
                  </a:cubicBezTo>
                  <a:cubicBezTo>
                    <a:pt x="97" y="7918"/>
                    <a:pt x="2768" y="34012"/>
                    <a:pt x="4634" y="38452"/>
                  </a:cubicBezTo>
                  <a:cubicBezTo>
                    <a:pt x="6140" y="41949"/>
                    <a:pt x="12220" y="43785"/>
                    <a:pt x="17480" y="43785"/>
                  </a:cubicBezTo>
                  <a:cubicBezTo>
                    <a:pt x="18852" y="43785"/>
                    <a:pt x="20168" y="43660"/>
                    <a:pt x="21333" y="43407"/>
                  </a:cubicBezTo>
                  <a:cubicBezTo>
                    <a:pt x="26996" y="42185"/>
                    <a:pt x="29859" y="35235"/>
                    <a:pt x="29859" y="31921"/>
                  </a:cubicBezTo>
                  <a:cubicBezTo>
                    <a:pt x="29859" y="28607"/>
                    <a:pt x="25226" y="3059"/>
                    <a:pt x="25226" y="3059"/>
                  </a:cubicBezTo>
                  <a:cubicBezTo>
                    <a:pt x="25226" y="3059"/>
                    <a:pt x="22521" y="0"/>
                    <a:pt x="15429" y="0"/>
                  </a:cubicBez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021;p62"/>
            <p:cNvSpPr/>
            <p:nvPr/>
          </p:nvSpPr>
          <p:spPr>
            <a:xfrm>
              <a:off x="1980134" y="1511905"/>
              <a:ext cx="562636" cy="501082"/>
            </a:xfrm>
            <a:custGeom>
              <a:avLst/>
              <a:gdLst/>
              <a:ahLst/>
              <a:cxnLst/>
              <a:rect l="l" t="t" r="r" b="b"/>
              <a:pathLst>
                <a:path w="26160" h="23298" extrusionOk="0">
                  <a:moveTo>
                    <a:pt x="15429" y="0"/>
                  </a:moveTo>
                  <a:cubicBezTo>
                    <a:pt x="14521" y="0"/>
                    <a:pt x="13541" y="50"/>
                    <a:pt x="12485" y="163"/>
                  </a:cubicBezTo>
                  <a:cubicBezTo>
                    <a:pt x="3218" y="1161"/>
                    <a:pt x="1" y="5151"/>
                    <a:pt x="97" y="7918"/>
                  </a:cubicBezTo>
                  <a:cubicBezTo>
                    <a:pt x="97" y="7918"/>
                    <a:pt x="869" y="15415"/>
                    <a:pt x="1867" y="23040"/>
                  </a:cubicBezTo>
                  <a:lnTo>
                    <a:pt x="2092" y="23298"/>
                  </a:lnTo>
                  <a:cubicBezTo>
                    <a:pt x="2607" y="21689"/>
                    <a:pt x="2929" y="20016"/>
                    <a:pt x="3089" y="18310"/>
                  </a:cubicBezTo>
                  <a:cubicBezTo>
                    <a:pt x="3250" y="15962"/>
                    <a:pt x="3218" y="13581"/>
                    <a:pt x="2993" y="11232"/>
                  </a:cubicBezTo>
                  <a:lnTo>
                    <a:pt x="2993" y="11232"/>
                  </a:lnTo>
                  <a:lnTo>
                    <a:pt x="4859" y="12133"/>
                  </a:lnTo>
                  <a:cubicBezTo>
                    <a:pt x="4859" y="12133"/>
                    <a:pt x="4183" y="7918"/>
                    <a:pt x="3411" y="6695"/>
                  </a:cubicBezTo>
                  <a:lnTo>
                    <a:pt x="3411" y="6695"/>
                  </a:lnTo>
                  <a:cubicBezTo>
                    <a:pt x="3411" y="6695"/>
                    <a:pt x="6822" y="8593"/>
                    <a:pt x="9042" y="9012"/>
                  </a:cubicBezTo>
                  <a:cubicBezTo>
                    <a:pt x="10715" y="9333"/>
                    <a:pt x="12420" y="9494"/>
                    <a:pt x="14126" y="9591"/>
                  </a:cubicBezTo>
                  <a:lnTo>
                    <a:pt x="11841" y="6920"/>
                  </a:lnTo>
                  <a:lnTo>
                    <a:pt x="11841" y="6920"/>
                  </a:lnTo>
                  <a:cubicBezTo>
                    <a:pt x="11841" y="6920"/>
                    <a:pt x="15574" y="8593"/>
                    <a:pt x="18341" y="8690"/>
                  </a:cubicBezTo>
                  <a:cubicBezTo>
                    <a:pt x="18427" y="8691"/>
                    <a:pt x="18514" y="8692"/>
                    <a:pt x="18601" y="8692"/>
                  </a:cubicBezTo>
                  <a:cubicBezTo>
                    <a:pt x="20409" y="8692"/>
                    <a:pt x="22186" y="8374"/>
                    <a:pt x="23875" y="7821"/>
                  </a:cubicBezTo>
                  <a:cubicBezTo>
                    <a:pt x="23875" y="7821"/>
                    <a:pt x="24904" y="7982"/>
                    <a:pt x="26159" y="8240"/>
                  </a:cubicBezTo>
                  <a:cubicBezTo>
                    <a:pt x="25580" y="5151"/>
                    <a:pt x="25226" y="3059"/>
                    <a:pt x="25226" y="3059"/>
                  </a:cubicBezTo>
                  <a:cubicBezTo>
                    <a:pt x="25226" y="3059"/>
                    <a:pt x="22521" y="0"/>
                    <a:pt x="15429" y="0"/>
                  </a:cubicBezTo>
                  <a:close/>
                </a:path>
              </a:pathLst>
            </a:custGeom>
            <a:solidFill>
              <a:srgbClr val="783F04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022;p62"/>
            <p:cNvSpPr/>
            <p:nvPr/>
          </p:nvSpPr>
          <p:spPr>
            <a:xfrm>
              <a:off x="1858337" y="1371611"/>
              <a:ext cx="806918" cy="619222"/>
            </a:xfrm>
            <a:custGeom>
              <a:avLst/>
              <a:gdLst/>
              <a:ahLst/>
              <a:cxnLst/>
              <a:rect l="l" t="t" r="r" b="b"/>
              <a:pathLst>
                <a:path w="37518" h="28791" extrusionOk="0">
                  <a:moveTo>
                    <a:pt x="21586" y="1"/>
                  </a:moveTo>
                  <a:cubicBezTo>
                    <a:pt x="20205" y="1"/>
                    <a:pt x="18635" y="163"/>
                    <a:pt x="16925" y="605"/>
                  </a:cubicBezTo>
                  <a:cubicBezTo>
                    <a:pt x="13225" y="1571"/>
                    <a:pt x="9879" y="3598"/>
                    <a:pt x="7337" y="6461"/>
                  </a:cubicBezTo>
                  <a:lnTo>
                    <a:pt x="8302" y="3823"/>
                  </a:lnTo>
                  <a:lnTo>
                    <a:pt x="8302" y="3823"/>
                  </a:lnTo>
                  <a:cubicBezTo>
                    <a:pt x="7401" y="4016"/>
                    <a:pt x="6597" y="4531"/>
                    <a:pt x="5985" y="5271"/>
                  </a:cubicBezTo>
                  <a:cubicBezTo>
                    <a:pt x="5310" y="6107"/>
                    <a:pt x="4730" y="7040"/>
                    <a:pt x="4216" y="8038"/>
                  </a:cubicBezTo>
                  <a:lnTo>
                    <a:pt x="1449" y="8134"/>
                  </a:lnTo>
                  <a:lnTo>
                    <a:pt x="2896" y="9357"/>
                  </a:lnTo>
                  <a:cubicBezTo>
                    <a:pt x="2317" y="9582"/>
                    <a:pt x="1803" y="9872"/>
                    <a:pt x="1352" y="10226"/>
                  </a:cubicBezTo>
                  <a:cubicBezTo>
                    <a:pt x="902" y="10676"/>
                    <a:pt x="1" y="12768"/>
                    <a:pt x="1" y="12768"/>
                  </a:cubicBezTo>
                  <a:lnTo>
                    <a:pt x="2543" y="12349"/>
                  </a:lnTo>
                  <a:lnTo>
                    <a:pt x="2543" y="12349"/>
                  </a:lnTo>
                  <a:cubicBezTo>
                    <a:pt x="2542" y="12349"/>
                    <a:pt x="998" y="13765"/>
                    <a:pt x="1223" y="17658"/>
                  </a:cubicBezTo>
                  <a:cubicBezTo>
                    <a:pt x="1449" y="21519"/>
                    <a:pt x="3894" y="24479"/>
                    <a:pt x="3894" y="24479"/>
                  </a:cubicBezTo>
                  <a:lnTo>
                    <a:pt x="7530" y="28791"/>
                  </a:lnTo>
                  <a:cubicBezTo>
                    <a:pt x="8045" y="27182"/>
                    <a:pt x="8398" y="25509"/>
                    <a:pt x="8527" y="23836"/>
                  </a:cubicBezTo>
                  <a:cubicBezTo>
                    <a:pt x="8720" y="21455"/>
                    <a:pt x="8656" y="19106"/>
                    <a:pt x="8431" y="16757"/>
                  </a:cubicBezTo>
                  <a:lnTo>
                    <a:pt x="8431" y="16757"/>
                  </a:lnTo>
                  <a:lnTo>
                    <a:pt x="10297" y="17626"/>
                  </a:lnTo>
                  <a:cubicBezTo>
                    <a:pt x="10297" y="17626"/>
                    <a:pt x="9653" y="13443"/>
                    <a:pt x="8881" y="12221"/>
                  </a:cubicBezTo>
                  <a:lnTo>
                    <a:pt x="8881" y="12221"/>
                  </a:lnTo>
                  <a:cubicBezTo>
                    <a:pt x="8881" y="12221"/>
                    <a:pt x="12292" y="14119"/>
                    <a:pt x="14512" y="14537"/>
                  </a:cubicBezTo>
                  <a:cubicBezTo>
                    <a:pt x="16185" y="14827"/>
                    <a:pt x="17890" y="15020"/>
                    <a:pt x="19596" y="15116"/>
                  </a:cubicBezTo>
                  <a:lnTo>
                    <a:pt x="17279" y="12478"/>
                  </a:lnTo>
                  <a:lnTo>
                    <a:pt x="17279" y="12478"/>
                  </a:lnTo>
                  <a:cubicBezTo>
                    <a:pt x="17279" y="12478"/>
                    <a:pt x="21043" y="14119"/>
                    <a:pt x="23810" y="14248"/>
                  </a:cubicBezTo>
                  <a:cubicBezTo>
                    <a:pt x="25677" y="14248"/>
                    <a:pt x="27543" y="13958"/>
                    <a:pt x="29345" y="13347"/>
                  </a:cubicBezTo>
                  <a:cubicBezTo>
                    <a:pt x="29345" y="13347"/>
                    <a:pt x="34300" y="14248"/>
                    <a:pt x="35426" y="14537"/>
                  </a:cubicBezTo>
                  <a:cubicBezTo>
                    <a:pt x="36134" y="14795"/>
                    <a:pt x="36842" y="15084"/>
                    <a:pt x="37517" y="15438"/>
                  </a:cubicBezTo>
                  <a:cubicBezTo>
                    <a:pt x="37517" y="15438"/>
                    <a:pt x="34203" y="10354"/>
                    <a:pt x="33978" y="10033"/>
                  </a:cubicBezTo>
                  <a:cubicBezTo>
                    <a:pt x="33903" y="9915"/>
                    <a:pt x="34125" y="9875"/>
                    <a:pt x="34453" y="9875"/>
                  </a:cubicBezTo>
                  <a:cubicBezTo>
                    <a:pt x="35111" y="9875"/>
                    <a:pt x="36198" y="10033"/>
                    <a:pt x="36198" y="10033"/>
                  </a:cubicBezTo>
                  <a:cubicBezTo>
                    <a:pt x="36198" y="10033"/>
                    <a:pt x="35619" y="7813"/>
                    <a:pt x="32112" y="5046"/>
                  </a:cubicBezTo>
                  <a:cubicBezTo>
                    <a:pt x="29924" y="3372"/>
                    <a:pt x="27446" y="2150"/>
                    <a:pt x="24808" y="1506"/>
                  </a:cubicBezTo>
                  <a:lnTo>
                    <a:pt x="27672" y="1184"/>
                  </a:lnTo>
                  <a:cubicBezTo>
                    <a:pt x="27672" y="1184"/>
                    <a:pt x="25321" y="1"/>
                    <a:pt x="21586" y="1"/>
                  </a:cubicBezTo>
                  <a:close/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023;p62"/>
            <p:cNvSpPr/>
            <p:nvPr/>
          </p:nvSpPr>
          <p:spPr>
            <a:xfrm>
              <a:off x="1901933" y="1449382"/>
              <a:ext cx="752246" cy="542161"/>
            </a:xfrm>
            <a:custGeom>
              <a:avLst/>
              <a:gdLst/>
              <a:ahLst/>
              <a:cxnLst/>
              <a:rect l="l" t="t" r="r" b="b"/>
              <a:pathLst>
                <a:path w="34976" h="25208" extrusionOk="0">
                  <a:moveTo>
                    <a:pt x="21625" y="1"/>
                  </a:moveTo>
                  <a:cubicBezTo>
                    <a:pt x="20235" y="1"/>
                    <a:pt x="18651" y="167"/>
                    <a:pt x="16925" y="625"/>
                  </a:cubicBezTo>
                  <a:cubicBezTo>
                    <a:pt x="13193" y="1558"/>
                    <a:pt x="9846" y="3617"/>
                    <a:pt x="7305" y="6481"/>
                  </a:cubicBezTo>
                  <a:lnTo>
                    <a:pt x="8302" y="3811"/>
                  </a:lnTo>
                  <a:lnTo>
                    <a:pt x="8302" y="3811"/>
                  </a:lnTo>
                  <a:cubicBezTo>
                    <a:pt x="7401" y="4036"/>
                    <a:pt x="6565" y="4518"/>
                    <a:pt x="5985" y="5258"/>
                  </a:cubicBezTo>
                  <a:cubicBezTo>
                    <a:pt x="5310" y="6127"/>
                    <a:pt x="4698" y="7060"/>
                    <a:pt x="4216" y="8058"/>
                  </a:cubicBezTo>
                  <a:lnTo>
                    <a:pt x="1449" y="8154"/>
                  </a:lnTo>
                  <a:lnTo>
                    <a:pt x="2864" y="9345"/>
                  </a:lnTo>
                  <a:cubicBezTo>
                    <a:pt x="2317" y="9570"/>
                    <a:pt x="1803" y="9859"/>
                    <a:pt x="1320" y="10246"/>
                  </a:cubicBezTo>
                  <a:cubicBezTo>
                    <a:pt x="869" y="10696"/>
                    <a:pt x="1" y="12787"/>
                    <a:pt x="1" y="12787"/>
                  </a:cubicBezTo>
                  <a:lnTo>
                    <a:pt x="2543" y="12337"/>
                  </a:lnTo>
                  <a:lnTo>
                    <a:pt x="2543" y="12337"/>
                  </a:lnTo>
                  <a:cubicBezTo>
                    <a:pt x="2543" y="12337"/>
                    <a:pt x="998" y="13785"/>
                    <a:pt x="1223" y="17646"/>
                  </a:cubicBezTo>
                  <a:cubicBezTo>
                    <a:pt x="1288" y="18804"/>
                    <a:pt x="1545" y="19930"/>
                    <a:pt x="1931" y="20992"/>
                  </a:cubicBezTo>
                  <a:lnTo>
                    <a:pt x="5503" y="25207"/>
                  </a:lnTo>
                  <a:cubicBezTo>
                    <a:pt x="6018" y="23598"/>
                    <a:pt x="6371" y="21925"/>
                    <a:pt x="6500" y="20220"/>
                  </a:cubicBezTo>
                  <a:cubicBezTo>
                    <a:pt x="6693" y="17871"/>
                    <a:pt x="6629" y="15490"/>
                    <a:pt x="6404" y="13141"/>
                  </a:cubicBezTo>
                  <a:lnTo>
                    <a:pt x="6404" y="13141"/>
                  </a:lnTo>
                  <a:lnTo>
                    <a:pt x="8270" y="14042"/>
                  </a:lnTo>
                  <a:cubicBezTo>
                    <a:pt x="8270" y="14042"/>
                    <a:pt x="7594" y="9827"/>
                    <a:pt x="6822" y="8605"/>
                  </a:cubicBezTo>
                  <a:lnTo>
                    <a:pt x="6822" y="8605"/>
                  </a:lnTo>
                  <a:cubicBezTo>
                    <a:pt x="6822" y="8605"/>
                    <a:pt x="10265" y="10503"/>
                    <a:pt x="12453" y="10921"/>
                  </a:cubicBezTo>
                  <a:cubicBezTo>
                    <a:pt x="14158" y="11243"/>
                    <a:pt x="15831" y="11404"/>
                    <a:pt x="17569" y="11500"/>
                  </a:cubicBezTo>
                  <a:lnTo>
                    <a:pt x="15252" y="8862"/>
                  </a:lnTo>
                  <a:lnTo>
                    <a:pt x="15252" y="8862"/>
                  </a:lnTo>
                  <a:cubicBezTo>
                    <a:pt x="15252" y="8862"/>
                    <a:pt x="19016" y="10503"/>
                    <a:pt x="21783" y="10632"/>
                  </a:cubicBezTo>
                  <a:cubicBezTo>
                    <a:pt x="23650" y="10632"/>
                    <a:pt x="25516" y="10342"/>
                    <a:pt x="27318" y="9731"/>
                  </a:cubicBezTo>
                  <a:cubicBezTo>
                    <a:pt x="27318" y="9731"/>
                    <a:pt x="32273" y="10600"/>
                    <a:pt x="33399" y="10921"/>
                  </a:cubicBezTo>
                  <a:cubicBezTo>
                    <a:pt x="33914" y="11114"/>
                    <a:pt x="34461" y="11307"/>
                    <a:pt x="34975" y="11565"/>
                  </a:cubicBezTo>
                  <a:lnTo>
                    <a:pt x="33978" y="10020"/>
                  </a:lnTo>
                  <a:cubicBezTo>
                    <a:pt x="33914" y="9924"/>
                    <a:pt x="34010" y="9892"/>
                    <a:pt x="34235" y="9859"/>
                  </a:cubicBezTo>
                  <a:lnTo>
                    <a:pt x="31951" y="6385"/>
                  </a:lnTo>
                  <a:cubicBezTo>
                    <a:pt x="31875" y="6278"/>
                    <a:pt x="32072" y="6243"/>
                    <a:pt x="32377" y="6243"/>
                  </a:cubicBezTo>
                  <a:cubicBezTo>
                    <a:pt x="32716" y="6243"/>
                    <a:pt x="33187" y="6286"/>
                    <a:pt x="33560" y="6320"/>
                  </a:cubicBezTo>
                  <a:cubicBezTo>
                    <a:pt x="33077" y="5870"/>
                    <a:pt x="32594" y="5451"/>
                    <a:pt x="32080" y="5033"/>
                  </a:cubicBezTo>
                  <a:cubicBezTo>
                    <a:pt x="29924" y="3360"/>
                    <a:pt x="27414" y="2170"/>
                    <a:pt x="24776" y="1494"/>
                  </a:cubicBezTo>
                  <a:lnTo>
                    <a:pt x="27639" y="1172"/>
                  </a:lnTo>
                  <a:cubicBezTo>
                    <a:pt x="27639" y="1172"/>
                    <a:pt x="25314" y="1"/>
                    <a:pt x="21625" y="1"/>
                  </a:cubicBezTo>
                  <a:close/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024;p62"/>
            <p:cNvSpPr/>
            <p:nvPr/>
          </p:nvSpPr>
          <p:spPr>
            <a:xfrm>
              <a:off x="2256247" y="1893190"/>
              <a:ext cx="139799" cy="302008"/>
            </a:xfrm>
            <a:custGeom>
              <a:avLst/>
              <a:gdLst/>
              <a:ahLst/>
              <a:cxnLst/>
              <a:rect l="l" t="t" r="r" b="b"/>
              <a:pathLst>
                <a:path w="6500" h="14042" extrusionOk="0">
                  <a:moveTo>
                    <a:pt x="1738" y="0"/>
                  </a:moveTo>
                  <a:cubicBezTo>
                    <a:pt x="1223" y="0"/>
                    <a:pt x="612" y="277"/>
                    <a:pt x="1" y="1194"/>
                  </a:cubicBezTo>
                  <a:cubicBezTo>
                    <a:pt x="1" y="1194"/>
                    <a:pt x="548" y="11812"/>
                    <a:pt x="1320" y="13034"/>
                  </a:cubicBezTo>
                  <a:cubicBezTo>
                    <a:pt x="1756" y="13707"/>
                    <a:pt x="2584" y="14041"/>
                    <a:pt x="3442" y="14041"/>
                  </a:cubicBezTo>
                  <a:cubicBezTo>
                    <a:pt x="4101" y="14041"/>
                    <a:pt x="4778" y="13844"/>
                    <a:pt x="5309" y="13453"/>
                  </a:cubicBezTo>
                  <a:cubicBezTo>
                    <a:pt x="6500" y="12584"/>
                    <a:pt x="6403" y="11361"/>
                    <a:pt x="5953" y="10139"/>
                  </a:cubicBezTo>
                  <a:cubicBezTo>
                    <a:pt x="5535" y="8916"/>
                    <a:pt x="3089" y="647"/>
                    <a:pt x="3089" y="647"/>
                  </a:cubicBezTo>
                  <a:cubicBezTo>
                    <a:pt x="3089" y="647"/>
                    <a:pt x="2525" y="0"/>
                    <a:pt x="1738" y="0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025;p62"/>
            <p:cNvSpPr/>
            <p:nvPr/>
          </p:nvSpPr>
          <p:spPr>
            <a:xfrm>
              <a:off x="2126837" y="1934764"/>
              <a:ext cx="104526" cy="94827"/>
            </a:xfrm>
            <a:custGeom>
              <a:avLst/>
              <a:gdLst/>
              <a:ahLst/>
              <a:cxnLst/>
              <a:rect l="l" t="t" r="r" b="b"/>
              <a:pathLst>
                <a:path w="4860" h="4409" extrusionOk="0">
                  <a:moveTo>
                    <a:pt x="4859" y="1"/>
                  </a:moveTo>
                  <a:lnTo>
                    <a:pt x="4859" y="1"/>
                  </a:lnTo>
                  <a:cubicBezTo>
                    <a:pt x="3862" y="2028"/>
                    <a:pt x="2124" y="3604"/>
                    <a:pt x="1" y="4409"/>
                  </a:cubicBezTo>
                  <a:cubicBezTo>
                    <a:pt x="2478" y="4312"/>
                    <a:pt x="4537" y="2446"/>
                    <a:pt x="4859" y="1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026;p62"/>
            <p:cNvSpPr/>
            <p:nvPr/>
          </p:nvSpPr>
          <p:spPr>
            <a:xfrm>
              <a:off x="2375270" y="1927150"/>
              <a:ext cx="142874" cy="53446"/>
            </a:xfrm>
            <a:custGeom>
              <a:avLst/>
              <a:gdLst/>
              <a:ahLst/>
              <a:cxnLst/>
              <a:rect l="l" t="t" r="r" b="b"/>
              <a:pathLst>
                <a:path w="6643" h="2485" extrusionOk="0">
                  <a:moveTo>
                    <a:pt x="1" y="1"/>
                  </a:moveTo>
                  <a:lnTo>
                    <a:pt x="1" y="1"/>
                  </a:lnTo>
                  <a:cubicBezTo>
                    <a:pt x="610" y="1996"/>
                    <a:pt x="2715" y="2485"/>
                    <a:pt x="4391" y="2485"/>
                  </a:cubicBezTo>
                  <a:cubicBezTo>
                    <a:pt x="5635" y="2485"/>
                    <a:pt x="6643" y="2216"/>
                    <a:pt x="6629" y="2092"/>
                  </a:cubicBezTo>
                  <a:cubicBezTo>
                    <a:pt x="870" y="1867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027;p62"/>
            <p:cNvSpPr/>
            <p:nvPr/>
          </p:nvSpPr>
          <p:spPr>
            <a:xfrm>
              <a:off x="2308145" y="1764016"/>
              <a:ext cx="178555" cy="79427"/>
            </a:xfrm>
            <a:custGeom>
              <a:avLst/>
              <a:gdLst/>
              <a:ahLst/>
              <a:cxnLst/>
              <a:rect l="l" t="t" r="r" b="b"/>
              <a:pathLst>
                <a:path w="8302" h="3693" extrusionOk="0">
                  <a:moveTo>
                    <a:pt x="4407" y="0"/>
                  </a:moveTo>
                  <a:cubicBezTo>
                    <a:pt x="4300" y="0"/>
                    <a:pt x="4194" y="8"/>
                    <a:pt x="4087" y="25"/>
                  </a:cubicBezTo>
                  <a:cubicBezTo>
                    <a:pt x="2028" y="379"/>
                    <a:pt x="1" y="3693"/>
                    <a:pt x="1" y="3693"/>
                  </a:cubicBezTo>
                  <a:cubicBezTo>
                    <a:pt x="1812" y="2341"/>
                    <a:pt x="3567" y="1949"/>
                    <a:pt x="4993" y="1949"/>
                  </a:cubicBezTo>
                  <a:cubicBezTo>
                    <a:pt x="6961" y="1949"/>
                    <a:pt x="8302" y="2695"/>
                    <a:pt x="8302" y="2695"/>
                  </a:cubicBezTo>
                  <a:cubicBezTo>
                    <a:pt x="8302" y="2695"/>
                    <a:pt x="6390" y="0"/>
                    <a:pt x="4407" y="0"/>
                  </a:cubicBezTo>
                  <a:close/>
                </a:path>
              </a:pathLst>
            </a:custGeom>
            <a:solidFill>
              <a:srgbClr val="CC9B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028;p62"/>
            <p:cNvSpPr/>
            <p:nvPr/>
          </p:nvSpPr>
          <p:spPr>
            <a:xfrm>
              <a:off x="2306080" y="1757778"/>
              <a:ext cx="178555" cy="78739"/>
            </a:xfrm>
            <a:custGeom>
              <a:avLst/>
              <a:gdLst/>
              <a:ahLst/>
              <a:cxnLst/>
              <a:rect l="l" t="t" r="r" b="b"/>
              <a:pathLst>
                <a:path w="8302" h="3661" extrusionOk="0">
                  <a:moveTo>
                    <a:pt x="4410" y="1"/>
                  </a:moveTo>
                  <a:cubicBezTo>
                    <a:pt x="4302" y="1"/>
                    <a:pt x="4194" y="8"/>
                    <a:pt x="4086" y="25"/>
                  </a:cubicBezTo>
                  <a:cubicBezTo>
                    <a:pt x="1995" y="347"/>
                    <a:pt x="0" y="3661"/>
                    <a:pt x="0" y="3661"/>
                  </a:cubicBezTo>
                  <a:cubicBezTo>
                    <a:pt x="1817" y="2319"/>
                    <a:pt x="3576" y="1931"/>
                    <a:pt x="5004" y="1931"/>
                  </a:cubicBezTo>
                  <a:cubicBezTo>
                    <a:pt x="6965" y="1931"/>
                    <a:pt x="8301" y="2663"/>
                    <a:pt x="8301" y="2663"/>
                  </a:cubicBezTo>
                  <a:cubicBezTo>
                    <a:pt x="8301" y="2663"/>
                    <a:pt x="6391" y="1"/>
                    <a:pt x="4410" y="1"/>
                  </a:cubicBezTo>
                  <a:close/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029;p62"/>
            <p:cNvSpPr/>
            <p:nvPr/>
          </p:nvSpPr>
          <p:spPr>
            <a:xfrm>
              <a:off x="2058335" y="1850347"/>
              <a:ext cx="173716" cy="43574"/>
            </a:xfrm>
            <a:custGeom>
              <a:avLst/>
              <a:gdLst/>
              <a:ahLst/>
              <a:cxnLst/>
              <a:rect l="l" t="t" r="r" b="b"/>
              <a:pathLst>
                <a:path w="8077" h="2026" extrusionOk="0">
                  <a:moveTo>
                    <a:pt x="8076" y="0"/>
                  </a:moveTo>
                  <a:cubicBezTo>
                    <a:pt x="8076" y="0"/>
                    <a:pt x="5406" y="451"/>
                    <a:pt x="3314" y="676"/>
                  </a:cubicBezTo>
                  <a:cubicBezTo>
                    <a:pt x="1223" y="901"/>
                    <a:pt x="0" y="901"/>
                    <a:pt x="0" y="901"/>
                  </a:cubicBezTo>
                  <a:cubicBezTo>
                    <a:pt x="0" y="901"/>
                    <a:pt x="226" y="1673"/>
                    <a:pt x="2414" y="1995"/>
                  </a:cubicBezTo>
                  <a:cubicBezTo>
                    <a:pt x="2556" y="2016"/>
                    <a:pt x="2703" y="2026"/>
                    <a:pt x="2855" y="2026"/>
                  </a:cubicBezTo>
                  <a:cubicBezTo>
                    <a:pt x="5038" y="2026"/>
                    <a:pt x="8076" y="0"/>
                    <a:pt x="8076" y="0"/>
                  </a:cubicBezTo>
                  <a:close/>
                </a:path>
              </a:pathLst>
            </a:custGeom>
            <a:solidFill>
              <a:srgbClr val="CC9B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030;p62"/>
            <p:cNvSpPr/>
            <p:nvPr/>
          </p:nvSpPr>
          <p:spPr>
            <a:xfrm>
              <a:off x="2054184" y="1846196"/>
              <a:ext cx="173028" cy="43574"/>
            </a:xfrm>
            <a:custGeom>
              <a:avLst/>
              <a:gdLst/>
              <a:ahLst/>
              <a:cxnLst/>
              <a:rect l="l" t="t" r="r" b="b"/>
              <a:pathLst>
                <a:path w="8045" h="2026" extrusionOk="0">
                  <a:moveTo>
                    <a:pt x="8044" y="0"/>
                  </a:moveTo>
                  <a:lnTo>
                    <a:pt x="8044" y="0"/>
                  </a:lnTo>
                  <a:cubicBezTo>
                    <a:pt x="8044" y="0"/>
                    <a:pt x="5406" y="451"/>
                    <a:pt x="3314" y="676"/>
                  </a:cubicBezTo>
                  <a:cubicBezTo>
                    <a:pt x="1191" y="901"/>
                    <a:pt x="0" y="901"/>
                    <a:pt x="0" y="901"/>
                  </a:cubicBezTo>
                  <a:cubicBezTo>
                    <a:pt x="0" y="901"/>
                    <a:pt x="193" y="1673"/>
                    <a:pt x="2413" y="1995"/>
                  </a:cubicBezTo>
                  <a:cubicBezTo>
                    <a:pt x="2556" y="2016"/>
                    <a:pt x="2703" y="2026"/>
                    <a:pt x="2854" y="2026"/>
                  </a:cubicBezTo>
                  <a:cubicBezTo>
                    <a:pt x="5034" y="2026"/>
                    <a:pt x="8044" y="0"/>
                    <a:pt x="8044" y="0"/>
                  </a:cubicBezTo>
                  <a:close/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031;p62"/>
            <p:cNvSpPr/>
            <p:nvPr/>
          </p:nvSpPr>
          <p:spPr>
            <a:xfrm>
              <a:off x="2299155" y="2250429"/>
              <a:ext cx="106591" cy="26218"/>
            </a:xfrm>
            <a:custGeom>
              <a:avLst/>
              <a:gdLst/>
              <a:ahLst/>
              <a:cxnLst/>
              <a:rect l="l" t="t" r="r" b="b"/>
              <a:pathLst>
                <a:path w="4956" h="1219" extrusionOk="0">
                  <a:moveTo>
                    <a:pt x="3726" y="1"/>
                  </a:moveTo>
                  <a:cubicBezTo>
                    <a:pt x="2393" y="1"/>
                    <a:pt x="1084" y="431"/>
                    <a:pt x="0" y="1218"/>
                  </a:cubicBezTo>
                  <a:lnTo>
                    <a:pt x="4955" y="124"/>
                  </a:lnTo>
                  <a:cubicBezTo>
                    <a:pt x="4547" y="41"/>
                    <a:pt x="4136" y="1"/>
                    <a:pt x="3726" y="1"/>
                  </a:cubicBezTo>
                  <a:close/>
                </a:path>
              </a:pathLst>
            </a:custGeom>
            <a:solidFill>
              <a:srgbClr val="F9CB9C"/>
            </a:solidFill>
            <a:ln w="10450" cap="flat" cmpd="sng">
              <a:solidFill>
                <a:srgbClr val="F9CB9C"/>
              </a:solidFill>
              <a:prstDash val="solid"/>
              <a:miter lim="321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032;p62"/>
            <p:cNvSpPr/>
            <p:nvPr/>
          </p:nvSpPr>
          <p:spPr>
            <a:xfrm>
              <a:off x="2746188" y="2378334"/>
              <a:ext cx="718329" cy="1035285"/>
            </a:xfrm>
            <a:custGeom>
              <a:avLst/>
              <a:gdLst/>
              <a:ahLst/>
              <a:cxnLst/>
              <a:rect l="l" t="t" r="r" b="b"/>
              <a:pathLst>
                <a:path w="33399" h="48136" extrusionOk="0">
                  <a:moveTo>
                    <a:pt x="9528" y="0"/>
                  </a:moveTo>
                  <a:cubicBezTo>
                    <a:pt x="9338" y="0"/>
                    <a:pt x="9144" y="11"/>
                    <a:pt x="8946" y="33"/>
                  </a:cubicBezTo>
                  <a:cubicBezTo>
                    <a:pt x="4988" y="484"/>
                    <a:pt x="1" y="4892"/>
                    <a:pt x="1" y="4892"/>
                  </a:cubicBezTo>
                  <a:lnTo>
                    <a:pt x="2864" y="13740"/>
                  </a:lnTo>
                  <a:lnTo>
                    <a:pt x="14061" y="48136"/>
                  </a:lnTo>
                  <a:lnTo>
                    <a:pt x="33399" y="39899"/>
                  </a:lnTo>
                  <a:cubicBezTo>
                    <a:pt x="33399" y="39899"/>
                    <a:pt x="19113" y="10426"/>
                    <a:pt x="17150" y="7112"/>
                  </a:cubicBezTo>
                  <a:cubicBezTo>
                    <a:pt x="15255" y="3963"/>
                    <a:pt x="13156" y="0"/>
                    <a:pt x="95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033;p62"/>
            <p:cNvSpPr/>
            <p:nvPr/>
          </p:nvSpPr>
          <p:spPr>
            <a:xfrm>
              <a:off x="2998084" y="3085996"/>
              <a:ext cx="466433" cy="327624"/>
            </a:xfrm>
            <a:custGeom>
              <a:avLst/>
              <a:gdLst/>
              <a:ahLst/>
              <a:cxnLst/>
              <a:rect l="l" t="t" r="r" b="b"/>
              <a:pathLst>
                <a:path w="21687" h="15233" extrusionOk="0">
                  <a:moveTo>
                    <a:pt x="17503" y="0"/>
                  </a:moveTo>
                  <a:cubicBezTo>
                    <a:pt x="14909" y="0"/>
                    <a:pt x="12325" y="423"/>
                    <a:pt x="9846" y="1268"/>
                  </a:cubicBezTo>
                  <a:cubicBezTo>
                    <a:pt x="5599" y="2781"/>
                    <a:pt x="2060" y="5902"/>
                    <a:pt x="1" y="8025"/>
                  </a:cubicBezTo>
                  <a:lnTo>
                    <a:pt x="2349" y="15233"/>
                  </a:lnTo>
                  <a:lnTo>
                    <a:pt x="21687" y="6996"/>
                  </a:lnTo>
                  <a:cubicBezTo>
                    <a:pt x="21687" y="6996"/>
                    <a:pt x="20303" y="4100"/>
                    <a:pt x="18308" y="14"/>
                  </a:cubicBezTo>
                  <a:cubicBezTo>
                    <a:pt x="18040" y="5"/>
                    <a:pt x="17772" y="0"/>
                    <a:pt x="17503" y="0"/>
                  </a:cubicBez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034;p62"/>
            <p:cNvSpPr/>
            <p:nvPr/>
          </p:nvSpPr>
          <p:spPr>
            <a:xfrm>
              <a:off x="1319273" y="3634953"/>
              <a:ext cx="686498" cy="403029"/>
            </a:xfrm>
            <a:custGeom>
              <a:avLst/>
              <a:gdLst/>
              <a:ahLst/>
              <a:cxnLst/>
              <a:rect l="l" t="t" r="r" b="b"/>
              <a:pathLst>
                <a:path w="31919" h="18739" extrusionOk="0">
                  <a:moveTo>
                    <a:pt x="18628" y="1"/>
                  </a:moveTo>
                  <a:cubicBezTo>
                    <a:pt x="16983" y="1"/>
                    <a:pt x="15259" y="589"/>
                    <a:pt x="13868" y="1742"/>
                  </a:cubicBezTo>
                  <a:cubicBezTo>
                    <a:pt x="11615" y="3608"/>
                    <a:pt x="11101" y="6762"/>
                    <a:pt x="11101" y="6762"/>
                  </a:cubicBezTo>
                  <a:cubicBezTo>
                    <a:pt x="11101" y="6762"/>
                    <a:pt x="13482" y="7952"/>
                    <a:pt x="14447" y="9657"/>
                  </a:cubicBezTo>
                  <a:cubicBezTo>
                    <a:pt x="15412" y="11363"/>
                    <a:pt x="16249" y="12553"/>
                    <a:pt x="12420" y="13486"/>
                  </a:cubicBezTo>
                  <a:cubicBezTo>
                    <a:pt x="10992" y="13834"/>
                    <a:pt x="9398" y="13905"/>
                    <a:pt x="7880" y="13905"/>
                  </a:cubicBezTo>
                  <a:cubicBezTo>
                    <a:pt x="6847" y="13905"/>
                    <a:pt x="5849" y="13872"/>
                    <a:pt x="4964" y="13872"/>
                  </a:cubicBezTo>
                  <a:cubicBezTo>
                    <a:pt x="3663" y="13872"/>
                    <a:pt x="2603" y="13943"/>
                    <a:pt x="2027" y="14291"/>
                  </a:cubicBezTo>
                  <a:cubicBezTo>
                    <a:pt x="450" y="15224"/>
                    <a:pt x="0" y="17572"/>
                    <a:pt x="2156" y="18377"/>
                  </a:cubicBezTo>
                  <a:cubicBezTo>
                    <a:pt x="2831" y="18633"/>
                    <a:pt x="3655" y="18739"/>
                    <a:pt x="4539" y="18739"/>
                  </a:cubicBezTo>
                  <a:cubicBezTo>
                    <a:pt x="6434" y="18739"/>
                    <a:pt x="8599" y="18250"/>
                    <a:pt x="10135" y="17701"/>
                  </a:cubicBezTo>
                  <a:cubicBezTo>
                    <a:pt x="10647" y="17528"/>
                    <a:pt x="11236" y="17460"/>
                    <a:pt x="11872" y="17460"/>
                  </a:cubicBezTo>
                  <a:cubicBezTo>
                    <a:pt x="14075" y="17460"/>
                    <a:pt x="16840" y="18277"/>
                    <a:pt x="18887" y="18377"/>
                  </a:cubicBezTo>
                  <a:cubicBezTo>
                    <a:pt x="18939" y="18379"/>
                    <a:pt x="18992" y="18381"/>
                    <a:pt x="19045" y="18381"/>
                  </a:cubicBezTo>
                  <a:cubicBezTo>
                    <a:pt x="21678" y="18381"/>
                    <a:pt x="26192" y="15339"/>
                    <a:pt x="27832" y="14677"/>
                  </a:cubicBezTo>
                  <a:cubicBezTo>
                    <a:pt x="29151" y="14226"/>
                    <a:pt x="30535" y="13969"/>
                    <a:pt x="31918" y="13872"/>
                  </a:cubicBezTo>
                  <a:cubicBezTo>
                    <a:pt x="31918" y="13872"/>
                    <a:pt x="23778" y="1871"/>
                    <a:pt x="21493" y="680"/>
                  </a:cubicBezTo>
                  <a:cubicBezTo>
                    <a:pt x="20633" y="226"/>
                    <a:pt x="19646" y="1"/>
                    <a:pt x="18628" y="1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035;p62"/>
            <p:cNvSpPr/>
            <p:nvPr/>
          </p:nvSpPr>
          <p:spPr>
            <a:xfrm>
              <a:off x="1280517" y="3677946"/>
              <a:ext cx="172318" cy="204751"/>
            </a:xfrm>
            <a:custGeom>
              <a:avLst/>
              <a:gdLst/>
              <a:ahLst/>
              <a:cxnLst/>
              <a:rect l="l" t="t" r="r" b="b"/>
              <a:pathLst>
                <a:path w="8012" h="9520" extrusionOk="0">
                  <a:moveTo>
                    <a:pt x="8012" y="1"/>
                  </a:moveTo>
                  <a:cubicBezTo>
                    <a:pt x="6789" y="194"/>
                    <a:pt x="5599" y="612"/>
                    <a:pt x="4537" y="1191"/>
                  </a:cubicBezTo>
                  <a:cubicBezTo>
                    <a:pt x="2993" y="2124"/>
                    <a:pt x="0" y="7787"/>
                    <a:pt x="579" y="8720"/>
                  </a:cubicBezTo>
                  <a:cubicBezTo>
                    <a:pt x="903" y="9215"/>
                    <a:pt x="1327" y="9519"/>
                    <a:pt x="1759" y="9519"/>
                  </a:cubicBezTo>
                  <a:cubicBezTo>
                    <a:pt x="2142" y="9519"/>
                    <a:pt x="2531" y="9280"/>
                    <a:pt x="2864" y="8720"/>
                  </a:cubicBezTo>
                  <a:cubicBezTo>
                    <a:pt x="3572" y="7530"/>
                    <a:pt x="8012" y="1"/>
                    <a:pt x="8012" y="1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036;p62"/>
            <p:cNvSpPr/>
            <p:nvPr/>
          </p:nvSpPr>
          <p:spPr>
            <a:xfrm>
              <a:off x="1332651" y="3621640"/>
              <a:ext cx="240604" cy="247465"/>
            </a:xfrm>
            <a:custGeom>
              <a:avLst/>
              <a:gdLst/>
              <a:ahLst/>
              <a:cxnLst/>
              <a:rect l="l" t="t" r="r" b="b"/>
              <a:pathLst>
                <a:path w="11187" h="11506" extrusionOk="0">
                  <a:moveTo>
                    <a:pt x="9501" y="0"/>
                  </a:moveTo>
                  <a:cubicBezTo>
                    <a:pt x="8605" y="0"/>
                    <a:pt x="7557" y="133"/>
                    <a:pt x="6907" y="656"/>
                  </a:cubicBezTo>
                  <a:cubicBezTo>
                    <a:pt x="5588" y="1718"/>
                    <a:pt x="697" y="8442"/>
                    <a:pt x="311" y="9890"/>
                  </a:cubicBezTo>
                  <a:cubicBezTo>
                    <a:pt x="0" y="10751"/>
                    <a:pt x="685" y="11506"/>
                    <a:pt x="1453" y="11506"/>
                  </a:cubicBezTo>
                  <a:cubicBezTo>
                    <a:pt x="1719" y="11506"/>
                    <a:pt x="1994" y="11416"/>
                    <a:pt x="2242" y="11209"/>
                  </a:cubicBezTo>
                  <a:cubicBezTo>
                    <a:pt x="3078" y="10534"/>
                    <a:pt x="11186" y="141"/>
                    <a:pt x="11186" y="141"/>
                  </a:cubicBezTo>
                  <a:cubicBezTo>
                    <a:pt x="11186" y="141"/>
                    <a:pt x="10424" y="0"/>
                    <a:pt x="9501" y="0"/>
                  </a:cubicBez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037;p62"/>
            <p:cNvSpPr/>
            <p:nvPr/>
          </p:nvSpPr>
          <p:spPr>
            <a:xfrm>
              <a:off x="1370461" y="3565978"/>
              <a:ext cx="357111" cy="276027"/>
            </a:xfrm>
            <a:custGeom>
              <a:avLst/>
              <a:gdLst/>
              <a:ahLst/>
              <a:cxnLst/>
              <a:rect l="l" t="t" r="r" b="b"/>
              <a:pathLst>
                <a:path w="16604" h="12834" extrusionOk="0">
                  <a:moveTo>
                    <a:pt x="12988" y="0"/>
                  </a:moveTo>
                  <a:cubicBezTo>
                    <a:pt x="12667" y="0"/>
                    <a:pt x="12355" y="17"/>
                    <a:pt x="12067" y="59"/>
                  </a:cubicBezTo>
                  <a:cubicBezTo>
                    <a:pt x="10265" y="316"/>
                    <a:pt x="4795" y="7073"/>
                    <a:pt x="2993" y="9035"/>
                  </a:cubicBezTo>
                  <a:cubicBezTo>
                    <a:pt x="1191" y="11030"/>
                    <a:pt x="1" y="11545"/>
                    <a:pt x="1191" y="12478"/>
                  </a:cubicBezTo>
                  <a:cubicBezTo>
                    <a:pt x="1513" y="12722"/>
                    <a:pt x="1879" y="12834"/>
                    <a:pt x="2276" y="12834"/>
                  </a:cubicBezTo>
                  <a:cubicBezTo>
                    <a:pt x="3346" y="12834"/>
                    <a:pt x="4636" y="12017"/>
                    <a:pt x="5857" y="10773"/>
                  </a:cubicBezTo>
                  <a:cubicBezTo>
                    <a:pt x="7530" y="9035"/>
                    <a:pt x="13869" y="4306"/>
                    <a:pt x="15059" y="3533"/>
                  </a:cubicBezTo>
                  <a:cubicBezTo>
                    <a:pt x="16250" y="2729"/>
                    <a:pt x="16604" y="477"/>
                    <a:pt x="16604" y="477"/>
                  </a:cubicBezTo>
                  <a:cubicBezTo>
                    <a:pt x="16604" y="477"/>
                    <a:pt x="14674" y="0"/>
                    <a:pt x="12988" y="0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038;p62"/>
            <p:cNvSpPr/>
            <p:nvPr/>
          </p:nvSpPr>
          <p:spPr>
            <a:xfrm>
              <a:off x="1441049" y="3130559"/>
              <a:ext cx="2098895" cy="854536"/>
            </a:xfrm>
            <a:custGeom>
              <a:avLst/>
              <a:gdLst/>
              <a:ahLst/>
              <a:cxnLst/>
              <a:rect l="l" t="t" r="r" b="b"/>
              <a:pathLst>
                <a:path w="97589" h="39732" extrusionOk="0">
                  <a:moveTo>
                    <a:pt x="89770" y="1"/>
                  </a:moveTo>
                  <a:cubicBezTo>
                    <a:pt x="86778" y="387"/>
                    <a:pt x="83850" y="1288"/>
                    <a:pt x="81180" y="2671"/>
                  </a:cubicBezTo>
                  <a:cubicBezTo>
                    <a:pt x="76868" y="4924"/>
                    <a:pt x="60265" y="17183"/>
                    <a:pt x="50195" y="22845"/>
                  </a:cubicBezTo>
                  <a:cubicBezTo>
                    <a:pt x="40156" y="28508"/>
                    <a:pt x="32627" y="30632"/>
                    <a:pt x="32144" y="31018"/>
                  </a:cubicBezTo>
                  <a:cubicBezTo>
                    <a:pt x="32128" y="31031"/>
                    <a:pt x="32104" y="31037"/>
                    <a:pt x="32073" y="31037"/>
                  </a:cubicBezTo>
                  <a:cubicBezTo>
                    <a:pt x="31137" y="31037"/>
                    <a:pt x="23447" y="25642"/>
                    <a:pt x="20304" y="22717"/>
                  </a:cubicBezTo>
                  <a:cubicBezTo>
                    <a:pt x="18073" y="20620"/>
                    <a:pt x="16817" y="19652"/>
                    <a:pt x="15613" y="19652"/>
                  </a:cubicBezTo>
                  <a:cubicBezTo>
                    <a:pt x="15080" y="19652"/>
                    <a:pt x="14557" y="19842"/>
                    <a:pt x="13965" y="20207"/>
                  </a:cubicBezTo>
                  <a:cubicBezTo>
                    <a:pt x="12067" y="21398"/>
                    <a:pt x="6919" y="25999"/>
                    <a:pt x="4538" y="28251"/>
                  </a:cubicBezTo>
                  <a:cubicBezTo>
                    <a:pt x="2157" y="30503"/>
                    <a:pt x="1" y="30374"/>
                    <a:pt x="1674" y="31822"/>
                  </a:cubicBezTo>
                  <a:cubicBezTo>
                    <a:pt x="2073" y="32168"/>
                    <a:pt x="2533" y="32310"/>
                    <a:pt x="3021" y="32310"/>
                  </a:cubicBezTo>
                  <a:cubicBezTo>
                    <a:pt x="4579" y="32310"/>
                    <a:pt x="6428" y="30863"/>
                    <a:pt x="7530" y="29956"/>
                  </a:cubicBezTo>
                  <a:cubicBezTo>
                    <a:pt x="8978" y="28766"/>
                    <a:pt x="14383" y="25452"/>
                    <a:pt x="14383" y="25452"/>
                  </a:cubicBezTo>
                  <a:cubicBezTo>
                    <a:pt x="14383" y="25452"/>
                    <a:pt x="20111" y="33914"/>
                    <a:pt x="22749" y="36005"/>
                  </a:cubicBezTo>
                  <a:cubicBezTo>
                    <a:pt x="24996" y="37809"/>
                    <a:pt x="27172" y="39732"/>
                    <a:pt x="30040" y="39732"/>
                  </a:cubicBezTo>
                  <a:cubicBezTo>
                    <a:pt x="30497" y="39732"/>
                    <a:pt x="30972" y="39683"/>
                    <a:pt x="31468" y="39577"/>
                  </a:cubicBezTo>
                  <a:cubicBezTo>
                    <a:pt x="35040" y="38772"/>
                    <a:pt x="67248" y="27897"/>
                    <a:pt x="74262" y="24679"/>
                  </a:cubicBezTo>
                  <a:cubicBezTo>
                    <a:pt x="81051" y="21558"/>
                    <a:pt x="91283" y="14737"/>
                    <a:pt x="95562" y="12774"/>
                  </a:cubicBezTo>
                  <a:cubicBezTo>
                    <a:pt x="97267" y="11970"/>
                    <a:pt x="97589" y="9653"/>
                    <a:pt x="95691" y="6500"/>
                  </a:cubicBezTo>
                  <a:cubicBezTo>
                    <a:pt x="93760" y="3315"/>
                    <a:pt x="91958" y="709"/>
                    <a:pt x="91958" y="709"/>
                  </a:cubicBezTo>
                  <a:lnTo>
                    <a:pt x="89770" y="1"/>
                  </a:ln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039;p62"/>
            <p:cNvSpPr/>
            <p:nvPr/>
          </p:nvSpPr>
          <p:spPr>
            <a:xfrm>
              <a:off x="2865211" y="3445386"/>
              <a:ext cx="61339" cy="49790"/>
            </a:xfrm>
            <a:custGeom>
              <a:avLst/>
              <a:gdLst/>
              <a:ahLst/>
              <a:cxnLst/>
              <a:rect l="l" t="t" r="r" b="b"/>
              <a:pathLst>
                <a:path w="2852" h="2315" extrusionOk="0">
                  <a:moveTo>
                    <a:pt x="1640" y="1"/>
                  </a:moveTo>
                  <a:cubicBezTo>
                    <a:pt x="1619" y="1"/>
                    <a:pt x="1598" y="2"/>
                    <a:pt x="1578" y="3"/>
                  </a:cubicBezTo>
                  <a:cubicBezTo>
                    <a:pt x="516" y="3"/>
                    <a:pt x="1" y="1354"/>
                    <a:pt x="837" y="2030"/>
                  </a:cubicBezTo>
                  <a:cubicBezTo>
                    <a:pt x="1062" y="2227"/>
                    <a:pt x="1322" y="2315"/>
                    <a:pt x="1576" y="2315"/>
                  </a:cubicBezTo>
                  <a:cubicBezTo>
                    <a:pt x="2232" y="2315"/>
                    <a:pt x="2852" y="1733"/>
                    <a:pt x="2736" y="968"/>
                  </a:cubicBezTo>
                  <a:cubicBezTo>
                    <a:pt x="2674" y="410"/>
                    <a:pt x="2193" y="1"/>
                    <a:pt x="1640" y="1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040;p62"/>
            <p:cNvSpPr/>
            <p:nvPr/>
          </p:nvSpPr>
          <p:spPr>
            <a:xfrm>
              <a:off x="2874911" y="3448160"/>
              <a:ext cx="41832" cy="34842"/>
            </a:xfrm>
            <a:custGeom>
              <a:avLst/>
              <a:gdLst/>
              <a:ahLst/>
              <a:cxnLst/>
              <a:rect l="l" t="t" r="r" b="b"/>
              <a:pathLst>
                <a:path w="1945" h="1620" extrusionOk="0">
                  <a:moveTo>
                    <a:pt x="1147" y="0"/>
                  </a:moveTo>
                  <a:cubicBezTo>
                    <a:pt x="1130" y="0"/>
                    <a:pt x="1112" y="1"/>
                    <a:pt x="1094" y="2"/>
                  </a:cubicBezTo>
                  <a:cubicBezTo>
                    <a:pt x="354" y="2"/>
                    <a:pt x="0" y="903"/>
                    <a:pt x="547" y="1418"/>
                  </a:cubicBezTo>
                  <a:cubicBezTo>
                    <a:pt x="705" y="1557"/>
                    <a:pt x="890" y="1619"/>
                    <a:pt x="1072" y="1619"/>
                  </a:cubicBezTo>
                  <a:cubicBezTo>
                    <a:pt x="1518" y="1619"/>
                    <a:pt x="1945" y="1246"/>
                    <a:pt x="1899" y="742"/>
                  </a:cubicBezTo>
                  <a:cubicBezTo>
                    <a:pt x="1868" y="342"/>
                    <a:pt x="1542" y="0"/>
                    <a:pt x="1147" y="0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041;p62"/>
            <p:cNvSpPr/>
            <p:nvPr/>
          </p:nvSpPr>
          <p:spPr>
            <a:xfrm>
              <a:off x="2888052" y="3452075"/>
              <a:ext cx="5570" cy="4732"/>
            </a:xfrm>
            <a:custGeom>
              <a:avLst/>
              <a:gdLst/>
              <a:ahLst/>
              <a:cxnLst/>
              <a:rect l="l" t="t" r="r" b="b"/>
              <a:pathLst>
                <a:path w="259" h="220" extrusionOk="0">
                  <a:moveTo>
                    <a:pt x="148" y="1"/>
                  </a:moveTo>
                  <a:cubicBezTo>
                    <a:pt x="132" y="1"/>
                    <a:pt x="114" y="5"/>
                    <a:pt x="97" y="13"/>
                  </a:cubicBezTo>
                  <a:cubicBezTo>
                    <a:pt x="33" y="13"/>
                    <a:pt x="1" y="78"/>
                    <a:pt x="1" y="142"/>
                  </a:cubicBezTo>
                  <a:cubicBezTo>
                    <a:pt x="1" y="189"/>
                    <a:pt x="52" y="219"/>
                    <a:pt x="105" y="219"/>
                  </a:cubicBezTo>
                  <a:cubicBezTo>
                    <a:pt x="125" y="219"/>
                    <a:pt x="144" y="215"/>
                    <a:pt x="162" y="206"/>
                  </a:cubicBezTo>
                  <a:cubicBezTo>
                    <a:pt x="226" y="206"/>
                    <a:pt x="258" y="142"/>
                    <a:pt x="258" y="78"/>
                  </a:cubicBezTo>
                  <a:cubicBezTo>
                    <a:pt x="235" y="31"/>
                    <a:pt x="194" y="1"/>
                    <a:pt x="148" y="1"/>
                  </a:cubicBezTo>
                  <a:close/>
                </a:path>
              </a:pathLst>
            </a:custGeom>
            <a:solidFill>
              <a:srgbClr val="F9CB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042;p62"/>
            <p:cNvSpPr/>
            <p:nvPr/>
          </p:nvSpPr>
          <p:spPr>
            <a:xfrm>
              <a:off x="2152452" y="1920268"/>
              <a:ext cx="50543" cy="42886"/>
            </a:xfrm>
            <a:custGeom>
              <a:avLst/>
              <a:gdLst/>
              <a:ahLst/>
              <a:cxnLst/>
              <a:rect l="l" t="t" r="r" b="b"/>
              <a:pathLst>
                <a:path w="2350" h="1994" extrusionOk="0">
                  <a:moveTo>
                    <a:pt x="1338" y="0"/>
                  </a:moveTo>
                  <a:cubicBezTo>
                    <a:pt x="1092" y="0"/>
                    <a:pt x="842" y="90"/>
                    <a:pt x="644" y="289"/>
                  </a:cubicBezTo>
                  <a:cubicBezTo>
                    <a:pt x="0" y="932"/>
                    <a:pt x="451" y="1994"/>
                    <a:pt x="1319" y="1994"/>
                  </a:cubicBezTo>
                  <a:cubicBezTo>
                    <a:pt x="1899" y="1994"/>
                    <a:pt x="2317" y="1544"/>
                    <a:pt x="2349" y="997"/>
                  </a:cubicBezTo>
                  <a:cubicBezTo>
                    <a:pt x="2349" y="388"/>
                    <a:pt x="1850" y="0"/>
                    <a:pt x="1338" y="0"/>
                  </a:cubicBezTo>
                  <a:close/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043;p62"/>
            <p:cNvSpPr/>
            <p:nvPr/>
          </p:nvSpPr>
          <p:spPr>
            <a:xfrm>
              <a:off x="2162130" y="1927709"/>
              <a:ext cx="13872" cy="11915"/>
            </a:xfrm>
            <a:custGeom>
              <a:avLst/>
              <a:gdLst/>
              <a:ahLst/>
              <a:cxnLst/>
              <a:rect l="l" t="t" r="r" b="b"/>
              <a:pathLst>
                <a:path w="645" h="554" extrusionOk="0">
                  <a:moveTo>
                    <a:pt x="353" y="0"/>
                  </a:moveTo>
                  <a:cubicBezTo>
                    <a:pt x="288" y="0"/>
                    <a:pt x="220" y="23"/>
                    <a:pt x="162" y="71"/>
                  </a:cubicBezTo>
                  <a:cubicBezTo>
                    <a:pt x="1" y="264"/>
                    <a:pt x="129" y="554"/>
                    <a:pt x="387" y="554"/>
                  </a:cubicBezTo>
                  <a:cubicBezTo>
                    <a:pt x="516" y="554"/>
                    <a:pt x="644" y="425"/>
                    <a:pt x="644" y="297"/>
                  </a:cubicBezTo>
                  <a:cubicBezTo>
                    <a:pt x="644" y="117"/>
                    <a:pt x="504" y="0"/>
                    <a:pt x="3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044;p62"/>
            <p:cNvSpPr/>
            <p:nvPr/>
          </p:nvSpPr>
          <p:spPr>
            <a:xfrm>
              <a:off x="2385658" y="1892566"/>
              <a:ext cx="42929" cy="42219"/>
            </a:xfrm>
            <a:custGeom>
              <a:avLst/>
              <a:gdLst/>
              <a:ahLst/>
              <a:cxnLst/>
              <a:rect l="l" t="t" r="r" b="b"/>
              <a:pathLst>
                <a:path w="1996" h="1963" extrusionOk="0">
                  <a:moveTo>
                    <a:pt x="998" y="0"/>
                  </a:moveTo>
                  <a:cubicBezTo>
                    <a:pt x="451" y="0"/>
                    <a:pt x="0" y="418"/>
                    <a:pt x="0" y="998"/>
                  </a:cubicBezTo>
                  <a:cubicBezTo>
                    <a:pt x="0" y="1544"/>
                    <a:pt x="451" y="1963"/>
                    <a:pt x="998" y="1963"/>
                  </a:cubicBezTo>
                  <a:cubicBezTo>
                    <a:pt x="1545" y="1963"/>
                    <a:pt x="1995" y="1544"/>
                    <a:pt x="1995" y="998"/>
                  </a:cubicBezTo>
                  <a:cubicBezTo>
                    <a:pt x="1995" y="418"/>
                    <a:pt x="1545" y="0"/>
                    <a:pt x="998" y="0"/>
                  </a:cubicBezTo>
                  <a:close/>
                </a:path>
              </a:pathLst>
            </a:custGeom>
            <a:solidFill>
              <a:srgbClr val="783F0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045;p62"/>
            <p:cNvSpPr/>
            <p:nvPr/>
          </p:nvSpPr>
          <p:spPr>
            <a:xfrm>
              <a:off x="2390497" y="1898782"/>
              <a:ext cx="11786" cy="11786"/>
            </a:xfrm>
            <a:custGeom>
              <a:avLst/>
              <a:gdLst/>
              <a:ahLst/>
              <a:cxnLst/>
              <a:rect l="l" t="t" r="r" b="b"/>
              <a:pathLst>
                <a:path w="548" h="548" extrusionOk="0">
                  <a:moveTo>
                    <a:pt x="290" y="1"/>
                  </a:moveTo>
                  <a:cubicBezTo>
                    <a:pt x="129" y="1"/>
                    <a:pt x="1" y="129"/>
                    <a:pt x="1" y="258"/>
                  </a:cubicBezTo>
                  <a:cubicBezTo>
                    <a:pt x="1" y="419"/>
                    <a:pt x="129" y="548"/>
                    <a:pt x="290" y="548"/>
                  </a:cubicBezTo>
                  <a:cubicBezTo>
                    <a:pt x="419" y="548"/>
                    <a:pt x="548" y="419"/>
                    <a:pt x="548" y="258"/>
                  </a:cubicBezTo>
                  <a:cubicBezTo>
                    <a:pt x="548" y="129"/>
                    <a:pt x="419" y="1"/>
                    <a:pt x="2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046;p62"/>
            <p:cNvSpPr/>
            <p:nvPr/>
          </p:nvSpPr>
          <p:spPr>
            <a:xfrm>
              <a:off x="2172519" y="4719426"/>
              <a:ext cx="242217" cy="420773"/>
            </a:xfrm>
            <a:custGeom>
              <a:avLst/>
              <a:gdLst/>
              <a:ahLst/>
              <a:cxnLst/>
              <a:rect l="l" t="t" r="r" b="b"/>
              <a:pathLst>
                <a:path w="11262" h="19564" extrusionOk="0">
                  <a:moveTo>
                    <a:pt x="0" y="1"/>
                  </a:moveTo>
                  <a:lnTo>
                    <a:pt x="9235" y="6436"/>
                  </a:lnTo>
                  <a:lnTo>
                    <a:pt x="258" y="3218"/>
                  </a:lnTo>
                  <a:lnTo>
                    <a:pt x="258" y="3218"/>
                  </a:lnTo>
                  <a:lnTo>
                    <a:pt x="8302" y="7658"/>
                  </a:lnTo>
                  <a:lnTo>
                    <a:pt x="9106" y="19563"/>
                  </a:lnTo>
                  <a:lnTo>
                    <a:pt x="11262" y="19563"/>
                  </a:lnTo>
                  <a:lnTo>
                    <a:pt x="10715" y="469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047;p62"/>
            <p:cNvSpPr/>
            <p:nvPr/>
          </p:nvSpPr>
          <p:spPr>
            <a:xfrm>
              <a:off x="2957951" y="1959691"/>
              <a:ext cx="1206893" cy="1784714"/>
            </a:xfrm>
            <a:custGeom>
              <a:avLst/>
              <a:gdLst/>
              <a:ahLst/>
              <a:cxnLst/>
              <a:rect l="l" t="t" r="r" b="b"/>
              <a:pathLst>
                <a:path w="56115" h="82981" fill="none" extrusionOk="0">
                  <a:moveTo>
                    <a:pt x="0" y="71623"/>
                  </a:moveTo>
                  <a:cubicBezTo>
                    <a:pt x="2317" y="72910"/>
                    <a:pt x="5084" y="73714"/>
                    <a:pt x="7465" y="74615"/>
                  </a:cubicBezTo>
                  <a:cubicBezTo>
                    <a:pt x="22266" y="80278"/>
                    <a:pt x="46172" y="82980"/>
                    <a:pt x="54280" y="65155"/>
                  </a:cubicBezTo>
                  <a:cubicBezTo>
                    <a:pt x="55632" y="62195"/>
                    <a:pt x="56114" y="58913"/>
                    <a:pt x="55728" y="55664"/>
                  </a:cubicBezTo>
                  <a:cubicBezTo>
                    <a:pt x="54602" y="46783"/>
                    <a:pt x="46655" y="43083"/>
                    <a:pt x="38547" y="42279"/>
                  </a:cubicBezTo>
                  <a:cubicBezTo>
                    <a:pt x="34782" y="41925"/>
                    <a:pt x="30953" y="41764"/>
                    <a:pt x="27350" y="40638"/>
                  </a:cubicBezTo>
                  <a:cubicBezTo>
                    <a:pt x="21815" y="38900"/>
                    <a:pt x="18212" y="34621"/>
                    <a:pt x="16571" y="29151"/>
                  </a:cubicBezTo>
                  <a:cubicBezTo>
                    <a:pt x="15509" y="25612"/>
                    <a:pt x="15123" y="21815"/>
                    <a:pt x="14994" y="18115"/>
                  </a:cubicBezTo>
                  <a:cubicBezTo>
                    <a:pt x="14833" y="14511"/>
                    <a:pt x="15348" y="10650"/>
                    <a:pt x="14672" y="7111"/>
                  </a:cubicBezTo>
                  <a:cubicBezTo>
                    <a:pt x="13611" y="1480"/>
                    <a:pt x="13064" y="0"/>
                    <a:pt x="13064" y="0"/>
                  </a:cubicBezTo>
                </a:path>
              </a:pathLst>
            </a:custGeom>
            <a:solidFill>
              <a:schemeClr val="lt1"/>
            </a:solidFill>
            <a:ln w="9525" cap="flat" cmpd="sng">
              <a:solidFill>
                <a:srgbClr val="FFFFFF"/>
              </a:solidFill>
              <a:prstDash val="solid"/>
              <a:miter lim="321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1" name="Google Shape;1048;p62"/>
            <p:cNvGrpSpPr/>
            <p:nvPr/>
          </p:nvGrpSpPr>
          <p:grpSpPr>
            <a:xfrm rot="1302272">
              <a:off x="3119158" y="1764190"/>
              <a:ext cx="176409" cy="207609"/>
              <a:chOff x="1662638" y="1749937"/>
              <a:chExt cx="254942" cy="308476"/>
            </a:xfrm>
          </p:grpSpPr>
          <p:grpSp>
            <p:nvGrpSpPr>
              <p:cNvPr id="182" name="Google Shape;1049;p62"/>
              <p:cNvGrpSpPr/>
              <p:nvPr/>
            </p:nvGrpSpPr>
            <p:grpSpPr>
              <a:xfrm>
                <a:off x="1662638" y="1749937"/>
                <a:ext cx="254942" cy="308476"/>
                <a:chOff x="5064075" y="3729800"/>
                <a:chExt cx="160250" cy="193900"/>
              </a:xfrm>
            </p:grpSpPr>
            <p:sp>
              <p:nvSpPr>
                <p:cNvPr id="184" name="Google Shape;1050;p62"/>
                <p:cNvSpPr/>
                <p:nvPr/>
              </p:nvSpPr>
              <p:spPr>
                <a:xfrm flipH="1">
                  <a:off x="5112050" y="3813450"/>
                  <a:ext cx="105850" cy="49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4" h="1967" extrusionOk="0">
                      <a:moveTo>
                        <a:pt x="1128" y="1"/>
                      </a:moveTo>
                      <a:cubicBezTo>
                        <a:pt x="560" y="1"/>
                        <a:pt x="157" y="130"/>
                        <a:pt x="104" y="366"/>
                      </a:cubicBezTo>
                      <a:cubicBezTo>
                        <a:pt x="1" y="743"/>
                        <a:pt x="755" y="1616"/>
                        <a:pt x="1868" y="1891"/>
                      </a:cubicBezTo>
                      <a:cubicBezTo>
                        <a:pt x="2098" y="1944"/>
                        <a:pt x="2326" y="1967"/>
                        <a:pt x="2543" y="1967"/>
                      </a:cubicBezTo>
                      <a:cubicBezTo>
                        <a:pt x="3379" y="1967"/>
                        <a:pt x="4062" y="1624"/>
                        <a:pt x="4130" y="1325"/>
                      </a:cubicBezTo>
                      <a:cubicBezTo>
                        <a:pt x="4233" y="948"/>
                        <a:pt x="3393" y="400"/>
                        <a:pt x="2280" y="143"/>
                      </a:cubicBezTo>
                      <a:cubicBezTo>
                        <a:pt x="1863" y="47"/>
                        <a:pt x="1466" y="1"/>
                        <a:pt x="112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5" name="Google Shape;1051;p62"/>
                <p:cNvSpPr/>
                <p:nvPr/>
              </p:nvSpPr>
              <p:spPr>
                <a:xfrm flipH="1">
                  <a:off x="5124050" y="3849400"/>
                  <a:ext cx="100275" cy="30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1" h="1224" extrusionOk="0">
                      <a:moveTo>
                        <a:pt x="391" y="1"/>
                      </a:moveTo>
                      <a:cubicBezTo>
                        <a:pt x="354" y="1"/>
                        <a:pt x="322" y="20"/>
                        <a:pt x="309" y="58"/>
                      </a:cubicBezTo>
                      <a:cubicBezTo>
                        <a:pt x="292" y="110"/>
                        <a:pt x="309" y="161"/>
                        <a:pt x="361" y="178"/>
                      </a:cubicBezTo>
                      <a:lnTo>
                        <a:pt x="1406" y="572"/>
                      </a:lnTo>
                      <a:lnTo>
                        <a:pt x="1423" y="572"/>
                      </a:lnTo>
                      <a:lnTo>
                        <a:pt x="2674" y="692"/>
                      </a:lnTo>
                      <a:lnTo>
                        <a:pt x="2691" y="692"/>
                      </a:lnTo>
                      <a:lnTo>
                        <a:pt x="3273" y="590"/>
                      </a:lnTo>
                      <a:lnTo>
                        <a:pt x="2708" y="864"/>
                      </a:lnTo>
                      <a:lnTo>
                        <a:pt x="1303" y="1035"/>
                      </a:lnTo>
                      <a:lnTo>
                        <a:pt x="104" y="881"/>
                      </a:lnTo>
                      <a:cubicBezTo>
                        <a:pt x="52" y="881"/>
                        <a:pt x="18" y="915"/>
                        <a:pt x="1" y="949"/>
                      </a:cubicBezTo>
                      <a:cubicBezTo>
                        <a:pt x="1" y="1001"/>
                        <a:pt x="35" y="1052"/>
                        <a:pt x="87" y="1052"/>
                      </a:cubicBezTo>
                      <a:lnTo>
                        <a:pt x="1303" y="1206"/>
                      </a:lnTo>
                      <a:lnTo>
                        <a:pt x="1320" y="1224"/>
                      </a:lnTo>
                      <a:lnTo>
                        <a:pt x="2742" y="1035"/>
                      </a:lnTo>
                      <a:lnTo>
                        <a:pt x="2759" y="1035"/>
                      </a:lnTo>
                      <a:lnTo>
                        <a:pt x="3959" y="470"/>
                      </a:lnTo>
                      <a:cubicBezTo>
                        <a:pt x="3993" y="453"/>
                        <a:pt x="4010" y="401"/>
                        <a:pt x="3993" y="367"/>
                      </a:cubicBezTo>
                      <a:cubicBezTo>
                        <a:pt x="3976" y="315"/>
                        <a:pt x="3942" y="298"/>
                        <a:pt x="3890" y="298"/>
                      </a:cubicBezTo>
                      <a:lnTo>
                        <a:pt x="2674" y="521"/>
                      </a:lnTo>
                      <a:lnTo>
                        <a:pt x="1457" y="401"/>
                      </a:lnTo>
                      <a:lnTo>
                        <a:pt x="429" y="7"/>
                      </a:lnTo>
                      <a:cubicBezTo>
                        <a:pt x="416" y="3"/>
                        <a:pt x="403" y="1"/>
                        <a:pt x="39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6" name="Google Shape;1052;p62"/>
                <p:cNvSpPr/>
                <p:nvPr/>
              </p:nvSpPr>
              <p:spPr>
                <a:xfrm flipH="1">
                  <a:off x="5120200" y="3752975"/>
                  <a:ext cx="50575" cy="8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" h="3449" extrusionOk="0">
                      <a:moveTo>
                        <a:pt x="397" y="1"/>
                      </a:moveTo>
                      <a:cubicBezTo>
                        <a:pt x="352" y="1"/>
                        <a:pt x="310" y="15"/>
                        <a:pt x="275" y="43"/>
                      </a:cubicBezTo>
                      <a:cubicBezTo>
                        <a:pt x="1" y="266"/>
                        <a:pt x="121" y="1191"/>
                        <a:pt x="532" y="2116"/>
                      </a:cubicBezTo>
                      <a:cubicBezTo>
                        <a:pt x="884" y="2908"/>
                        <a:pt x="1336" y="3449"/>
                        <a:pt x="1631" y="3449"/>
                      </a:cubicBezTo>
                      <a:cubicBezTo>
                        <a:pt x="1681" y="3449"/>
                        <a:pt x="1726" y="3434"/>
                        <a:pt x="1765" y="3401"/>
                      </a:cubicBezTo>
                      <a:cubicBezTo>
                        <a:pt x="2022" y="3196"/>
                        <a:pt x="1903" y="2253"/>
                        <a:pt x="1491" y="1328"/>
                      </a:cubicBezTo>
                      <a:cubicBezTo>
                        <a:pt x="1137" y="531"/>
                        <a:pt x="681" y="1"/>
                        <a:pt x="39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7" name="Google Shape;1053;p62"/>
                <p:cNvSpPr/>
                <p:nvPr/>
              </p:nvSpPr>
              <p:spPr>
                <a:xfrm flipH="1">
                  <a:off x="5094500" y="3743725"/>
                  <a:ext cx="35575" cy="101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23" h="4064" extrusionOk="0">
                      <a:moveTo>
                        <a:pt x="1012" y="1"/>
                      </a:moveTo>
                      <a:cubicBezTo>
                        <a:pt x="723" y="1"/>
                        <a:pt x="357" y="879"/>
                        <a:pt x="172" y="1972"/>
                      </a:cubicBezTo>
                      <a:cubicBezTo>
                        <a:pt x="0" y="3103"/>
                        <a:pt x="86" y="4028"/>
                        <a:pt x="394" y="4063"/>
                      </a:cubicBezTo>
                      <a:cubicBezTo>
                        <a:pt x="400" y="4063"/>
                        <a:pt x="405" y="4064"/>
                        <a:pt x="411" y="4064"/>
                      </a:cubicBezTo>
                      <a:cubicBezTo>
                        <a:pt x="700" y="4064"/>
                        <a:pt x="1066" y="3185"/>
                        <a:pt x="1251" y="2075"/>
                      </a:cubicBezTo>
                      <a:cubicBezTo>
                        <a:pt x="1423" y="961"/>
                        <a:pt x="1337" y="19"/>
                        <a:pt x="1028" y="2"/>
                      </a:cubicBezTo>
                      <a:cubicBezTo>
                        <a:pt x="1023" y="1"/>
                        <a:pt x="1018" y="1"/>
                        <a:pt x="101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8" name="Google Shape;1054;p62"/>
                <p:cNvSpPr/>
                <p:nvPr/>
              </p:nvSpPr>
              <p:spPr>
                <a:xfrm flipH="1">
                  <a:off x="5073500" y="3741275"/>
                  <a:ext cx="9450" cy="44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8" h="1779" extrusionOk="0">
                      <a:moveTo>
                        <a:pt x="117" y="0"/>
                      </a:moveTo>
                      <a:cubicBezTo>
                        <a:pt x="106" y="0"/>
                        <a:pt x="95" y="5"/>
                        <a:pt x="86" y="14"/>
                      </a:cubicBezTo>
                      <a:cubicBezTo>
                        <a:pt x="34" y="14"/>
                        <a:pt x="0" y="66"/>
                        <a:pt x="34" y="117"/>
                      </a:cubicBezTo>
                      <a:cubicBezTo>
                        <a:pt x="189" y="562"/>
                        <a:pt x="137" y="1128"/>
                        <a:pt x="52" y="1676"/>
                      </a:cubicBezTo>
                      <a:cubicBezTo>
                        <a:pt x="34" y="1728"/>
                        <a:pt x="69" y="1762"/>
                        <a:pt x="120" y="1779"/>
                      </a:cubicBezTo>
                      <a:lnTo>
                        <a:pt x="137" y="1779"/>
                      </a:lnTo>
                      <a:cubicBezTo>
                        <a:pt x="172" y="1779"/>
                        <a:pt x="223" y="1745"/>
                        <a:pt x="223" y="1710"/>
                      </a:cubicBezTo>
                      <a:cubicBezTo>
                        <a:pt x="309" y="1128"/>
                        <a:pt x="377" y="545"/>
                        <a:pt x="189" y="66"/>
                      </a:cubicBezTo>
                      <a:cubicBezTo>
                        <a:pt x="176" y="29"/>
                        <a:pt x="146" y="0"/>
                        <a:pt x="1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9" name="Google Shape;1055;p62"/>
                <p:cNvSpPr/>
                <p:nvPr/>
              </p:nvSpPr>
              <p:spPr>
                <a:xfrm flipH="1">
                  <a:off x="5064075" y="3729800"/>
                  <a:ext cx="10500" cy="33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" h="1348" extrusionOk="0">
                      <a:moveTo>
                        <a:pt x="114" y="0"/>
                      </a:moveTo>
                      <a:cubicBezTo>
                        <a:pt x="56" y="0"/>
                        <a:pt x="0" y="56"/>
                        <a:pt x="25" y="130"/>
                      </a:cubicBezTo>
                      <a:cubicBezTo>
                        <a:pt x="179" y="473"/>
                        <a:pt x="248" y="867"/>
                        <a:pt x="179" y="1244"/>
                      </a:cubicBezTo>
                      <a:cubicBezTo>
                        <a:pt x="179" y="1296"/>
                        <a:pt x="213" y="1347"/>
                        <a:pt x="265" y="1347"/>
                      </a:cubicBezTo>
                      <a:lnTo>
                        <a:pt x="282" y="1347"/>
                      </a:lnTo>
                      <a:cubicBezTo>
                        <a:pt x="316" y="1347"/>
                        <a:pt x="351" y="1313"/>
                        <a:pt x="368" y="1278"/>
                      </a:cubicBezTo>
                      <a:cubicBezTo>
                        <a:pt x="419" y="850"/>
                        <a:pt x="368" y="422"/>
                        <a:pt x="179" y="28"/>
                      </a:cubicBezTo>
                      <a:cubicBezTo>
                        <a:pt x="160" y="9"/>
                        <a:pt x="137" y="0"/>
                        <a:pt x="11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0" name="Google Shape;1056;p62"/>
                <p:cNvSpPr/>
                <p:nvPr/>
              </p:nvSpPr>
              <p:spPr>
                <a:xfrm flipH="1">
                  <a:off x="5196875" y="3755750"/>
                  <a:ext cx="10300" cy="24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" h="995" extrusionOk="0">
                      <a:moveTo>
                        <a:pt x="103" y="1"/>
                      </a:moveTo>
                      <a:cubicBezTo>
                        <a:pt x="52" y="1"/>
                        <a:pt x="17" y="52"/>
                        <a:pt x="0" y="86"/>
                      </a:cubicBezTo>
                      <a:cubicBezTo>
                        <a:pt x="17" y="395"/>
                        <a:pt x="103" y="686"/>
                        <a:pt x="240" y="943"/>
                      </a:cubicBezTo>
                      <a:cubicBezTo>
                        <a:pt x="257" y="977"/>
                        <a:pt x="274" y="994"/>
                        <a:pt x="309" y="994"/>
                      </a:cubicBezTo>
                      <a:lnTo>
                        <a:pt x="360" y="994"/>
                      </a:lnTo>
                      <a:cubicBezTo>
                        <a:pt x="394" y="977"/>
                        <a:pt x="411" y="926"/>
                        <a:pt x="394" y="874"/>
                      </a:cubicBezTo>
                      <a:cubicBezTo>
                        <a:pt x="274" y="635"/>
                        <a:pt x="189" y="378"/>
                        <a:pt x="189" y="103"/>
                      </a:cubicBezTo>
                      <a:cubicBezTo>
                        <a:pt x="189" y="52"/>
                        <a:pt x="154" y="1"/>
                        <a:pt x="10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" name="Google Shape;1057;p62"/>
                <p:cNvSpPr/>
                <p:nvPr/>
              </p:nvSpPr>
              <p:spPr>
                <a:xfrm flipH="1">
                  <a:off x="5094509" y="3834862"/>
                  <a:ext cx="42460" cy="362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7" h="833" extrusionOk="0">
                      <a:moveTo>
                        <a:pt x="517" y="1"/>
                      </a:moveTo>
                      <a:cubicBezTo>
                        <a:pt x="209" y="1"/>
                        <a:pt x="0" y="350"/>
                        <a:pt x="171" y="630"/>
                      </a:cubicBezTo>
                      <a:cubicBezTo>
                        <a:pt x="251" y="768"/>
                        <a:pt x="385" y="832"/>
                        <a:pt x="518" y="832"/>
                      </a:cubicBezTo>
                      <a:cubicBezTo>
                        <a:pt x="697" y="832"/>
                        <a:pt x="876" y="716"/>
                        <a:pt x="925" y="510"/>
                      </a:cubicBezTo>
                      <a:cubicBezTo>
                        <a:pt x="976" y="287"/>
                        <a:pt x="839" y="64"/>
                        <a:pt x="617" y="13"/>
                      </a:cubicBezTo>
                      <a:cubicBezTo>
                        <a:pt x="583" y="5"/>
                        <a:pt x="549" y="1"/>
                        <a:pt x="51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2" name="Google Shape;1058;p62"/>
                <p:cNvSpPr/>
                <p:nvPr/>
              </p:nvSpPr>
              <p:spPr>
                <a:xfrm flipH="1">
                  <a:off x="5079937" y="3849393"/>
                  <a:ext cx="10497" cy="208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" h="1601" extrusionOk="0">
                      <a:moveTo>
                        <a:pt x="82" y="1"/>
                      </a:moveTo>
                      <a:cubicBezTo>
                        <a:pt x="71" y="1"/>
                        <a:pt x="61" y="3"/>
                        <a:pt x="52" y="7"/>
                      </a:cubicBezTo>
                      <a:cubicBezTo>
                        <a:pt x="18" y="7"/>
                        <a:pt x="0" y="42"/>
                        <a:pt x="18" y="93"/>
                      </a:cubicBezTo>
                      <a:lnTo>
                        <a:pt x="446" y="1549"/>
                      </a:lnTo>
                      <a:cubicBezTo>
                        <a:pt x="446" y="1566"/>
                        <a:pt x="480" y="1584"/>
                        <a:pt x="497" y="1601"/>
                      </a:cubicBezTo>
                      <a:lnTo>
                        <a:pt x="532" y="1584"/>
                      </a:lnTo>
                      <a:cubicBezTo>
                        <a:pt x="566" y="1584"/>
                        <a:pt x="583" y="1549"/>
                        <a:pt x="566" y="1515"/>
                      </a:cubicBezTo>
                      <a:lnTo>
                        <a:pt x="137" y="42"/>
                      </a:lnTo>
                      <a:cubicBezTo>
                        <a:pt x="137" y="16"/>
                        <a:pt x="110" y="1"/>
                        <a:pt x="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3" name="Google Shape;1059;p62"/>
                <p:cNvSpPr/>
                <p:nvPr/>
              </p:nvSpPr>
              <p:spPr>
                <a:xfrm flipH="1">
                  <a:off x="5114625" y="3864975"/>
                  <a:ext cx="42450" cy="58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8" h="2349" extrusionOk="0">
                      <a:moveTo>
                        <a:pt x="1629" y="1"/>
                      </a:moveTo>
                      <a:cubicBezTo>
                        <a:pt x="1594" y="1"/>
                        <a:pt x="1560" y="1"/>
                        <a:pt x="1526" y="52"/>
                      </a:cubicBezTo>
                      <a:lnTo>
                        <a:pt x="978" y="978"/>
                      </a:lnTo>
                      <a:lnTo>
                        <a:pt x="35" y="1851"/>
                      </a:lnTo>
                      <a:cubicBezTo>
                        <a:pt x="1" y="1886"/>
                        <a:pt x="1" y="1954"/>
                        <a:pt x="35" y="1988"/>
                      </a:cubicBezTo>
                      <a:cubicBezTo>
                        <a:pt x="52" y="2006"/>
                        <a:pt x="74" y="2014"/>
                        <a:pt x="95" y="2014"/>
                      </a:cubicBezTo>
                      <a:cubicBezTo>
                        <a:pt x="117" y="2014"/>
                        <a:pt x="138" y="2006"/>
                        <a:pt x="155" y="1988"/>
                      </a:cubicBezTo>
                      <a:lnTo>
                        <a:pt x="1115" y="1097"/>
                      </a:lnTo>
                      <a:lnTo>
                        <a:pt x="1132" y="1080"/>
                      </a:lnTo>
                      <a:lnTo>
                        <a:pt x="1492" y="446"/>
                      </a:lnTo>
                      <a:lnTo>
                        <a:pt x="1457" y="1097"/>
                      </a:lnTo>
                      <a:lnTo>
                        <a:pt x="618" y="2194"/>
                      </a:lnTo>
                      <a:cubicBezTo>
                        <a:pt x="583" y="2245"/>
                        <a:pt x="601" y="2297"/>
                        <a:pt x="635" y="2331"/>
                      </a:cubicBezTo>
                      <a:cubicBezTo>
                        <a:pt x="652" y="2331"/>
                        <a:pt x="669" y="2348"/>
                        <a:pt x="686" y="2348"/>
                      </a:cubicBezTo>
                      <a:cubicBezTo>
                        <a:pt x="703" y="2348"/>
                        <a:pt x="738" y="2331"/>
                        <a:pt x="755" y="2314"/>
                      </a:cubicBezTo>
                      <a:lnTo>
                        <a:pt x="1612" y="1183"/>
                      </a:lnTo>
                      <a:cubicBezTo>
                        <a:pt x="1629" y="1166"/>
                        <a:pt x="1629" y="1149"/>
                        <a:pt x="1629" y="1132"/>
                      </a:cubicBezTo>
                      <a:lnTo>
                        <a:pt x="1697" y="104"/>
                      </a:lnTo>
                      <a:cubicBezTo>
                        <a:pt x="1697" y="52"/>
                        <a:pt x="1680" y="18"/>
                        <a:pt x="162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83" name="Google Shape;1060;p62"/>
              <p:cNvSpPr/>
              <p:nvPr/>
            </p:nvSpPr>
            <p:spPr>
              <a:xfrm flipH="1">
                <a:off x="1687533" y="1925833"/>
                <a:ext cx="38858" cy="33130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4" name="Google Shape;1144;p49"/>
          <p:cNvGrpSpPr/>
          <p:nvPr/>
        </p:nvGrpSpPr>
        <p:grpSpPr>
          <a:xfrm flipH="1">
            <a:off x="7399384" y="4476497"/>
            <a:ext cx="82753" cy="190377"/>
            <a:chOff x="1570963" y="1098735"/>
            <a:chExt cx="246705" cy="403099"/>
          </a:xfrm>
        </p:grpSpPr>
        <p:sp>
          <p:nvSpPr>
            <p:cNvPr id="195" name="Google Shape;1145;p49"/>
            <p:cNvSpPr/>
            <p:nvPr/>
          </p:nvSpPr>
          <p:spPr>
            <a:xfrm>
              <a:off x="1570963" y="1098735"/>
              <a:ext cx="246705" cy="403099"/>
            </a:xfrm>
            <a:custGeom>
              <a:avLst/>
              <a:gdLst/>
              <a:ahLst/>
              <a:cxnLst/>
              <a:rect l="l" t="t" r="r" b="b"/>
              <a:pathLst>
                <a:path w="7840" h="12810" extrusionOk="0">
                  <a:moveTo>
                    <a:pt x="3903" y="0"/>
                  </a:moveTo>
                  <a:cubicBezTo>
                    <a:pt x="3903" y="0"/>
                    <a:pt x="1" y="6739"/>
                    <a:pt x="1" y="8907"/>
                  </a:cubicBezTo>
                  <a:cubicBezTo>
                    <a:pt x="1" y="11075"/>
                    <a:pt x="1735" y="12810"/>
                    <a:pt x="3903" y="12810"/>
                  </a:cubicBezTo>
                  <a:cubicBezTo>
                    <a:pt x="6072" y="12810"/>
                    <a:pt x="7840" y="11075"/>
                    <a:pt x="7840" y="8907"/>
                  </a:cubicBezTo>
                  <a:cubicBezTo>
                    <a:pt x="7840" y="6739"/>
                    <a:pt x="3903" y="0"/>
                    <a:pt x="39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146;p49"/>
            <p:cNvSpPr/>
            <p:nvPr/>
          </p:nvSpPr>
          <p:spPr>
            <a:xfrm>
              <a:off x="1598245" y="1334961"/>
              <a:ext cx="66176" cy="120772"/>
            </a:xfrm>
            <a:custGeom>
              <a:avLst/>
              <a:gdLst/>
              <a:ahLst/>
              <a:cxnLst/>
              <a:rect l="l" t="t" r="r" b="b"/>
              <a:pathLst>
                <a:path w="2103" h="3838" extrusionOk="0">
                  <a:moveTo>
                    <a:pt x="792" y="1"/>
                  </a:moveTo>
                  <a:cubicBezTo>
                    <a:pt x="587" y="1"/>
                    <a:pt x="384" y="96"/>
                    <a:pt x="268" y="299"/>
                  </a:cubicBezTo>
                  <a:cubicBezTo>
                    <a:pt x="134" y="633"/>
                    <a:pt x="34" y="966"/>
                    <a:pt x="34" y="1300"/>
                  </a:cubicBezTo>
                  <a:cubicBezTo>
                    <a:pt x="1" y="1600"/>
                    <a:pt x="34" y="1900"/>
                    <a:pt x="101" y="2200"/>
                  </a:cubicBezTo>
                  <a:cubicBezTo>
                    <a:pt x="268" y="2834"/>
                    <a:pt x="635" y="3368"/>
                    <a:pt x="1168" y="3768"/>
                  </a:cubicBezTo>
                  <a:cubicBezTo>
                    <a:pt x="1251" y="3809"/>
                    <a:pt x="1359" y="3838"/>
                    <a:pt x="1461" y="3838"/>
                  </a:cubicBezTo>
                  <a:cubicBezTo>
                    <a:pt x="1524" y="3838"/>
                    <a:pt x="1584" y="3827"/>
                    <a:pt x="1635" y="3802"/>
                  </a:cubicBezTo>
                  <a:cubicBezTo>
                    <a:pt x="1802" y="3768"/>
                    <a:pt x="1936" y="3668"/>
                    <a:pt x="2036" y="3535"/>
                  </a:cubicBezTo>
                  <a:cubicBezTo>
                    <a:pt x="2102" y="3401"/>
                    <a:pt x="2102" y="3235"/>
                    <a:pt x="2069" y="3068"/>
                  </a:cubicBezTo>
                  <a:cubicBezTo>
                    <a:pt x="2002" y="2901"/>
                    <a:pt x="1902" y="2768"/>
                    <a:pt x="1769" y="2701"/>
                  </a:cubicBezTo>
                  <a:lnTo>
                    <a:pt x="1769" y="2701"/>
                  </a:lnTo>
                  <a:cubicBezTo>
                    <a:pt x="1807" y="2720"/>
                    <a:pt x="1846" y="2739"/>
                    <a:pt x="1852" y="2739"/>
                  </a:cubicBezTo>
                  <a:cubicBezTo>
                    <a:pt x="1857" y="2739"/>
                    <a:pt x="1844" y="2729"/>
                    <a:pt x="1802" y="2701"/>
                  </a:cubicBezTo>
                  <a:lnTo>
                    <a:pt x="1769" y="2634"/>
                  </a:lnTo>
                  <a:lnTo>
                    <a:pt x="1635" y="2534"/>
                  </a:lnTo>
                  <a:cubicBezTo>
                    <a:pt x="1613" y="2511"/>
                    <a:pt x="1560" y="2428"/>
                    <a:pt x="1559" y="2428"/>
                  </a:cubicBezTo>
                  <a:lnTo>
                    <a:pt x="1559" y="2428"/>
                  </a:lnTo>
                  <a:cubicBezTo>
                    <a:pt x="1558" y="2428"/>
                    <a:pt x="1570" y="2447"/>
                    <a:pt x="1602" y="2501"/>
                  </a:cubicBezTo>
                  <a:lnTo>
                    <a:pt x="1502" y="2367"/>
                  </a:lnTo>
                  <a:cubicBezTo>
                    <a:pt x="1469" y="2267"/>
                    <a:pt x="1402" y="2200"/>
                    <a:pt x="1369" y="2100"/>
                  </a:cubicBezTo>
                  <a:lnTo>
                    <a:pt x="1369" y="2034"/>
                  </a:lnTo>
                  <a:cubicBezTo>
                    <a:pt x="1335" y="2000"/>
                    <a:pt x="1335" y="1934"/>
                    <a:pt x="1302" y="1867"/>
                  </a:cubicBezTo>
                  <a:cubicBezTo>
                    <a:pt x="1302" y="1800"/>
                    <a:pt x="1302" y="1767"/>
                    <a:pt x="1268" y="1700"/>
                  </a:cubicBezTo>
                  <a:lnTo>
                    <a:pt x="1268" y="1667"/>
                  </a:lnTo>
                  <a:cubicBezTo>
                    <a:pt x="1268" y="1567"/>
                    <a:pt x="1268" y="1467"/>
                    <a:pt x="1268" y="1366"/>
                  </a:cubicBezTo>
                  <a:cubicBezTo>
                    <a:pt x="1268" y="1321"/>
                    <a:pt x="1284" y="1213"/>
                    <a:pt x="1283" y="1213"/>
                  </a:cubicBezTo>
                  <a:lnTo>
                    <a:pt x="1283" y="1213"/>
                  </a:lnTo>
                  <a:cubicBezTo>
                    <a:pt x="1283" y="1213"/>
                    <a:pt x="1279" y="1236"/>
                    <a:pt x="1268" y="1300"/>
                  </a:cubicBezTo>
                  <a:cubicBezTo>
                    <a:pt x="1268" y="1266"/>
                    <a:pt x="1268" y="1200"/>
                    <a:pt x="1302" y="1166"/>
                  </a:cubicBezTo>
                  <a:cubicBezTo>
                    <a:pt x="1335" y="1100"/>
                    <a:pt x="1335" y="1066"/>
                    <a:pt x="1335" y="1000"/>
                  </a:cubicBezTo>
                  <a:cubicBezTo>
                    <a:pt x="1359" y="976"/>
                    <a:pt x="1400" y="867"/>
                    <a:pt x="1385" y="867"/>
                  </a:cubicBezTo>
                  <a:cubicBezTo>
                    <a:pt x="1382" y="867"/>
                    <a:pt x="1375" y="873"/>
                    <a:pt x="1365" y="886"/>
                  </a:cubicBezTo>
                  <a:lnTo>
                    <a:pt x="1365" y="886"/>
                  </a:lnTo>
                  <a:cubicBezTo>
                    <a:pt x="1435" y="762"/>
                    <a:pt x="1431" y="614"/>
                    <a:pt x="1402" y="466"/>
                  </a:cubicBezTo>
                  <a:cubicBezTo>
                    <a:pt x="1326" y="164"/>
                    <a:pt x="1058" y="1"/>
                    <a:pt x="792" y="1"/>
                  </a:cubicBezTo>
                  <a:close/>
                </a:path>
              </a:pathLst>
            </a:custGeom>
            <a:solidFill>
              <a:srgbClr val="FAE9CD">
                <a:alpha val="48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8" name="Google Shape;1219;p66"/>
          <p:cNvGrpSpPr/>
          <p:nvPr/>
        </p:nvGrpSpPr>
        <p:grpSpPr>
          <a:xfrm>
            <a:off x="8602264" y="2921212"/>
            <a:ext cx="258511" cy="308506"/>
            <a:chOff x="1662638" y="1749937"/>
            <a:chExt cx="254942" cy="308476"/>
          </a:xfrm>
        </p:grpSpPr>
        <p:grpSp>
          <p:nvGrpSpPr>
            <p:cNvPr id="199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201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0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5" name="Picture 104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KFKWYRMAAAAlAAAAEQAAAC0AAAAAkAAAAEgAAACQAAAASAAAAAAAAAAAAAAAAAAAAAEAAABQAAAAAAAAAAAA4D8AAAAAAADgPwAAAAAAAOA/AAAAAAAA4D8AAAAAAADgPwAAAAAAAOA/AAAAAAAA4D8AAAAAAADgPwAAAAAAAOA/AAAAAAAA4D8CAAAAjAAAAAAAAAAAAAAAk6KZDP///wgAAAAAAAAAAAAAAAAAAAAAAAAAAAAAAAAAAAAAZAAAAAEAAABAAAAAAAAAAAAAAAAAAAAAAAAAAAAAAAAAAAAAAAAAAAAAAAAAAAAAAAAAAAAAAAAAAAAAAAAAAAAAAAAAAAAAAAAAAAAAAAAAAAAAAAAAAAAAAAAAAAAAFAAAADwAAAAAAAAAAAAAACkpNAkUAAAAAQAAABQAAAAUAAAAFAAAAAEAAAAAAAAAZAAAAGQAAAAAAAAAZAAAAGQAAAAVAAAAYAAAAAAAAAAAAAAADwAAACADAAAAAAAAAAAAAAEAAACgMgAAVgcAAKr4//8BAAAAf39/AAEAAABkAAAAAAAAABQAAABAHwAAAAAAACYAAAAAAAAAwOD//wAAAAAmAAAAZAAAABYAAABMAAAAAAAAAAAAAAAEAAAAAAAAAAEAAADz8twKAAAAACgAAAAoAAAAZAAAAGQAAAAAAAAAzMzMAAAAAABQAAAAUAAAAGQAAABkAAAAAAAAAAcAAAA4AAAAAAAAAAAAAAAAAAAA////AAAAAAAAAAAAAAAAAAAAAAAAAAAAAAAAAAAAAABkAAAAZAAAAAAAAAAjAAAABAAAAGQAAAAXAAAAFAAAAAAAAAAAAAAA/38AAP9/AAAAAAAACQAAAAQAAACGINmIDAAAABAAAAAAAAAAAAAAAAAAAAAAAAAAHgAAAGgAAAAAAAAAAAAAAAAAAAAAAAAAAAAAABAnAAAQJwAAAAAAAAAAAAAAAAAAAAAAAAAAAAAAAAAAAAAAAAAAAAAUAAAAAAAAAMDA/wAAAAAAZAAAADIAAAAAAAAAZAAAAAAAAAB/f38ACgAAAB8AAABUAAAAk6KZBf///wEAAAAAAAAAAAAAAAAAAAAAAAAAAAAAAAAAAAAAAAAAACkpNAJ/f38A8/LcA8zMzADAwP8Af39/AAAAAAAAAAAAAAAAAP///wAAAAAAIQAAABgAAAAUAAAAOAAAAEYAAADMCQAAzgc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7538814" y="-2954"/>
            <a:ext cx="1557020" cy="122428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44"/>
          <p:cNvSpPr txBox="1">
            <a:spLocks noGrp="1"/>
          </p:cNvSpPr>
          <p:nvPr>
            <p:ph type="title"/>
          </p:nvPr>
        </p:nvSpPr>
        <p:spPr>
          <a:xfrm>
            <a:off x="624854" y="416233"/>
            <a:ext cx="748356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Berlin Sans FB Demi" panose="020E0802020502020306" pitchFamily="34" charset="0"/>
              </a:rPr>
              <a:t>Presentation of malaria in dm2 patients </a:t>
            </a:r>
            <a:br>
              <a:rPr lang="en-US" sz="3200" dirty="0">
                <a:solidFill>
                  <a:srgbClr val="FFFF00"/>
                </a:solidFill>
                <a:latin typeface="Berlin Sans FB Demi" panose="020E0802020502020306" pitchFamily="34" charset="0"/>
              </a:rPr>
            </a:br>
            <a:endParaRPr sz="3200" dirty="0">
              <a:solidFill>
                <a:srgbClr val="FFFF00"/>
              </a:solidFill>
              <a:latin typeface="Berlin Sans FB Demi" panose="020E0802020502020306" pitchFamily="34" charset="0"/>
            </a:endParaRPr>
          </a:p>
        </p:txBody>
      </p:sp>
      <p:grpSp>
        <p:nvGrpSpPr>
          <p:cNvPr id="55" name="Google Shape;1219;p66"/>
          <p:cNvGrpSpPr/>
          <p:nvPr/>
        </p:nvGrpSpPr>
        <p:grpSpPr>
          <a:xfrm rot="15110394">
            <a:off x="506890" y="191983"/>
            <a:ext cx="258511" cy="308506"/>
            <a:chOff x="1662638" y="1749937"/>
            <a:chExt cx="254942" cy="308476"/>
          </a:xfrm>
        </p:grpSpPr>
        <p:grpSp>
          <p:nvGrpSpPr>
            <p:cNvPr id="56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58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7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0" y="1641264"/>
            <a:ext cx="8954429" cy="2865863"/>
          </a:xfrm>
        </p:spPr>
        <p:txBody>
          <a:bodyPr/>
          <a:lstStyle/>
          <a:p>
            <a:pPr marL="114300" indent="0"/>
            <a:endParaRPr lang="en-US" sz="1600" dirty="0" smtClean="0"/>
          </a:p>
          <a:p>
            <a:r>
              <a:rPr lang="en-US" dirty="0" smtClean="0"/>
              <a:t>Even </a:t>
            </a:r>
            <a:r>
              <a:rPr lang="en-US" dirty="0"/>
              <a:t>a </a:t>
            </a:r>
            <a:r>
              <a:rPr lang="en-US" dirty="0" smtClean="0"/>
              <a:t>lower </a:t>
            </a:r>
            <a:r>
              <a:rPr lang="en-US" dirty="0"/>
              <a:t>P</a:t>
            </a:r>
            <a:r>
              <a:rPr lang="en-US" dirty="0" smtClean="0"/>
              <a:t>arasitic </a:t>
            </a:r>
            <a:r>
              <a:rPr lang="en-US" dirty="0"/>
              <a:t>C</a:t>
            </a:r>
            <a:r>
              <a:rPr lang="en-US" dirty="0" smtClean="0"/>
              <a:t>ount </a:t>
            </a:r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L</a:t>
            </a:r>
            <a:r>
              <a:rPr lang="en-US" dirty="0" smtClean="0"/>
              <a:t>ead </a:t>
            </a: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S</a:t>
            </a:r>
            <a:r>
              <a:rPr lang="en-US" dirty="0" smtClean="0"/>
              <a:t>evere</a:t>
            </a:r>
            <a:endParaRPr lang="en-US" dirty="0"/>
          </a:p>
          <a:p>
            <a:r>
              <a:rPr lang="en-US" dirty="0"/>
              <a:t>manifestations of malaria in people with </a:t>
            </a:r>
            <a:r>
              <a:rPr lang="en-US" dirty="0" smtClean="0"/>
              <a:t>Diabetes</a:t>
            </a:r>
            <a:r>
              <a:rPr lang="en-US" dirty="0"/>
              <a:t>.</a:t>
            </a:r>
          </a:p>
          <a:p>
            <a:pPr marL="114300" indent="0"/>
            <a:endParaRPr lang="en-US" sz="1600" dirty="0"/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 </a:t>
            </a:r>
            <a:r>
              <a:rPr lang="en-US" dirty="0"/>
              <a:t>R</a:t>
            </a:r>
            <a:r>
              <a:rPr lang="en-US" dirty="0" smtClean="0"/>
              <a:t>elative </a:t>
            </a:r>
            <a:r>
              <a:rPr lang="en-US" dirty="0"/>
              <a:t>B</a:t>
            </a:r>
            <a:r>
              <a:rPr lang="en-US" dirty="0" smtClean="0"/>
              <a:t>radycardia </a:t>
            </a:r>
            <a:r>
              <a:rPr lang="en-US" dirty="0"/>
              <a:t>and K</a:t>
            </a:r>
            <a:r>
              <a:rPr lang="en-US" dirty="0" smtClean="0"/>
              <a:t>etoacidosis </a:t>
            </a:r>
            <a:r>
              <a:rPr lang="en-US" dirty="0"/>
              <a:t>W</a:t>
            </a:r>
            <a:r>
              <a:rPr lang="en-US" dirty="0" smtClean="0"/>
              <a:t>ere </a:t>
            </a:r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/>
              <a:t>F</a:t>
            </a:r>
            <a:r>
              <a:rPr lang="en-US" dirty="0" smtClean="0"/>
              <a:t>requent </a:t>
            </a:r>
            <a:r>
              <a:rPr lang="en-US" dirty="0"/>
              <a:t>in Diabetes </a:t>
            </a:r>
            <a:r>
              <a:rPr lang="ar-SA" dirty="0"/>
              <a:t>,</a:t>
            </a:r>
            <a:r>
              <a:rPr lang="en-US" dirty="0"/>
              <a:t>  while black </a:t>
            </a:r>
            <a:r>
              <a:rPr lang="en-US" dirty="0" smtClean="0"/>
              <a:t>water </a:t>
            </a:r>
            <a:r>
              <a:rPr lang="en-US" dirty="0"/>
              <a:t>fever and </a:t>
            </a:r>
            <a:r>
              <a:rPr lang="en-US" dirty="0" err="1"/>
              <a:t>H</a:t>
            </a:r>
            <a:r>
              <a:rPr lang="en-US" dirty="0" err="1" smtClean="0"/>
              <a:t>ypoglycaemia</a:t>
            </a:r>
            <a:r>
              <a:rPr lang="en-US" dirty="0" smtClean="0"/>
              <a:t> </a:t>
            </a:r>
            <a:r>
              <a:rPr lang="en-US" dirty="0"/>
              <a:t>W</a:t>
            </a:r>
            <a:r>
              <a:rPr lang="en-US" dirty="0" smtClean="0"/>
              <a:t>ere </a:t>
            </a:r>
            <a:r>
              <a:rPr lang="en-US" dirty="0"/>
              <a:t>E</a:t>
            </a:r>
            <a:r>
              <a:rPr lang="en-US" dirty="0" smtClean="0"/>
              <a:t>ncountered </a:t>
            </a:r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/>
              <a:t>O</a:t>
            </a:r>
            <a:r>
              <a:rPr lang="en-US" dirty="0" smtClean="0"/>
              <a:t>ften </a:t>
            </a:r>
            <a:r>
              <a:rPr lang="en-US" dirty="0"/>
              <a:t>in </a:t>
            </a:r>
            <a:r>
              <a:rPr lang="en-US" dirty="0" smtClean="0"/>
              <a:t>non-Diabetes </a:t>
            </a:r>
            <a:r>
              <a:rPr lang="en-US" dirty="0"/>
              <a:t>C</a:t>
            </a:r>
            <a:r>
              <a:rPr lang="en-US" dirty="0" smtClean="0"/>
              <a:t>ontrols </a:t>
            </a:r>
            <a:endParaRPr lang="en-US" dirty="0"/>
          </a:p>
          <a:p>
            <a:pPr marL="4000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000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Blood urea </a:t>
            </a:r>
            <a:r>
              <a:rPr lang="ar-SA" dirty="0"/>
              <a:t>,</a:t>
            </a:r>
            <a:r>
              <a:rPr lang="en-US" dirty="0"/>
              <a:t> </a:t>
            </a:r>
            <a:r>
              <a:rPr lang="en-US" dirty="0" smtClean="0"/>
              <a:t> Serum </a:t>
            </a:r>
            <a:r>
              <a:rPr lang="en-US" dirty="0"/>
              <a:t>C</a:t>
            </a:r>
            <a:r>
              <a:rPr lang="en-US" dirty="0" smtClean="0"/>
              <a:t>reatinine and Bilirubin </a:t>
            </a:r>
            <a:r>
              <a:rPr lang="en-US" dirty="0"/>
              <a:t>W</a:t>
            </a:r>
            <a:r>
              <a:rPr lang="en-US" dirty="0" smtClean="0"/>
              <a:t>ere </a:t>
            </a:r>
            <a:r>
              <a:rPr lang="en-US" dirty="0" err="1" smtClean="0"/>
              <a:t>Sgnificantly</a:t>
            </a:r>
            <a:r>
              <a:rPr lang="en-US" dirty="0" smtClean="0"/>
              <a:t> </a:t>
            </a:r>
            <a:r>
              <a:rPr lang="en-US" dirty="0" err="1" smtClean="0"/>
              <a:t>HIgher</a:t>
            </a:r>
            <a:r>
              <a:rPr lang="en-US" dirty="0" smtClean="0"/>
              <a:t> in </a:t>
            </a:r>
            <a:r>
              <a:rPr lang="en-US" dirty="0" err="1"/>
              <a:t>D</a:t>
            </a:r>
            <a:r>
              <a:rPr lang="en-US" dirty="0" err="1" smtClean="0"/>
              <a:t>abetics</a:t>
            </a:r>
            <a:r>
              <a:rPr lang="en-US" dirty="0" smtClean="0"/>
              <a:t> </a:t>
            </a:r>
            <a:r>
              <a:rPr lang="ar-SA" dirty="0"/>
              <a:t>,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Haematocrit</a:t>
            </a:r>
            <a:r>
              <a:rPr lang="en-US" dirty="0" smtClean="0"/>
              <a:t> was higher in diabetics </a:t>
            </a:r>
            <a:r>
              <a:rPr lang="ar-SA" dirty="0"/>
              <a:t>,</a:t>
            </a:r>
            <a:r>
              <a:rPr lang="en-US" dirty="0"/>
              <a:t> </a:t>
            </a:r>
            <a:r>
              <a:rPr lang="en-US" dirty="0" smtClean="0"/>
              <a:t> while parasite count was significantly lower </a:t>
            </a:r>
          </a:p>
        </p:txBody>
      </p:sp>
      <p:sp>
        <p:nvSpPr>
          <p:cNvPr id="69" name="عنوان فرعي 1"/>
          <p:cNvSpPr txBox="1">
            <a:spLocks/>
          </p:cNvSpPr>
          <p:nvPr/>
        </p:nvSpPr>
        <p:spPr>
          <a:xfrm>
            <a:off x="198304" y="859316"/>
            <a:ext cx="8756125" cy="4014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iro"/>
              <a:buNone/>
              <a:defRPr sz="18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42718208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" name="Google Shape;1368;p52"/>
          <p:cNvSpPr txBox="1">
            <a:spLocks noGrp="1"/>
          </p:cNvSpPr>
          <p:nvPr>
            <p:ph type="title"/>
          </p:nvPr>
        </p:nvSpPr>
        <p:spPr>
          <a:xfrm>
            <a:off x="-1193233" y="348778"/>
            <a:ext cx="4528200" cy="14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Case study </a:t>
            </a:r>
            <a:endParaRPr sz="2000" dirty="0">
              <a:solidFill>
                <a:srgbClr val="FFFF00"/>
              </a:solidFill>
            </a:endParaRPr>
          </a:p>
        </p:txBody>
      </p:sp>
      <p:sp>
        <p:nvSpPr>
          <p:cNvPr id="1371" name="Google Shape;1371;p52"/>
          <p:cNvSpPr/>
          <p:nvPr/>
        </p:nvSpPr>
        <p:spPr>
          <a:xfrm>
            <a:off x="1855096" y="1440010"/>
            <a:ext cx="48308" cy="16986"/>
          </a:xfrm>
          <a:custGeom>
            <a:avLst/>
            <a:gdLst/>
            <a:ahLst/>
            <a:cxnLst/>
            <a:rect l="l" t="t" r="r" b="b"/>
            <a:pathLst>
              <a:path w="1604" h="564" extrusionOk="0">
                <a:moveTo>
                  <a:pt x="970" y="0"/>
                </a:moveTo>
                <a:cubicBezTo>
                  <a:pt x="672" y="149"/>
                  <a:pt x="336" y="299"/>
                  <a:pt x="1" y="448"/>
                </a:cubicBezTo>
                <a:lnTo>
                  <a:pt x="187" y="448"/>
                </a:lnTo>
                <a:cubicBezTo>
                  <a:pt x="379" y="469"/>
                  <a:pt x="743" y="564"/>
                  <a:pt x="1046" y="564"/>
                </a:cubicBezTo>
                <a:cubicBezTo>
                  <a:pt x="1272" y="564"/>
                  <a:pt x="1465" y="511"/>
                  <a:pt x="1529" y="336"/>
                </a:cubicBezTo>
                <a:cubicBezTo>
                  <a:pt x="1604" y="75"/>
                  <a:pt x="1268" y="38"/>
                  <a:pt x="1082" y="0"/>
                </a:cubicBezTo>
                <a:close/>
              </a:path>
            </a:pathLst>
          </a:custGeom>
          <a:solidFill>
            <a:srgbClr val="70C3E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72" name="Google Shape;1372;p52"/>
          <p:cNvGrpSpPr/>
          <p:nvPr/>
        </p:nvGrpSpPr>
        <p:grpSpPr>
          <a:xfrm>
            <a:off x="905518" y="1393593"/>
            <a:ext cx="2964134" cy="2830533"/>
            <a:chOff x="1079269" y="1318757"/>
            <a:chExt cx="2964134" cy="2830533"/>
          </a:xfrm>
        </p:grpSpPr>
        <p:sp>
          <p:nvSpPr>
            <p:cNvPr id="1373" name="Google Shape;1373;p52"/>
            <p:cNvSpPr/>
            <p:nvPr/>
          </p:nvSpPr>
          <p:spPr>
            <a:xfrm>
              <a:off x="1121915" y="4079658"/>
              <a:ext cx="2921488" cy="69632"/>
            </a:xfrm>
            <a:custGeom>
              <a:avLst/>
              <a:gdLst/>
              <a:ahLst/>
              <a:cxnLst/>
              <a:rect l="l" t="t" r="r" b="b"/>
              <a:pathLst>
                <a:path w="97003" h="2312" extrusionOk="0">
                  <a:moveTo>
                    <a:pt x="48502" y="0"/>
                  </a:moveTo>
                  <a:cubicBezTo>
                    <a:pt x="21698" y="0"/>
                    <a:pt x="1" y="522"/>
                    <a:pt x="1" y="1156"/>
                  </a:cubicBezTo>
                  <a:cubicBezTo>
                    <a:pt x="1" y="1790"/>
                    <a:pt x="21698" y="2312"/>
                    <a:pt x="48502" y="2312"/>
                  </a:cubicBezTo>
                  <a:cubicBezTo>
                    <a:pt x="75269" y="2312"/>
                    <a:pt x="97003" y="1790"/>
                    <a:pt x="97003" y="1156"/>
                  </a:cubicBezTo>
                  <a:cubicBezTo>
                    <a:pt x="97003" y="522"/>
                    <a:pt x="75269" y="0"/>
                    <a:pt x="485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52"/>
            <p:cNvSpPr/>
            <p:nvPr/>
          </p:nvSpPr>
          <p:spPr>
            <a:xfrm>
              <a:off x="1091617" y="1318757"/>
              <a:ext cx="2795747" cy="2795717"/>
            </a:xfrm>
            <a:custGeom>
              <a:avLst/>
              <a:gdLst/>
              <a:ahLst/>
              <a:cxnLst/>
              <a:rect l="l" t="t" r="r" b="b"/>
              <a:pathLst>
                <a:path w="92828" h="92827" extrusionOk="0">
                  <a:moveTo>
                    <a:pt x="46414" y="0"/>
                  </a:moveTo>
                  <a:cubicBezTo>
                    <a:pt x="20765" y="0"/>
                    <a:pt x="0" y="20765"/>
                    <a:pt x="0" y="46413"/>
                  </a:cubicBezTo>
                  <a:cubicBezTo>
                    <a:pt x="0" y="72025"/>
                    <a:pt x="20765" y="92827"/>
                    <a:pt x="46414" y="92827"/>
                  </a:cubicBezTo>
                  <a:cubicBezTo>
                    <a:pt x="72025" y="92827"/>
                    <a:pt x="92827" y="72025"/>
                    <a:pt x="92827" y="46413"/>
                  </a:cubicBezTo>
                  <a:cubicBezTo>
                    <a:pt x="92827" y="20765"/>
                    <a:pt x="72025" y="0"/>
                    <a:pt x="46414" y="0"/>
                  </a:cubicBezTo>
                  <a:close/>
                </a:path>
              </a:pathLst>
            </a:custGeom>
            <a:solidFill>
              <a:schemeClr val="lt2"/>
            </a:solidFill>
            <a:ln w="23300" cap="flat" cmpd="sng">
              <a:solidFill>
                <a:schemeClr val="lt2"/>
              </a:solidFill>
              <a:prstDash val="solid"/>
              <a:miter lim="3727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52"/>
            <p:cNvSpPr/>
            <p:nvPr/>
          </p:nvSpPr>
          <p:spPr>
            <a:xfrm>
              <a:off x="1196035" y="1693750"/>
              <a:ext cx="457003" cy="457003"/>
            </a:xfrm>
            <a:custGeom>
              <a:avLst/>
              <a:gdLst/>
              <a:ahLst/>
              <a:cxnLst/>
              <a:rect l="l" t="t" r="r" b="b"/>
              <a:pathLst>
                <a:path w="15174" h="15174" extrusionOk="0">
                  <a:moveTo>
                    <a:pt x="10662" y="1"/>
                  </a:moveTo>
                  <a:cubicBezTo>
                    <a:pt x="10476" y="187"/>
                    <a:pt x="10290" y="373"/>
                    <a:pt x="10103" y="560"/>
                  </a:cubicBezTo>
                  <a:cubicBezTo>
                    <a:pt x="9917" y="746"/>
                    <a:pt x="9730" y="933"/>
                    <a:pt x="9544" y="1119"/>
                  </a:cubicBezTo>
                  <a:cubicBezTo>
                    <a:pt x="9208" y="1454"/>
                    <a:pt x="8873" y="1790"/>
                    <a:pt x="8537" y="2163"/>
                  </a:cubicBezTo>
                  <a:cubicBezTo>
                    <a:pt x="8202" y="2536"/>
                    <a:pt x="7866" y="2871"/>
                    <a:pt x="7568" y="3244"/>
                  </a:cubicBezTo>
                  <a:cubicBezTo>
                    <a:pt x="7270" y="3617"/>
                    <a:pt x="6934" y="3989"/>
                    <a:pt x="6636" y="4362"/>
                  </a:cubicBezTo>
                  <a:cubicBezTo>
                    <a:pt x="6338" y="4735"/>
                    <a:pt x="6040" y="5108"/>
                    <a:pt x="5741" y="5518"/>
                  </a:cubicBezTo>
                  <a:cubicBezTo>
                    <a:pt x="5443" y="5891"/>
                    <a:pt x="5145" y="6301"/>
                    <a:pt x="4847" y="6674"/>
                  </a:cubicBezTo>
                  <a:cubicBezTo>
                    <a:pt x="4586" y="7084"/>
                    <a:pt x="4287" y="7494"/>
                    <a:pt x="4027" y="7867"/>
                  </a:cubicBezTo>
                  <a:cubicBezTo>
                    <a:pt x="3766" y="8277"/>
                    <a:pt x="3505" y="8687"/>
                    <a:pt x="3244" y="9097"/>
                  </a:cubicBezTo>
                  <a:cubicBezTo>
                    <a:pt x="3057" y="9358"/>
                    <a:pt x="2945" y="9619"/>
                    <a:pt x="2759" y="9880"/>
                  </a:cubicBezTo>
                  <a:cubicBezTo>
                    <a:pt x="2573" y="10103"/>
                    <a:pt x="2461" y="10364"/>
                    <a:pt x="2312" y="10625"/>
                  </a:cubicBezTo>
                  <a:lnTo>
                    <a:pt x="2200" y="10812"/>
                  </a:lnTo>
                  <a:lnTo>
                    <a:pt x="1976" y="11184"/>
                  </a:lnTo>
                  <a:lnTo>
                    <a:pt x="1790" y="11557"/>
                  </a:lnTo>
                  <a:lnTo>
                    <a:pt x="1752" y="11632"/>
                  </a:lnTo>
                  <a:cubicBezTo>
                    <a:pt x="1566" y="11967"/>
                    <a:pt x="1380" y="12303"/>
                    <a:pt x="1231" y="12638"/>
                  </a:cubicBezTo>
                  <a:cubicBezTo>
                    <a:pt x="783" y="13459"/>
                    <a:pt x="373" y="14316"/>
                    <a:pt x="0" y="15173"/>
                  </a:cubicBezTo>
                  <a:cubicBezTo>
                    <a:pt x="112" y="15136"/>
                    <a:pt x="224" y="15099"/>
                    <a:pt x="336" y="15024"/>
                  </a:cubicBezTo>
                  <a:cubicBezTo>
                    <a:pt x="634" y="14912"/>
                    <a:pt x="1044" y="14950"/>
                    <a:pt x="1193" y="14652"/>
                  </a:cubicBezTo>
                  <a:cubicBezTo>
                    <a:pt x="1380" y="14316"/>
                    <a:pt x="1231" y="13831"/>
                    <a:pt x="1380" y="13496"/>
                  </a:cubicBezTo>
                  <a:cubicBezTo>
                    <a:pt x="1417" y="13347"/>
                    <a:pt x="1566" y="13235"/>
                    <a:pt x="1715" y="13235"/>
                  </a:cubicBezTo>
                  <a:cubicBezTo>
                    <a:pt x="1902" y="13198"/>
                    <a:pt x="2051" y="13123"/>
                    <a:pt x="2163" y="13011"/>
                  </a:cubicBezTo>
                  <a:cubicBezTo>
                    <a:pt x="2461" y="12862"/>
                    <a:pt x="2684" y="12638"/>
                    <a:pt x="2871" y="12340"/>
                  </a:cubicBezTo>
                  <a:cubicBezTo>
                    <a:pt x="2983" y="12154"/>
                    <a:pt x="2945" y="12042"/>
                    <a:pt x="3132" y="11893"/>
                  </a:cubicBezTo>
                  <a:cubicBezTo>
                    <a:pt x="3281" y="11781"/>
                    <a:pt x="3430" y="11706"/>
                    <a:pt x="3616" y="11669"/>
                  </a:cubicBezTo>
                  <a:cubicBezTo>
                    <a:pt x="3803" y="11632"/>
                    <a:pt x="3952" y="11595"/>
                    <a:pt x="4138" y="11557"/>
                  </a:cubicBezTo>
                  <a:cubicBezTo>
                    <a:pt x="4250" y="11520"/>
                    <a:pt x="4325" y="11483"/>
                    <a:pt x="4437" y="11483"/>
                  </a:cubicBezTo>
                  <a:cubicBezTo>
                    <a:pt x="4511" y="11483"/>
                    <a:pt x="4623" y="11520"/>
                    <a:pt x="4698" y="11520"/>
                  </a:cubicBezTo>
                  <a:cubicBezTo>
                    <a:pt x="4847" y="11445"/>
                    <a:pt x="4959" y="11296"/>
                    <a:pt x="4959" y="11110"/>
                  </a:cubicBezTo>
                  <a:cubicBezTo>
                    <a:pt x="4996" y="10924"/>
                    <a:pt x="4996" y="10849"/>
                    <a:pt x="5145" y="10700"/>
                  </a:cubicBezTo>
                  <a:cubicBezTo>
                    <a:pt x="5480" y="10402"/>
                    <a:pt x="5853" y="10215"/>
                    <a:pt x="6263" y="10103"/>
                  </a:cubicBezTo>
                  <a:cubicBezTo>
                    <a:pt x="6375" y="10066"/>
                    <a:pt x="6524" y="10066"/>
                    <a:pt x="6636" y="10029"/>
                  </a:cubicBezTo>
                  <a:cubicBezTo>
                    <a:pt x="6748" y="9992"/>
                    <a:pt x="6785" y="9917"/>
                    <a:pt x="6934" y="9880"/>
                  </a:cubicBezTo>
                  <a:cubicBezTo>
                    <a:pt x="7121" y="9880"/>
                    <a:pt x="7307" y="9917"/>
                    <a:pt x="7456" y="9917"/>
                  </a:cubicBezTo>
                  <a:lnTo>
                    <a:pt x="7717" y="9880"/>
                  </a:lnTo>
                  <a:cubicBezTo>
                    <a:pt x="7829" y="9842"/>
                    <a:pt x="7904" y="9842"/>
                    <a:pt x="8053" y="9805"/>
                  </a:cubicBezTo>
                  <a:cubicBezTo>
                    <a:pt x="8202" y="9805"/>
                    <a:pt x="8351" y="9693"/>
                    <a:pt x="8537" y="9656"/>
                  </a:cubicBezTo>
                  <a:cubicBezTo>
                    <a:pt x="8692" y="9641"/>
                    <a:pt x="8853" y="9632"/>
                    <a:pt x="9017" y="9632"/>
                  </a:cubicBezTo>
                  <a:cubicBezTo>
                    <a:pt x="9250" y="9632"/>
                    <a:pt x="9490" y="9650"/>
                    <a:pt x="9730" y="9693"/>
                  </a:cubicBezTo>
                  <a:cubicBezTo>
                    <a:pt x="9796" y="9706"/>
                    <a:pt x="9862" y="9720"/>
                    <a:pt x="9923" y="9720"/>
                  </a:cubicBezTo>
                  <a:cubicBezTo>
                    <a:pt x="10035" y="9720"/>
                    <a:pt x="10129" y="9676"/>
                    <a:pt x="10178" y="9507"/>
                  </a:cubicBezTo>
                  <a:cubicBezTo>
                    <a:pt x="10290" y="9283"/>
                    <a:pt x="10140" y="9209"/>
                    <a:pt x="10029" y="9060"/>
                  </a:cubicBezTo>
                  <a:cubicBezTo>
                    <a:pt x="9917" y="8910"/>
                    <a:pt x="9842" y="8799"/>
                    <a:pt x="9805" y="8649"/>
                  </a:cubicBezTo>
                  <a:cubicBezTo>
                    <a:pt x="9730" y="8426"/>
                    <a:pt x="9730" y="8314"/>
                    <a:pt x="9917" y="8202"/>
                  </a:cubicBezTo>
                  <a:cubicBezTo>
                    <a:pt x="10066" y="8090"/>
                    <a:pt x="10290" y="7904"/>
                    <a:pt x="10103" y="7717"/>
                  </a:cubicBezTo>
                  <a:cubicBezTo>
                    <a:pt x="10029" y="7606"/>
                    <a:pt x="9805" y="7606"/>
                    <a:pt x="9656" y="7606"/>
                  </a:cubicBezTo>
                  <a:cubicBezTo>
                    <a:pt x="9563" y="7587"/>
                    <a:pt x="9460" y="7578"/>
                    <a:pt x="9358" y="7578"/>
                  </a:cubicBezTo>
                  <a:cubicBezTo>
                    <a:pt x="9255" y="7578"/>
                    <a:pt x="9152" y="7587"/>
                    <a:pt x="9059" y="7606"/>
                  </a:cubicBezTo>
                  <a:cubicBezTo>
                    <a:pt x="8868" y="7630"/>
                    <a:pt x="8553" y="7730"/>
                    <a:pt x="8284" y="7730"/>
                  </a:cubicBezTo>
                  <a:cubicBezTo>
                    <a:pt x="8133" y="7730"/>
                    <a:pt x="7997" y="7699"/>
                    <a:pt x="7904" y="7606"/>
                  </a:cubicBezTo>
                  <a:cubicBezTo>
                    <a:pt x="8090" y="7457"/>
                    <a:pt x="8276" y="7345"/>
                    <a:pt x="8463" y="7270"/>
                  </a:cubicBezTo>
                  <a:cubicBezTo>
                    <a:pt x="8761" y="7158"/>
                    <a:pt x="9022" y="7046"/>
                    <a:pt x="9320" y="6935"/>
                  </a:cubicBezTo>
                  <a:cubicBezTo>
                    <a:pt x="9524" y="6867"/>
                    <a:pt x="9759" y="6706"/>
                    <a:pt x="9968" y="6706"/>
                  </a:cubicBezTo>
                  <a:cubicBezTo>
                    <a:pt x="9988" y="6706"/>
                    <a:pt x="10009" y="6708"/>
                    <a:pt x="10029" y="6711"/>
                  </a:cubicBezTo>
                  <a:cubicBezTo>
                    <a:pt x="10252" y="6711"/>
                    <a:pt x="10476" y="6748"/>
                    <a:pt x="10700" y="6748"/>
                  </a:cubicBezTo>
                  <a:lnTo>
                    <a:pt x="11893" y="6897"/>
                  </a:lnTo>
                  <a:cubicBezTo>
                    <a:pt x="12116" y="6897"/>
                    <a:pt x="12303" y="6935"/>
                    <a:pt x="12526" y="6935"/>
                  </a:cubicBezTo>
                  <a:cubicBezTo>
                    <a:pt x="12561" y="6940"/>
                    <a:pt x="12593" y="6942"/>
                    <a:pt x="12622" y="6942"/>
                  </a:cubicBezTo>
                  <a:cubicBezTo>
                    <a:pt x="12810" y="6942"/>
                    <a:pt x="12892" y="6845"/>
                    <a:pt x="13086" y="6748"/>
                  </a:cubicBezTo>
                  <a:cubicBezTo>
                    <a:pt x="13272" y="6674"/>
                    <a:pt x="13458" y="6599"/>
                    <a:pt x="13645" y="6562"/>
                  </a:cubicBezTo>
                  <a:cubicBezTo>
                    <a:pt x="13757" y="6525"/>
                    <a:pt x="13794" y="6450"/>
                    <a:pt x="13943" y="6413"/>
                  </a:cubicBezTo>
                  <a:lnTo>
                    <a:pt x="14278" y="6375"/>
                  </a:lnTo>
                  <a:cubicBezTo>
                    <a:pt x="14296" y="6372"/>
                    <a:pt x="14315" y="6370"/>
                    <a:pt x="14335" y="6370"/>
                  </a:cubicBezTo>
                  <a:cubicBezTo>
                    <a:pt x="14449" y="6370"/>
                    <a:pt x="14590" y="6422"/>
                    <a:pt x="14705" y="6422"/>
                  </a:cubicBezTo>
                  <a:cubicBezTo>
                    <a:pt x="14775" y="6422"/>
                    <a:pt x="14836" y="6403"/>
                    <a:pt x="14875" y="6338"/>
                  </a:cubicBezTo>
                  <a:cubicBezTo>
                    <a:pt x="14950" y="6189"/>
                    <a:pt x="14838" y="5928"/>
                    <a:pt x="14950" y="5742"/>
                  </a:cubicBezTo>
                  <a:cubicBezTo>
                    <a:pt x="15024" y="5667"/>
                    <a:pt x="15099" y="5630"/>
                    <a:pt x="15136" y="5481"/>
                  </a:cubicBezTo>
                  <a:cubicBezTo>
                    <a:pt x="15136" y="5406"/>
                    <a:pt x="15173" y="5294"/>
                    <a:pt x="15173" y="5220"/>
                  </a:cubicBezTo>
                  <a:cubicBezTo>
                    <a:pt x="15173" y="5071"/>
                    <a:pt x="15173" y="5071"/>
                    <a:pt x="15061" y="4959"/>
                  </a:cubicBezTo>
                  <a:cubicBezTo>
                    <a:pt x="14987" y="4921"/>
                    <a:pt x="14875" y="4884"/>
                    <a:pt x="14800" y="4847"/>
                  </a:cubicBezTo>
                  <a:cubicBezTo>
                    <a:pt x="14502" y="4735"/>
                    <a:pt x="13794" y="4586"/>
                    <a:pt x="13943" y="4176"/>
                  </a:cubicBezTo>
                  <a:cubicBezTo>
                    <a:pt x="14018" y="3915"/>
                    <a:pt x="14167" y="3803"/>
                    <a:pt x="13943" y="3542"/>
                  </a:cubicBezTo>
                  <a:cubicBezTo>
                    <a:pt x="13794" y="3393"/>
                    <a:pt x="13719" y="3207"/>
                    <a:pt x="13682" y="2983"/>
                  </a:cubicBezTo>
                  <a:cubicBezTo>
                    <a:pt x="13570" y="2610"/>
                    <a:pt x="13496" y="2200"/>
                    <a:pt x="13533" y="1790"/>
                  </a:cubicBezTo>
                  <a:cubicBezTo>
                    <a:pt x="13384" y="1753"/>
                    <a:pt x="13421" y="1566"/>
                    <a:pt x="13272" y="1529"/>
                  </a:cubicBezTo>
                  <a:cubicBezTo>
                    <a:pt x="13226" y="1514"/>
                    <a:pt x="13173" y="1505"/>
                    <a:pt x="13119" y="1505"/>
                  </a:cubicBezTo>
                  <a:cubicBezTo>
                    <a:pt x="13043" y="1505"/>
                    <a:pt x="12965" y="1523"/>
                    <a:pt x="12899" y="1566"/>
                  </a:cubicBezTo>
                  <a:cubicBezTo>
                    <a:pt x="12675" y="1641"/>
                    <a:pt x="12414" y="1678"/>
                    <a:pt x="12191" y="1790"/>
                  </a:cubicBezTo>
                  <a:cubicBezTo>
                    <a:pt x="11893" y="1939"/>
                    <a:pt x="11706" y="2275"/>
                    <a:pt x="11408" y="2424"/>
                  </a:cubicBezTo>
                  <a:cubicBezTo>
                    <a:pt x="11341" y="2474"/>
                    <a:pt x="11319" y="2494"/>
                    <a:pt x="11302" y="2494"/>
                  </a:cubicBezTo>
                  <a:cubicBezTo>
                    <a:pt x="11281" y="2494"/>
                    <a:pt x="11266" y="2465"/>
                    <a:pt x="11184" y="2424"/>
                  </a:cubicBezTo>
                  <a:cubicBezTo>
                    <a:pt x="11072" y="2386"/>
                    <a:pt x="10923" y="2349"/>
                    <a:pt x="10849" y="2275"/>
                  </a:cubicBezTo>
                  <a:cubicBezTo>
                    <a:pt x="10662" y="2051"/>
                    <a:pt x="10849" y="1827"/>
                    <a:pt x="10998" y="1641"/>
                  </a:cubicBezTo>
                  <a:cubicBezTo>
                    <a:pt x="11296" y="1380"/>
                    <a:pt x="11520" y="1007"/>
                    <a:pt x="11594" y="597"/>
                  </a:cubicBezTo>
                  <a:cubicBezTo>
                    <a:pt x="11594" y="336"/>
                    <a:pt x="11408" y="112"/>
                    <a:pt x="11147" y="112"/>
                  </a:cubicBezTo>
                  <a:cubicBezTo>
                    <a:pt x="10998" y="75"/>
                    <a:pt x="10811" y="38"/>
                    <a:pt x="106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52"/>
            <p:cNvSpPr/>
            <p:nvPr/>
          </p:nvSpPr>
          <p:spPr>
            <a:xfrm>
              <a:off x="1121915" y="2344950"/>
              <a:ext cx="64030" cy="42586"/>
            </a:xfrm>
            <a:custGeom>
              <a:avLst/>
              <a:gdLst/>
              <a:ahLst/>
              <a:cxnLst/>
              <a:rect l="l" t="t" r="r" b="b"/>
              <a:pathLst>
                <a:path w="2126" h="1414" extrusionOk="0">
                  <a:moveTo>
                    <a:pt x="150" y="1"/>
                  </a:moveTo>
                  <a:cubicBezTo>
                    <a:pt x="150" y="75"/>
                    <a:pt x="113" y="150"/>
                    <a:pt x="113" y="225"/>
                  </a:cubicBezTo>
                  <a:lnTo>
                    <a:pt x="1" y="560"/>
                  </a:lnTo>
                  <a:cubicBezTo>
                    <a:pt x="113" y="635"/>
                    <a:pt x="187" y="709"/>
                    <a:pt x="225" y="821"/>
                  </a:cubicBezTo>
                  <a:cubicBezTo>
                    <a:pt x="336" y="1082"/>
                    <a:pt x="374" y="1231"/>
                    <a:pt x="635" y="1306"/>
                  </a:cubicBezTo>
                  <a:cubicBezTo>
                    <a:pt x="821" y="1343"/>
                    <a:pt x="1045" y="1343"/>
                    <a:pt x="1268" y="1380"/>
                  </a:cubicBezTo>
                  <a:cubicBezTo>
                    <a:pt x="1393" y="1380"/>
                    <a:pt x="1567" y="1413"/>
                    <a:pt x="1713" y="1413"/>
                  </a:cubicBezTo>
                  <a:cubicBezTo>
                    <a:pt x="1786" y="1413"/>
                    <a:pt x="1852" y="1405"/>
                    <a:pt x="1902" y="1380"/>
                  </a:cubicBezTo>
                  <a:cubicBezTo>
                    <a:pt x="2126" y="1231"/>
                    <a:pt x="1902" y="1082"/>
                    <a:pt x="1753" y="970"/>
                  </a:cubicBezTo>
                  <a:cubicBezTo>
                    <a:pt x="1604" y="821"/>
                    <a:pt x="1417" y="709"/>
                    <a:pt x="1231" y="635"/>
                  </a:cubicBezTo>
                  <a:cubicBezTo>
                    <a:pt x="1007" y="560"/>
                    <a:pt x="784" y="448"/>
                    <a:pt x="597" y="299"/>
                  </a:cubicBezTo>
                  <a:cubicBezTo>
                    <a:pt x="485" y="187"/>
                    <a:pt x="336" y="75"/>
                    <a:pt x="1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52"/>
            <p:cNvSpPr/>
            <p:nvPr/>
          </p:nvSpPr>
          <p:spPr>
            <a:xfrm>
              <a:off x="1188174" y="2398861"/>
              <a:ext cx="83124" cy="38400"/>
            </a:xfrm>
            <a:custGeom>
              <a:avLst/>
              <a:gdLst/>
              <a:ahLst/>
              <a:cxnLst/>
              <a:rect l="l" t="t" r="r" b="b"/>
              <a:pathLst>
                <a:path w="2760" h="1275" extrusionOk="0">
                  <a:moveTo>
                    <a:pt x="0" y="597"/>
                  </a:moveTo>
                  <a:cubicBezTo>
                    <a:pt x="60" y="597"/>
                    <a:pt x="121" y="609"/>
                    <a:pt x="181" y="616"/>
                  </a:cubicBezTo>
                  <a:lnTo>
                    <a:pt x="181" y="616"/>
                  </a:lnTo>
                  <a:cubicBezTo>
                    <a:pt x="183" y="610"/>
                    <a:pt x="185" y="603"/>
                    <a:pt x="187" y="597"/>
                  </a:cubicBezTo>
                  <a:close/>
                  <a:moveTo>
                    <a:pt x="634" y="0"/>
                  </a:moveTo>
                  <a:cubicBezTo>
                    <a:pt x="560" y="149"/>
                    <a:pt x="597" y="448"/>
                    <a:pt x="448" y="559"/>
                  </a:cubicBezTo>
                  <a:cubicBezTo>
                    <a:pt x="384" y="607"/>
                    <a:pt x="320" y="621"/>
                    <a:pt x="256" y="621"/>
                  </a:cubicBezTo>
                  <a:cubicBezTo>
                    <a:pt x="231" y="621"/>
                    <a:pt x="206" y="619"/>
                    <a:pt x="181" y="616"/>
                  </a:cubicBezTo>
                  <a:lnTo>
                    <a:pt x="181" y="616"/>
                  </a:lnTo>
                  <a:cubicBezTo>
                    <a:pt x="80" y="959"/>
                    <a:pt x="348" y="1275"/>
                    <a:pt x="663" y="1275"/>
                  </a:cubicBezTo>
                  <a:cubicBezTo>
                    <a:pt x="751" y="1275"/>
                    <a:pt x="844" y="1250"/>
                    <a:pt x="932" y="1193"/>
                  </a:cubicBezTo>
                  <a:cubicBezTo>
                    <a:pt x="1081" y="1119"/>
                    <a:pt x="1193" y="932"/>
                    <a:pt x="1342" y="895"/>
                  </a:cubicBezTo>
                  <a:cubicBezTo>
                    <a:pt x="1366" y="892"/>
                    <a:pt x="1389" y="890"/>
                    <a:pt x="1413" y="890"/>
                  </a:cubicBezTo>
                  <a:cubicBezTo>
                    <a:pt x="1650" y="890"/>
                    <a:pt x="1884" y="1047"/>
                    <a:pt x="2088" y="1081"/>
                  </a:cubicBezTo>
                  <a:cubicBezTo>
                    <a:pt x="2177" y="1081"/>
                    <a:pt x="2303" y="1099"/>
                    <a:pt x="2421" y="1099"/>
                  </a:cubicBezTo>
                  <a:cubicBezTo>
                    <a:pt x="2598" y="1099"/>
                    <a:pt x="2759" y="1059"/>
                    <a:pt x="2759" y="858"/>
                  </a:cubicBezTo>
                  <a:cubicBezTo>
                    <a:pt x="2759" y="634"/>
                    <a:pt x="2312" y="373"/>
                    <a:pt x="2163" y="336"/>
                  </a:cubicBezTo>
                  <a:cubicBezTo>
                    <a:pt x="1976" y="299"/>
                    <a:pt x="1790" y="261"/>
                    <a:pt x="1641" y="224"/>
                  </a:cubicBezTo>
                  <a:cubicBezTo>
                    <a:pt x="1529" y="187"/>
                    <a:pt x="1454" y="112"/>
                    <a:pt x="1342" y="75"/>
                  </a:cubicBezTo>
                  <a:cubicBezTo>
                    <a:pt x="1119" y="0"/>
                    <a:pt x="858" y="0"/>
                    <a:pt x="6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52"/>
            <p:cNvSpPr/>
            <p:nvPr/>
          </p:nvSpPr>
          <p:spPr>
            <a:xfrm>
              <a:off x="1297079" y="2426930"/>
              <a:ext cx="40448" cy="21895"/>
            </a:xfrm>
            <a:custGeom>
              <a:avLst/>
              <a:gdLst/>
              <a:ahLst/>
              <a:cxnLst/>
              <a:rect l="l" t="t" r="r" b="b"/>
              <a:pathLst>
                <a:path w="1343" h="727" extrusionOk="0">
                  <a:moveTo>
                    <a:pt x="858" y="0"/>
                  </a:moveTo>
                  <a:cubicBezTo>
                    <a:pt x="577" y="0"/>
                    <a:pt x="329" y="66"/>
                    <a:pt x="84" y="167"/>
                  </a:cubicBezTo>
                  <a:lnTo>
                    <a:pt x="84" y="167"/>
                  </a:lnTo>
                  <a:lnTo>
                    <a:pt x="0" y="112"/>
                  </a:lnTo>
                  <a:lnTo>
                    <a:pt x="0" y="112"/>
                  </a:lnTo>
                  <a:cubicBezTo>
                    <a:pt x="75" y="299"/>
                    <a:pt x="150" y="485"/>
                    <a:pt x="261" y="634"/>
                  </a:cubicBezTo>
                  <a:cubicBezTo>
                    <a:pt x="336" y="709"/>
                    <a:pt x="411" y="709"/>
                    <a:pt x="560" y="709"/>
                  </a:cubicBezTo>
                  <a:cubicBezTo>
                    <a:pt x="611" y="719"/>
                    <a:pt x="682" y="726"/>
                    <a:pt x="759" y="726"/>
                  </a:cubicBezTo>
                  <a:cubicBezTo>
                    <a:pt x="963" y="726"/>
                    <a:pt x="1214" y="674"/>
                    <a:pt x="1268" y="485"/>
                  </a:cubicBezTo>
                  <a:cubicBezTo>
                    <a:pt x="1343" y="187"/>
                    <a:pt x="1082" y="0"/>
                    <a:pt x="8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52"/>
            <p:cNvSpPr/>
            <p:nvPr/>
          </p:nvSpPr>
          <p:spPr>
            <a:xfrm>
              <a:off x="1105080" y="2408950"/>
              <a:ext cx="34846" cy="22498"/>
            </a:xfrm>
            <a:custGeom>
              <a:avLst/>
              <a:gdLst/>
              <a:ahLst/>
              <a:cxnLst/>
              <a:rect l="l" t="t" r="r" b="b"/>
              <a:pathLst>
                <a:path w="1157" h="747" extrusionOk="0">
                  <a:moveTo>
                    <a:pt x="187" y="1"/>
                  </a:moveTo>
                  <a:cubicBezTo>
                    <a:pt x="1" y="75"/>
                    <a:pt x="38" y="262"/>
                    <a:pt x="112" y="411"/>
                  </a:cubicBezTo>
                  <a:cubicBezTo>
                    <a:pt x="150" y="485"/>
                    <a:pt x="187" y="523"/>
                    <a:pt x="224" y="560"/>
                  </a:cubicBezTo>
                  <a:cubicBezTo>
                    <a:pt x="448" y="672"/>
                    <a:pt x="709" y="709"/>
                    <a:pt x="933" y="746"/>
                  </a:cubicBezTo>
                  <a:cubicBezTo>
                    <a:pt x="1119" y="709"/>
                    <a:pt x="1119" y="746"/>
                    <a:pt x="1156" y="560"/>
                  </a:cubicBezTo>
                  <a:cubicBezTo>
                    <a:pt x="1156" y="374"/>
                    <a:pt x="1119" y="374"/>
                    <a:pt x="970" y="262"/>
                  </a:cubicBezTo>
                  <a:lnTo>
                    <a:pt x="1082" y="262"/>
                  </a:lnTo>
                  <a:cubicBezTo>
                    <a:pt x="1104" y="273"/>
                    <a:pt x="1119" y="277"/>
                    <a:pt x="1129" y="277"/>
                  </a:cubicBezTo>
                  <a:cubicBezTo>
                    <a:pt x="1153" y="277"/>
                    <a:pt x="1145" y="251"/>
                    <a:pt x="1119" y="224"/>
                  </a:cubicBezTo>
                  <a:cubicBezTo>
                    <a:pt x="970" y="150"/>
                    <a:pt x="821" y="113"/>
                    <a:pt x="634" y="75"/>
                  </a:cubicBezTo>
                  <a:cubicBezTo>
                    <a:pt x="485" y="38"/>
                    <a:pt x="336" y="1"/>
                    <a:pt x="1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52"/>
            <p:cNvSpPr/>
            <p:nvPr/>
          </p:nvSpPr>
          <p:spPr>
            <a:xfrm>
              <a:off x="1561902" y="1903187"/>
              <a:ext cx="79902" cy="56771"/>
            </a:xfrm>
            <a:custGeom>
              <a:avLst/>
              <a:gdLst/>
              <a:ahLst/>
              <a:cxnLst/>
              <a:rect l="l" t="t" r="r" b="b"/>
              <a:pathLst>
                <a:path w="2653" h="1885" extrusionOk="0">
                  <a:moveTo>
                    <a:pt x="1756" y="0"/>
                  </a:moveTo>
                  <a:cubicBezTo>
                    <a:pt x="1588" y="0"/>
                    <a:pt x="1425" y="30"/>
                    <a:pt x="1348" y="92"/>
                  </a:cubicBezTo>
                  <a:cubicBezTo>
                    <a:pt x="1161" y="242"/>
                    <a:pt x="1310" y="353"/>
                    <a:pt x="1198" y="540"/>
                  </a:cubicBezTo>
                  <a:cubicBezTo>
                    <a:pt x="1136" y="665"/>
                    <a:pt x="980" y="685"/>
                    <a:pt x="829" y="685"/>
                  </a:cubicBezTo>
                  <a:cubicBezTo>
                    <a:pt x="757" y="685"/>
                    <a:pt x="686" y="680"/>
                    <a:pt x="626" y="680"/>
                  </a:cubicBezTo>
                  <a:cubicBezTo>
                    <a:pt x="587" y="680"/>
                    <a:pt x="553" y="682"/>
                    <a:pt x="527" y="689"/>
                  </a:cubicBezTo>
                  <a:cubicBezTo>
                    <a:pt x="341" y="726"/>
                    <a:pt x="117" y="763"/>
                    <a:pt x="43" y="950"/>
                  </a:cubicBezTo>
                  <a:cubicBezTo>
                    <a:pt x="1" y="1062"/>
                    <a:pt x="11" y="1127"/>
                    <a:pt x="51" y="1166"/>
                  </a:cubicBezTo>
                  <a:lnTo>
                    <a:pt x="51" y="1166"/>
                  </a:lnTo>
                  <a:cubicBezTo>
                    <a:pt x="46" y="1205"/>
                    <a:pt x="43" y="1245"/>
                    <a:pt x="43" y="1285"/>
                  </a:cubicBezTo>
                  <a:cubicBezTo>
                    <a:pt x="80" y="1323"/>
                    <a:pt x="117" y="1360"/>
                    <a:pt x="117" y="1397"/>
                  </a:cubicBezTo>
                  <a:cubicBezTo>
                    <a:pt x="117" y="1435"/>
                    <a:pt x="80" y="1509"/>
                    <a:pt x="117" y="1584"/>
                  </a:cubicBezTo>
                  <a:cubicBezTo>
                    <a:pt x="149" y="1679"/>
                    <a:pt x="195" y="1707"/>
                    <a:pt x="248" y="1707"/>
                  </a:cubicBezTo>
                  <a:cubicBezTo>
                    <a:pt x="320" y="1707"/>
                    <a:pt x="405" y="1658"/>
                    <a:pt x="490" y="1658"/>
                  </a:cubicBezTo>
                  <a:cubicBezTo>
                    <a:pt x="550" y="1652"/>
                    <a:pt x="609" y="1648"/>
                    <a:pt x="668" y="1648"/>
                  </a:cubicBezTo>
                  <a:cubicBezTo>
                    <a:pt x="945" y="1648"/>
                    <a:pt x="1221" y="1715"/>
                    <a:pt x="1497" y="1807"/>
                  </a:cubicBezTo>
                  <a:cubicBezTo>
                    <a:pt x="1616" y="1860"/>
                    <a:pt x="1739" y="1885"/>
                    <a:pt x="1862" y="1885"/>
                  </a:cubicBezTo>
                  <a:cubicBezTo>
                    <a:pt x="2087" y="1885"/>
                    <a:pt x="2311" y="1803"/>
                    <a:pt x="2503" y="1658"/>
                  </a:cubicBezTo>
                  <a:cubicBezTo>
                    <a:pt x="2652" y="1509"/>
                    <a:pt x="2652" y="1248"/>
                    <a:pt x="2429" y="1099"/>
                  </a:cubicBezTo>
                  <a:cubicBezTo>
                    <a:pt x="2280" y="950"/>
                    <a:pt x="2130" y="1024"/>
                    <a:pt x="1944" y="950"/>
                  </a:cubicBezTo>
                  <a:cubicBezTo>
                    <a:pt x="1571" y="838"/>
                    <a:pt x="2391" y="465"/>
                    <a:pt x="2280" y="167"/>
                  </a:cubicBezTo>
                  <a:cubicBezTo>
                    <a:pt x="2236" y="58"/>
                    <a:pt x="1990" y="0"/>
                    <a:pt x="17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52"/>
            <p:cNvSpPr/>
            <p:nvPr/>
          </p:nvSpPr>
          <p:spPr>
            <a:xfrm>
              <a:off x="1749564" y="1451244"/>
              <a:ext cx="591719" cy="311716"/>
            </a:xfrm>
            <a:custGeom>
              <a:avLst/>
              <a:gdLst/>
              <a:ahLst/>
              <a:cxnLst/>
              <a:rect l="l" t="t" r="r" b="b"/>
              <a:pathLst>
                <a:path w="19647" h="10350" extrusionOk="0">
                  <a:moveTo>
                    <a:pt x="14204" y="0"/>
                  </a:moveTo>
                  <a:cubicBezTo>
                    <a:pt x="13980" y="37"/>
                    <a:pt x="13719" y="75"/>
                    <a:pt x="13458" y="112"/>
                  </a:cubicBezTo>
                  <a:cubicBezTo>
                    <a:pt x="13160" y="149"/>
                    <a:pt x="12899" y="186"/>
                    <a:pt x="12564" y="224"/>
                  </a:cubicBezTo>
                  <a:cubicBezTo>
                    <a:pt x="12153" y="224"/>
                    <a:pt x="11743" y="298"/>
                    <a:pt x="11333" y="336"/>
                  </a:cubicBezTo>
                  <a:cubicBezTo>
                    <a:pt x="11147" y="336"/>
                    <a:pt x="10961" y="410"/>
                    <a:pt x="10774" y="410"/>
                  </a:cubicBezTo>
                  <a:cubicBezTo>
                    <a:pt x="10513" y="410"/>
                    <a:pt x="10252" y="373"/>
                    <a:pt x="9991" y="336"/>
                  </a:cubicBezTo>
                  <a:cubicBezTo>
                    <a:pt x="9246" y="261"/>
                    <a:pt x="8500" y="186"/>
                    <a:pt x="7754" y="112"/>
                  </a:cubicBezTo>
                  <a:cubicBezTo>
                    <a:pt x="7570" y="86"/>
                    <a:pt x="7385" y="73"/>
                    <a:pt x="7200" y="73"/>
                  </a:cubicBezTo>
                  <a:cubicBezTo>
                    <a:pt x="6863" y="73"/>
                    <a:pt x="6526" y="114"/>
                    <a:pt x="6189" y="186"/>
                  </a:cubicBezTo>
                  <a:cubicBezTo>
                    <a:pt x="5779" y="336"/>
                    <a:pt x="5369" y="485"/>
                    <a:pt x="4958" y="597"/>
                  </a:cubicBezTo>
                  <a:cubicBezTo>
                    <a:pt x="4847" y="597"/>
                    <a:pt x="4698" y="634"/>
                    <a:pt x="4586" y="634"/>
                  </a:cubicBezTo>
                  <a:cubicBezTo>
                    <a:pt x="4474" y="634"/>
                    <a:pt x="4399" y="708"/>
                    <a:pt x="4287" y="708"/>
                  </a:cubicBezTo>
                  <a:cubicBezTo>
                    <a:pt x="4213" y="708"/>
                    <a:pt x="4101" y="671"/>
                    <a:pt x="3989" y="671"/>
                  </a:cubicBezTo>
                  <a:cubicBezTo>
                    <a:pt x="3840" y="708"/>
                    <a:pt x="3691" y="708"/>
                    <a:pt x="3579" y="708"/>
                  </a:cubicBezTo>
                  <a:cubicBezTo>
                    <a:pt x="3244" y="708"/>
                    <a:pt x="2945" y="746"/>
                    <a:pt x="2647" y="783"/>
                  </a:cubicBezTo>
                  <a:cubicBezTo>
                    <a:pt x="2498" y="820"/>
                    <a:pt x="2386" y="858"/>
                    <a:pt x="2274" y="895"/>
                  </a:cubicBezTo>
                  <a:cubicBezTo>
                    <a:pt x="2200" y="895"/>
                    <a:pt x="2162" y="969"/>
                    <a:pt x="2125" y="969"/>
                  </a:cubicBezTo>
                  <a:cubicBezTo>
                    <a:pt x="2013" y="1007"/>
                    <a:pt x="1902" y="1007"/>
                    <a:pt x="1790" y="1007"/>
                  </a:cubicBezTo>
                  <a:lnTo>
                    <a:pt x="1529" y="1156"/>
                  </a:lnTo>
                  <a:cubicBezTo>
                    <a:pt x="1193" y="1305"/>
                    <a:pt x="895" y="1491"/>
                    <a:pt x="597" y="1678"/>
                  </a:cubicBezTo>
                  <a:cubicBezTo>
                    <a:pt x="485" y="1752"/>
                    <a:pt x="336" y="1827"/>
                    <a:pt x="261" y="1864"/>
                  </a:cubicBezTo>
                  <a:cubicBezTo>
                    <a:pt x="187" y="1939"/>
                    <a:pt x="112" y="1976"/>
                    <a:pt x="0" y="2013"/>
                  </a:cubicBezTo>
                  <a:cubicBezTo>
                    <a:pt x="373" y="2050"/>
                    <a:pt x="783" y="2050"/>
                    <a:pt x="1156" y="2125"/>
                  </a:cubicBezTo>
                  <a:cubicBezTo>
                    <a:pt x="1417" y="2162"/>
                    <a:pt x="1678" y="2274"/>
                    <a:pt x="1902" y="2423"/>
                  </a:cubicBezTo>
                  <a:cubicBezTo>
                    <a:pt x="2013" y="2498"/>
                    <a:pt x="2088" y="2610"/>
                    <a:pt x="2200" y="2684"/>
                  </a:cubicBezTo>
                  <a:cubicBezTo>
                    <a:pt x="2349" y="2759"/>
                    <a:pt x="2461" y="2796"/>
                    <a:pt x="2610" y="2833"/>
                  </a:cubicBezTo>
                  <a:cubicBezTo>
                    <a:pt x="2796" y="2982"/>
                    <a:pt x="3020" y="3169"/>
                    <a:pt x="3206" y="3355"/>
                  </a:cubicBezTo>
                  <a:cubicBezTo>
                    <a:pt x="3430" y="3579"/>
                    <a:pt x="3393" y="3728"/>
                    <a:pt x="3206" y="3952"/>
                  </a:cubicBezTo>
                  <a:cubicBezTo>
                    <a:pt x="2908" y="4250"/>
                    <a:pt x="2759" y="4660"/>
                    <a:pt x="2759" y="5070"/>
                  </a:cubicBezTo>
                  <a:cubicBezTo>
                    <a:pt x="2722" y="5257"/>
                    <a:pt x="2722" y="5480"/>
                    <a:pt x="2722" y="5667"/>
                  </a:cubicBezTo>
                  <a:cubicBezTo>
                    <a:pt x="2722" y="5778"/>
                    <a:pt x="2759" y="5778"/>
                    <a:pt x="2759" y="5890"/>
                  </a:cubicBezTo>
                  <a:cubicBezTo>
                    <a:pt x="2759" y="6077"/>
                    <a:pt x="2684" y="6263"/>
                    <a:pt x="2610" y="6450"/>
                  </a:cubicBezTo>
                  <a:cubicBezTo>
                    <a:pt x="2498" y="6710"/>
                    <a:pt x="2423" y="7009"/>
                    <a:pt x="2312" y="7307"/>
                  </a:cubicBezTo>
                  <a:cubicBezTo>
                    <a:pt x="2274" y="7456"/>
                    <a:pt x="2162" y="7605"/>
                    <a:pt x="2125" y="7754"/>
                  </a:cubicBezTo>
                  <a:cubicBezTo>
                    <a:pt x="2013" y="8164"/>
                    <a:pt x="2162" y="8612"/>
                    <a:pt x="2461" y="8910"/>
                  </a:cubicBezTo>
                  <a:cubicBezTo>
                    <a:pt x="2647" y="9096"/>
                    <a:pt x="2834" y="9283"/>
                    <a:pt x="2983" y="9506"/>
                  </a:cubicBezTo>
                  <a:cubicBezTo>
                    <a:pt x="3206" y="9842"/>
                    <a:pt x="3318" y="10252"/>
                    <a:pt x="3766" y="10327"/>
                  </a:cubicBezTo>
                  <a:cubicBezTo>
                    <a:pt x="3828" y="10342"/>
                    <a:pt x="3890" y="10350"/>
                    <a:pt x="3951" y="10350"/>
                  </a:cubicBezTo>
                  <a:cubicBezTo>
                    <a:pt x="4180" y="10350"/>
                    <a:pt x="4385" y="10243"/>
                    <a:pt x="4474" y="10066"/>
                  </a:cubicBezTo>
                  <a:cubicBezTo>
                    <a:pt x="4809" y="9656"/>
                    <a:pt x="4958" y="9245"/>
                    <a:pt x="5443" y="9022"/>
                  </a:cubicBezTo>
                  <a:cubicBezTo>
                    <a:pt x="5630" y="8910"/>
                    <a:pt x="5816" y="8873"/>
                    <a:pt x="6002" y="8798"/>
                  </a:cubicBezTo>
                  <a:cubicBezTo>
                    <a:pt x="6189" y="8724"/>
                    <a:pt x="6338" y="8574"/>
                    <a:pt x="6487" y="8500"/>
                  </a:cubicBezTo>
                  <a:cubicBezTo>
                    <a:pt x="6711" y="8351"/>
                    <a:pt x="6972" y="8239"/>
                    <a:pt x="7233" y="8164"/>
                  </a:cubicBezTo>
                  <a:cubicBezTo>
                    <a:pt x="7326" y="8146"/>
                    <a:pt x="7428" y="8136"/>
                    <a:pt x="7531" y="8136"/>
                  </a:cubicBezTo>
                  <a:cubicBezTo>
                    <a:pt x="7633" y="8136"/>
                    <a:pt x="7736" y="8146"/>
                    <a:pt x="7829" y="8164"/>
                  </a:cubicBezTo>
                  <a:cubicBezTo>
                    <a:pt x="8127" y="8127"/>
                    <a:pt x="8463" y="8127"/>
                    <a:pt x="8761" y="8053"/>
                  </a:cubicBezTo>
                  <a:cubicBezTo>
                    <a:pt x="8947" y="8053"/>
                    <a:pt x="9134" y="8090"/>
                    <a:pt x="9320" y="8090"/>
                  </a:cubicBezTo>
                  <a:cubicBezTo>
                    <a:pt x="9581" y="8090"/>
                    <a:pt x="9842" y="8015"/>
                    <a:pt x="10066" y="7903"/>
                  </a:cubicBezTo>
                  <a:cubicBezTo>
                    <a:pt x="10178" y="7903"/>
                    <a:pt x="10327" y="7829"/>
                    <a:pt x="10439" y="7792"/>
                  </a:cubicBezTo>
                  <a:cubicBezTo>
                    <a:pt x="10588" y="7717"/>
                    <a:pt x="10700" y="7568"/>
                    <a:pt x="10849" y="7493"/>
                  </a:cubicBezTo>
                  <a:cubicBezTo>
                    <a:pt x="11221" y="7307"/>
                    <a:pt x="11632" y="7195"/>
                    <a:pt x="12004" y="7009"/>
                  </a:cubicBezTo>
                  <a:cubicBezTo>
                    <a:pt x="12340" y="6897"/>
                    <a:pt x="12713" y="6822"/>
                    <a:pt x="13048" y="6785"/>
                  </a:cubicBezTo>
                  <a:cubicBezTo>
                    <a:pt x="13496" y="6710"/>
                    <a:pt x="13906" y="6599"/>
                    <a:pt x="14278" y="6450"/>
                  </a:cubicBezTo>
                  <a:cubicBezTo>
                    <a:pt x="14465" y="6375"/>
                    <a:pt x="14800" y="6263"/>
                    <a:pt x="14875" y="6077"/>
                  </a:cubicBezTo>
                  <a:cubicBezTo>
                    <a:pt x="14949" y="5853"/>
                    <a:pt x="14875" y="5816"/>
                    <a:pt x="15024" y="5629"/>
                  </a:cubicBezTo>
                  <a:cubicBezTo>
                    <a:pt x="15136" y="5555"/>
                    <a:pt x="15210" y="5480"/>
                    <a:pt x="15322" y="5368"/>
                  </a:cubicBezTo>
                  <a:cubicBezTo>
                    <a:pt x="15360" y="5294"/>
                    <a:pt x="15397" y="5257"/>
                    <a:pt x="15434" y="5182"/>
                  </a:cubicBezTo>
                  <a:cubicBezTo>
                    <a:pt x="15509" y="5107"/>
                    <a:pt x="15583" y="5070"/>
                    <a:pt x="15695" y="5033"/>
                  </a:cubicBezTo>
                  <a:cubicBezTo>
                    <a:pt x="15881" y="4884"/>
                    <a:pt x="16068" y="4772"/>
                    <a:pt x="16217" y="4623"/>
                  </a:cubicBezTo>
                  <a:cubicBezTo>
                    <a:pt x="16366" y="4511"/>
                    <a:pt x="16515" y="4399"/>
                    <a:pt x="16627" y="4213"/>
                  </a:cubicBezTo>
                  <a:cubicBezTo>
                    <a:pt x="16739" y="4026"/>
                    <a:pt x="16739" y="3803"/>
                    <a:pt x="16851" y="3579"/>
                  </a:cubicBezTo>
                  <a:cubicBezTo>
                    <a:pt x="16963" y="3318"/>
                    <a:pt x="17112" y="3057"/>
                    <a:pt x="17298" y="2871"/>
                  </a:cubicBezTo>
                  <a:cubicBezTo>
                    <a:pt x="17671" y="2498"/>
                    <a:pt x="18044" y="2200"/>
                    <a:pt x="18491" y="1901"/>
                  </a:cubicBezTo>
                  <a:cubicBezTo>
                    <a:pt x="18603" y="1827"/>
                    <a:pt x="18752" y="1752"/>
                    <a:pt x="18901" y="1678"/>
                  </a:cubicBezTo>
                  <a:cubicBezTo>
                    <a:pt x="19013" y="1640"/>
                    <a:pt x="19125" y="1640"/>
                    <a:pt x="19274" y="1603"/>
                  </a:cubicBezTo>
                  <a:cubicBezTo>
                    <a:pt x="19386" y="1603"/>
                    <a:pt x="19609" y="1529"/>
                    <a:pt x="19647" y="1417"/>
                  </a:cubicBezTo>
                  <a:cubicBezTo>
                    <a:pt x="19423" y="1193"/>
                    <a:pt x="19125" y="1044"/>
                    <a:pt x="18789" y="1007"/>
                  </a:cubicBezTo>
                  <a:cubicBezTo>
                    <a:pt x="18669" y="996"/>
                    <a:pt x="18549" y="991"/>
                    <a:pt x="18429" y="991"/>
                  </a:cubicBezTo>
                  <a:cubicBezTo>
                    <a:pt x="18139" y="991"/>
                    <a:pt x="17849" y="1018"/>
                    <a:pt x="17559" y="1044"/>
                  </a:cubicBezTo>
                  <a:cubicBezTo>
                    <a:pt x="17112" y="1044"/>
                    <a:pt x="16702" y="1007"/>
                    <a:pt x="16292" y="858"/>
                  </a:cubicBezTo>
                  <a:cubicBezTo>
                    <a:pt x="16068" y="820"/>
                    <a:pt x="15881" y="708"/>
                    <a:pt x="15695" y="597"/>
                  </a:cubicBezTo>
                  <a:cubicBezTo>
                    <a:pt x="15583" y="522"/>
                    <a:pt x="15471" y="373"/>
                    <a:pt x="15285" y="298"/>
                  </a:cubicBezTo>
                  <a:cubicBezTo>
                    <a:pt x="15173" y="224"/>
                    <a:pt x="14987" y="186"/>
                    <a:pt x="14838" y="149"/>
                  </a:cubicBezTo>
                  <a:cubicBezTo>
                    <a:pt x="14651" y="75"/>
                    <a:pt x="14428" y="37"/>
                    <a:pt x="142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52"/>
            <p:cNvSpPr/>
            <p:nvPr/>
          </p:nvSpPr>
          <p:spPr>
            <a:xfrm>
              <a:off x="1551963" y="1576984"/>
              <a:ext cx="177422" cy="135529"/>
            </a:xfrm>
            <a:custGeom>
              <a:avLst/>
              <a:gdLst/>
              <a:ahLst/>
              <a:cxnLst/>
              <a:rect l="l" t="t" r="r" b="b"/>
              <a:pathLst>
                <a:path w="5891" h="4500" extrusionOk="0">
                  <a:moveTo>
                    <a:pt x="3355" y="0"/>
                  </a:moveTo>
                  <a:lnTo>
                    <a:pt x="3094" y="187"/>
                  </a:lnTo>
                  <a:cubicBezTo>
                    <a:pt x="2759" y="485"/>
                    <a:pt x="2386" y="746"/>
                    <a:pt x="2050" y="1007"/>
                  </a:cubicBezTo>
                  <a:cubicBezTo>
                    <a:pt x="1864" y="1156"/>
                    <a:pt x="1715" y="1305"/>
                    <a:pt x="1528" y="1417"/>
                  </a:cubicBezTo>
                  <a:cubicBezTo>
                    <a:pt x="1603" y="1566"/>
                    <a:pt x="1603" y="1715"/>
                    <a:pt x="1566" y="1864"/>
                  </a:cubicBezTo>
                  <a:cubicBezTo>
                    <a:pt x="1491" y="1976"/>
                    <a:pt x="1230" y="2014"/>
                    <a:pt x="1081" y="2051"/>
                  </a:cubicBezTo>
                  <a:cubicBezTo>
                    <a:pt x="932" y="2125"/>
                    <a:pt x="783" y="2163"/>
                    <a:pt x="634" y="2163"/>
                  </a:cubicBezTo>
                  <a:cubicBezTo>
                    <a:pt x="410" y="2349"/>
                    <a:pt x="186" y="2535"/>
                    <a:pt x="0" y="2722"/>
                  </a:cubicBezTo>
                  <a:cubicBezTo>
                    <a:pt x="75" y="2796"/>
                    <a:pt x="149" y="2871"/>
                    <a:pt x="186" y="2983"/>
                  </a:cubicBezTo>
                  <a:cubicBezTo>
                    <a:pt x="261" y="3095"/>
                    <a:pt x="261" y="3207"/>
                    <a:pt x="298" y="3318"/>
                  </a:cubicBezTo>
                  <a:cubicBezTo>
                    <a:pt x="298" y="3393"/>
                    <a:pt x="186" y="3505"/>
                    <a:pt x="261" y="3617"/>
                  </a:cubicBezTo>
                  <a:cubicBezTo>
                    <a:pt x="336" y="3691"/>
                    <a:pt x="634" y="3691"/>
                    <a:pt x="783" y="3803"/>
                  </a:cubicBezTo>
                  <a:cubicBezTo>
                    <a:pt x="969" y="3878"/>
                    <a:pt x="1118" y="3878"/>
                    <a:pt x="1305" y="3952"/>
                  </a:cubicBezTo>
                  <a:cubicBezTo>
                    <a:pt x="1535" y="4051"/>
                    <a:pt x="1766" y="4499"/>
                    <a:pt x="2048" y="4499"/>
                  </a:cubicBezTo>
                  <a:cubicBezTo>
                    <a:pt x="2085" y="4499"/>
                    <a:pt x="2123" y="4491"/>
                    <a:pt x="2162" y="4474"/>
                  </a:cubicBezTo>
                  <a:cubicBezTo>
                    <a:pt x="2460" y="4362"/>
                    <a:pt x="2610" y="4027"/>
                    <a:pt x="2796" y="3803"/>
                  </a:cubicBezTo>
                  <a:cubicBezTo>
                    <a:pt x="2982" y="3617"/>
                    <a:pt x="3094" y="3691"/>
                    <a:pt x="3281" y="3654"/>
                  </a:cubicBezTo>
                  <a:cubicBezTo>
                    <a:pt x="3430" y="3617"/>
                    <a:pt x="3504" y="3356"/>
                    <a:pt x="3430" y="3207"/>
                  </a:cubicBezTo>
                  <a:cubicBezTo>
                    <a:pt x="3318" y="2871"/>
                    <a:pt x="2684" y="2834"/>
                    <a:pt x="2610" y="2461"/>
                  </a:cubicBezTo>
                  <a:cubicBezTo>
                    <a:pt x="2572" y="2312"/>
                    <a:pt x="2721" y="2088"/>
                    <a:pt x="2833" y="2014"/>
                  </a:cubicBezTo>
                  <a:cubicBezTo>
                    <a:pt x="2919" y="1957"/>
                    <a:pt x="2993" y="1932"/>
                    <a:pt x="3061" y="1932"/>
                  </a:cubicBezTo>
                  <a:cubicBezTo>
                    <a:pt x="3171" y="1932"/>
                    <a:pt x="3263" y="1996"/>
                    <a:pt x="3355" y="2088"/>
                  </a:cubicBezTo>
                  <a:cubicBezTo>
                    <a:pt x="3616" y="2349"/>
                    <a:pt x="3914" y="2573"/>
                    <a:pt x="4213" y="2722"/>
                  </a:cubicBezTo>
                  <a:cubicBezTo>
                    <a:pt x="4352" y="2806"/>
                    <a:pt x="4513" y="2848"/>
                    <a:pt x="4679" y="2848"/>
                  </a:cubicBezTo>
                  <a:cubicBezTo>
                    <a:pt x="4735" y="2848"/>
                    <a:pt x="4790" y="2843"/>
                    <a:pt x="4846" y="2834"/>
                  </a:cubicBezTo>
                  <a:cubicBezTo>
                    <a:pt x="5033" y="2796"/>
                    <a:pt x="5368" y="2834"/>
                    <a:pt x="5555" y="2722"/>
                  </a:cubicBezTo>
                  <a:cubicBezTo>
                    <a:pt x="5890" y="2461"/>
                    <a:pt x="5219" y="2014"/>
                    <a:pt x="5033" y="1790"/>
                  </a:cubicBezTo>
                  <a:cubicBezTo>
                    <a:pt x="4846" y="1678"/>
                    <a:pt x="4735" y="1492"/>
                    <a:pt x="4660" y="1268"/>
                  </a:cubicBezTo>
                  <a:cubicBezTo>
                    <a:pt x="4660" y="1119"/>
                    <a:pt x="4623" y="970"/>
                    <a:pt x="4585" y="858"/>
                  </a:cubicBezTo>
                  <a:cubicBezTo>
                    <a:pt x="4362" y="522"/>
                    <a:pt x="3914" y="597"/>
                    <a:pt x="3691" y="299"/>
                  </a:cubicBezTo>
                  <a:cubicBezTo>
                    <a:pt x="3579" y="187"/>
                    <a:pt x="3467" y="75"/>
                    <a:pt x="33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52"/>
            <p:cNvSpPr/>
            <p:nvPr/>
          </p:nvSpPr>
          <p:spPr>
            <a:xfrm>
              <a:off x="1079269" y="2531227"/>
              <a:ext cx="641111" cy="957375"/>
            </a:xfrm>
            <a:custGeom>
              <a:avLst/>
              <a:gdLst/>
              <a:ahLst/>
              <a:cxnLst/>
              <a:rect l="l" t="t" r="r" b="b"/>
              <a:pathLst>
                <a:path w="21287" h="31788" extrusionOk="0">
                  <a:moveTo>
                    <a:pt x="3164" y="1"/>
                  </a:moveTo>
                  <a:cubicBezTo>
                    <a:pt x="2894" y="1"/>
                    <a:pt x="2635" y="219"/>
                    <a:pt x="2423" y="340"/>
                  </a:cubicBezTo>
                  <a:cubicBezTo>
                    <a:pt x="2051" y="564"/>
                    <a:pt x="1678" y="824"/>
                    <a:pt x="1305" y="1085"/>
                  </a:cubicBezTo>
                  <a:cubicBezTo>
                    <a:pt x="1193" y="1160"/>
                    <a:pt x="1044" y="1272"/>
                    <a:pt x="932" y="1346"/>
                  </a:cubicBezTo>
                  <a:cubicBezTo>
                    <a:pt x="783" y="1495"/>
                    <a:pt x="820" y="1495"/>
                    <a:pt x="858" y="1719"/>
                  </a:cubicBezTo>
                  <a:cubicBezTo>
                    <a:pt x="895" y="1906"/>
                    <a:pt x="858" y="2092"/>
                    <a:pt x="709" y="2241"/>
                  </a:cubicBezTo>
                  <a:lnTo>
                    <a:pt x="597" y="2390"/>
                  </a:lnTo>
                  <a:cubicBezTo>
                    <a:pt x="568" y="2348"/>
                    <a:pt x="524" y="2321"/>
                    <a:pt x="474" y="2321"/>
                  </a:cubicBezTo>
                  <a:cubicBezTo>
                    <a:pt x="391" y="2321"/>
                    <a:pt x="293" y="2392"/>
                    <a:pt x="224" y="2577"/>
                  </a:cubicBezTo>
                  <a:cubicBezTo>
                    <a:pt x="187" y="2763"/>
                    <a:pt x="187" y="2949"/>
                    <a:pt x="187" y="3136"/>
                  </a:cubicBezTo>
                  <a:cubicBezTo>
                    <a:pt x="224" y="3248"/>
                    <a:pt x="261" y="3397"/>
                    <a:pt x="298" y="3509"/>
                  </a:cubicBezTo>
                  <a:cubicBezTo>
                    <a:pt x="448" y="3993"/>
                    <a:pt x="187" y="4702"/>
                    <a:pt x="187" y="5223"/>
                  </a:cubicBezTo>
                  <a:cubicBezTo>
                    <a:pt x="149" y="5447"/>
                    <a:pt x="336" y="5708"/>
                    <a:pt x="112" y="5857"/>
                  </a:cubicBezTo>
                  <a:cubicBezTo>
                    <a:pt x="75" y="5895"/>
                    <a:pt x="37" y="5932"/>
                    <a:pt x="0" y="5969"/>
                  </a:cubicBezTo>
                  <a:lnTo>
                    <a:pt x="0" y="6155"/>
                  </a:lnTo>
                  <a:lnTo>
                    <a:pt x="0" y="7274"/>
                  </a:lnTo>
                  <a:lnTo>
                    <a:pt x="0" y="7870"/>
                  </a:lnTo>
                  <a:cubicBezTo>
                    <a:pt x="0" y="8206"/>
                    <a:pt x="37" y="8653"/>
                    <a:pt x="37" y="8914"/>
                  </a:cubicBezTo>
                  <a:cubicBezTo>
                    <a:pt x="75" y="9212"/>
                    <a:pt x="112" y="9473"/>
                    <a:pt x="112" y="9772"/>
                  </a:cubicBezTo>
                  <a:cubicBezTo>
                    <a:pt x="112" y="10107"/>
                    <a:pt x="149" y="10443"/>
                    <a:pt x="187" y="10815"/>
                  </a:cubicBezTo>
                  <a:lnTo>
                    <a:pt x="187" y="11002"/>
                  </a:lnTo>
                  <a:cubicBezTo>
                    <a:pt x="224" y="11375"/>
                    <a:pt x="261" y="11747"/>
                    <a:pt x="298" y="12120"/>
                  </a:cubicBezTo>
                  <a:lnTo>
                    <a:pt x="298" y="12195"/>
                  </a:lnTo>
                  <a:cubicBezTo>
                    <a:pt x="336" y="12530"/>
                    <a:pt x="373" y="12829"/>
                    <a:pt x="448" y="13164"/>
                  </a:cubicBezTo>
                  <a:cubicBezTo>
                    <a:pt x="485" y="13537"/>
                    <a:pt x="559" y="13910"/>
                    <a:pt x="634" y="14282"/>
                  </a:cubicBezTo>
                  <a:lnTo>
                    <a:pt x="746" y="14879"/>
                  </a:lnTo>
                  <a:cubicBezTo>
                    <a:pt x="746" y="14916"/>
                    <a:pt x="746" y="14991"/>
                    <a:pt x="746" y="15028"/>
                  </a:cubicBezTo>
                  <a:lnTo>
                    <a:pt x="895" y="15699"/>
                  </a:lnTo>
                  <a:cubicBezTo>
                    <a:pt x="932" y="15960"/>
                    <a:pt x="1007" y="16184"/>
                    <a:pt x="1044" y="16445"/>
                  </a:cubicBezTo>
                  <a:cubicBezTo>
                    <a:pt x="1380" y="16780"/>
                    <a:pt x="1715" y="17116"/>
                    <a:pt x="2051" y="17489"/>
                  </a:cubicBezTo>
                  <a:cubicBezTo>
                    <a:pt x="2200" y="17638"/>
                    <a:pt x="2312" y="17638"/>
                    <a:pt x="2386" y="17899"/>
                  </a:cubicBezTo>
                  <a:cubicBezTo>
                    <a:pt x="2423" y="18048"/>
                    <a:pt x="2423" y="18197"/>
                    <a:pt x="2498" y="18346"/>
                  </a:cubicBezTo>
                  <a:cubicBezTo>
                    <a:pt x="2573" y="18532"/>
                    <a:pt x="2684" y="18682"/>
                    <a:pt x="2759" y="18868"/>
                  </a:cubicBezTo>
                  <a:cubicBezTo>
                    <a:pt x="2833" y="19203"/>
                    <a:pt x="2945" y="19502"/>
                    <a:pt x="3020" y="19800"/>
                  </a:cubicBezTo>
                  <a:cubicBezTo>
                    <a:pt x="3281" y="21067"/>
                    <a:pt x="3393" y="22335"/>
                    <a:pt x="3281" y="23602"/>
                  </a:cubicBezTo>
                  <a:cubicBezTo>
                    <a:pt x="3430" y="23975"/>
                    <a:pt x="3579" y="24348"/>
                    <a:pt x="3728" y="24684"/>
                  </a:cubicBezTo>
                  <a:cubicBezTo>
                    <a:pt x="3803" y="24870"/>
                    <a:pt x="3915" y="25094"/>
                    <a:pt x="3989" y="25280"/>
                  </a:cubicBezTo>
                  <a:cubicBezTo>
                    <a:pt x="4064" y="25429"/>
                    <a:pt x="4138" y="25616"/>
                    <a:pt x="4213" y="25802"/>
                  </a:cubicBezTo>
                  <a:cubicBezTo>
                    <a:pt x="4250" y="25877"/>
                    <a:pt x="4287" y="25988"/>
                    <a:pt x="4362" y="26100"/>
                  </a:cubicBezTo>
                  <a:cubicBezTo>
                    <a:pt x="4436" y="26287"/>
                    <a:pt x="4548" y="26473"/>
                    <a:pt x="4623" y="26697"/>
                  </a:cubicBezTo>
                  <a:cubicBezTo>
                    <a:pt x="4921" y="27293"/>
                    <a:pt x="5219" y="27852"/>
                    <a:pt x="5555" y="28449"/>
                  </a:cubicBezTo>
                  <a:cubicBezTo>
                    <a:pt x="5629" y="28635"/>
                    <a:pt x="5741" y="28822"/>
                    <a:pt x="5853" y="29008"/>
                  </a:cubicBezTo>
                  <a:cubicBezTo>
                    <a:pt x="5965" y="29232"/>
                    <a:pt x="6114" y="29455"/>
                    <a:pt x="6226" y="29679"/>
                  </a:cubicBezTo>
                  <a:cubicBezTo>
                    <a:pt x="6338" y="29903"/>
                    <a:pt x="6487" y="30126"/>
                    <a:pt x="6599" y="30276"/>
                  </a:cubicBezTo>
                  <a:cubicBezTo>
                    <a:pt x="6711" y="30462"/>
                    <a:pt x="6822" y="30648"/>
                    <a:pt x="6934" y="30835"/>
                  </a:cubicBezTo>
                  <a:cubicBezTo>
                    <a:pt x="6934" y="30872"/>
                    <a:pt x="6972" y="30909"/>
                    <a:pt x="6972" y="30947"/>
                  </a:cubicBezTo>
                  <a:cubicBezTo>
                    <a:pt x="7121" y="31170"/>
                    <a:pt x="7270" y="31394"/>
                    <a:pt x="7419" y="31618"/>
                  </a:cubicBezTo>
                  <a:cubicBezTo>
                    <a:pt x="7493" y="31618"/>
                    <a:pt x="7605" y="31618"/>
                    <a:pt x="7680" y="31655"/>
                  </a:cubicBezTo>
                  <a:cubicBezTo>
                    <a:pt x="7770" y="31685"/>
                    <a:pt x="7908" y="31787"/>
                    <a:pt x="8017" y="31787"/>
                  </a:cubicBezTo>
                  <a:cubicBezTo>
                    <a:pt x="8043" y="31787"/>
                    <a:pt x="8068" y="31781"/>
                    <a:pt x="8090" y="31767"/>
                  </a:cubicBezTo>
                  <a:cubicBezTo>
                    <a:pt x="8202" y="31655"/>
                    <a:pt x="8239" y="31506"/>
                    <a:pt x="8276" y="31319"/>
                  </a:cubicBezTo>
                  <a:cubicBezTo>
                    <a:pt x="8314" y="31096"/>
                    <a:pt x="7978" y="30611"/>
                    <a:pt x="8276" y="30462"/>
                  </a:cubicBezTo>
                  <a:cubicBezTo>
                    <a:pt x="8301" y="30437"/>
                    <a:pt x="8334" y="30429"/>
                    <a:pt x="8373" y="30429"/>
                  </a:cubicBezTo>
                  <a:cubicBezTo>
                    <a:pt x="8450" y="30429"/>
                    <a:pt x="8550" y="30462"/>
                    <a:pt x="8649" y="30462"/>
                  </a:cubicBezTo>
                  <a:cubicBezTo>
                    <a:pt x="8798" y="30462"/>
                    <a:pt x="8947" y="30462"/>
                    <a:pt x="9096" y="30425"/>
                  </a:cubicBezTo>
                  <a:cubicBezTo>
                    <a:pt x="9469" y="30350"/>
                    <a:pt x="9805" y="30126"/>
                    <a:pt x="10028" y="29791"/>
                  </a:cubicBezTo>
                  <a:cubicBezTo>
                    <a:pt x="10215" y="29567"/>
                    <a:pt x="10327" y="29455"/>
                    <a:pt x="10140" y="29120"/>
                  </a:cubicBezTo>
                  <a:cubicBezTo>
                    <a:pt x="9954" y="28822"/>
                    <a:pt x="9768" y="28561"/>
                    <a:pt x="9917" y="28188"/>
                  </a:cubicBezTo>
                  <a:cubicBezTo>
                    <a:pt x="9954" y="28076"/>
                    <a:pt x="10066" y="27964"/>
                    <a:pt x="10178" y="27927"/>
                  </a:cubicBezTo>
                  <a:cubicBezTo>
                    <a:pt x="10201" y="27923"/>
                    <a:pt x="10224" y="27921"/>
                    <a:pt x="10244" y="27921"/>
                  </a:cubicBezTo>
                  <a:cubicBezTo>
                    <a:pt x="10418" y="27921"/>
                    <a:pt x="10492" y="28051"/>
                    <a:pt x="10625" y="28151"/>
                  </a:cubicBezTo>
                  <a:cubicBezTo>
                    <a:pt x="10774" y="28262"/>
                    <a:pt x="10960" y="28337"/>
                    <a:pt x="11184" y="28374"/>
                  </a:cubicBezTo>
                  <a:cubicBezTo>
                    <a:pt x="11268" y="28410"/>
                    <a:pt x="11355" y="28427"/>
                    <a:pt x="11442" y="28427"/>
                  </a:cubicBezTo>
                  <a:cubicBezTo>
                    <a:pt x="11625" y="28427"/>
                    <a:pt x="11803" y="28352"/>
                    <a:pt x="11930" y="28225"/>
                  </a:cubicBezTo>
                  <a:cubicBezTo>
                    <a:pt x="12191" y="28039"/>
                    <a:pt x="12377" y="27741"/>
                    <a:pt x="12452" y="27405"/>
                  </a:cubicBezTo>
                  <a:cubicBezTo>
                    <a:pt x="12452" y="27219"/>
                    <a:pt x="12489" y="27032"/>
                    <a:pt x="12564" y="26883"/>
                  </a:cubicBezTo>
                  <a:cubicBezTo>
                    <a:pt x="12713" y="26697"/>
                    <a:pt x="12899" y="26510"/>
                    <a:pt x="13085" y="26361"/>
                  </a:cubicBezTo>
                  <a:cubicBezTo>
                    <a:pt x="13421" y="25988"/>
                    <a:pt x="13794" y="25653"/>
                    <a:pt x="14092" y="25280"/>
                  </a:cubicBezTo>
                  <a:cubicBezTo>
                    <a:pt x="14278" y="25019"/>
                    <a:pt x="14390" y="24758"/>
                    <a:pt x="14390" y="24460"/>
                  </a:cubicBezTo>
                  <a:cubicBezTo>
                    <a:pt x="14427" y="24385"/>
                    <a:pt x="14427" y="24273"/>
                    <a:pt x="14427" y="24162"/>
                  </a:cubicBezTo>
                  <a:cubicBezTo>
                    <a:pt x="14427" y="23975"/>
                    <a:pt x="14390" y="23789"/>
                    <a:pt x="14390" y="23640"/>
                  </a:cubicBezTo>
                  <a:cubicBezTo>
                    <a:pt x="14427" y="23230"/>
                    <a:pt x="14949" y="23118"/>
                    <a:pt x="15285" y="23006"/>
                  </a:cubicBezTo>
                  <a:cubicBezTo>
                    <a:pt x="15509" y="23006"/>
                    <a:pt x="15732" y="22931"/>
                    <a:pt x="15956" y="22857"/>
                  </a:cubicBezTo>
                  <a:cubicBezTo>
                    <a:pt x="16217" y="22708"/>
                    <a:pt x="16441" y="22521"/>
                    <a:pt x="16664" y="22298"/>
                  </a:cubicBezTo>
                  <a:cubicBezTo>
                    <a:pt x="17149" y="21999"/>
                    <a:pt x="17559" y="21589"/>
                    <a:pt x="17857" y="21105"/>
                  </a:cubicBezTo>
                  <a:cubicBezTo>
                    <a:pt x="18267" y="20620"/>
                    <a:pt x="18528" y="20061"/>
                    <a:pt x="18677" y="19464"/>
                  </a:cubicBezTo>
                  <a:cubicBezTo>
                    <a:pt x="18827" y="18570"/>
                    <a:pt x="18827" y="17638"/>
                    <a:pt x="18938" y="16743"/>
                  </a:cubicBezTo>
                  <a:cubicBezTo>
                    <a:pt x="19050" y="16296"/>
                    <a:pt x="19311" y="15960"/>
                    <a:pt x="19684" y="15736"/>
                  </a:cubicBezTo>
                  <a:cubicBezTo>
                    <a:pt x="20019" y="15513"/>
                    <a:pt x="20206" y="15550"/>
                    <a:pt x="20280" y="15177"/>
                  </a:cubicBezTo>
                  <a:cubicBezTo>
                    <a:pt x="20392" y="14804"/>
                    <a:pt x="20541" y="14469"/>
                    <a:pt x="20765" y="14171"/>
                  </a:cubicBezTo>
                  <a:cubicBezTo>
                    <a:pt x="20914" y="13872"/>
                    <a:pt x="21287" y="13350"/>
                    <a:pt x="21175" y="13015"/>
                  </a:cubicBezTo>
                  <a:cubicBezTo>
                    <a:pt x="21138" y="12866"/>
                    <a:pt x="20951" y="12829"/>
                    <a:pt x="20840" y="12717"/>
                  </a:cubicBezTo>
                  <a:cubicBezTo>
                    <a:pt x="20653" y="12568"/>
                    <a:pt x="20467" y="12381"/>
                    <a:pt x="20318" y="12195"/>
                  </a:cubicBezTo>
                  <a:cubicBezTo>
                    <a:pt x="20169" y="11971"/>
                    <a:pt x="19982" y="11785"/>
                    <a:pt x="19759" y="11673"/>
                  </a:cubicBezTo>
                  <a:cubicBezTo>
                    <a:pt x="19535" y="11524"/>
                    <a:pt x="19348" y="11375"/>
                    <a:pt x="19162" y="11188"/>
                  </a:cubicBezTo>
                  <a:cubicBezTo>
                    <a:pt x="19087" y="11039"/>
                    <a:pt x="18976" y="10927"/>
                    <a:pt x="18901" y="10815"/>
                  </a:cubicBezTo>
                  <a:cubicBezTo>
                    <a:pt x="18752" y="10741"/>
                    <a:pt x="18640" y="10666"/>
                    <a:pt x="18528" y="10592"/>
                  </a:cubicBezTo>
                  <a:cubicBezTo>
                    <a:pt x="18193" y="10405"/>
                    <a:pt x="17857" y="10256"/>
                    <a:pt x="17484" y="10107"/>
                  </a:cubicBezTo>
                  <a:cubicBezTo>
                    <a:pt x="17223" y="9995"/>
                    <a:pt x="16776" y="9958"/>
                    <a:pt x="16590" y="9809"/>
                  </a:cubicBezTo>
                  <a:cubicBezTo>
                    <a:pt x="16403" y="9660"/>
                    <a:pt x="16254" y="9473"/>
                    <a:pt x="16105" y="9362"/>
                  </a:cubicBezTo>
                  <a:cubicBezTo>
                    <a:pt x="15993" y="9287"/>
                    <a:pt x="15881" y="9138"/>
                    <a:pt x="15770" y="9063"/>
                  </a:cubicBezTo>
                  <a:cubicBezTo>
                    <a:pt x="15658" y="9063"/>
                    <a:pt x="15509" y="9026"/>
                    <a:pt x="15397" y="9026"/>
                  </a:cubicBezTo>
                  <a:cubicBezTo>
                    <a:pt x="15136" y="8951"/>
                    <a:pt x="14875" y="8877"/>
                    <a:pt x="14651" y="8765"/>
                  </a:cubicBezTo>
                  <a:cubicBezTo>
                    <a:pt x="14204" y="8653"/>
                    <a:pt x="13943" y="8169"/>
                    <a:pt x="14129" y="7721"/>
                  </a:cubicBezTo>
                  <a:cubicBezTo>
                    <a:pt x="14167" y="7535"/>
                    <a:pt x="14316" y="7423"/>
                    <a:pt x="14278" y="7162"/>
                  </a:cubicBezTo>
                  <a:cubicBezTo>
                    <a:pt x="14241" y="6901"/>
                    <a:pt x="13868" y="6864"/>
                    <a:pt x="13794" y="6677"/>
                  </a:cubicBezTo>
                  <a:cubicBezTo>
                    <a:pt x="13682" y="6491"/>
                    <a:pt x="13682" y="6267"/>
                    <a:pt x="13570" y="6081"/>
                  </a:cubicBezTo>
                  <a:cubicBezTo>
                    <a:pt x="13421" y="5857"/>
                    <a:pt x="13309" y="5634"/>
                    <a:pt x="13235" y="5373"/>
                  </a:cubicBezTo>
                  <a:cubicBezTo>
                    <a:pt x="13160" y="5149"/>
                    <a:pt x="13048" y="4963"/>
                    <a:pt x="12899" y="4776"/>
                  </a:cubicBezTo>
                  <a:cubicBezTo>
                    <a:pt x="12713" y="4478"/>
                    <a:pt x="12526" y="4515"/>
                    <a:pt x="12228" y="4478"/>
                  </a:cubicBezTo>
                  <a:cubicBezTo>
                    <a:pt x="12042" y="4478"/>
                    <a:pt x="11818" y="4478"/>
                    <a:pt x="11594" y="4441"/>
                  </a:cubicBezTo>
                  <a:cubicBezTo>
                    <a:pt x="11408" y="4403"/>
                    <a:pt x="11259" y="4291"/>
                    <a:pt x="11035" y="4291"/>
                  </a:cubicBezTo>
                  <a:cubicBezTo>
                    <a:pt x="10849" y="4254"/>
                    <a:pt x="10700" y="4142"/>
                    <a:pt x="10550" y="4031"/>
                  </a:cubicBezTo>
                  <a:cubicBezTo>
                    <a:pt x="10327" y="3844"/>
                    <a:pt x="10252" y="3620"/>
                    <a:pt x="10028" y="3434"/>
                  </a:cubicBezTo>
                  <a:cubicBezTo>
                    <a:pt x="9842" y="3322"/>
                    <a:pt x="9693" y="3210"/>
                    <a:pt x="9544" y="3061"/>
                  </a:cubicBezTo>
                  <a:cubicBezTo>
                    <a:pt x="9432" y="2949"/>
                    <a:pt x="9320" y="2838"/>
                    <a:pt x="9171" y="2726"/>
                  </a:cubicBezTo>
                  <a:cubicBezTo>
                    <a:pt x="8985" y="2614"/>
                    <a:pt x="8724" y="2502"/>
                    <a:pt x="8537" y="2353"/>
                  </a:cubicBezTo>
                  <a:cubicBezTo>
                    <a:pt x="8202" y="2092"/>
                    <a:pt x="7978" y="1682"/>
                    <a:pt x="7605" y="1421"/>
                  </a:cubicBezTo>
                  <a:cubicBezTo>
                    <a:pt x="7470" y="1331"/>
                    <a:pt x="7324" y="1298"/>
                    <a:pt x="7175" y="1298"/>
                  </a:cubicBezTo>
                  <a:cubicBezTo>
                    <a:pt x="6830" y="1298"/>
                    <a:pt x="6463" y="1469"/>
                    <a:pt x="6151" y="1495"/>
                  </a:cubicBezTo>
                  <a:cubicBezTo>
                    <a:pt x="5704" y="1495"/>
                    <a:pt x="5257" y="1272"/>
                    <a:pt x="4996" y="936"/>
                  </a:cubicBezTo>
                  <a:cubicBezTo>
                    <a:pt x="4847" y="787"/>
                    <a:pt x="4697" y="601"/>
                    <a:pt x="4511" y="526"/>
                  </a:cubicBezTo>
                  <a:cubicBezTo>
                    <a:pt x="4362" y="489"/>
                    <a:pt x="4213" y="452"/>
                    <a:pt x="4064" y="452"/>
                  </a:cubicBezTo>
                  <a:cubicBezTo>
                    <a:pt x="4024" y="462"/>
                    <a:pt x="3984" y="466"/>
                    <a:pt x="3945" y="466"/>
                  </a:cubicBezTo>
                  <a:cubicBezTo>
                    <a:pt x="3837" y="466"/>
                    <a:pt x="3735" y="432"/>
                    <a:pt x="3654" y="377"/>
                  </a:cubicBezTo>
                  <a:cubicBezTo>
                    <a:pt x="3542" y="265"/>
                    <a:pt x="3505" y="116"/>
                    <a:pt x="3355" y="42"/>
                  </a:cubicBezTo>
                  <a:cubicBezTo>
                    <a:pt x="3291" y="13"/>
                    <a:pt x="3227" y="1"/>
                    <a:pt x="316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52"/>
            <p:cNvSpPr/>
            <p:nvPr/>
          </p:nvSpPr>
          <p:spPr>
            <a:xfrm>
              <a:off x="1832628" y="1767026"/>
              <a:ext cx="154985" cy="54754"/>
            </a:xfrm>
            <a:custGeom>
              <a:avLst/>
              <a:gdLst/>
              <a:ahLst/>
              <a:cxnLst/>
              <a:rect l="l" t="t" r="r" b="b"/>
              <a:pathLst>
                <a:path w="5146" h="1818" extrusionOk="0">
                  <a:moveTo>
                    <a:pt x="208" y="0"/>
                  </a:moveTo>
                  <a:cubicBezTo>
                    <a:pt x="186" y="0"/>
                    <a:pt x="161" y="42"/>
                    <a:pt x="125" y="156"/>
                  </a:cubicBezTo>
                  <a:lnTo>
                    <a:pt x="125" y="156"/>
                  </a:lnTo>
                  <a:cubicBezTo>
                    <a:pt x="170" y="132"/>
                    <a:pt x="222" y="118"/>
                    <a:pt x="280" y="113"/>
                  </a:cubicBezTo>
                  <a:lnTo>
                    <a:pt x="280" y="113"/>
                  </a:lnTo>
                  <a:cubicBezTo>
                    <a:pt x="252" y="53"/>
                    <a:pt x="232" y="0"/>
                    <a:pt x="208" y="0"/>
                  </a:cubicBezTo>
                  <a:close/>
                  <a:moveTo>
                    <a:pt x="125" y="156"/>
                  </a:moveTo>
                  <a:cubicBezTo>
                    <a:pt x="71" y="184"/>
                    <a:pt x="29" y="227"/>
                    <a:pt x="1" y="289"/>
                  </a:cubicBezTo>
                  <a:lnTo>
                    <a:pt x="76" y="326"/>
                  </a:lnTo>
                  <a:cubicBezTo>
                    <a:pt x="94" y="257"/>
                    <a:pt x="110" y="201"/>
                    <a:pt x="125" y="156"/>
                  </a:cubicBezTo>
                  <a:close/>
                  <a:moveTo>
                    <a:pt x="348" y="109"/>
                  </a:moveTo>
                  <a:cubicBezTo>
                    <a:pt x="324" y="109"/>
                    <a:pt x="302" y="110"/>
                    <a:pt x="280" y="113"/>
                  </a:cubicBezTo>
                  <a:lnTo>
                    <a:pt x="280" y="113"/>
                  </a:lnTo>
                  <a:cubicBezTo>
                    <a:pt x="295" y="147"/>
                    <a:pt x="314" y="184"/>
                    <a:pt x="336" y="214"/>
                  </a:cubicBezTo>
                  <a:cubicBezTo>
                    <a:pt x="448" y="401"/>
                    <a:pt x="635" y="401"/>
                    <a:pt x="784" y="513"/>
                  </a:cubicBezTo>
                  <a:cubicBezTo>
                    <a:pt x="1008" y="624"/>
                    <a:pt x="1119" y="848"/>
                    <a:pt x="1082" y="1072"/>
                  </a:cubicBezTo>
                  <a:cubicBezTo>
                    <a:pt x="1045" y="1221"/>
                    <a:pt x="1008" y="1407"/>
                    <a:pt x="1008" y="1556"/>
                  </a:cubicBezTo>
                  <a:cubicBezTo>
                    <a:pt x="1035" y="1724"/>
                    <a:pt x="1168" y="1745"/>
                    <a:pt x="1312" y="1745"/>
                  </a:cubicBezTo>
                  <a:cubicBezTo>
                    <a:pt x="1359" y="1745"/>
                    <a:pt x="1408" y="1743"/>
                    <a:pt x="1455" y="1743"/>
                  </a:cubicBezTo>
                  <a:cubicBezTo>
                    <a:pt x="1604" y="1780"/>
                    <a:pt x="1790" y="1817"/>
                    <a:pt x="1940" y="1817"/>
                  </a:cubicBezTo>
                  <a:cubicBezTo>
                    <a:pt x="2200" y="1817"/>
                    <a:pt x="2424" y="1817"/>
                    <a:pt x="2648" y="1780"/>
                  </a:cubicBezTo>
                  <a:cubicBezTo>
                    <a:pt x="3021" y="1780"/>
                    <a:pt x="3393" y="1706"/>
                    <a:pt x="3766" y="1556"/>
                  </a:cubicBezTo>
                  <a:cubicBezTo>
                    <a:pt x="4027" y="1407"/>
                    <a:pt x="5146" y="774"/>
                    <a:pt x="4400" y="475"/>
                  </a:cubicBezTo>
                  <a:cubicBezTo>
                    <a:pt x="4268" y="449"/>
                    <a:pt x="4118" y="423"/>
                    <a:pt x="3975" y="423"/>
                  </a:cubicBezTo>
                  <a:cubicBezTo>
                    <a:pt x="3916" y="423"/>
                    <a:pt x="3858" y="427"/>
                    <a:pt x="3804" y="438"/>
                  </a:cubicBezTo>
                  <a:lnTo>
                    <a:pt x="2909" y="438"/>
                  </a:lnTo>
                  <a:cubicBezTo>
                    <a:pt x="2797" y="438"/>
                    <a:pt x="2648" y="401"/>
                    <a:pt x="2536" y="401"/>
                  </a:cubicBezTo>
                  <a:cubicBezTo>
                    <a:pt x="2350" y="401"/>
                    <a:pt x="2200" y="438"/>
                    <a:pt x="2014" y="513"/>
                  </a:cubicBezTo>
                  <a:cubicBezTo>
                    <a:pt x="1679" y="513"/>
                    <a:pt x="1343" y="401"/>
                    <a:pt x="1008" y="252"/>
                  </a:cubicBezTo>
                  <a:cubicBezTo>
                    <a:pt x="852" y="207"/>
                    <a:pt x="576" y="109"/>
                    <a:pt x="348" y="1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52"/>
            <p:cNvSpPr/>
            <p:nvPr/>
          </p:nvSpPr>
          <p:spPr>
            <a:xfrm>
              <a:off x="2125671" y="3590128"/>
              <a:ext cx="9035" cy="7891"/>
            </a:xfrm>
            <a:custGeom>
              <a:avLst/>
              <a:gdLst/>
              <a:ahLst/>
              <a:cxnLst/>
              <a:rect l="l" t="t" r="r" b="b"/>
              <a:pathLst>
                <a:path w="300" h="262" extrusionOk="0">
                  <a:moveTo>
                    <a:pt x="262" y="0"/>
                  </a:moveTo>
                  <a:cubicBezTo>
                    <a:pt x="113" y="37"/>
                    <a:pt x="1" y="75"/>
                    <a:pt x="1" y="112"/>
                  </a:cubicBezTo>
                  <a:cubicBezTo>
                    <a:pt x="76" y="187"/>
                    <a:pt x="187" y="261"/>
                    <a:pt x="299" y="261"/>
                  </a:cubicBezTo>
                  <a:cubicBezTo>
                    <a:pt x="299" y="149"/>
                    <a:pt x="299" y="75"/>
                    <a:pt x="262" y="0"/>
                  </a:cubicBezTo>
                  <a:close/>
                </a:path>
              </a:pathLst>
            </a:custGeom>
            <a:solidFill>
              <a:srgbClr val="70C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52"/>
            <p:cNvSpPr/>
            <p:nvPr/>
          </p:nvSpPr>
          <p:spPr>
            <a:xfrm>
              <a:off x="1694539" y="1771784"/>
              <a:ext cx="2202914" cy="1817230"/>
            </a:xfrm>
            <a:custGeom>
              <a:avLst/>
              <a:gdLst/>
              <a:ahLst/>
              <a:cxnLst/>
              <a:rect l="l" t="t" r="r" b="b"/>
              <a:pathLst>
                <a:path w="73144" h="60338" extrusionOk="0">
                  <a:moveTo>
                    <a:pt x="35174" y="14456"/>
                  </a:moveTo>
                  <a:cubicBezTo>
                    <a:pt x="35258" y="14456"/>
                    <a:pt x="35342" y="14465"/>
                    <a:pt x="35416" y="14484"/>
                  </a:cubicBezTo>
                  <a:cubicBezTo>
                    <a:pt x="35677" y="14558"/>
                    <a:pt x="35640" y="14633"/>
                    <a:pt x="35752" y="14782"/>
                  </a:cubicBezTo>
                  <a:cubicBezTo>
                    <a:pt x="35864" y="14968"/>
                    <a:pt x="36237" y="15192"/>
                    <a:pt x="35976" y="15416"/>
                  </a:cubicBezTo>
                  <a:cubicBezTo>
                    <a:pt x="35864" y="15490"/>
                    <a:pt x="35752" y="15565"/>
                    <a:pt x="35603" y="15602"/>
                  </a:cubicBezTo>
                  <a:cubicBezTo>
                    <a:pt x="35454" y="15677"/>
                    <a:pt x="35491" y="15602"/>
                    <a:pt x="35416" y="15789"/>
                  </a:cubicBezTo>
                  <a:cubicBezTo>
                    <a:pt x="35379" y="15938"/>
                    <a:pt x="35379" y="16124"/>
                    <a:pt x="35416" y="16273"/>
                  </a:cubicBezTo>
                  <a:cubicBezTo>
                    <a:pt x="35491" y="16385"/>
                    <a:pt x="35677" y="16385"/>
                    <a:pt x="35752" y="16497"/>
                  </a:cubicBezTo>
                  <a:cubicBezTo>
                    <a:pt x="35864" y="16758"/>
                    <a:pt x="35938" y="16981"/>
                    <a:pt x="35976" y="17242"/>
                  </a:cubicBezTo>
                  <a:cubicBezTo>
                    <a:pt x="36087" y="17541"/>
                    <a:pt x="36087" y="17652"/>
                    <a:pt x="36423" y="17764"/>
                  </a:cubicBezTo>
                  <a:cubicBezTo>
                    <a:pt x="36572" y="17802"/>
                    <a:pt x="36721" y="17764"/>
                    <a:pt x="36796" y="17913"/>
                  </a:cubicBezTo>
                  <a:cubicBezTo>
                    <a:pt x="36796" y="18100"/>
                    <a:pt x="36796" y="18249"/>
                    <a:pt x="36758" y="18398"/>
                  </a:cubicBezTo>
                  <a:cubicBezTo>
                    <a:pt x="36647" y="18547"/>
                    <a:pt x="36460" y="18547"/>
                    <a:pt x="36348" y="18734"/>
                  </a:cubicBezTo>
                  <a:cubicBezTo>
                    <a:pt x="36311" y="18845"/>
                    <a:pt x="36274" y="18957"/>
                    <a:pt x="36311" y="19106"/>
                  </a:cubicBezTo>
                  <a:cubicBezTo>
                    <a:pt x="36311" y="19330"/>
                    <a:pt x="36609" y="19554"/>
                    <a:pt x="36684" y="19815"/>
                  </a:cubicBezTo>
                  <a:cubicBezTo>
                    <a:pt x="36833" y="20150"/>
                    <a:pt x="37206" y="20523"/>
                    <a:pt x="36796" y="20896"/>
                  </a:cubicBezTo>
                  <a:cubicBezTo>
                    <a:pt x="36609" y="21026"/>
                    <a:pt x="36386" y="21092"/>
                    <a:pt x="36157" y="21092"/>
                  </a:cubicBezTo>
                  <a:cubicBezTo>
                    <a:pt x="35929" y="21092"/>
                    <a:pt x="35696" y="21026"/>
                    <a:pt x="35491" y="20896"/>
                  </a:cubicBezTo>
                  <a:cubicBezTo>
                    <a:pt x="35342" y="20784"/>
                    <a:pt x="35006" y="20523"/>
                    <a:pt x="34932" y="20374"/>
                  </a:cubicBezTo>
                  <a:cubicBezTo>
                    <a:pt x="34894" y="20299"/>
                    <a:pt x="34932" y="20188"/>
                    <a:pt x="34932" y="20150"/>
                  </a:cubicBezTo>
                  <a:cubicBezTo>
                    <a:pt x="34894" y="20076"/>
                    <a:pt x="34820" y="19964"/>
                    <a:pt x="34783" y="19889"/>
                  </a:cubicBezTo>
                  <a:cubicBezTo>
                    <a:pt x="34708" y="19703"/>
                    <a:pt x="34559" y="19554"/>
                    <a:pt x="34373" y="19479"/>
                  </a:cubicBezTo>
                  <a:cubicBezTo>
                    <a:pt x="34000" y="19293"/>
                    <a:pt x="33664" y="19256"/>
                    <a:pt x="34074" y="18845"/>
                  </a:cubicBezTo>
                  <a:cubicBezTo>
                    <a:pt x="34223" y="18734"/>
                    <a:pt x="34373" y="18547"/>
                    <a:pt x="34484" y="18398"/>
                  </a:cubicBezTo>
                  <a:cubicBezTo>
                    <a:pt x="34522" y="18361"/>
                    <a:pt x="34522" y="18324"/>
                    <a:pt x="34559" y="18286"/>
                  </a:cubicBezTo>
                  <a:cubicBezTo>
                    <a:pt x="34373" y="18174"/>
                    <a:pt x="34484" y="17988"/>
                    <a:pt x="34484" y="17764"/>
                  </a:cubicBezTo>
                  <a:cubicBezTo>
                    <a:pt x="34484" y="17690"/>
                    <a:pt x="34373" y="17578"/>
                    <a:pt x="34335" y="17503"/>
                  </a:cubicBezTo>
                  <a:cubicBezTo>
                    <a:pt x="34335" y="17317"/>
                    <a:pt x="34410" y="17205"/>
                    <a:pt x="34373" y="17019"/>
                  </a:cubicBezTo>
                  <a:cubicBezTo>
                    <a:pt x="34335" y="16832"/>
                    <a:pt x="34261" y="16646"/>
                    <a:pt x="34149" y="16497"/>
                  </a:cubicBezTo>
                  <a:cubicBezTo>
                    <a:pt x="34037" y="16161"/>
                    <a:pt x="33813" y="15863"/>
                    <a:pt x="33515" y="15639"/>
                  </a:cubicBezTo>
                  <a:cubicBezTo>
                    <a:pt x="33329" y="15528"/>
                    <a:pt x="33254" y="15528"/>
                    <a:pt x="33329" y="15304"/>
                  </a:cubicBezTo>
                  <a:cubicBezTo>
                    <a:pt x="33403" y="15117"/>
                    <a:pt x="33515" y="15006"/>
                    <a:pt x="33701" y="14894"/>
                  </a:cubicBezTo>
                  <a:cubicBezTo>
                    <a:pt x="33851" y="14707"/>
                    <a:pt x="34074" y="14596"/>
                    <a:pt x="34298" y="14484"/>
                  </a:cubicBezTo>
                  <a:lnTo>
                    <a:pt x="34932" y="14484"/>
                  </a:lnTo>
                  <a:cubicBezTo>
                    <a:pt x="35006" y="14465"/>
                    <a:pt x="35090" y="14456"/>
                    <a:pt x="35174" y="14456"/>
                  </a:cubicBezTo>
                  <a:close/>
                  <a:moveTo>
                    <a:pt x="26022" y="23766"/>
                  </a:moveTo>
                  <a:cubicBezTo>
                    <a:pt x="26022" y="24102"/>
                    <a:pt x="26506" y="24139"/>
                    <a:pt x="26730" y="24288"/>
                  </a:cubicBezTo>
                  <a:cubicBezTo>
                    <a:pt x="26954" y="24512"/>
                    <a:pt x="27140" y="24773"/>
                    <a:pt x="27327" y="25034"/>
                  </a:cubicBezTo>
                  <a:cubicBezTo>
                    <a:pt x="27662" y="25630"/>
                    <a:pt x="27960" y="26301"/>
                    <a:pt x="28184" y="26935"/>
                  </a:cubicBezTo>
                  <a:cubicBezTo>
                    <a:pt x="28333" y="27271"/>
                    <a:pt x="28445" y="27606"/>
                    <a:pt x="28520" y="27942"/>
                  </a:cubicBezTo>
                  <a:cubicBezTo>
                    <a:pt x="28631" y="28240"/>
                    <a:pt x="28781" y="28538"/>
                    <a:pt x="28967" y="28799"/>
                  </a:cubicBezTo>
                  <a:cubicBezTo>
                    <a:pt x="29265" y="29284"/>
                    <a:pt x="29489" y="29843"/>
                    <a:pt x="29601" y="30402"/>
                  </a:cubicBezTo>
                  <a:cubicBezTo>
                    <a:pt x="29750" y="30850"/>
                    <a:pt x="29824" y="31371"/>
                    <a:pt x="29936" y="31856"/>
                  </a:cubicBezTo>
                  <a:cubicBezTo>
                    <a:pt x="30011" y="32303"/>
                    <a:pt x="30048" y="32751"/>
                    <a:pt x="30011" y="33198"/>
                  </a:cubicBezTo>
                  <a:cubicBezTo>
                    <a:pt x="30011" y="33347"/>
                    <a:pt x="30048" y="33534"/>
                    <a:pt x="30048" y="33720"/>
                  </a:cubicBezTo>
                  <a:cubicBezTo>
                    <a:pt x="29899" y="33496"/>
                    <a:pt x="29750" y="33235"/>
                    <a:pt x="29563" y="33012"/>
                  </a:cubicBezTo>
                  <a:cubicBezTo>
                    <a:pt x="29340" y="32564"/>
                    <a:pt x="29042" y="32154"/>
                    <a:pt x="28743" y="31744"/>
                  </a:cubicBezTo>
                  <a:cubicBezTo>
                    <a:pt x="28520" y="31483"/>
                    <a:pt x="28408" y="31148"/>
                    <a:pt x="28445" y="30812"/>
                  </a:cubicBezTo>
                  <a:cubicBezTo>
                    <a:pt x="28445" y="30216"/>
                    <a:pt x="28370" y="29657"/>
                    <a:pt x="28221" y="29097"/>
                  </a:cubicBezTo>
                  <a:cubicBezTo>
                    <a:pt x="28110" y="28911"/>
                    <a:pt x="28035" y="28725"/>
                    <a:pt x="27923" y="28575"/>
                  </a:cubicBezTo>
                  <a:cubicBezTo>
                    <a:pt x="27774" y="28352"/>
                    <a:pt x="27699" y="28091"/>
                    <a:pt x="27588" y="27904"/>
                  </a:cubicBezTo>
                  <a:cubicBezTo>
                    <a:pt x="27401" y="27569"/>
                    <a:pt x="27215" y="27271"/>
                    <a:pt x="27028" y="26972"/>
                  </a:cubicBezTo>
                  <a:cubicBezTo>
                    <a:pt x="26805" y="26674"/>
                    <a:pt x="26544" y="26562"/>
                    <a:pt x="26469" y="26152"/>
                  </a:cubicBezTo>
                  <a:cubicBezTo>
                    <a:pt x="26432" y="25929"/>
                    <a:pt x="26469" y="25668"/>
                    <a:pt x="26432" y="25444"/>
                  </a:cubicBezTo>
                  <a:cubicBezTo>
                    <a:pt x="26357" y="25220"/>
                    <a:pt x="26283" y="25034"/>
                    <a:pt x="26171" y="24848"/>
                  </a:cubicBezTo>
                  <a:cubicBezTo>
                    <a:pt x="26059" y="24512"/>
                    <a:pt x="25985" y="24139"/>
                    <a:pt x="26022" y="23766"/>
                  </a:cubicBezTo>
                  <a:close/>
                  <a:moveTo>
                    <a:pt x="23046" y="1"/>
                  </a:moveTo>
                  <a:cubicBezTo>
                    <a:pt x="22835" y="1"/>
                    <a:pt x="22621" y="18"/>
                    <a:pt x="22406" y="56"/>
                  </a:cubicBezTo>
                  <a:cubicBezTo>
                    <a:pt x="21735" y="131"/>
                    <a:pt x="21064" y="243"/>
                    <a:pt x="20430" y="466"/>
                  </a:cubicBezTo>
                  <a:cubicBezTo>
                    <a:pt x="20132" y="616"/>
                    <a:pt x="19833" y="839"/>
                    <a:pt x="19535" y="1100"/>
                  </a:cubicBezTo>
                  <a:cubicBezTo>
                    <a:pt x="19311" y="1249"/>
                    <a:pt x="19088" y="1436"/>
                    <a:pt x="18901" y="1659"/>
                  </a:cubicBezTo>
                  <a:cubicBezTo>
                    <a:pt x="18752" y="1920"/>
                    <a:pt x="18566" y="2144"/>
                    <a:pt x="18342" y="2368"/>
                  </a:cubicBezTo>
                  <a:cubicBezTo>
                    <a:pt x="18081" y="2517"/>
                    <a:pt x="17783" y="2629"/>
                    <a:pt x="17485" y="2666"/>
                  </a:cubicBezTo>
                  <a:cubicBezTo>
                    <a:pt x="16776" y="2815"/>
                    <a:pt x="16105" y="3113"/>
                    <a:pt x="15584" y="3598"/>
                  </a:cubicBezTo>
                  <a:cubicBezTo>
                    <a:pt x="14987" y="4194"/>
                    <a:pt x="14763" y="5425"/>
                    <a:pt x="15733" y="5723"/>
                  </a:cubicBezTo>
                  <a:cubicBezTo>
                    <a:pt x="15863" y="5760"/>
                    <a:pt x="15994" y="5779"/>
                    <a:pt x="16124" y="5779"/>
                  </a:cubicBezTo>
                  <a:cubicBezTo>
                    <a:pt x="16255" y="5779"/>
                    <a:pt x="16385" y="5760"/>
                    <a:pt x="16516" y="5723"/>
                  </a:cubicBezTo>
                  <a:cubicBezTo>
                    <a:pt x="16636" y="5693"/>
                    <a:pt x="16900" y="5591"/>
                    <a:pt x="17096" y="5591"/>
                  </a:cubicBezTo>
                  <a:cubicBezTo>
                    <a:pt x="17144" y="5591"/>
                    <a:pt x="17187" y="5597"/>
                    <a:pt x="17224" y="5611"/>
                  </a:cubicBezTo>
                  <a:cubicBezTo>
                    <a:pt x="17373" y="5648"/>
                    <a:pt x="17373" y="5835"/>
                    <a:pt x="17485" y="5984"/>
                  </a:cubicBezTo>
                  <a:cubicBezTo>
                    <a:pt x="17559" y="6133"/>
                    <a:pt x="17708" y="6245"/>
                    <a:pt x="17858" y="6319"/>
                  </a:cubicBezTo>
                  <a:cubicBezTo>
                    <a:pt x="18156" y="6580"/>
                    <a:pt x="18230" y="6953"/>
                    <a:pt x="18491" y="7214"/>
                  </a:cubicBezTo>
                  <a:cubicBezTo>
                    <a:pt x="18624" y="7347"/>
                    <a:pt x="18749" y="7384"/>
                    <a:pt x="18877" y="7384"/>
                  </a:cubicBezTo>
                  <a:cubicBezTo>
                    <a:pt x="19036" y="7384"/>
                    <a:pt x="19200" y="7326"/>
                    <a:pt x="19386" y="7326"/>
                  </a:cubicBezTo>
                  <a:cubicBezTo>
                    <a:pt x="19498" y="7102"/>
                    <a:pt x="19349" y="6730"/>
                    <a:pt x="19535" y="6543"/>
                  </a:cubicBezTo>
                  <a:cubicBezTo>
                    <a:pt x="19759" y="6431"/>
                    <a:pt x="19983" y="6357"/>
                    <a:pt x="20206" y="6319"/>
                  </a:cubicBezTo>
                  <a:cubicBezTo>
                    <a:pt x="20616" y="6133"/>
                    <a:pt x="21138" y="5947"/>
                    <a:pt x="20989" y="5350"/>
                  </a:cubicBezTo>
                  <a:cubicBezTo>
                    <a:pt x="20877" y="5126"/>
                    <a:pt x="20728" y="4940"/>
                    <a:pt x="20542" y="4754"/>
                  </a:cubicBezTo>
                  <a:cubicBezTo>
                    <a:pt x="20355" y="4605"/>
                    <a:pt x="20094" y="4530"/>
                    <a:pt x="20057" y="4232"/>
                  </a:cubicBezTo>
                  <a:cubicBezTo>
                    <a:pt x="20020" y="3747"/>
                    <a:pt x="20504" y="3561"/>
                    <a:pt x="20803" y="3412"/>
                  </a:cubicBezTo>
                  <a:cubicBezTo>
                    <a:pt x="20840" y="3393"/>
                    <a:pt x="20887" y="3393"/>
                    <a:pt x="20928" y="3393"/>
                  </a:cubicBezTo>
                  <a:cubicBezTo>
                    <a:pt x="20970" y="3393"/>
                    <a:pt x="21008" y="3393"/>
                    <a:pt x="21026" y="3374"/>
                  </a:cubicBezTo>
                  <a:cubicBezTo>
                    <a:pt x="21064" y="3337"/>
                    <a:pt x="21175" y="3151"/>
                    <a:pt x="21250" y="3039"/>
                  </a:cubicBezTo>
                  <a:cubicBezTo>
                    <a:pt x="21399" y="2852"/>
                    <a:pt x="21548" y="2666"/>
                    <a:pt x="21735" y="2480"/>
                  </a:cubicBezTo>
                  <a:cubicBezTo>
                    <a:pt x="21956" y="2341"/>
                    <a:pt x="22198" y="2265"/>
                    <a:pt x="22445" y="2265"/>
                  </a:cubicBezTo>
                  <a:cubicBezTo>
                    <a:pt x="22531" y="2265"/>
                    <a:pt x="22617" y="2274"/>
                    <a:pt x="22704" y="2293"/>
                  </a:cubicBezTo>
                  <a:cubicBezTo>
                    <a:pt x="22965" y="2293"/>
                    <a:pt x="23189" y="2330"/>
                    <a:pt x="23412" y="2405"/>
                  </a:cubicBezTo>
                  <a:cubicBezTo>
                    <a:pt x="23934" y="2703"/>
                    <a:pt x="23338" y="3300"/>
                    <a:pt x="22965" y="3412"/>
                  </a:cubicBezTo>
                  <a:cubicBezTo>
                    <a:pt x="22741" y="3486"/>
                    <a:pt x="22331" y="3412"/>
                    <a:pt x="22145" y="3561"/>
                  </a:cubicBezTo>
                  <a:cubicBezTo>
                    <a:pt x="22033" y="3710"/>
                    <a:pt x="21958" y="3859"/>
                    <a:pt x="21958" y="4045"/>
                  </a:cubicBezTo>
                  <a:cubicBezTo>
                    <a:pt x="21809" y="4493"/>
                    <a:pt x="21809" y="4940"/>
                    <a:pt x="21884" y="5350"/>
                  </a:cubicBezTo>
                  <a:cubicBezTo>
                    <a:pt x="22016" y="5668"/>
                    <a:pt x="22581" y="5760"/>
                    <a:pt x="23031" y="5760"/>
                  </a:cubicBezTo>
                  <a:cubicBezTo>
                    <a:pt x="23214" y="5760"/>
                    <a:pt x="23379" y="5745"/>
                    <a:pt x="23487" y="5723"/>
                  </a:cubicBezTo>
                  <a:cubicBezTo>
                    <a:pt x="23760" y="5668"/>
                    <a:pt x="24033" y="5634"/>
                    <a:pt x="24306" y="5634"/>
                  </a:cubicBezTo>
                  <a:cubicBezTo>
                    <a:pt x="24405" y="5634"/>
                    <a:pt x="24505" y="5638"/>
                    <a:pt x="24605" y="5648"/>
                  </a:cubicBezTo>
                  <a:cubicBezTo>
                    <a:pt x="24829" y="5686"/>
                    <a:pt x="25164" y="5611"/>
                    <a:pt x="25239" y="5835"/>
                  </a:cubicBezTo>
                  <a:cubicBezTo>
                    <a:pt x="25309" y="6079"/>
                    <a:pt x="25150" y="6323"/>
                    <a:pt x="24885" y="6323"/>
                  </a:cubicBezTo>
                  <a:cubicBezTo>
                    <a:pt x="24867" y="6323"/>
                    <a:pt x="24848" y="6322"/>
                    <a:pt x="24829" y="6319"/>
                  </a:cubicBezTo>
                  <a:cubicBezTo>
                    <a:pt x="24531" y="6319"/>
                    <a:pt x="24382" y="6058"/>
                    <a:pt x="24083" y="6021"/>
                  </a:cubicBezTo>
                  <a:cubicBezTo>
                    <a:pt x="23822" y="6021"/>
                    <a:pt x="23599" y="6096"/>
                    <a:pt x="23375" y="6245"/>
                  </a:cubicBezTo>
                  <a:cubicBezTo>
                    <a:pt x="23158" y="6310"/>
                    <a:pt x="22929" y="6350"/>
                    <a:pt x="22702" y="6350"/>
                  </a:cubicBezTo>
                  <a:cubicBezTo>
                    <a:pt x="22538" y="6350"/>
                    <a:pt x="22375" y="6329"/>
                    <a:pt x="22219" y="6282"/>
                  </a:cubicBezTo>
                  <a:cubicBezTo>
                    <a:pt x="22190" y="6280"/>
                    <a:pt x="22162" y="6279"/>
                    <a:pt x="22135" y="6279"/>
                  </a:cubicBezTo>
                  <a:cubicBezTo>
                    <a:pt x="21677" y="6279"/>
                    <a:pt x="21505" y="6572"/>
                    <a:pt x="21399" y="7065"/>
                  </a:cubicBezTo>
                  <a:cubicBezTo>
                    <a:pt x="21399" y="7634"/>
                    <a:pt x="20894" y="8035"/>
                    <a:pt x="20366" y="8035"/>
                  </a:cubicBezTo>
                  <a:cubicBezTo>
                    <a:pt x="20237" y="8035"/>
                    <a:pt x="20107" y="8011"/>
                    <a:pt x="19983" y="7960"/>
                  </a:cubicBezTo>
                  <a:cubicBezTo>
                    <a:pt x="19722" y="7848"/>
                    <a:pt x="19461" y="7848"/>
                    <a:pt x="19237" y="7736"/>
                  </a:cubicBezTo>
                  <a:cubicBezTo>
                    <a:pt x="19013" y="7661"/>
                    <a:pt x="18790" y="7587"/>
                    <a:pt x="18566" y="7550"/>
                  </a:cubicBezTo>
                  <a:cubicBezTo>
                    <a:pt x="18305" y="7550"/>
                    <a:pt x="18081" y="7438"/>
                    <a:pt x="17895" y="7251"/>
                  </a:cubicBezTo>
                  <a:cubicBezTo>
                    <a:pt x="17626" y="6848"/>
                    <a:pt x="17448" y="6415"/>
                    <a:pt x="16952" y="6415"/>
                  </a:cubicBezTo>
                  <a:cubicBezTo>
                    <a:pt x="16898" y="6415"/>
                    <a:pt x="16839" y="6420"/>
                    <a:pt x="16776" y="6431"/>
                  </a:cubicBezTo>
                  <a:cubicBezTo>
                    <a:pt x="16702" y="6618"/>
                    <a:pt x="16702" y="6804"/>
                    <a:pt x="16702" y="6990"/>
                  </a:cubicBezTo>
                  <a:cubicBezTo>
                    <a:pt x="16702" y="7140"/>
                    <a:pt x="16814" y="7289"/>
                    <a:pt x="16739" y="7438"/>
                  </a:cubicBezTo>
                  <a:cubicBezTo>
                    <a:pt x="16670" y="7542"/>
                    <a:pt x="16543" y="7573"/>
                    <a:pt x="16406" y="7573"/>
                  </a:cubicBezTo>
                  <a:cubicBezTo>
                    <a:pt x="16248" y="7573"/>
                    <a:pt x="16076" y="7532"/>
                    <a:pt x="15956" y="7512"/>
                  </a:cubicBezTo>
                  <a:cubicBezTo>
                    <a:pt x="15621" y="7512"/>
                    <a:pt x="15621" y="7512"/>
                    <a:pt x="15360" y="7661"/>
                  </a:cubicBezTo>
                  <a:cubicBezTo>
                    <a:pt x="15099" y="7848"/>
                    <a:pt x="14838" y="8109"/>
                    <a:pt x="14614" y="8370"/>
                  </a:cubicBezTo>
                  <a:cubicBezTo>
                    <a:pt x="14471" y="8545"/>
                    <a:pt x="14307" y="8598"/>
                    <a:pt x="14132" y="8598"/>
                  </a:cubicBezTo>
                  <a:cubicBezTo>
                    <a:pt x="13896" y="8598"/>
                    <a:pt x="13640" y="8503"/>
                    <a:pt x="13384" y="8482"/>
                  </a:cubicBezTo>
                  <a:lnTo>
                    <a:pt x="13198" y="8482"/>
                  </a:lnTo>
                  <a:cubicBezTo>
                    <a:pt x="12974" y="8519"/>
                    <a:pt x="12750" y="8631"/>
                    <a:pt x="12564" y="8817"/>
                  </a:cubicBezTo>
                  <a:lnTo>
                    <a:pt x="12489" y="8892"/>
                  </a:lnTo>
                  <a:cubicBezTo>
                    <a:pt x="12266" y="9190"/>
                    <a:pt x="11967" y="9488"/>
                    <a:pt x="11669" y="9712"/>
                  </a:cubicBezTo>
                  <a:cubicBezTo>
                    <a:pt x="11493" y="9871"/>
                    <a:pt x="11324" y="9913"/>
                    <a:pt x="11145" y="9913"/>
                  </a:cubicBezTo>
                  <a:cubicBezTo>
                    <a:pt x="10945" y="9913"/>
                    <a:pt x="10731" y="9861"/>
                    <a:pt x="10476" y="9861"/>
                  </a:cubicBezTo>
                  <a:cubicBezTo>
                    <a:pt x="10445" y="9858"/>
                    <a:pt x="10414" y="9856"/>
                    <a:pt x="10382" y="9856"/>
                  </a:cubicBezTo>
                  <a:cubicBezTo>
                    <a:pt x="10042" y="9856"/>
                    <a:pt x="9718" y="10041"/>
                    <a:pt x="9581" y="10383"/>
                  </a:cubicBezTo>
                  <a:cubicBezTo>
                    <a:pt x="9470" y="10718"/>
                    <a:pt x="9805" y="11017"/>
                    <a:pt x="10029" y="11240"/>
                  </a:cubicBezTo>
                  <a:cubicBezTo>
                    <a:pt x="10252" y="11464"/>
                    <a:pt x="10327" y="11800"/>
                    <a:pt x="10215" y="12098"/>
                  </a:cubicBezTo>
                  <a:cubicBezTo>
                    <a:pt x="10215" y="12359"/>
                    <a:pt x="10215" y="12918"/>
                    <a:pt x="10029" y="13030"/>
                  </a:cubicBezTo>
                  <a:cubicBezTo>
                    <a:pt x="9973" y="13067"/>
                    <a:pt x="9901" y="13081"/>
                    <a:pt x="9821" y="13081"/>
                  </a:cubicBezTo>
                  <a:cubicBezTo>
                    <a:pt x="9581" y="13081"/>
                    <a:pt x="9274" y="12955"/>
                    <a:pt x="9134" y="12955"/>
                  </a:cubicBezTo>
                  <a:lnTo>
                    <a:pt x="8612" y="12881"/>
                  </a:lnTo>
                  <a:cubicBezTo>
                    <a:pt x="8368" y="12832"/>
                    <a:pt x="7900" y="12687"/>
                    <a:pt x="7512" y="12687"/>
                  </a:cubicBezTo>
                  <a:cubicBezTo>
                    <a:pt x="7308" y="12687"/>
                    <a:pt x="7125" y="12728"/>
                    <a:pt x="7009" y="12843"/>
                  </a:cubicBezTo>
                  <a:cubicBezTo>
                    <a:pt x="6748" y="13067"/>
                    <a:pt x="6823" y="13738"/>
                    <a:pt x="6748" y="14074"/>
                  </a:cubicBezTo>
                  <a:lnTo>
                    <a:pt x="6599" y="15117"/>
                  </a:lnTo>
                  <a:cubicBezTo>
                    <a:pt x="6562" y="15416"/>
                    <a:pt x="6450" y="16012"/>
                    <a:pt x="6711" y="16236"/>
                  </a:cubicBezTo>
                  <a:cubicBezTo>
                    <a:pt x="6742" y="16267"/>
                    <a:pt x="6781" y="16279"/>
                    <a:pt x="6820" y="16279"/>
                  </a:cubicBezTo>
                  <a:cubicBezTo>
                    <a:pt x="6873" y="16279"/>
                    <a:pt x="6929" y="16257"/>
                    <a:pt x="6972" y="16236"/>
                  </a:cubicBezTo>
                  <a:lnTo>
                    <a:pt x="7382" y="16236"/>
                  </a:lnTo>
                  <a:cubicBezTo>
                    <a:pt x="7512" y="16217"/>
                    <a:pt x="7652" y="16208"/>
                    <a:pt x="7797" y="16208"/>
                  </a:cubicBezTo>
                  <a:cubicBezTo>
                    <a:pt x="7941" y="16208"/>
                    <a:pt x="8090" y="16217"/>
                    <a:pt x="8239" y="16236"/>
                  </a:cubicBezTo>
                  <a:cubicBezTo>
                    <a:pt x="8649" y="16273"/>
                    <a:pt x="9097" y="16348"/>
                    <a:pt x="9544" y="16385"/>
                  </a:cubicBezTo>
                  <a:cubicBezTo>
                    <a:pt x="9627" y="16399"/>
                    <a:pt x="9706" y="16405"/>
                    <a:pt x="9784" y="16405"/>
                  </a:cubicBezTo>
                  <a:cubicBezTo>
                    <a:pt x="10336" y="16405"/>
                    <a:pt x="10769" y="16078"/>
                    <a:pt x="11259" y="15751"/>
                  </a:cubicBezTo>
                  <a:cubicBezTo>
                    <a:pt x="11520" y="15528"/>
                    <a:pt x="11781" y="15341"/>
                    <a:pt x="12079" y="15192"/>
                  </a:cubicBezTo>
                  <a:cubicBezTo>
                    <a:pt x="12228" y="15155"/>
                    <a:pt x="12340" y="15080"/>
                    <a:pt x="12489" y="15006"/>
                  </a:cubicBezTo>
                  <a:cubicBezTo>
                    <a:pt x="12638" y="14894"/>
                    <a:pt x="12676" y="14745"/>
                    <a:pt x="12862" y="14670"/>
                  </a:cubicBezTo>
                  <a:cubicBezTo>
                    <a:pt x="13048" y="14558"/>
                    <a:pt x="13160" y="14558"/>
                    <a:pt x="13309" y="14484"/>
                  </a:cubicBezTo>
                  <a:cubicBezTo>
                    <a:pt x="13570" y="14372"/>
                    <a:pt x="13757" y="14036"/>
                    <a:pt x="14055" y="13962"/>
                  </a:cubicBezTo>
                  <a:cubicBezTo>
                    <a:pt x="14279" y="13962"/>
                    <a:pt x="14502" y="13962"/>
                    <a:pt x="14726" y="14036"/>
                  </a:cubicBezTo>
                  <a:cubicBezTo>
                    <a:pt x="15099" y="14036"/>
                    <a:pt x="15434" y="14111"/>
                    <a:pt x="15807" y="14223"/>
                  </a:cubicBezTo>
                  <a:cubicBezTo>
                    <a:pt x="16329" y="14409"/>
                    <a:pt x="16627" y="15229"/>
                    <a:pt x="16926" y="15677"/>
                  </a:cubicBezTo>
                  <a:cubicBezTo>
                    <a:pt x="17187" y="16124"/>
                    <a:pt x="17671" y="16720"/>
                    <a:pt x="18193" y="16832"/>
                  </a:cubicBezTo>
                  <a:cubicBezTo>
                    <a:pt x="18268" y="16849"/>
                    <a:pt x="18337" y="16857"/>
                    <a:pt x="18399" y="16857"/>
                  </a:cubicBezTo>
                  <a:cubicBezTo>
                    <a:pt x="18893" y="16857"/>
                    <a:pt x="18992" y="16364"/>
                    <a:pt x="18827" y="15900"/>
                  </a:cubicBezTo>
                  <a:cubicBezTo>
                    <a:pt x="18603" y="15267"/>
                    <a:pt x="18193" y="14707"/>
                    <a:pt x="17708" y="14223"/>
                  </a:cubicBezTo>
                  <a:cubicBezTo>
                    <a:pt x="17373" y="13925"/>
                    <a:pt x="16926" y="13775"/>
                    <a:pt x="17037" y="13291"/>
                  </a:cubicBezTo>
                  <a:cubicBezTo>
                    <a:pt x="17067" y="13143"/>
                    <a:pt x="17120" y="12996"/>
                    <a:pt x="17251" y="12996"/>
                  </a:cubicBezTo>
                  <a:cubicBezTo>
                    <a:pt x="17286" y="12996"/>
                    <a:pt x="17326" y="13006"/>
                    <a:pt x="17373" y="13030"/>
                  </a:cubicBezTo>
                  <a:cubicBezTo>
                    <a:pt x="17485" y="13067"/>
                    <a:pt x="17597" y="13291"/>
                    <a:pt x="17671" y="13403"/>
                  </a:cubicBezTo>
                  <a:cubicBezTo>
                    <a:pt x="17820" y="13589"/>
                    <a:pt x="17969" y="13738"/>
                    <a:pt x="18156" y="13813"/>
                  </a:cubicBezTo>
                  <a:lnTo>
                    <a:pt x="18603" y="14036"/>
                  </a:lnTo>
                  <a:cubicBezTo>
                    <a:pt x="18827" y="14148"/>
                    <a:pt x="18752" y="14148"/>
                    <a:pt x="18901" y="14297"/>
                  </a:cubicBezTo>
                  <a:cubicBezTo>
                    <a:pt x="19051" y="14484"/>
                    <a:pt x="19200" y="14633"/>
                    <a:pt x="19349" y="14819"/>
                  </a:cubicBezTo>
                  <a:cubicBezTo>
                    <a:pt x="19572" y="15006"/>
                    <a:pt x="19684" y="15229"/>
                    <a:pt x="19722" y="15490"/>
                  </a:cubicBezTo>
                  <a:cubicBezTo>
                    <a:pt x="19796" y="15677"/>
                    <a:pt x="19871" y="15826"/>
                    <a:pt x="19945" y="16012"/>
                  </a:cubicBezTo>
                  <a:cubicBezTo>
                    <a:pt x="20169" y="16497"/>
                    <a:pt x="20281" y="17131"/>
                    <a:pt x="20542" y="17615"/>
                  </a:cubicBezTo>
                  <a:cubicBezTo>
                    <a:pt x="20654" y="17802"/>
                    <a:pt x="20728" y="17988"/>
                    <a:pt x="20803" y="18174"/>
                  </a:cubicBezTo>
                  <a:cubicBezTo>
                    <a:pt x="20840" y="18398"/>
                    <a:pt x="20915" y="18622"/>
                    <a:pt x="21138" y="18696"/>
                  </a:cubicBezTo>
                  <a:cubicBezTo>
                    <a:pt x="21188" y="18706"/>
                    <a:pt x="21238" y="18711"/>
                    <a:pt x="21288" y="18711"/>
                  </a:cubicBezTo>
                  <a:cubicBezTo>
                    <a:pt x="21424" y="18711"/>
                    <a:pt x="21561" y="18676"/>
                    <a:pt x="21697" y="18622"/>
                  </a:cubicBezTo>
                  <a:cubicBezTo>
                    <a:pt x="21772" y="18435"/>
                    <a:pt x="21809" y="18249"/>
                    <a:pt x="21772" y="18063"/>
                  </a:cubicBezTo>
                  <a:cubicBezTo>
                    <a:pt x="21772" y="17727"/>
                    <a:pt x="21474" y="17354"/>
                    <a:pt x="21735" y="17019"/>
                  </a:cubicBezTo>
                  <a:cubicBezTo>
                    <a:pt x="21921" y="16870"/>
                    <a:pt x="22145" y="16720"/>
                    <a:pt x="22406" y="16683"/>
                  </a:cubicBezTo>
                  <a:cubicBezTo>
                    <a:pt x="22629" y="16646"/>
                    <a:pt x="22779" y="16571"/>
                    <a:pt x="23002" y="16497"/>
                  </a:cubicBezTo>
                  <a:cubicBezTo>
                    <a:pt x="23151" y="16422"/>
                    <a:pt x="23300" y="16348"/>
                    <a:pt x="23487" y="16348"/>
                  </a:cubicBezTo>
                  <a:cubicBezTo>
                    <a:pt x="23673" y="16348"/>
                    <a:pt x="23897" y="16348"/>
                    <a:pt x="24121" y="16273"/>
                  </a:cubicBezTo>
                  <a:cubicBezTo>
                    <a:pt x="24456" y="16161"/>
                    <a:pt x="24270" y="16087"/>
                    <a:pt x="24382" y="15826"/>
                  </a:cubicBezTo>
                  <a:cubicBezTo>
                    <a:pt x="24419" y="15714"/>
                    <a:pt x="24493" y="15714"/>
                    <a:pt x="24568" y="15639"/>
                  </a:cubicBezTo>
                  <a:cubicBezTo>
                    <a:pt x="24605" y="15528"/>
                    <a:pt x="24680" y="15416"/>
                    <a:pt x="24717" y="15304"/>
                  </a:cubicBezTo>
                  <a:cubicBezTo>
                    <a:pt x="24941" y="15006"/>
                    <a:pt x="25202" y="14670"/>
                    <a:pt x="25463" y="14372"/>
                  </a:cubicBezTo>
                  <a:cubicBezTo>
                    <a:pt x="25574" y="14223"/>
                    <a:pt x="25574" y="14185"/>
                    <a:pt x="25761" y="14074"/>
                  </a:cubicBezTo>
                  <a:cubicBezTo>
                    <a:pt x="25873" y="13999"/>
                    <a:pt x="25985" y="13962"/>
                    <a:pt x="26096" y="13887"/>
                  </a:cubicBezTo>
                  <a:cubicBezTo>
                    <a:pt x="26233" y="13778"/>
                    <a:pt x="26349" y="13709"/>
                    <a:pt x="26504" y="13709"/>
                  </a:cubicBezTo>
                  <a:cubicBezTo>
                    <a:pt x="26561" y="13709"/>
                    <a:pt x="26623" y="13718"/>
                    <a:pt x="26693" y="13738"/>
                  </a:cubicBezTo>
                  <a:cubicBezTo>
                    <a:pt x="26917" y="13813"/>
                    <a:pt x="27066" y="14111"/>
                    <a:pt x="27252" y="14260"/>
                  </a:cubicBezTo>
                  <a:cubicBezTo>
                    <a:pt x="27438" y="14409"/>
                    <a:pt x="27588" y="14521"/>
                    <a:pt x="27774" y="14633"/>
                  </a:cubicBezTo>
                  <a:cubicBezTo>
                    <a:pt x="27960" y="14782"/>
                    <a:pt x="28184" y="14894"/>
                    <a:pt x="28445" y="14968"/>
                  </a:cubicBezTo>
                  <a:cubicBezTo>
                    <a:pt x="28669" y="15080"/>
                    <a:pt x="28743" y="15304"/>
                    <a:pt x="28967" y="15378"/>
                  </a:cubicBezTo>
                  <a:cubicBezTo>
                    <a:pt x="29153" y="15416"/>
                    <a:pt x="29340" y="15490"/>
                    <a:pt x="29489" y="15602"/>
                  </a:cubicBezTo>
                  <a:cubicBezTo>
                    <a:pt x="29713" y="15751"/>
                    <a:pt x="29936" y="15938"/>
                    <a:pt x="30085" y="16161"/>
                  </a:cubicBezTo>
                  <a:cubicBezTo>
                    <a:pt x="30197" y="16310"/>
                    <a:pt x="30384" y="16460"/>
                    <a:pt x="30234" y="16646"/>
                  </a:cubicBezTo>
                  <a:cubicBezTo>
                    <a:pt x="30198" y="16719"/>
                    <a:pt x="30162" y="16744"/>
                    <a:pt x="30124" y="16744"/>
                  </a:cubicBezTo>
                  <a:cubicBezTo>
                    <a:pt x="30046" y="16744"/>
                    <a:pt x="29962" y="16634"/>
                    <a:pt x="29862" y="16609"/>
                  </a:cubicBezTo>
                  <a:cubicBezTo>
                    <a:pt x="29737" y="16584"/>
                    <a:pt x="29609" y="16571"/>
                    <a:pt x="29479" y="16571"/>
                  </a:cubicBezTo>
                  <a:cubicBezTo>
                    <a:pt x="29220" y="16571"/>
                    <a:pt x="28955" y="16621"/>
                    <a:pt x="28706" y="16720"/>
                  </a:cubicBezTo>
                  <a:cubicBezTo>
                    <a:pt x="28557" y="16795"/>
                    <a:pt x="28408" y="16832"/>
                    <a:pt x="28259" y="16832"/>
                  </a:cubicBezTo>
                  <a:cubicBezTo>
                    <a:pt x="28110" y="16795"/>
                    <a:pt x="27998" y="16683"/>
                    <a:pt x="27849" y="16646"/>
                  </a:cubicBezTo>
                  <a:cubicBezTo>
                    <a:pt x="27662" y="16609"/>
                    <a:pt x="27476" y="16571"/>
                    <a:pt x="27289" y="16571"/>
                  </a:cubicBezTo>
                  <a:lnTo>
                    <a:pt x="26656" y="16497"/>
                  </a:lnTo>
                  <a:cubicBezTo>
                    <a:pt x="26562" y="16478"/>
                    <a:pt x="26479" y="16469"/>
                    <a:pt x="26399" y="16469"/>
                  </a:cubicBezTo>
                  <a:cubicBezTo>
                    <a:pt x="26320" y="16469"/>
                    <a:pt x="26246" y="16478"/>
                    <a:pt x="26171" y="16497"/>
                  </a:cubicBezTo>
                  <a:cubicBezTo>
                    <a:pt x="25947" y="16534"/>
                    <a:pt x="25724" y="16609"/>
                    <a:pt x="25500" y="16646"/>
                  </a:cubicBezTo>
                  <a:cubicBezTo>
                    <a:pt x="25351" y="16646"/>
                    <a:pt x="25239" y="16571"/>
                    <a:pt x="25090" y="16571"/>
                  </a:cubicBezTo>
                  <a:cubicBezTo>
                    <a:pt x="24941" y="16571"/>
                    <a:pt x="24792" y="16646"/>
                    <a:pt x="24643" y="16646"/>
                  </a:cubicBezTo>
                  <a:cubicBezTo>
                    <a:pt x="24232" y="16646"/>
                    <a:pt x="23860" y="16497"/>
                    <a:pt x="23487" y="16460"/>
                  </a:cubicBezTo>
                  <a:cubicBezTo>
                    <a:pt x="23189" y="16460"/>
                    <a:pt x="23151" y="16571"/>
                    <a:pt x="23189" y="16832"/>
                  </a:cubicBezTo>
                  <a:cubicBezTo>
                    <a:pt x="23450" y="16870"/>
                    <a:pt x="23636" y="17093"/>
                    <a:pt x="23561" y="17354"/>
                  </a:cubicBezTo>
                  <a:cubicBezTo>
                    <a:pt x="23524" y="17690"/>
                    <a:pt x="23487" y="17802"/>
                    <a:pt x="23748" y="18025"/>
                  </a:cubicBezTo>
                  <a:cubicBezTo>
                    <a:pt x="23934" y="18249"/>
                    <a:pt x="24121" y="18435"/>
                    <a:pt x="24270" y="18659"/>
                  </a:cubicBezTo>
                  <a:cubicBezTo>
                    <a:pt x="24382" y="18845"/>
                    <a:pt x="24493" y="18995"/>
                    <a:pt x="24643" y="19144"/>
                  </a:cubicBezTo>
                  <a:cubicBezTo>
                    <a:pt x="24792" y="19218"/>
                    <a:pt x="24978" y="19293"/>
                    <a:pt x="25164" y="19330"/>
                  </a:cubicBezTo>
                  <a:cubicBezTo>
                    <a:pt x="25351" y="19405"/>
                    <a:pt x="25537" y="19554"/>
                    <a:pt x="25761" y="19628"/>
                  </a:cubicBezTo>
                  <a:cubicBezTo>
                    <a:pt x="26208" y="19740"/>
                    <a:pt x="26618" y="19777"/>
                    <a:pt x="27066" y="19815"/>
                  </a:cubicBezTo>
                  <a:cubicBezTo>
                    <a:pt x="27215" y="19815"/>
                    <a:pt x="27364" y="19852"/>
                    <a:pt x="27476" y="19889"/>
                  </a:cubicBezTo>
                  <a:cubicBezTo>
                    <a:pt x="27513" y="19889"/>
                    <a:pt x="27550" y="20001"/>
                    <a:pt x="27588" y="20001"/>
                  </a:cubicBezTo>
                  <a:cubicBezTo>
                    <a:pt x="27774" y="20076"/>
                    <a:pt x="27923" y="20038"/>
                    <a:pt x="28072" y="20188"/>
                  </a:cubicBezTo>
                  <a:cubicBezTo>
                    <a:pt x="28184" y="20337"/>
                    <a:pt x="28221" y="20448"/>
                    <a:pt x="28147" y="20672"/>
                  </a:cubicBezTo>
                  <a:cubicBezTo>
                    <a:pt x="28110" y="20933"/>
                    <a:pt x="28072" y="20859"/>
                    <a:pt x="27923" y="21045"/>
                  </a:cubicBezTo>
                  <a:cubicBezTo>
                    <a:pt x="27849" y="21157"/>
                    <a:pt x="27811" y="21343"/>
                    <a:pt x="27811" y="21492"/>
                  </a:cubicBezTo>
                  <a:cubicBezTo>
                    <a:pt x="27774" y="21679"/>
                    <a:pt x="27699" y="21865"/>
                    <a:pt x="27625" y="22052"/>
                  </a:cubicBezTo>
                  <a:cubicBezTo>
                    <a:pt x="27550" y="22312"/>
                    <a:pt x="27588" y="22872"/>
                    <a:pt x="27215" y="22872"/>
                  </a:cubicBezTo>
                  <a:cubicBezTo>
                    <a:pt x="27178" y="22760"/>
                    <a:pt x="26879" y="22723"/>
                    <a:pt x="26767" y="22611"/>
                  </a:cubicBezTo>
                  <a:cubicBezTo>
                    <a:pt x="26544" y="22462"/>
                    <a:pt x="26283" y="22312"/>
                    <a:pt x="26059" y="22201"/>
                  </a:cubicBezTo>
                  <a:cubicBezTo>
                    <a:pt x="25716" y="22013"/>
                    <a:pt x="25346" y="21931"/>
                    <a:pt x="24972" y="21931"/>
                  </a:cubicBezTo>
                  <a:cubicBezTo>
                    <a:pt x="24900" y="21931"/>
                    <a:pt x="24827" y="21934"/>
                    <a:pt x="24754" y="21940"/>
                  </a:cubicBezTo>
                  <a:cubicBezTo>
                    <a:pt x="24649" y="21948"/>
                    <a:pt x="24545" y="21953"/>
                    <a:pt x="24443" y="21953"/>
                  </a:cubicBezTo>
                  <a:cubicBezTo>
                    <a:pt x="24113" y="21953"/>
                    <a:pt x="23800" y="21904"/>
                    <a:pt x="23487" y="21791"/>
                  </a:cubicBezTo>
                  <a:cubicBezTo>
                    <a:pt x="23151" y="21641"/>
                    <a:pt x="22779" y="21455"/>
                    <a:pt x="22480" y="21269"/>
                  </a:cubicBezTo>
                  <a:cubicBezTo>
                    <a:pt x="22294" y="21120"/>
                    <a:pt x="22107" y="21008"/>
                    <a:pt x="21921" y="20933"/>
                  </a:cubicBezTo>
                  <a:cubicBezTo>
                    <a:pt x="21735" y="20914"/>
                    <a:pt x="21548" y="20905"/>
                    <a:pt x="21362" y="20905"/>
                  </a:cubicBezTo>
                  <a:cubicBezTo>
                    <a:pt x="21175" y="20905"/>
                    <a:pt x="20989" y="20914"/>
                    <a:pt x="20803" y="20933"/>
                  </a:cubicBezTo>
                  <a:lnTo>
                    <a:pt x="20318" y="20933"/>
                  </a:lnTo>
                  <a:cubicBezTo>
                    <a:pt x="19945" y="20970"/>
                    <a:pt x="20057" y="21306"/>
                    <a:pt x="19983" y="21604"/>
                  </a:cubicBezTo>
                  <a:cubicBezTo>
                    <a:pt x="19937" y="21853"/>
                    <a:pt x="19823" y="21924"/>
                    <a:pt x="19657" y="21924"/>
                  </a:cubicBezTo>
                  <a:cubicBezTo>
                    <a:pt x="19549" y="21924"/>
                    <a:pt x="19420" y="21894"/>
                    <a:pt x="19274" y="21865"/>
                  </a:cubicBezTo>
                  <a:cubicBezTo>
                    <a:pt x="19051" y="21828"/>
                    <a:pt x="18790" y="21716"/>
                    <a:pt x="18603" y="21567"/>
                  </a:cubicBezTo>
                  <a:cubicBezTo>
                    <a:pt x="17969" y="21045"/>
                    <a:pt x="17559" y="20225"/>
                    <a:pt x="16814" y="19777"/>
                  </a:cubicBezTo>
                  <a:cubicBezTo>
                    <a:pt x="16553" y="19591"/>
                    <a:pt x="16255" y="19405"/>
                    <a:pt x="15956" y="19218"/>
                  </a:cubicBezTo>
                  <a:cubicBezTo>
                    <a:pt x="15621" y="19069"/>
                    <a:pt x="15546" y="18995"/>
                    <a:pt x="15695" y="18622"/>
                  </a:cubicBezTo>
                  <a:cubicBezTo>
                    <a:pt x="15770" y="18324"/>
                    <a:pt x="16031" y="17802"/>
                    <a:pt x="15733" y="17578"/>
                  </a:cubicBezTo>
                  <a:cubicBezTo>
                    <a:pt x="15509" y="17466"/>
                    <a:pt x="15285" y="17503"/>
                    <a:pt x="15024" y="17429"/>
                  </a:cubicBezTo>
                  <a:cubicBezTo>
                    <a:pt x="14801" y="17354"/>
                    <a:pt x="14652" y="17205"/>
                    <a:pt x="14428" y="17131"/>
                  </a:cubicBezTo>
                  <a:cubicBezTo>
                    <a:pt x="14055" y="17019"/>
                    <a:pt x="13682" y="16981"/>
                    <a:pt x="13272" y="16981"/>
                  </a:cubicBezTo>
                  <a:cubicBezTo>
                    <a:pt x="13118" y="16951"/>
                    <a:pt x="12957" y="16932"/>
                    <a:pt x="12798" y="16932"/>
                  </a:cubicBezTo>
                  <a:cubicBezTo>
                    <a:pt x="12572" y="16932"/>
                    <a:pt x="12350" y="16969"/>
                    <a:pt x="12154" y="17056"/>
                  </a:cubicBezTo>
                  <a:cubicBezTo>
                    <a:pt x="11967" y="17131"/>
                    <a:pt x="11781" y="17168"/>
                    <a:pt x="11595" y="17205"/>
                  </a:cubicBezTo>
                  <a:lnTo>
                    <a:pt x="11222" y="17205"/>
                  </a:lnTo>
                  <a:cubicBezTo>
                    <a:pt x="10998" y="17280"/>
                    <a:pt x="10737" y="17317"/>
                    <a:pt x="10513" y="17392"/>
                  </a:cubicBezTo>
                  <a:cubicBezTo>
                    <a:pt x="10364" y="17429"/>
                    <a:pt x="10178" y="17503"/>
                    <a:pt x="10029" y="17578"/>
                  </a:cubicBezTo>
                  <a:cubicBezTo>
                    <a:pt x="9880" y="17690"/>
                    <a:pt x="9768" y="17727"/>
                    <a:pt x="9619" y="17764"/>
                  </a:cubicBezTo>
                  <a:lnTo>
                    <a:pt x="9358" y="17764"/>
                  </a:lnTo>
                  <a:cubicBezTo>
                    <a:pt x="9136" y="17820"/>
                    <a:pt x="8956" y="17916"/>
                    <a:pt x="8740" y="17916"/>
                  </a:cubicBezTo>
                  <a:cubicBezTo>
                    <a:pt x="8665" y="17916"/>
                    <a:pt x="8586" y="17905"/>
                    <a:pt x="8500" y="17876"/>
                  </a:cubicBezTo>
                  <a:cubicBezTo>
                    <a:pt x="8128" y="17802"/>
                    <a:pt x="8165" y="17056"/>
                    <a:pt x="8090" y="16720"/>
                  </a:cubicBezTo>
                  <a:cubicBezTo>
                    <a:pt x="7829" y="16720"/>
                    <a:pt x="7717" y="17131"/>
                    <a:pt x="7606" y="17280"/>
                  </a:cubicBezTo>
                  <a:cubicBezTo>
                    <a:pt x="7419" y="17615"/>
                    <a:pt x="7158" y="17913"/>
                    <a:pt x="6897" y="18174"/>
                  </a:cubicBezTo>
                  <a:cubicBezTo>
                    <a:pt x="6636" y="18361"/>
                    <a:pt x="6301" y="18473"/>
                    <a:pt x="5965" y="18547"/>
                  </a:cubicBezTo>
                  <a:cubicBezTo>
                    <a:pt x="5332" y="18734"/>
                    <a:pt x="4921" y="19330"/>
                    <a:pt x="4884" y="19964"/>
                  </a:cubicBezTo>
                  <a:cubicBezTo>
                    <a:pt x="4884" y="20262"/>
                    <a:pt x="5033" y="20448"/>
                    <a:pt x="4772" y="20635"/>
                  </a:cubicBezTo>
                  <a:cubicBezTo>
                    <a:pt x="4549" y="20784"/>
                    <a:pt x="4325" y="20896"/>
                    <a:pt x="4101" y="20970"/>
                  </a:cubicBezTo>
                  <a:cubicBezTo>
                    <a:pt x="3579" y="21194"/>
                    <a:pt x="3132" y="21530"/>
                    <a:pt x="2759" y="21940"/>
                  </a:cubicBezTo>
                  <a:cubicBezTo>
                    <a:pt x="2125" y="22573"/>
                    <a:pt x="1529" y="23282"/>
                    <a:pt x="1007" y="24027"/>
                  </a:cubicBezTo>
                  <a:cubicBezTo>
                    <a:pt x="821" y="24288"/>
                    <a:pt x="672" y="24624"/>
                    <a:pt x="448" y="24885"/>
                  </a:cubicBezTo>
                  <a:cubicBezTo>
                    <a:pt x="299" y="25034"/>
                    <a:pt x="187" y="25220"/>
                    <a:pt x="75" y="25407"/>
                  </a:cubicBezTo>
                  <a:cubicBezTo>
                    <a:pt x="1" y="25556"/>
                    <a:pt x="1" y="25668"/>
                    <a:pt x="1" y="25817"/>
                  </a:cubicBezTo>
                  <a:cubicBezTo>
                    <a:pt x="38" y="25966"/>
                    <a:pt x="187" y="26078"/>
                    <a:pt x="224" y="26190"/>
                  </a:cubicBezTo>
                  <a:cubicBezTo>
                    <a:pt x="262" y="26301"/>
                    <a:pt x="336" y="26600"/>
                    <a:pt x="411" y="26786"/>
                  </a:cubicBezTo>
                  <a:cubicBezTo>
                    <a:pt x="597" y="27233"/>
                    <a:pt x="634" y="27681"/>
                    <a:pt x="560" y="28165"/>
                  </a:cubicBezTo>
                  <a:cubicBezTo>
                    <a:pt x="485" y="28613"/>
                    <a:pt x="336" y="29023"/>
                    <a:pt x="262" y="29470"/>
                  </a:cubicBezTo>
                  <a:cubicBezTo>
                    <a:pt x="187" y="29843"/>
                    <a:pt x="187" y="30179"/>
                    <a:pt x="262" y="30551"/>
                  </a:cubicBezTo>
                  <a:cubicBezTo>
                    <a:pt x="299" y="30700"/>
                    <a:pt x="373" y="30850"/>
                    <a:pt x="448" y="30999"/>
                  </a:cubicBezTo>
                  <a:cubicBezTo>
                    <a:pt x="597" y="31297"/>
                    <a:pt x="672" y="31595"/>
                    <a:pt x="821" y="31893"/>
                  </a:cubicBezTo>
                  <a:cubicBezTo>
                    <a:pt x="970" y="32154"/>
                    <a:pt x="1193" y="32415"/>
                    <a:pt x="1343" y="32676"/>
                  </a:cubicBezTo>
                  <a:cubicBezTo>
                    <a:pt x="1566" y="33012"/>
                    <a:pt x="1790" y="33310"/>
                    <a:pt x="2051" y="33571"/>
                  </a:cubicBezTo>
                  <a:cubicBezTo>
                    <a:pt x="2312" y="33869"/>
                    <a:pt x="2573" y="34205"/>
                    <a:pt x="2797" y="34503"/>
                  </a:cubicBezTo>
                  <a:cubicBezTo>
                    <a:pt x="2871" y="34615"/>
                    <a:pt x="2908" y="34801"/>
                    <a:pt x="3057" y="34876"/>
                  </a:cubicBezTo>
                  <a:cubicBezTo>
                    <a:pt x="3156" y="34930"/>
                    <a:pt x="3276" y="34951"/>
                    <a:pt x="3408" y="34951"/>
                  </a:cubicBezTo>
                  <a:cubicBezTo>
                    <a:pt x="3823" y="34951"/>
                    <a:pt x="4349" y="34737"/>
                    <a:pt x="4661" y="34652"/>
                  </a:cubicBezTo>
                  <a:cubicBezTo>
                    <a:pt x="4987" y="34536"/>
                    <a:pt x="5313" y="34477"/>
                    <a:pt x="5639" y="34477"/>
                  </a:cubicBezTo>
                  <a:cubicBezTo>
                    <a:pt x="5835" y="34477"/>
                    <a:pt x="6031" y="34498"/>
                    <a:pt x="6226" y="34540"/>
                  </a:cubicBezTo>
                  <a:cubicBezTo>
                    <a:pt x="6450" y="34540"/>
                    <a:pt x="6711" y="34578"/>
                    <a:pt x="6972" y="34652"/>
                  </a:cubicBezTo>
                  <a:cubicBezTo>
                    <a:pt x="7158" y="34764"/>
                    <a:pt x="7382" y="34801"/>
                    <a:pt x="7606" y="34839"/>
                  </a:cubicBezTo>
                  <a:cubicBezTo>
                    <a:pt x="7646" y="34841"/>
                    <a:pt x="7687" y="34843"/>
                    <a:pt x="7728" y="34843"/>
                  </a:cubicBezTo>
                  <a:cubicBezTo>
                    <a:pt x="8133" y="34843"/>
                    <a:pt x="8539" y="34711"/>
                    <a:pt x="8945" y="34711"/>
                  </a:cubicBezTo>
                  <a:cubicBezTo>
                    <a:pt x="9020" y="34711"/>
                    <a:pt x="9096" y="34716"/>
                    <a:pt x="9171" y="34727"/>
                  </a:cubicBezTo>
                  <a:cubicBezTo>
                    <a:pt x="9281" y="34716"/>
                    <a:pt x="9393" y="34711"/>
                    <a:pt x="9508" y="34711"/>
                  </a:cubicBezTo>
                  <a:cubicBezTo>
                    <a:pt x="9784" y="34711"/>
                    <a:pt x="10074" y="34738"/>
                    <a:pt x="10364" y="34764"/>
                  </a:cubicBezTo>
                  <a:cubicBezTo>
                    <a:pt x="10588" y="34839"/>
                    <a:pt x="10812" y="34950"/>
                    <a:pt x="10998" y="35099"/>
                  </a:cubicBezTo>
                  <a:cubicBezTo>
                    <a:pt x="11259" y="35323"/>
                    <a:pt x="11483" y="35547"/>
                    <a:pt x="11669" y="35845"/>
                  </a:cubicBezTo>
                  <a:cubicBezTo>
                    <a:pt x="11744" y="36031"/>
                    <a:pt x="11706" y="36255"/>
                    <a:pt x="11893" y="36442"/>
                  </a:cubicBezTo>
                  <a:cubicBezTo>
                    <a:pt x="12079" y="36628"/>
                    <a:pt x="12638" y="36628"/>
                    <a:pt x="12862" y="36889"/>
                  </a:cubicBezTo>
                  <a:cubicBezTo>
                    <a:pt x="13198" y="37262"/>
                    <a:pt x="12899" y="38045"/>
                    <a:pt x="12676" y="38492"/>
                  </a:cubicBezTo>
                  <a:cubicBezTo>
                    <a:pt x="12452" y="38977"/>
                    <a:pt x="12266" y="39498"/>
                    <a:pt x="12191" y="40058"/>
                  </a:cubicBezTo>
                  <a:cubicBezTo>
                    <a:pt x="12154" y="40244"/>
                    <a:pt x="12116" y="40393"/>
                    <a:pt x="12116" y="40580"/>
                  </a:cubicBezTo>
                  <a:cubicBezTo>
                    <a:pt x="12116" y="40729"/>
                    <a:pt x="12191" y="40878"/>
                    <a:pt x="12266" y="41027"/>
                  </a:cubicBezTo>
                  <a:cubicBezTo>
                    <a:pt x="12340" y="41213"/>
                    <a:pt x="12415" y="41400"/>
                    <a:pt x="12527" y="41549"/>
                  </a:cubicBezTo>
                  <a:cubicBezTo>
                    <a:pt x="12676" y="41810"/>
                    <a:pt x="12750" y="42071"/>
                    <a:pt x="12750" y="42332"/>
                  </a:cubicBezTo>
                  <a:cubicBezTo>
                    <a:pt x="12788" y="42705"/>
                    <a:pt x="12862" y="43040"/>
                    <a:pt x="12899" y="43376"/>
                  </a:cubicBezTo>
                  <a:cubicBezTo>
                    <a:pt x="12899" y="43748"/>
                    <a:pt x="12862" y="44121"/>
                    <a:pt x="12788" y="44457"/>
                  </a:cubicBezTo>
                  <a:cubicBezTo>
                    <a:pt x="12750" y="44830"/>
                    <a:pt x="12676" y="45202"/>
                    <a:pt x="12638" y="45612"/>
                  </a:cubicBezTo>
                  <a:cubicBezTo>
                    <a:pt x="12564" y="45911"/>
                    <a:pt x="12527" y="46209"/>
                    <a:pt x="12489" y="46544"/>
                  </a:cubicBezTo>
                  <a:cubicBezTo>
                    <a:pt x="12527" y="46768"/>
                    <a:pt x="12564" y="46992"/>
                    <a:pt x="12638" y="47178"/>
                  </a:cubicBezTo>
                  <a:cubicBezTo>
                    <a:pt x="12713" y="47551"/>
                    <a:pt x="12676" y="47886"/>
                    <a:pt x="12564" y="48222"/>
                  </a:cubicBezTo>
                  <a:cubicBezTo>
                    <a:pt x="12452" y="48557"/>
                    <a:pt x="12191" y="48856"/>
                    <a:pt x="12042" y="49154"/>
                  </a:cubicBezTo>
                  <a:cubicBezTo>
                    <a:pt x="11967" y="49415"/>
                    <a:pt x="11930" y="49676"/>
                    <a:pt x="11893" y="49937"/>
                  </a:cubicBezTo>
                  <a:cubicBezTo>
                    <a:pt x="11930" y="50347"/>
                    <a:pt x="12042" y="50720"/>
                    <a:pt x="12266" y="51055"/>
                  </a:cubicBezTo>
                  <a:cubicBezTo>
                    <a:pt x="12638" y="51950"/>
                    <a:pt x="13235" y="52807"/>
                    <a:pt x="13496" y="53739"/>
                  </a:cubicBezTo>
                  <a:cubicBezTo>
                    <a:pt x="13608" y="54112"/>
                    <a:pt x="13645" y="54485"/>
                    <a:pt x="13682" y="54858"/>
                  </a:cubicBezTo>
                  <a:cubicBezTo>
                    <a:pt x="13682" y="55268"/>
                    <a:pt x="13496" y="55678"/>
                    <a:pt x="13496" y="56051"/>
                  </a:cubicBezTo>
                  <a:cubicBezTo>
                    <a:pt x="13459" y="56647"/>
                    <a:pt x="13570" y="57318"/>
                    <a:pt x="13309" y="57877"/>
                  </a:cubicBezTo>
                  <a:cubicBezTo>
                    <a:pt x="13235" y="58064"/>
                    <a:pt x="13123" y="58213"/>
                    <a:pt x="13198" y="58437"/>
                  </a:cubicBezTo>
                  <a:cubicBezTo>
                    <a:pt x="13272" y="58735"/>
                    <a:pt x="13645" y="58996"/>
                    <a:pt x="13869" y="59220"/>
                  </a:cubicBezTo>
                  <a:cubicBezTo>
                    <a:pt x="14055" y="59480"/>
                    <a:pt x="14241" y="59741"/>
                    <a:pt x="14391" y="60040"/>
                  </a:cubicBezTo>
                  <a:cubicBezTo>
                    <a:pt x="14465" y="60114"/>
                    <a:pt x="14540" y="60226"/>
                    <a:pt x="14577" y="60338"/>
                  </a:cubicBezTo>
                  <a:cubicBezTo>
                    <a:pt x="14875" y="60263"/>
                    <a:pt x="15323" y="60226"/>
                    <a:pt x="15397" y="60189"/>
                  </a:cubicBezTo>
                  <a:cubicBezTo>
                    <a:pt x="15546" y="60040"/>
                    <a:pt x="15733" y="59853"/>
                    <a:pt x="15919" y="59741"/>
                  </a:cubicBezTo>
                  <a:cubicBezTo>
                    <a:pt x="16081" y="59638"/>
                    <a:pt x="16249" y="59611"/>
                    <a:pt x="16421" y="59611"/>
                  </a:cubicBezTo>
                  <a:cubicBezTo>
                    <a:pt x="16615" y="59611"/>
                    <a:pt x="16813" y="59646"/>
                    <a:pt x="17012" y="59646"/>
                  </a:cubicBezTo>
                  <a:cubicBezTo>
                    <a:pt x="17083" y="59646"/>
                    <a:pt x="17153" y="59641"/>
                    <a:pt x="17224" y="59630"/>
                  </a:cubicBezTo>
                  <a:cubicBezTo>
                    <a:pt x="17410" y="59592"/>
                    <a:pt x="17634" y="59480"/>
                    <a:pt x="17820" y="59443"/>
                  </a:cubicBezTo>
                  <a:lnTo>
                    <a:pt x="18342" y="59443"/>
                  </a:lnTo>
                  <a:cubicBezTo>
                    <a:pt x="18378" y="59446"/>
                    <a:pt x="18413" y="59447"/>
                    <a:pt x="18448" y="59447"/>
                  </a:cubicBezTo>
                  <a:cubicBezTo>
                    <a:pt x="18971" y="59447"/>
                    <a:pt x="19482" y="59191"/>
                    <a:pt x="19796" y="58772"/>
                  </a:cubicBezTo>
                  <a:cubicBezTo>
                    <a:pt x="20132" y="58511"/>
                    <a:pt x="20393" y="58213"/>
                    <a:pt x="20579" y="57840"/>
                  </a:cubicBezTo>
                  <a:cubicBezTo>
                    <a:pt x="20803" y="57430"/>
                    <a:pt x="21026" y="57020"/>
                    <a:pt x="21250" y="56610"/>
                  </a:cubicBezTo>
                  <a:cubicBezTo>
                    <a:pt x="21623" y="56013"/>
                    <a:pt x="21735" y="55193"/>
                    <a:pt x="22406" y="54932"/>
                  </a:cubicBezTo>
                  <a:cubicBezTo>
                    <a:pt x="22704" y="54895"/>
                    <a:pt x="23002" y="54783"/>
                    <a:pt x="23300" y="54634"/>
                  </a:cubicBezTo>
                  <a:cubicBezTo>
                    <a:pt x="23561" y="54410"/>
                    <a:pt x="23487" y="53963"/>
                    <a:pt x="23412" y="53702"/>
                  </a:cubicBezTo>
                  <a:cubicBezTo>
                    <a:pt x="23375" y="53404"/>
                    <a:pt x="23375" y="53106"/>
                    <a:pt x="23412" y="52807"/>
                  </a:cubicBezTo>
                  <a:cubicBezTo>
                    <a:pt x="23487" y="52472"/>
                    <a:pt x="23487" y="52323"/>
                    <a:pt x="23785" y="52136"/>
                  </a:cubicBezTo>
                  <a:cubicBezTo>
                    <a:pt x="24046" y="51950"/>
                    <a:pt x="24344" y="51801"/>
                    <a:pt x="24643" y="51652"/>
                  </a:cubicBezTo>
                  <a:cubicBezTo>
                    <a:pt x="25202" y="51391"/>
                    <a:pt x="25761" y="51055"/>
                    <a:pt x="26246" y="50645"/>
                  </a:cubicBezTo>
                  <a:cubicBezTo>
                    <a:pt x="26432" y="50496"/>
                    <a:pt x="26581" y="50347"/>
                    <a:pt x="26767" y="50198"/>
                  </a:cubicBezTo>
                  <a:cubicBezTo>
                    <a:pt x="26954" y="50049"/>
                    <a:pt x="27178" y="49900"/>
                    <a:pt x="27252" y="49713"/>
                  </a:cubicBezTo>
                  <a:cubicBezTo>
                    <a:pt x="27327" y="49527"/>
                    <a:pt x="27252" y="49489"/>
                    <a:pt x="27252" y="49303"/>
                  </a:cubicBezTo>
                  <a:cubicBezTo>
                    <a:pt x="27252" y="49191"/>
                    <a:pt x="27252" y="49079"/>
                    <a:pt x="27289" y="48968"/>
                  </a:cubicBezTo>
                  <a:cubicBezTo>
                    <a:pt x="27327" y="48707"/>
                    <a:pt x="27252" y="48446"/>
                    <a:pt x="27289" y="48185"/>
                  </a:cubicBezTo>
                  <a:cubicBezTo>
                    <a:pt x="27327" y="47775"/>
                    <a:pt x="27327" y="47402"/>
                    <a:pt x="27364" y="47029"/>
                  </a:cubicBezTo>
                  <a:cubicBezTo>
                    <a:pt x="27364" y="46544"/>
                    <a:pt x="27364" y="46060"/>
                    <a:pt x="27438" y="45575"/>
                  </a:cubicBezTo>
                  <a:cubicBezTo>
                    <a:pt x="27550" y="45128"/>
                    <a:pt x="27588" y="44680"/>
                    <a:pt x="27625" y="44233"/>
                  </a:cubicBezTo>
                  <a:cubicBezTo>
                    <a:pt x="27588" y="44084"/>
                    <a:pt x="27513" y="44009"/>
                    <a:pt x="27550" y="43786"/>
                  </a:cubicBezTo>
                  <a:cubicBezTo>
                    <a:pt x="27625" y="43562"/>
                    <a:pt x="27737" y="43301"/>
                    <a:pt x="27886" y="43077"/>
                  </a:cubicBezTo>
                  <a:cubicBezTo>
                    <a:pt x="28520" y="42108"/>
                    <a:pt x="29526" y="41698"/>
                    <a:pt x="30421" y="41064"/>
                  </a:cubicBezTo>
                  <a:cubicBezTo>
                    <a:pt x="31129" y="40617"/>
                    <a:pt x="31838" y="40095"/>
                    <a:pt x="32471" y="39573"/>
                  </a:cubicBezTo>
                  <a:cubicBezTo>
                    <a:pt x="33030" y="39051"/>
                    <a:pt x="33515" y="38455"/>
                    <a:pt x="33851" y="37784"/>
                  </a:cubicBezTo>
                  <a:cubicBezTo>
                    <a:pt x="34112" y="37336"/>
                    <a:pt x="34410" y="36814"/>
                    <a:pt x="34671" y="36330"/>
                  </a:cubicBezTo>
                  <a:cubicBezTo>
                    <a:pt x="34783" y="36106"/>
                    <a:pt x="34857" y="35920"/>
                    <a:pt x="34932" y="35696"/>
                  </a:cubicBezTo>
                  <a:cubicBezTo>
                    <a:pt x="35044" y="35547"/>
                    <a:pt x="35118" y="35360"/>
                    <a:pt x="35155" y="35174"/>
                  </a:cubicBezTo>
                  <a:cubicBezTo>
                    <a:pt x="35155" y="34982"/>
                    <a:pt x="34935" y="34924"/>
                    <a:pt x="34697" y="34924"/>
                  </a:cubicBezTo>
                  <a:cubicBezTo>
                    <a:pt x="34521" y="34924"/>
                    <a:pt x="34335" y="34956"/>
                    <a:pt x="34223" y="34988"/>
                  </a:cubicBezTo>
                  <a:cubicBezTo>
                    <a:pt x="33962" y="35062"/>
                    <a:pt x="33739" y="35137"/>
                    <a:pt x="33441" y="35174"/>
                  </a:cubicBezTo>
                  <a:cubicBezTo>
                    <a:pt x="33217" y="35174"/>
                    <a:pt x="32993" y="35137"/>
                    <a:pt x="32770" y="35099"/>
                  </a:cubicBezTo>
                  <a:cubicBezTo>
                    <a:pt x="32728" y="35097"/>
                    <a:pt x="32686" y="35096"/>
                    <a:pt x="32643" y="35096"/>
                  </a:cubicBezTo>
                  <a:cubicBezTo>
                    <a:pt x="32331" y="35096"/>
                    <a:pt x="32001" y="35151"/>
                    <a:pt x="31688" y="35151"/>
                  </a:cubicBezTo>
                  <a:cubicBezTo>
                    <a:pt x="31357" y="35151"/>
                    <a:pt x="31045" y="35090"/>
                    <a:pt x="30794" y="34839"/>
                  </a:cubicBezTo>
                  <a:cubicBezTo>
                    <a:pt x="30943" y="34727"/>
                    <a:pt x="31055" y="34540"/>
                    <a:pt x="31166" y="34466"/>
                  </a:cubicBezTo>
                  <a:cubicBezTo>
                    <a:pt x="31535" y="34374"/>
                    <a:pt x="31903" y="34307"/>
                    <a:pt x="32271" y="34307"/>
                  </a:cubicBezTo>
                  <a:cubicBezTo>
                    <a:pt x="32350" y="34307"/>
                    <a:pt x="32429" y="34310"/>
                    <a:pt x="32509" y="34317"/>
                  </a:cubicBezTo>
                  <a:cubicBezTo>
                    <a:pt x="33105" y="34279"/>
                    <a:pt x="33739" y="34205"/>
                    <a:pt x="34373" y="34093"/>
                  </a:cubicBezTo>
                  <a:cubicBezTo>
                    <a:pt x="34745" y="34018"/>
                    <a:pt x="35081" y="33795"/>
                    <a:pt x="35305" y="33459"/>
                  </a:cubicBezTo>
                  <a:cubicBezTo>
                    <a:pt x="35379" y="33310"/>
                    <a:pt x="35416" y="33124"/>
                    <a:pt x="35565" y="33012"/>
                  </a:cubicBezTo>
                  <a:cubicBezTo>
                    <a:pt x="35826" y="32825"/>
                    <a:pt x="36125" y="32714"/>
                    <a:pt x="36423" y="32639"/>
                  </a:cubicBezTo>
                  <a:cubicBezTo>
                    <a:pt x="36870" y="32490"/>
                    <a:pt x="37355" y="32453"/>
                    <a:pt x="37802" y="32303"/>
                  </a:cubicBezTo>
                  <a:cubicBezTo>
                    <a:pt x="37951" y="32229"/>
                    <a:pt x="38138" y="32117"/>
                    <a:pt x="38250" y="31968"/>
                  </a:cubicBezTo>
                  <a:cubicBezTo>
                    <a:pt x="38436" y="31670"/>
                    <a:pt x="38548" y="31297"/>
                    <a:pt x="38622" y="30924"/>
                  </a:cubicBezTo>
                  <a:cubicBezTo>
                    <a:pt x="38660" y="30663"/>
                    <a:pt x="38809" y="30439"/>
                    <a:pt x="38921" y="30141"/>
                  </a:cubicBezTo>
                  <a:cubicBezTo>
                    <a:pt x="38958" y="29955"/>
                    <a:pt x="38995" y="29806"/>
                    <a:pt x="38995" y="29619"/>
                  </a:cubicBezTo>
                  <a:cubicBezTo>
                    <a:pt x="39033" y="29396"/>
                    <a:pt x="38995" y="29358"/>
                    <a:pt x="38958" y="29135"/>
                  </a:cubicBezTo>
                  <a:cubicBezTo>
                    <a:pt x="38921" y="28948"/>
                    <a:pt x="39033" y="28836"/>
                    <a:pt x="38958" y="28650"/>
                  </a:cubicBezTo>
                  <a:cubicBezTo>
                    <a:pt x="38846" y="28389"/>
                    <a:pt x="38622" y="28165"/>
                    <a:pt x="38324" y="28091"/>
                  </a:cubicBezTo>
                  <a:cubicBezTo>
                    <a:pt x="37728" y="27867"/>
                    <a:pt x="36721" y="28128"/>
                    <a:pt x="36684" y="27271"/>
                  </a:cubicBezTo>
                  <a:cubicBezTo>
                    <a:pt x="36684" y="27159"/>
                    <a:pt x="36758" y="26972"/>
                    <a:pt x="36721" y="26898"/>
                  </a:cubicBezTo>
                  <a:cubicBezTo>
                    <a:pt x="36690" y="26866"/>
                    <a:pt x="36631" y="26855"/>
                    <a:pt x="36566" y="26855"/>
                  </a:cubicBezTo>
                  <a:cubicBezTo>
                    <a:pt x="36478" y="26855"/>
                    <a:pt x="36376" y="26876"/>
                    <a:pt x="36311" y="26898"/>
                  </a:cubicBezTo>
                  <a:cubicBezTo>
                    <a:pt x="36087" y="27010"/>
                    <a:pt x="35901" y="27271"/>
                    <a:pt x="35677" y="27420"/>
                  </a:cubicBezTo>
                  <a:cubicBezTo>
                    <a:pt x="35590" y="27469"/>
                    <a:pt x="35505" y="27491"/>
                    <a:pt x="35423" y="27491"/>
                  </a:cubicBezTo>
                  <a:cubicBezTo>
                    <a:pt x="34621" y="27491"/>
                    <a:pt x="34061" y="25381"/>
                    <a:pt x="34298" y="24773"/>
                  </a:cubicBezTo>
                  <a:cubicBezTo>
                    <a:pt x="34325" y="24767"/>
                    <a:pt x="34352" y="24765"/>
                    <a:pt x="34379" y="24765"/>
                  </a:cubicBezTo>
                  <a:cubicBezTo>
                    <a:pt x="34904" y="24765"/>
                    <a:pt x="35360" y="25759"/>
                    <a:pt x="35715" y="26078"/>
                  </a:cubicBezTo>
                  <a:cubicBezTo>
                    <a:pt x="36087" y="26413"/>
                    <a:pt x="36609" y="26413"/>
                    <a:pt x="37094" y="26488"/>
                  </a:cubicBezTo>
                  <a:cubicBezTo>
                    <a:pt x="37355" y="26488"/>
                    <a:pt x="37616" y="26525"/>
                    <a:pt x="37877" y="26562"/>
                  </a:cubicBezTo>
                  <a:cubicBezTo>
                    <a:pt x="38138" y="26674"/>
                    <a:pt x="38026" y="26749"/>
                    <a:pt x="38175" y="27047"/>
                  </a:cubicBezTo>
                  <a:cubicBezTo>
                    <a:pt x="38361" y="27494"/>
                    <a:pt x="38772" y="27457"/>
                    <a:pt x="39219" y="27532"/>
                  </a:cubicBezTo>
                  <a:lnTo>
                    <a:pt x="39741" y="27606"/>
                  </a:lnTo>
                  <a:cubicBezTo>
                    <a:pt x="40412" y="27681"/>
                    <a:pt x="41083" y="27681"/>
                    <a:pt x="41717" y="27681"/>
                  </a:cubicBezTo>
                  <a:cubicBezTo>
                    <a:pt x="42388" y="27681"/>
                    <a:pt x="43320" y="28091"/>
                    <a:pt x="43282" y="28836"/>
                  </a:cubicBezTo>
                  <a:cubicBezTo>
                    <a:pt x="43282" y="29135"/>
                    <a:pt x="43171" y="29358"/>
                    <a:pt x="43282" y="29657"/>
                  </a:cubicBezTo>
                  <a:cubicBezTo>
                    <a:pt x="43394" y="29806"/>
                    <a:pt x="43543" y="29992"/>
                    <a:pt x="43655" y="30104"/>
                  </a:cubicBezTo>
                  <a:cubicBezTo>
                    <a:pt x="43767" y="30253"/>
                    <a:pt x="43842" y="30402"/>
                    <a:pt x="43953" y="30514"/>
                  </a:cubicBezTo>
                  <a:cubicBezTo>
                    <a:pt x="44065" y="30663"/>
                    <a:pt x="44364" y="30887"/>
                    <a:pt x="44550" y="31073"/>
                  </a:cubicBezTo>
                  <a:cubicBezTo>
                    <a:pt x="44624" y="31148"/>
                    <a:pt x="44662" y="31185"/>
                    <a:pt x="44774" y="31185"/>
                  </a:cubicBezTo>
                  <a:cubicBezTo>
                    <a:pt x="44997" y="31148"/>
                    <a:pt x="45184" y="31073"/>
                    <a:pt x="45407" y="30961"/>
                  </a:cubicBezTo>
                  <a:cubicBezTo>
                    <a:pt x="45668" y="30887"/>
                    <a:pt x="45929" y="30775"/>
                    <a:pt x="46153" y="30589"/>
                  </a:cubicBezTo>
                  <a:cubicBezTo>
                    <a:pt x="46377" y="30700"/>
                    <a:pt x="46265" y="31409"/>
                    <a:pt x="46228" y="31632"/>
                  </a:cubicBezTo>
                  <a:cubicBezTo>
                    <a:pt x="46153" y="32005"/>
                    <a:pt x="46004" y="32378"/>
                    <a:pt x="45929" y="32788"/>
                  </a:cubicBezTo>
                  <a:cubicBezTo>
                    <a:pt x="45855" y="33459"/>
                    <a:pt x="45668" y="34167"/>
                    <a:pt x="45929" y="34839"/>
                  </a:cubicBezTo>
                  <a:cubicBezTo>
                    <a:pt x="46078" y="35211"/>
                    <a:pt x="46228" y="35547"/>
                    <a:pt x="46414" y="35882"/>
                  </a:cubicBezTo>
                  <a:cubicBezTo>
                    <a:pt x="46563" y="36143"/>
                    <a:pt x="46787" y="36367"/>
                    <a:pt x="46973" y="36665"/>
                  </a:cubicBezTo>
                  <a:cubicBezTo>
                    <a:pt x="47160" y="36963"/>
                    <a:pt x="47271" y="37299"/>
                    <a:pt x="47383" y="37634"/>
                  </a:cubicBezTo>
                  <a:cubicBezTo>
                    <a:pt x="47681" y="38380"/>
                    <a:pt x="47905" y="39163"/>
                    <a:pt x="47980" y="39983"/>
                  </a:cubicBezTo>
                  <a:cubicBezTo>
                    <a:pt x="48041" y="40020"/>
                    <a:pt x="48103" y="40037"/>
                    <a:pt x="48164" y="40037"/>
                  </a:cubicBezTo>
                  <a:cubicBezTo>
                    <a:pt x="48664" y="40037"/>
                    <a:pt x="49148" y="38940"/>
                    <a:pt x="49247" y="38641"/>
                  </a:cubicBezTo>
                  <a:cubicBezTo>
                    <a:pt x="49434" y="37858"/>
                    <a:pt x="49173" y="37075"/>
                    <a:pt x="49247" y="36292"/>
                  </a:cubicBezTo>
                  <a:cubicBezTo>
                    <a:pt x="49247" y="36031"/>
                    <a:pt x="49359" y="35808"/>
                    <a:pt x="49471" y="35584"/>
                  </a:cubicBezTo>
                  <a:cubicBezTo>
                    <a:pt x="49657" y="35323"/>
                    <a:pt x="49918" y="35249"/>
                    <a:pt x="50179" y="35062"/>
                  </a:cubicBezTo>
                  <a:cubicBezTo>
                    <a:pt x="50440" y="34876"/>
                    <a:pt x="50664" y="34689"/>
                    <a:pt x="50887" y="34466"/>
                  </a:cubicBezTo>
                  <a:cubicBezTo>
                    <a:pt x="51148" y="34130"/>
                    <a:pt x="51409" y="33795"/>
                    <a:pt x="51708" y="33496"/>
                  </a:cubicBezTo>
                  <a:cubicBezTo>
                    <a:pt x="52118" y="33086"/>
                    <a:pt x="52341" y="32639"/>
                    <a:pt x="52901" y="32415"/>
                  </a:cubicBezTo>
                  <a:cubicBezTo>
                    <a:pt x="53273" y="32303"/>
                    <a:pt x="53646" y="32192"/>
                    <a:pt x="54019" y="32117"/>
                  </a:cubicBezTo>
                  <a:cubicBezTo>
                    <a:pt x="54205" y="32080"/>
                    <a:pt x="54392" y="32043"/>
                    <a:pt x="54578" y="32005"/>
                  </a:cubicBezTo>
                  <a:cubicBezTo>
                    <a:pt x="54839" y="32005"/>
                    <a:pt x="54690" y="32005"/>
                    <a:pt x="54802" y="32117"/>
                  </a:cubicBezTo>
                  <a:cubicBezTo>
                    <a:pt x="54876" y="32266"/>
                    <a:pt x="54914" y="32602"/>
                    <a:pt x="54988" y="32751"/>
                  </a:cubicBezTo>
                  <a:cubicBezTo>
                    <a:pt x="55100" y="32975"/>
                    <a:pt x="55212" y="33161"/>
                    <a:pt x="55287" y="33385"/>
                  </a:cubicBezTo>
                  <a:cubicBezTo>
                    <a:pt x="55473" y="33907"/>
                    <a:pt x="55697" y="34428"/>
                    <a:pt x="55920" y="34913"/>
                  </a:cubicBezTo>
                  <a:cubicBezTo>
                    <a:pt x="56069" y="35249"/>
                    <a:pt x="56293" y="35547"/>
                    <a:pt x="56629" y="35696"/>
                  </a:cubicBezTo>
                  <a:cubicBezTo>
                    <a:pt x="56773" y="35768"/>
                    <a:pt x="56933" y="35809"/>
                    <a:pt x="57099" y="35809"/>
                  </a:cubicBezTo>
                  <a:cubicBezTo>
                    <a:pt x="57189" y="35809"/>
                    <a:pt x="57282" y="35797"/>
                    <a:pt x="57374" y="35770"/>
                  </a:cubicBezTo>
                  <a:cubicBezTo>
                    <a:pt x="57487" y="35748"/>
                    <a:pt x="57628" y="35711"/>
                    <a:pt x="57763" y="35711"/>
                  </a:cubicBezTo>
                  <a:cubicBezTo>
                    <a:pt x="57850" y="35711"/>
                    <a:pt x="57935" y="35727"/>
                    <a:pt x="58008" y="35770"/>
                  </a:cubicBezTo>
                  <a:cubicBezTo>
                    <a:pt x="58008" y="36516"/>
                    <a:pt x="58120" y="37299"/>
                    <a:pt x="58157" y="38045"/>
                  </a:cubicBezTo>
                  <a:cubicBezTo>
                    <a:pt x="58194" y="38455"/>
                    <a:pt x="58232" y="38827"/>
                    <a:pt x="58232" y="39200"/>
                  </a:cubicBezTo>
                  <a:cubicBezTo>
                    <a:pt x="58269" y="39349"/>
                    <a:pt x="58306" y="39498"/>
                    <a:pt x="58343" y="39648"/>
                  </a:cubicBezTo>
                  <a:lnTo>
                    <a:pt x="58455" y="39722"/>
                  </a:lnTo>
                  <a:cubicBezTo>
                    <a:pt x="58642" y="40020"/>
                    <a:pt x="58716" y="40356"/>
                    <a:pt x="58679" y="40691"/>
                  </a:cubicBezTo>
                  <a:cubicBezTo>
                    <a:pt x="58716" y="40691"/>
                    <a:pt x="58865" y="41064"/>
                    <a:pt x="58865" y="41064"/>
                  </a:cubicBezTo>
                  <a:cubicBezTo>
                    <a:pt x="59313" y="41251"/>
                    <a:pt x="59387" y="42034"/>
                    <a:pt x="59499" y="42444"/>
                  </a:cubicBezTo>
                  <a:cubicBezTo>
                    <a:pt x="59574" y="42779"/>
                    <a:pt x="59611" y="43115"/>
                    <a:pt x="59611" y="43450"/>
                  </a:cubicBezTo>
                  <a:cubicBezTo>
                    <a:pt x="59648" y="43898"/>
                    <a:pt x="59797" y="44345"/>
                    <a:pt x="60058" y="44680"/>
                  </a:cubicBezTo>
                  <a:cubicBezTo>
                    <a:pt x="60170" y="44792"/>
                    <a:pt x="60245" y="44904"/>
                    <a:pt x="60357" y="45053"/>
                  </a:cubicBezTo>
                  <a:cubicBezTo>
                    <a:pt x="60394" y="45090"/>
                    <a:pt x="60468" y="45128"/>
                    <a:pt x="60506" y="45165"/>
                  </a:cubicBezTo>
                  <a:cubicBezTo>
                    <a:pt x="60543" y="45202"/>
                    <a:pt x="60543" y="45240"/>
                    <a:pt x="60580" y="45277"/>
                  </a:cubicBezTo>
                  <a:cubicBezTo>
                    <a:pt x="60729" y="45463"/>
                    <a:pt x="60878" y="45612"/>
                    <a:pt x="61065" y="45762"/>
                  </a:cubicBezTo>
                  <a:cubicBezTo>
                    <a:pt x="61326" y="45240"/>
                    <a:pt x="61177" y="44494"/>
                    <a:pt x="61214" y="43898"/>
                  </a:cubicBezTo>
                  <a:cubicBezTo>
                    <a:pt x="61289" y="43674"/>
                    <a:pt x="61326" y="43450"/>
                    <a:pt x="61326" y="43189"/>
                  </a:cubicBezTo>
                  <a:cubicBezTo>
                    <a:pt x="61251" y="43003"/>
                    <a:pt x="61139" y="43040"/>
                    <a:pt x="60990" y="42966"/>
                  </a:cubicBezTo>
                  <a:cubicBezTo>
                    <a:pt x="60692" y="42816"/>
                    <a:pt x="60506" y="42444"/>
                    <a:pt x="60282" y="42220"/>
                  </a:cubicBezTo>
                  <a:cubicBezTo>
                    <a:pt x="60096" y="42071"/>
                    <a:pt x="59984" y="41847"/>
                    <a:pt x="59872" y="41623"/>
                  </a:cubicBezTo>
                  <a:cubicBezTo>
                    <a:pt x="59760" y="41325"/>
                    <a:pt x="59648" y="41027"/>
                    <a:pt x="59536" y="40691"/>
                  </a:cubicBezTo>
                  <a:cubicBezTo>
                    <a:pt x="59462" y="40430"/>
                    <a:pt x="59350" y="40132"/>
                    <a:pt x="59313" y="39834"/>
                  </a:cubicBezTo>
                  <a:cubicBezTo>
                    <a:pt x="59275" y="39424"/>
                    <a:pt x="59313" y="38977"/>
                    <a:pt x="59425" y="38566"/>
                  </a:cubicBezTo>
                  <a:cubicBezTo>
                    <a:pt x="59462" y="38306"/>
                    <a:pt x="59499" y="37821"/>
                    <a:pt x="59835" y="37784"/>
                  </a:cubicBezTo>
                  <a:cubicBezTo>
                    <a:pt x="59835" y="38641"/>
                    <a:pt x="60916" y="38902"/>
                    <a:pt x="61251" y="39610"/>
                  </a:cubicBezTo>
                  <a:cubicBezTo>
                    <a:pt x="61430" y="39931"/>
                    <a:pt x="61471" y="40696"/>
                    <a:pt x="61932" y="40696"/>
                  </a:cubicBezTo>
                  <a:cubicBezTo>
                    <a:pt x="61953" y="40696"/>
                    <a:pt x="61974" y="40695"/>
                    <a:pt x="61997" y="40691"/>
                  </a:cubicBezTo>
                  <a:cubicBezTo>
                    <a:pt x="62407" y="40654"/>
                    <a:pt x="62631" y="40207"/>
                    <a:pt x="63003" y="40095"/>
                  </a:cubicBezTo>
                  <a:cubicBezTo>
                    <a:pt x="63031" y="40090"/>
                    <a:pt x="63059" y="40087"/>
                    <a:pt x="63087" y="40087"/>
                  </a:cubicBezTo>
                  <a:cubicBezTo>
                    <a:pt x="63226" y="40087"/>
                    <a:pt x="63377" y="40140"/>
                    <a:pt x="63516" y="40140"/>
                  </a:cubicBezTo>
                  <a:cubicBezTo>
                    <a:pt x="63545" y="40140"/>
                    <a:pt x="63573" y="40138"/>
                    <a:pt x="63600" y="40132"/>
                  </a:cubicBezTo>
                  <a:cubicBezTo>
                    <a:pt x="63824" y="40095"/>
                    <a:pt x="64047" y="40020"/>
                    <a:pt x="64196" y="39871"/>
                  </a:cubicBezTo>
                  <a:cubicBezTo>
                    <a:pt x="64383" y="39722"/>
                    <a:pt x="64495" y="39498"/>
                    <a:pt x="64495" y="39275"/>
                  </a:cubicBezTo>
                  <a:cubicBezTo>
                    <a:pt x="64569" y="39051"/>
                    <a:pt x="64532" y="38790"/>
                    <a:pt x="64383" y="38604"/>
                  </a:cubicBezTo>
                  <a:cubicBezTo>
                    <a:pt x="64159" y="38156"/>
                    <a:pt x="63973" y="37709"/>
                    <a:pt x="63824" y="37224"/>
                  </a:cubicBezTo>
                  <a:cubicBezTo>
                    <a:pt x="63637" y="36740"/>
                    <a:pt x="63302" y="36292"/>
                    <a:pt x="62929" y="35920"/>
                  </a:cubicBezTo>
                  <a:cubicBezTo>
                    <a:pt x="62519" y="35510"/>
                    <a:pt x="62668" y="34913"/>
                    <a:pt x="62742" y="34391"/>
                  </a:cubicBezTo>
                  <a:cubicBezTo>
                    <a:pt x="62845" y="33912"/>
                    <a:pt x="63357" y="33716"/>
                    <a:pt x="63786" y="33716"/>
                  </a:cubicBezTo>
                  <a:cubicBezTo>
                    <a:pt x="63824" y="33716"/>
                    <a:pt x="63862" y="33717"/>
                    <a:pt x="63898" y="33720"/>
                  </a:cubicBezTo>
                  <a:cubicBezTo>
                    <a:pt x="64196" y="33720"/>
                    <a:pt x="64662" y="34006"/>
                    <a:pt x="65008" y="34006"/>
                  </a:cubicBezTo>
                  <a:cubicBezTo>
                    <a:pt x="65094" y="34006"/>
                    <a:pt x="65173" y="33989"/>
                    <a:pt x="65240" y="33944"/>
                  </a:cubicBezTo>
                  <a:cubicBezTo>
                    <a:pt x="65464" y="33795"/>
                    <a:pt x="65576" y="33422"/>
                    <a:pt x="65799" y="33235"/>
                  </a:cubicBezTo>
                  <a:cubicBezTo>
                    <a:pt x="66247" y="32975"/>
                    <a:pt x="66731" y="32863"/>
                    <a:pt x="67216" y="32825"/>
                  </a:cubicBezTo>
                  <a:cubicBezTo>
                    <a:pt x="67365" y="32825"/>
                    <a:pt x="67552" y="32788"/>
                    <a:pt x="67701" y="32788"/>
                  </a:cubicBezTo>
                  <a:cubicBezTo>
                    <a:pt x="67766" y="32797"/>
                    <a:pt x="67831" y="32802"/>
                    <a:pt x="67896" y="32802"/>
                  </a:cubicBezTo>
                  <a:cubicBezTo>
                    <a:pt x="68092" y="32802"/>
                    <a:pt x="68288" y="32760"/>
                    <a:pt x="68484" y="32676"/>
                  </a:cubicBezTo>
                  <a:cubicBezTo>
                    <a:pt x="68595" y="32676"/>
                    <a:pt x="68856" y="32676"/>
                    <a:pt x="68931" y="32527"/>
                  </a:cubicBezTo>
                  <a:cubicBezTo>
                    <a:pt x="69043" y="32415"/>
                    <a:pt x="69005" y="32303"/>
                    <a:pt x="69043" y="32229"/>
                  </a:cubicBezTo>
                  <a:cubicBezTo>
                    <a:pt x="69192" y="32043"/>
                    <a:pt x="69304" y="31893"/>
                    <a:pt x="69378" y="31707"/>
                  </a:cubicBezTo>
                  <a:cubicBezTo>
                    <a:pt x="69490" y="31409"/>
                    <a:pt x="69453" y="31111"/>
                    <a:pt x="69565" y="30812"/>
                  </a:cubicBezTo>
                  <a:cubicBezTo>
                    <a:pt x="69677" y="30514"/>
                    <a:pt x="69826" y="30216"/>
                    <a:pt x="70012" y="29992"/>
                  </a:cubicBezTo>
                  <a:cubicBezTo>
                    <a:pt x="70198" y="29843"/>
                    <a:pt x="70273" y="29619"/>
                    <a:pt x="70273" y="29358"/>
                  </a:cubicBezTo>
                  <a:cubicBezTo>
                    <a:pt x="70310" y="29060"/>
                    <a:pt x="70198" y="28948"/>
                    <a:pt x="70049" y="28687"/>
                  </a:cubicBezTo>
                  <a:cubicBezTo>
                    <a:pt x="69863" y="28352"/>
                    <a:pt x="69639" y="28054"/>
                    <a:pt x="69453" y="27755"/>
                  </a:cubicBezTo>
                  <a:cubicBezTo>
                    <a:pt x="69304" y="27532"/>
                    <a:pt x="69229" y="27271"/>
                    <a:pt x="69192" y="26972"/>
                  </a:cubicBezTo>
                  <a:cubicBezTo>
                    <a:pt x="69155" y="26749"/>
                    <a:pt x="69192" y="26525"/>
                    <a:pt x="69155" y="26264"/>
                  </a:cubicBezTo>
                  <a:cubicBezTo>
                    <a:pt x="69117" y="26003"/>
                    <a:pt x="68968" y="25929"/>
                    <a:pt x="68931" y="25742"/>
                  </a:cubicBezTo>
                  <a:cubicBezTo>
                    <a:pt x="68894" y="25630"/>
                    <a:pt x="68931" y="25481"/>
                    <a:pt x="68968" y="25369"/>
                  </a:cubicBezTo>
                  <a:cubicBezTo>
                    <a:pt x="69005" y="25295"/>
                    <a:pt x="69155" y="25258"/>
                    <a:pt x="69192" y="25183"/>
                  </a:cubicBezTo>
                  <a:cubicBezTo>
                    <a:pt x="69341" y="24885"/>
                    <a:pt x="68595" y="24922"/>
                    <a:pt x="68409" y="24885"/>
                  </a:cubicBezTo>
                  <a:cubicBezTo>
                    <a:pt x="68297" y="24872"/>
                    <a:pt x="68189" y="24868"/>
                    <a:pt x="68083" y="24868"/>
                  </a:cubicBezTo>
                  <a:cubicBezTo>
                    <a:pt x="67871" y="24868"/>
                    <a:pt x="67663" y="24885"/>
                    <a:pt x="67440" y="24885"/>
                  </a:cubicBezTo>
                  <a:cubicBezTo>
                    <a:pt x="67179" y="24848"/>
                    <a:pt x="67253" y="24885"/>
                    <a:pt x="67141" y="24698"/>
                  </a:cubicBezTo>
                  <a:cubicBezTo>
                    <a:pt x="67104" y="24587"/>
                    <a:pt x="67067" y="24475"/>
                    <a:pt x="67030" y="24363"/>
                  </a:cubicBezTo>
                  <a:cubicBezTo>
                    <a:pt x="67030" y="24251"/>
                    <a:pt x="67030" y="24139"/>
                    <a:pt x="67030" y="23990"/>
                  </a:cubicBezTo>
                  <a:cubicBezTo>
                    <a:pt x="67030" y="23878"/>
                    <a:pt x="66918" y="23878"/>
                    <a:pt x="66992" y="23729"/>
                  </a:cubicBezTo>
                  <a:cubicBezTo>
                    <a:pt x="67067" y="23617"/>
                    <a:pt x="67626" y="23580"/>
                    <a:pt x="67253" y="23282"/>
                  </a:cubicBezTo>
                  <a:cubicBezTo>
                    <a:pt x="67335" y="23037"/>
                    <a:pt x="67653" y="22951"/>
                    <a:pt x="67936" y="22951"/>
                  </a:cubicBezTo>
                  <a:cubicBezTo>
                    <a:pt x="68041" y="22951"/>
                    <a:pt x="68142" y="22963"/>
                    <a:pt x="68223" y="22984"/>
                  </a:cubicBezTo>
                  <a:cubicBezTo>
                    <a:pt x="68707" y="23133"/>
                    <a:pt x="68334" y="23655"/>
                    <a:pt x="68260" y="23953"/>
                  </a:cubicBezTo>
                  <a:cubicBezTo>
                    <a:pt x="68398" y="24082"/>
                    <a:pt x="68511" y="24131"/>
                    <a:pt x="68612" y="24131"/>
                  </a:cubicBezTo>
                  <a:cubicBezTo>
                    <a:pt x="68918" y="24131"/>
                    <a:pt x="69106" y="23673"/>
                    <a:pt x="69527" y="23617"/>
                  </a:cubicBezTo>
                  <a:cubicBezTo>
                    <a:pt x="69572" y="23611"/>
                    <a:pt x="69617" y="23608"/>
                    <a:pt x="69662" y="23608"/>
                  </a:cubicBezTo>
                  <a:cubicBezTo>
                    <a:pt x="69877" y="23608"/>
                    <a:pt x="70088" y="23680"/>
                    <a:pt x="70273" y="23804"/>
                  </a:cubicBezTo>
                  <a:cubicBezTo>
                    <a:pt x="70497" y="24176"/>
                    <a:pt x="70609" y="24587"/>
                    <a:pt x="70646" y="24997"/>
                  </a:cubicBezTo>
                  <a:cubicBezTo>
                    <a:pt x="70646" y="25258"/>
                    <a:pt x="70534" y="25556"/>
                    <a:pt x="70534" y="25854"/>
                  </a:cubicBezTo>
                  <a:cubicBezTo>
                    <a:pt x="70571" y="26152"/>
                    <a:pt x="70758" y="26413"/>
                    <a:pt x="71056" y="26525"/>
                  </a:cubicBezTo>
                  <a:cubicBezTo>
                    <a:pt x="71354" y="26637"/>
                    <a:pt x="71615" y="26823"/>
                    <a:pt x="71801" y="27047"/>
                  </a:cubicBezTo>
                  <a:cubicBezTo>
                    <a:pt x="71876" y="27233"/>
                    <a:pt x="71951" y="27420"/>
                    <a:pt x="71951" y="27606"/>
                  </a:cubicBezTo>
                  <a:cubicBezTo>
                    <a:pt x="71951" y="27755"/>
                    <a:pt x="71839" y="27904"/>
                    <a:pt x="71951" y="28016"/>
                  </a:cubicBezTo>
                  <a:cubicBezTo>
                    <a:pt x="71988" y="28072"/>
                    <a:pt x="72081" y="28091"/>
                    <a:pt x="72179" y="28091"/>
                  </a:cubicBezTo>
                  <a:cubicBezTo>
                    <a:pt x="72277" y="28091"/>
                    <a:pt x="72379" y="28072"/>
                    <a:pt x="72435" y="28054"/>
                  </a:cubicBezTo>
                  <a:cubicBezTo>
                    <a:pt x="72622" y="27979"/>
                    <a:pt x="72696" y="27830"/>
                    <a:pt x="72771" y="27681"/>
                  </a:cubicBezTo>
                  <a:cubicBezTo>
                    <a:pt x="72957" y="27457"/>
                    <a:pt x="73032" y="27196"/>
                    <a:pt x="73032" y="26898"/>
                  </a:cubicBezTo>
                  <a:cubicBezTo>
                    <a:pt x="73144" y="26451"/>
                    <a:pt x="72808" y="26301"/>
                    <a:pt x="72547" y="26003"/>
                  </a:cubicBezTo>
                  <a:cubicBezTo>
                    <a:pt x="72249" y="25780"/>
                    <a:pt x="72025" y="25519"/>
                    <a:pt x="71801" y="25258"/>
                  </a:cubicBezTo>
                  <a:cubicBezTo>
                    <a:pt x="71541" y="24959"/>
                    <a:pt x="71391" y="24587"/>
                    <a:pt x="71354" y="24214"/>
                  </a:cubicBezTo>
                  <a:cubicBezTo>
                    <a:pt x="71354" y="23916"/>
                    <a:pt x="71354" y="23505"/>
                    <a:pt x="71652" y="23394"/>
                  </a:cubicBezTo>
                  <a:cubicBezTo>
                    <a:pt x="71988" y="23282"/>
                    <a:pt x="72398" y="23356"/>
                    <a:pt x="72510" y="22984"/>
                  </a:cubicBezTo>
                  <a:cubicBezTo>
                    <a:pt x="72584" y="22648"/>
                    <a:pt x="72435" y="22462"/>
                    <a:pt x="72398" y="22201"/>
                  </a:cubicBezTo>
                  <a:cubicBezTo>
                    <a:pt x="72398" y="22163"/>
                    <a:pt x="72398" y="22163"/>
                    <a:pt x="72398" y="22126"/>
                  </a:cubicBezTo>
                  <a:cubicBezTo>
                    <a:pt x="72398" y="22014"/>
                    <a:pt x="72361" y="21902"/>
                    <a:pt x="72361" y="21791"/>
                  </a:cubicBezTo>
                  <a:cubicBezTo>
                    <a:pt x="72212" y="21082"/>
                    <a:pt x="72025" y="20374"/>
                    <a:pt x="71839" y="19666"/>
                  </a:cubicBezTo>
                  <a:cubicBezTo>
                    <a:pt x="71764" y="19330"/>
                    <a:pt x="71690" y="19032"/>
                    <a:pt x="71578" y="18734"/>
                  </a:cubicBezTo>
                  <a:cubicBezTo>
                    <a:pt x="71503" y="18435"/>
                    <a:pt x="71391" y="17988"/>
                    <a:pt x="71280" y="17615"/>
                  </a:cubicBezTo>
                  <a:cubicBezTo>
                    <a:pt x="71205" y="17392"/>
                    <a:pt x="71130" y="17168"/>
                    <a:pt x="71019" y="16907"/>
                  </a:cubicBezTo>
                  <a:cubicBezTo>
                    <a:pt x="70981" y="16720"/>
                    <a:pt x="70944" y="16534"/>
                    <a:pt x="70869" y="16385"/>
                  </a:cubicBezTo>
                  <a:cubicBezTo>
                    <a:pt x="70720" y="15975"/>
                    <a:pt x="70571" y="15528"/>
                    <a:pt x="70385" y="15117"/>
                  </a:cubicBezTo>
                  <a:cubicBezTo>
                    <a:pt x="70273" y="14819"/>
                    <a:pt x="70161" y="14484"/>
                    <a:pt x="70049" y="14185"/>
                  </a:cubicBezTo>
                  <a:cubicBezTo>
                    <a:pt x="69900" y="13887"/>
                    <a:pt x="69751" y="13477"/>
                    <a:pt x="69602" y="13142"/>
                  </a:cubicBezTo>
                  <a:cubicBezTo>
                    <a:pt x="69453" y="12769"/>
                    <a:pt x="69304" y="12433"/>
                    <a:pt x="69155" y="12098"/>
                  </a:cubicBezTo>
                  <a:lnTo>
                    <a:pt x="69155" y="12061"/>
                  </a:lnTo>
                  <a:cubicBezTo>
                    <a:pt x="69043" y="11800"/>
                    <a:pt x="68931" y="11576"/>
                    <a:pt x="68782" y="11315"/>
                  </a:cubicBezTo>
                  <a:cubicBezTo>
                    <a:pt x="68745" y="11203"/>
                    <a:pt x="68670" y="11054"/>
                    <a:pt x="68595" y="10942"/>
                  </a:cubicBezTo>
                  <a:cubicBezTo>
                    <a:pt x="68446" y="10644"/>
                    <a:pt x="68297" y="10346"/>
                    <a:pt x="68148" y="10047"/>
                  </a:cubicBezTo>
                  <a:cubicBezTo>
                    <a:pt x="67962" y="9749"/>
                    <a:pt x="67775" y="9302"/>
                    <a:pt x="67589" y="8966"/>
                  </a:cubicBezTo>
                  <a:cubicBezTo>
                    <a:pt x="67440" y="8705"/>
                    <a:pt x="67291" y="8444"/>
                    <a:pt x="67141" y="8183"/>
                  </a:cubicBezTo>
                  <a:cubicBezTo>
                    <a:pt x="66806" y="7550"/>
                    <a:pt x="66433" y="6953"/>
                    <a:pt x="66060" y="6357"/>
                  </a:cubicBezTo>
                  <a:cubicBezTo>
                    <a:pt x="65949" y="6170"/>
                    <a:pt x="65837" y="5984"/>
                    <a:pt x="65688" y="5835"/>
                  </a:cubicBezTo>
                  <a:cubicBezTo>
                    <a:pt x="65501" y="5537"/>
                    <a:pt x="65315" y="5238"/>
                    <a:pt x="65128" y="4940"/>
                  </a:cubicBezTo>
                  <a:cubicBezTo>
                    <a:pt x="64942" y="5089"/>
                    <a:pt x="64756" y="5201"/>
                    <a:pt x="64532" y="5276"/>
                  </a:cubicBezTo>
                  <a:cubicBezTo>
                    <a:pt x="64308" y="5359"/>
                    <a:pt x="64080" y="5394"/>
                    <a:pt x="63850" y="5394"/>
                  </a:cubicBezTo>
                  <a:cubicBezTo>
                    <a:pt x="63162" y="5394"/>
                    <a:pt x="62463" y="5080"/>
                    <a:pt x="61848" y="4828"/>
                  </a:cubicBezTo>
                  <a:cubicBezTo>
                    <a:pt x="61782" y="4893"/>
                    <a:pt x="61708" y="4919"/>
                    <a:pt x="61630" y="4919"/>
                  </a:cubicBezTo>
                  <a:cubicBezTo>
                    <a:pt x="61352" y="4919"/>
                    <a:pt x="61024" y="4588"/>
                    <a:pt x="60878" y="4530"/>
                  </a:cubicBezTo>
                  <a:cubicBezTo>
                    <a:pt x="60767" y="4455"/>
                    <a:pt x="60692" y="4493"/>
                    <a:pt x="60580" y="4455"/>
                  </a:cubicBezTo>
                  <a:cubicBezTo>
                    <a:pt x="60468" y="4418"/>
                    <a:pt x="60319" y="4306"/>
                    <a:pt x="60170" y="4269"/>
                  </a:cubicBezTo>
                  <a:cubicBezTo>
                    <a:pt x="59909" y="4232"/>
                    <a:pt x="59760" y="4045"/>
                    <a:pt x="59536" y="3971"/>
                  </a:cubicBezTo>
                  <a:cubicBezTo>
                    <a:pt x="59350" y="3934"/>
                    <a:pt x="59164" y="3896"/>
                    <a:pt x="58977" y="3896"/>
                  </a:cubicBezTo>
                  <a:cubicBezTo>
                    <a:pt x="58865" y="3896"/>
                    <a:pt x="58865" y="3971"/>
                    <a:pt x="58754" y="3971"/>
                  </a:cubicBezTo>
                  <a:cubicBezTo>
                    <a:pt x="58604" y="3971"/>
                    <a:pt x="58455" y="3923"/>
                    <a:pt x="58306" y="3923"/>
                  </a:cubicBezTo>
                  <a:cubicBezTo>
                    <a:pt x="58269" y="3923"/>
                    <a:pt x="58232" y="3926"/>
                    <a:pt x="58194" y="3934"/>
                  </a:cubicBezTo>
                  <a:cubicBezTo>
                    <a:pt x="58008" y="3934"/>
                    <a:pt x="57784" y="4008"/>
                    <a:pt x="57598" y="4008"/>
                  </a:cubicBezTo>
                  <a:cubicBezTo>
                    <a:pt x="57542" y="4014"/>
                    <a:pt x="57486" y="4017"/>
                    <a:pt x="57430" y="4017"/>
                  </a:cubicBezTo>
                  <a:cubicBezTo>
                    <a:pt x="57152" y="4017"/>
                    <a:pt x="56877" y="3940"/>
                    <a:pt x="56629" y="3784"/>
                  </a:cubicBezTo>
                  <a:lnTo>
                    <a:pt x="56368" y="3635"/>
                  </a:lnTo>
                  <a:cubicBezTo>
                    <a:pt x="56219" y="3561"/>
                    <a:pt x="56107" y="3486"/>
                    <a:pt x="55958" y="3412"/>
                  </a:cubicBezTo>
                  <a:cubicBezTo>
                    <a:pt x="55659" y="3225"/>
                    <a:pt x="55361" y="3076"/>
                    <a:pt x="54988" y="3002"/>
                  </a:cubicBezTo>
                  <a:cubicBezTo>
                    <a:pt x="54541" y="2927"/>
                    <a:pt x="54094" y="2890"/>
                    <a:pt x="53609" y="2890"/>
                  </a:cubicBezTo>
                  <a:cubicBezTo>
                    <a:pt x="53333" y="2945"/>
                    <a:pt x="52935" y="3183"/>
                    <a:pt x="52596" y="3183"/>
                  </a:cubicBezTo>
                  <a:cubicBezTo>
                    <a:pt x="52476" y="3183"/>
                    <a:pt x="52364" y="3154"/>
                    <a:pt x="52267" y="3076"/>
                  </a:cubicBezTo>
                  <a:cubicBezTo>
                    <a:pt x="51708" y="2554"/>
                    <a:pt x="53572" y="2405"/>
                    <a:pt x="53721" y="2368"/>
                  </a:cubicBezTo>
                  <a:cubicBezTo>
                    <a:pt x="53870" y="2330"/>
                    <a:pt x="54429" y="2293"/>
                    <a:pt x="54205" y="1995"/>
                  </a:cubicBezTo>
                  <a:cubicBezTo>
                    <a:pt x="54131" y="1883"/>
                    <a:pt x="53870" y="1846"/>
                    <a:pt x="53758" y="1771"/>
                  </a:cubicBezTo>
                  <a:cubicBezTo>
                    <a:pt x="53609" y="1697"/>
                    <a:pt x="53460" y="1585"/>
                    <a:pt x="53273" y="1510"/>
                  </a:cubicBezTo>
                  <a:cubicBezTo>
                    <a:pt x="53087" y="1361"/>
                    <a:pt x="52863" y="1249"/>
                    <a:pt x="52602" y="1138"/>
                  </a:cubicBezTo>
                  <a:cubicBezTo>
                    <a:pt x="52416" y="1100"/>
                    <a:pt x="52230" y="1063"/>
                    <a:pt x="52043" y="951"/>
                  </a:cubicBezTo>
                  <a:cubicBezTo>
                    <a:pt x="51670" y="765"/>
                    <a:pt x="51260" y="616"/>
                    <a:pt x="50813" y="578"/>
                  </a:cubicBezTo>
                  <a:cubicBezTo>
                    <a:pt x="50567" y="713"/>
                    <a:pt x="50281" y="780"/>
                    <a:pt x="49994" y="780"/>
                  </a:cubicBezTo>
                  <a:cubicBezTo>
                    <a:pt x="49803" y="780"/>
                    <a:pt x="49613" y="750"/>
                    <a:pt x="49434" y="690"/>
                  </a:cubicBezTo>
                  <a:cubicBezTo>
                    <a:pt x="49284" y="653"/>
                    <a:pt x="49173" y="578"/>
                    <a:pt x="49061" y="541"/>
                  </a:cubicBezTo>
                  <a:cubicBezTo>
                    <a:pt x="48912" y="504"/>
                    <a:pt x="48763" y="504"/>
                    <a:pt x="48613" y="466"/>
                  </a:cubicBezTo>
                  <a:cubicBezTo>
                    <a:pt x="48278" y="466"/>
                    <a:pt x="47980" y="504"/>
                    <a:pt x="47681" y="578"/>
                  </a:cubicBezTo>
                  <a:lnTo>
                    <a:pt x="46787" y="578"/>
                  </a:lnTo>
                  <a:cubicBezTo>
                    <a:pt x="46414" y="578"/>
                    <a:pt x="46488" y="690"/>
                    <a:pt x="46190" y="914"/>
                  </a:cubicBezTo>
                  <a:cubicBezTo>
                    <a:pt x="46004" y="1026"/>
                    <a:pt x="45743" y="1100"/>
                    <a:pt x="45519" y="1100"/>
                  </a:cubicBezTo>
                  <a:cubicBezTo>
                    <a:pt x="45184" y="1175"/>
                    <a:pt x="44885" y="1324"/>
                    <a:pt x="44587" y="1473"/>
                  </a:cubicBezTo>
                  <a:cubicBezTo>
                    <a:pt x="44438" y="1572"/>
                    <a:pt x="44289" y="1622"/>
                    <a:pt x="44140" y="1622"/>
                  </a:cubicBezTo>
                  <a:cubicBezTo>
                    <a:pt x="44065" y="1622"/>
                    <a:pt x="43991" y="1610"/>
                    <a:pt x="43916" y="1585"/>
                  </a:cubicBezTo>
                  <a:cubicBezTo>
                    <a:pt x="43767" y="1548"/>
                    <a:pt x="43655" y="1548"/>
                    <a:pt x="43506" y="1548"/>
                  </a:cubicBezTo>
                  <a:cubicBezTo>
                    <a:pt x="43282" y="1622"/>
                    <a:pt x="43469" y="1659"/>
                    <a:pt x="43469" y="1771"/>
                  </a:cubicBezTo>
                  <a:cubicBezTo>
                    <a:pt x="43506" y="1883"/>
                    <a:pt x="43506" y="1995"/>
                    <a:pt x="43469" y="2107"/>
                  </a:cubicBezTo>
                  <a:cubicBezTo>
                    <a:pt x="43394" y="2293"/>
                    <a:pt x="43469" y="2256"/>
                    <a:pt x="43208" y="2293"/>
                  </a:cubicBezTo>
                  <a:cubicBezTo>
                    <a:pt x="42947" y="2256"/>
                    <a:pt x="42649" y="2144"/>
                    <a:pt x="42425" y="1958"/>
                  </a:cubicBezTo>
                  <a:cubicBezTo>
                    <a:pt x="42233" y="1861"/>
                    <a:pt x="41930" y="1600"/>
                    <a:pt x="41659" y="1600"/>
                  </a:cubicBezTo>
                  <a:cubicBezTo>
                    <a:pt x="41615" y="1600"/>
                    <a:pt x="41572" y="1607"/>
                    <a:pt x="41530" y="1622"/>
                  </a:cubicBezTo>
                  <a:cubicBezTo>
                    <a:pt x="41232" y="1734"/>
                    <a:pt x="41530" y="2181"/>
                    <a:pt x="41568" y="2368"/>
                  </a:cubicBezTo>
                  <a:cubicBezTo>
                    <a:pt x="41605" y="2480"/>
                    <a:pt x="41605" y="2591"/>
                    <a:pt x="41642" y="2703"/>
                  </a:cubicBezTo>
                  <a:cubicBezTo>
                    <a:pt x="41717" y="2815"/>
                    <a:pt x="41903" y="2890"/>
                    <a:pt x="42015" y="2964"/>
                  </a:cubicBezTo>
                  <a:cubicBezTo>
                    <a:pt x="42201" y="3151"/>
                    <a:pt x="42425" y="3300"/>
                    <a:pt x="42686" y="3412"/>
                  </a:cubicBezTo>
                  <a:cubicBezTo>
                    <a:pt x="42947" y="3523"/>
                    <a:pt x="43506" y="3598"/>
                    <a:pt x="43543" y="3971"/>
                  </a:cubicBezTo>
                  <a:cubicBezTo>
                    <a:pt x="43512" y="3977"/>
                    <a:pt x="43481" y="3980"/>
                    <a:pt x="43450" y="3980"/>
                  </a:cubicBezTo>
                  <a:cubicBezTo>
                    <a:pt x="43145" y="3980"/>
                    <a:pt x="42861" y="3701"/>
                    <a:pt x="42555" y="3701"/>
                  </a:cubicBezTo>
                  <a:cubicBezTo>
                    <a:pt x="42525" y="3701"/>
                    <a:pt x="42494" y="3704"/>
                    <a:pt x="42462" y="3710"/>
                  </a:cubicBezTo>
                  <a:cubicBezTo>
                    <a:pt x="42089" y="3822"/>
                    <a:pt x="42239" y="4269"/>
                    <a:pt x="42089" y="4493"/>
                  </a:cubicBezTo>
                  <a:cubicBezTo>
                    <a:pt x="41992" y="4688"/>
                    <a:pt x="41853" y="4740"/>
                    <a:pt x="41695" y="4740"/>
                  </a:cubicBezTo>
                  <a:cubicBezTo>
                    <a:pt x="41552" y="4740"/>
                    <a:pt x="41392" y="4697"/>
                    <a:pt x="41232" y="4679"/>
                  </a:cubicBezTo>
                  <a:cubicBezTo>
                    <a:pt x="41046" y="4642"/>
                    <a:pt x="40524" y="4679"/>
                    <a:pt x="40375" y="4530"/>
                  </a:cubicBezTo>
                  <a:cubicBezTo>
                    <a:pt x="40002" y="4232"/>
                    <a:pt x="40710" y="4045"/>
                    <a:pt x="40822" y="4008"/>
                  </a:cubicBezTo>
                  <a:cubicBezTo>
                    <a:pt x="41083" y="3896"/>
                    <a:pt x="41418" y="3673"/>
                    <a:pt x="41418" y="3374"/>
                  </a:cubicBezTo>
                  <a:cubicBezTo>
                    <a:pt x="41418" y="3188"/>
                    <a:pt x="41232" y="3076"/>
                    <a:pt x="41157" y="2927"/>
                  </a:cubicBezTo>
                  <a:cubicBezTo>
                    <a:pt x="41083" y="2815"/>
                    <a:pt x="41046" y="2666"/>
                    <a:pt x="41046" y="2517"/>
                  </a:cubicBezTo>
                  <a:cubicBezTo>
                    <a:pt x="40971" y="2181"/>
                    <a:pt x="40934" y="1846"/>
                    <a:pt x="40897" y="1436"/>
                  </a:cubicBezTo>
                  <a:cubicBezTo>
                    <a:pt x="40636" y="1287"/>
                    <a:pt x="40337" y="1212"/>
                    <a:pt x="40002" y="1212"/>
                  </a:cubicBezTo>
                  <a:cubicBezTo>
                    <a:pt x="39890" y="1249"/>
                    <a:pt x="39778" y="1287"/>
                    <a:pt x="39666" y="1361"/>
                  </a:cubicBezTo>
                  <a:cubicBezTo>
                    <a:pt x="39554" y="1436"/>
                    <a:pt x="39405" y="1473"/>
                    <a:pt x="39293" y="1548"/>
                  </a:cubicBezTo>
                  <a:cubicBezTo>
                    <a:pt x="39107" y="1734"/>
                    <a:pt x="38995" y="1995"/>
                    <a:pt x="39033" y="2256"/>
                  </a:cubicBezTo>
                  <a:cubicBezTo>
                    <a:pt x="39182" y="2591"/>
                    <a:pt x="39853" y="2815"/>
                    <a:pt x="39778" y="3262"/>
                  </a:cubicBezTo>
                  <a:cubicBezTo>
                    <a:pt x="39761" y="3266"/>
                    <a:pt x="39745" y="3267"/>
                    <a:pt x="39728" y="3267"/>
                  </a:cubicBezTo>
                  <a:cubicBezTo>
                    <a:pt x="39558" y="3267"/>
                    <a:pt x="39392" y="3110"/>
                    <a:pt x="39256" y="3076"/>
                  </a:cubicBezTo>
                  <a:cubicBezTo>
                    <a:pt x="39107" y="3039"/>
                    <a:pt x="38958" y="3039"/>
                    <a:pt x="38809" y="3002"/>
                  </a:cubicBezTo>
                  <a:cubicBezTo>
                    <a:pt x="38473" y="2852"/>
                    <a:pt x="38175" y="2629"/>
                    <a:pt x="37877" y="2405"/>
                  </a:cubicBezTo>
                  <a:cubicBezTo>
                    <a:pt x="37713" y="2268"/>
                    <a:pt x="37428" y="2111"/>
                    <a:pt x="37185" y="2111"/>
                  </a:cubicBezTo>
                  <a:cubicBezTo>
                    <a:pt x="37097" y="2111"/>
                    <a:pt x="37014" y="2132"/>
                    <a:pt x="36945" y="2181"/>
                  </a:cubicBezTo>
                  <a:cubicBezTo>
                    <a:pt x="36647" y="2330"/>
                    <a:pt x="36870" y="2591"/>
                    <a:pt x="36945" y="2852"/>
                  </a:cubicBezTo>
                  <a:cubicBezTo>
                    <a:pt x="36684" y="2852"/>
                    <a:pt x="36460" y="2815"/>
                    <a:pt x="36237" y="2778"/>
                  </a:cubicBezTo>
                  <a:cubicBezTo>
                    <a:pt x="35901" y="2741"/>
                    <a:pt x="35528" y="2703"/>
                    <a:pt x="35193" y="2591"/>
                  </a:cubicBezTo>
                  <a:cubicBezTo>
                    <a:pt x="35016" y="2493"/>
                    <a:pt x="34828" y="2447"/>
                    <a:pt x="34641" y="2447"/>
                  </a:cubicBezTo>
                  <a:cubicBezTo>
                    <a:pt x="34474" y="2447"/>
                    <a:pt x="34307" y="2484"/>
                    <a:pt x="34149" y="2554"/>
                  </a:cubicBezTo>
                  <a:cubicBezTo>
                    <a:pt x="33925" y="2666"/>
                    <a:pt x="33068" y="2815"/>
                    <a:pt x="32956" y="3076"/>
                  </a:cubicBezTo>
                  <a:cubicBezTo>
                    <a:pt x="32619" y="3188"/>
                    <a:pt x="32260" y="3364"/>
                    <a:pt x="31929" y="3364"/>
                  </a:cubicBezTo>
                  <a:cubicBezTo>
                    <a:pt x="31820" y="3364"/>
                    <a:pt x="31715" y="3346"/>
                    <a:pt x="31614" y="3300"/>
                  </a:cubicBezTo>
                  <a:cubicBezTo>
                    <a:pt x="31353" y="3225"/>
                    <a:pt x="31241" y="2964"/>
                    <a:pt x="31017" y="2852"/>
                  </a:cubicBezTo>
                  <a:cubicBezTo>
                    <a:pt x="30914" y="2770"/>
                    <a:pt x="30902" y="2744"/>
                    <a:pt x="30881" y="2744"/>
                  </a:cubicBezTo>
                  <a:cubicBezTo>
                    <a:pt x="30863" y="2744"/>
                    <a:pt x="30840" y="2761"/>
                    <a:pt x="30756" y="2778"/>
                  </a:cubicBezTo>
                  <a:cubicBezTo>
                    <a:pt x="30458" y="2815"/>
                    <a:pt x="30234" y="3002"/>
                    <a:pt x="30048" y="3225"/>
                  </a:cubicBezTo>
                  <a:cubicBezTo>
                    <a:pt x="29862" y="3486"/>
                    <a:pt x="29824" y="3710"/>
                    <a:pt x="29526" y="3822"/>
                  </a:cubicBezTo>
                  <a:cubicBezTo>
                    <a:pt x="29228" y="3971"/>
                    <a:pt x="28967" y="3896"/>
                    <a:pt x="28669" y="4045"/>
                  </a:cubicBezTo>
                  <a:cubicBezTo>
                    <a:pt x="28449" y="4139"/>
                    <a:pt x="28045" y="4498"/>
                    <a:pt x="27766" y="4498"/>
                  </a:cubicBezTo>
                  <a:cubicBezTo>
                    <a:pt x="27714" y="4498"/>
                    <a:pt x="27666" y="4485"/>
                    <a:pt x="27625" y="4455"/>
                  </a:cubicBezTo>
                  <a:cubicBezTo>
                    <a:pt x="27438" y="4344"/>
                    <a:pt x="27625" y="3934"/>
                    <a:pt x="27476" y="3784"/>
                  </a:cubicBezTo>
                  <a:cubicBezTo>
                    <a:pt x="27431" y="3717"/>
                    <a:pt x="27319" y="3704"/>
                    <a:pt x="27213" y="3704"/>
                  </a:cubicBezTo>
                  <a:cubicBezTo>
                    <a:pt x="27142" y="3704"/>
                    <a:pt x="27073" y="3710"/>
                    <a:pt x="27028" y="3710"/>
                  </a:cubicBezTo>
                  <a:cubicBezTo>
                    <a:pt x="26842" y="3673"/>
                    <a:pt x="26618" y="3635"/>
                    <a:pt x="26432" y="3561"/>
                  </a:cubicBezTo>
                  <a:cubicBezTo>
                    <a:pt x="26171" y="3449"/>
                    <a:pt x="25463" y="3151"/>
                    <a:pt x="25612" y="2741"/>
                  </a:cubicBezTo>
                  <a:cubicBezTo>
                    <a:pt x="25647" y="2739"/>
                    <a:pt x="25682" y="2738"/>
                    <a:pt x="25718" y="2738"/>
                  </a:cubicBezTo>
                  <a:cubicBezTo>
                    <a:pt x="26435" y="2738"/>
                    <a:pt x="27211" y="3081"/>
                    <a:pt x="27886" y="3188"/>
                  </a:cubicBezTo>
                  <a:cubicBezTo>
                    <a:pt x="28042" y="3188"/>
                    <a:pt x="28373" y="3268"/>
                    <a:pt x="28662" y="3268"/>
                  </a:cubicBezTo>
                  <a:cubicBezTo>
                    <a:pt x="28854" y="3268"/>
                    <a:pt x="29027" y="3233"/>
                    <a:pt x="29116" y="3113"/>
                  </a:cubicBezTo>
                  <a:cubicBezTo>
                    <a:pt x="29153" y="2964"/>
                    <a:pt x="29153" y="2815"/>
                    <a:pt x="29153" y="2666"/>
                  </a:cubicBezTo>
                  <a:cubicBezTo>
                    <a:pt x="29079" y="2032"/>
                    <a:pt x="28370" y="1846"/>
                    <a:pt x="27886" y="1622"/>
                  </a:cubicBezTo>
                  <a:cubicBezTo>
                    <a:pt x="27252" y="1436"/>
                    <a:pt x="26618" y="1175"/>
                    <a:pt x="25985" y="914"/>
                  </a:cubicBezTo>
                  <a:cubicBezTo>
                    <a:pt x="25056" y="419"/>
                    <a:pt x="24077" y="1"/>
                    <a:pt x="230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52"/>
            <p:cNvSpPr/>
            <p:nvPr/>
          </p:nvSpPr>
          <p:spPr>
            <a:xfrm>
              <a:off x="1903374" y="1901380"/>
              <a:ext cx="192029" cy="147847"/>
            </a:xfrm>
            <a:custGeom>
              <a:avLst/>
              <a:gdLst/>
              <a:ahLst/>
              <a:cxnLst/>
              <a:rect l="l" t="t" r="r" b="b"/>
              <a:pathLst>
                <a:path w="6376" h="4909" extrusionOk="0">
                  <a:moveTo>
                    <a:pt x="4208" y="1"/>
                  </a:moveTo>
                  <a:cubicBezTo>
                    <a:pt x="4087" y="1"/>
                    <a:pt x="3962" y="106"/>
                    <a:pt x="3878" y="190"/>
                  </a:cubicBezTo>
                  <a:cubicBezTo>
                    <a:pt x="3654" y="451"/>
                    <a:pt x="3542" y="749"/>
                    <a:pt x="3505" y="1084"/>
                  </a:cubicBezTo>
                  <a:cubicBezTo>
                    <a:pt x="3468" y="1308"/>
                    <a:pt x="3356" y="1308"/>
                    <a:pt x="3244" y="1495"/>
                  </a:cubicBezTo>
                  <a:cubicBezTo>
                    <a:pt x="3095" y="1644"/>
                    <a:pt x="3095" y="1793"/>
                    <a:pt x="2908" y="1942"/>
                  </a:cubicBezTo>
                  <a:cubicBezTo>
                    <a:pt x="2768" y="2062"/>
                    <a:pt x="2628" y="2096"/>
                    <a:pt x="2476" y="2096"/>
                  </a:cubicBezTo>
                  <a:cubicBezTo>
                    <a:pt x="2345" y="2096"/>
                    <a:pt x="2206" y="2071"/>
                    <a:pt x="2051" y="2054"/>
                  </a:cubicBezTo>
                  <a:cubicBezTo>
                    <a:pt x="1969" y="2023"/>
                    <a:pt x="1887" y="2009"/>
                    <a:pt x="1806" y="2009"/>
                  </a:cubicBezTo>
                  <a:cubicBezTo>
                    <a:pt x="1594" y="2009"/>
                    <a:pt x="1393" y="2105"/>
                    <a:pt x="1231" y="2240"/>
                  </a:cubicBezTo>
                  <a:cubicBezTo>
                    <a:pt x="1095" y="2458"/>
                    <a:pt x="1058" y="2755"/>
                    <a:pt x="1164" y="2755"/>
                  </a:cubicBezTo>
                  <a:cubicBezTo>
                    <a:pt x="1203" y="2755"/>
                    <a:pt x="1262" y="2714"/>
                    <a:pt x="1343" y="2613"/>
                  </a:cubicBezTo>
                  <a:lnTo>
                    <a:pt x="1343" y="2613"/>
                  </a:lnTo>
                  <a:cubicBezTo>
                    <a:pt x="1268" y="3060"/>
                    <a:pt x="1" y="3433"/>
                    <a:pt x="895" y="3731"/>
                  </a:cubicBezTo>
                  <a:cubicBezTo>
                    <a:pt x="1035" y="3794"/>
                    <a:pt x="1182" y="3823"/>
                    <a:pt x="1327" y="3823"/>
                  </a:cubicBezTo>
                  <a:cubicBezTo>
                    <a:pt x="1529" y="3823"/>
                    <a:pt x="1728" y="3765"/>
                    <a:pt x="1902" y="3657"/>
                  </a:cubicBezTo>
                  <a:cubicBezTo>
                    <a:pt x="2163" y="3396"/>
                    <a:pt x="2349" y="3098"/>
                    <a:pt x="2424" y="2762"/>
                  </a:cubicBezTo>
                  <a:cubicBezTo>
                    <a:pt x="2598" y="2762"/>
                    <a:pt x="2821" y="2696"/>
                    <a:pt x="3017" y="2696"/>
                  </a:cubicBezTo>
                  <a:cubicBezTo>
                    <a:pt x="3116" y="2696"/>
                    <a:pt x="3207" y="2712"/>
                    <a:pt x="3281" y="2762"/>
                  </a:cubicBezTo>
                  <a:cubicBezTo>
                    <a:pt x="3468" y="2986"/>
                    <a:pt x="3505" y="3247"/>
                    <a:pt x="3393" y="3508"/>
                  </a:cubicBezTo>
                  <a:cubicBezTo>
                    <a:pt x="3221" y="3954"/>
                    <a:pt x="2764" y="4908"/>
                    <a:pt x="3541" y="4908"/>
                  </a:cubicBezTo>
                  <a:cubicBezTo>
                    <a:pt x="3607" y="4908"/>
                    <a:pt x="3682" y="4902"/>
                    <a:pt x="3766" y="4887"/>
                  </a:cubicBezTo>
                  <a:cubicBezTo>
                    <a:pt x="3990" y="4850"/>
                    <a:pt x="4139" y="4663"/>
                    <a:pt x="4362" y="4626"/>
                  </a:cubicBezTo>
                  <a:cubicBezTo>
                    <a:pt x="4593" y="4580"/>
                    <a:pt x="4823" y="4548"/>
                    <a:pt x="5054" y="4548"/>
                  </a:cubicBezTo>
                  <a:cubicBezTo>
                    <a:pt x="5196" y="4548"/>
                    <a:pt x="5338" y="4560"/>
                    <a:pt x="5481" y="4589"/>
                  </a:cubicBezTo>
                  <a:cubicBezTo>
                    <a:pt x="5535" y="4604"/>
                    <a:pt x="5590" y="4612"/>
                    <a:pt x="5643" y="4612"/>
                  </a:cubicBezTo>
                  <a:cubicBezTo>
                    <a:pt x="5846" y="4612"/>
                    <a:pt x="6034" y="4505"/>
                    <a:pt x="6152" y="4328"/>
                  </a:cubicBezTo>
                  <a:cubicBezTo>
                    <a:pt x="6264" y="4179"/>
                    <a:pt x="6338" y="3992"/>
                    <a:pt x="6375" y="3806"/>
                  </a:cubicBezTo>
                  <a:cubicBezTo>
                    <a:pt x="6375" y="3694"/>
                    <a:pt x="6264" y="3657"/>
                    <a:pt x="6152" y="3582"/>
                  </a:cubicBezTo>
                  <a:cubicBezTo>
                    <a:pt x="5965" y="3396"/>
                    <a:pt x="5704" y="3433"/>
                    <a:pt x="5481" y="3247"/>
                  </a:cubicBezTo>
                  <a:cubicBezTo>
                    <a:pt x="5220" y="3023"/>
                    <a:pt x="5294" y="2762"/>
                    <a:pt x="5182" y="2501"/>
                  </a:cubicBezTo>
                  <a:cubicBezTo>
                    <a:pt x="5071" y="2277"/>
                    <a:pt x="4922" y="2091"/>
                    <a:pt x="4735" y="1942"/>
                  </a:cubicBezTo>
                  <a:cubicBezTo>
                    <a:pt x="4623" y="1867"/>
                    <a:pt x="4437" y="1867"/>
                    <a:pt x="4437" y="1681"/>
                  </a:cubicBezTo>
                  <a:cubicBezTo>
                    <a:pt x="4400" y="1532"/>
                    <a:pt x="4549" y="1495"/>
                    <a:pt x="4698" y="1420"/>
                  </a:cubicBezTo>
                  <a:cubicBezTo>
                    <a:pt x="4847" y="1345"/>
                    <a:pt x="5443" y="935"/>
                    <a:pt x="5145" y="712"/>
                  </a:cubicBezTo>
                  <a:cubicBezTo>
                    <a:pt x="5033" y="637"/>
                    <a:pt x="4810" y="637"/>
                    <a:pt x="4698" y="637"/>
                  </a:cubicBezTo>
                  <a:cubicBezTo>
                    <a:pt x="4437" y="600"/>
                    <a:pt x="4400" y="637"/>
                    <a:pt x="4400" y="376"/>
                  </a:cubicBezTo>
                  <a:cubicBezTo>
                    <a:pt x="4400" y="227"/>
                    <a:pt x="4511" y="115"/>
                    <a:pt x="4325" y="41"/>
                  </a:cubicBezTo>
                  <a:cubicBezTo>
                    <a:pt x="4288" y="13"/>
                    <a:pt x="4248" y="1"/>
                    <a:pt x="42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52"/>
            <p:cNvSpPr/>
            <p:nvPr/>
          </p:nvSpPr>
          <p:spPr>
            <a:xfrm>
              <a:off x="2515301" y="3247150"/>
              <a:ext cx="129144" cy="228803"/>
            </a:xfrm>
            <a:custGeom>
              <a:avLst/>
              <a:gdLst/>
              <a:ahLst/>
              <a:cxnLst/>
              <a:rect l="l" t="t" r="r" b="b"/>
              <a:pathLst>
                <a:path w="4288" h="7597" extrusionOk="0">
                  <a:moveTo>
                    <a:pt x="4096" y="0"/>
                  </a:moveTo>
                  <a:cubicBezTo>
                    <a:pt x="3834" y="0"/>
                    <a:pt x="3231" y="370"/>
                    <a:pt x="3132" y="502"/>
                  </a:cubicBezTo>
                  <a:cubicBezTo>
                    <a:pt x="2945" y="763"/>
                    <a:pt x="2945" y="1211"/>
                    <a:pt x="2759" y="1434"/>
                  </a:cubicBezTo>
                  <a:cubicBezTo>
                    <a:pt x="2610" y="1584"/>
                    <a:pt x="2461" y="1733"/>
                    <a:pt x="2311" y="1845"/>
                  </a:cubicBezTo>
                  <a:cubicBezTo>
                    <a:pt x="1901" y="2068"/>
                    <a:pt x="1044" y="1956"/>
                    <a:pt x="969" y="2553"/>
                  </a:cubicBezTo>
                  <a:cubicBezTo>
                    <a:pt x="969" y="2814"/>
                    <a:pt x="1044" y="3112"/>
                    <a:pt x="1193" y="3336"/>
                  </a:cubicBezTo>
                  <a:cubicBezTo>
                    <a:pt x="1268" y="3634"/>
                    <a:pt x="1268" y="3932"/>
                    <a:pt x="1193" y="4230"/>
                  </a:cubicBezTo>
                  <a:cubicBezTo>
                    <a:pt x="1218" y="4211"/>
                    <a:pt x="1233" y="4203"/>
                    <a:pt x="1239" y="4203"/>
                  </a:cubicBezTo>
                  <a:cubicBezTo>
                    <a:pt x="1267" y="4203"/>
                    <a:pt x="1087" y="4399"/>
                    <a:pt x="932" y="4491"/>
                  </a:cubicBezTo>
                  <a:cubicBezTo>
                    <a:pt x="746" y="4603"/>
                    <a:pt x="447" y="4641"/>
                    <a:pt x="298" y="4827"/>
                  </a:cubicBezTo>
                  <a:cubicBezTo>
                    <a:pt x="0" y="5125"/>
                    <a:pt x="298" y="5722"/>
                    <a:pt x="373" y="6057"/>
                  </a:cubicBezTo>
                  <a:cubicBezTo>
                    <a:pt x="447" y="6393"/>
                    <a:pt x="522" y="6691"/>
                    <a:pt x="634" y="7026"/>
                  </a:cubicBezTo>
                  <a:cubicBezTo>
                    <a:pt x="708" y="7287"/>
                    <a:pt x="746" y="7548"/>
                    <a:pt x="1044" y="7586"/>
                  </a:cubicBezTo>
                  <a:cubicBezTo>
                    <a:pt x="1077" y="7593"/>
                    <a:pt x="1110" y="7597"/>
                    <a:pt x="1143" y="7597"/>
                  </a:cubicBezTo>
                  <a:cubicBezTo>
                    <a:pt x="1584" y="7597"/>
                    <a:pt x="1949" y="6926"/>
                    <a:pt x="2088" y="6579"/>
                  </a:cubicBezTo>
                  <a:cubicBezTo>
                    <a:pt x="2311" y="6169"/>
                    <a:pt x="2572" y="5796"/>
                    <a:pt x="2871" y="5423"/>
                  </a:cubicBezTo>
                  <a:cubicBezTo>
                    <a:pt x="3020" y="5237"/>
                    <a:pt x="3132" y="5051"/>
                    <a:pt x="3206" y="4790"/>
                  </a:cubicBezTo>
                  <a:cubicBezTo>
                    <a:pt x="3243" y="4678"/>
                    <a:pt x="3318" y="4641"/>
                    <a:pt x="3355" y="4491"/>
                  </a:cubicBezTo>
                  <a:cubicBezTo>
                    <a:pt x="3393" y="4342"/>
                    <a:pt x="3430" y="4156"/>
                    <a:pt x="3430" y="3970"/>
                  </a:cubicBezTo>
                  <a:cubicBezTo>
                    <a:pt x="3467" y="3634"/>
                    <a:pt x="3579" y="3336"/>
                    <a:pt x="3728" y="3075"/>
                  </a:cubicBezTo>
                  <a:cubicBezTo>
                    <a:pt x="3952" y="2777"/>
                    <a:pt x="4101" y="2478"/>
                    <a:pt x="4250" y="2143"/>
                  </a:cubicBezTo>
                  <a:cubicBezTo>
                    <a:pt x="4287" y="1919"/>
                    <a:pt x="4287" y="1695"/>
                    <a:pt x="4250" y="1509"/>
                  </a:cubicBezTo>
                  <a:cubicBezTo>
                    <a:pt x="4213" y="1285"/>
                    <a:pt x="4213" y="1099"/>
                    <a:pt x="4175" y="875"/>
                  </a:cubicBezTo>
                  <a:cubicBezTo>
                    <a:pt x="4101" y="577"/>
                    <a:pt x="4213" y="316"/>
                    <a:pt x="4175" y="18"/>
                  </a:cubicBezTo>
                  <a:cubicBezTo>
                    <a:pt x="4155" y="6"/>
                    <a:pt x="4128" y="0"/>
                    <a:pt x="40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52"/>
            <p:cNvSpPr/>
            <p:nvPr/>
          </p:nvSpPr>
          <p:spPr>
            <a:xfrm>
              <a:off x="3403406" y="3021570"/>
              <a:ext cx="144865" cy="235278"/>
            </a:xfrm>
            <a:custGeom>
              <a:avLst/>
              <a:gdLst/>
              <a:ahLst/>
              <a:cxnLst/>
              <a:rect l="l" t="t" r="r" b="b"/>
              <a:pathLst>
                <a:path w="4810" h="7812" extrusionOk="0">
                  <a:moveTo>
                    <a:pt x="109" y="0"/>
                  </a:moveTo>
                  <a:cubicBezTo>
                    <a:pt x="73" y="0"/>
                    <a:pt x="37" y="5"/>
                    <a:pt x="0" y="15"/>
                  </a:cubicBezTo>
                  <a:cubicBezTo>
                    <a:pt x="0" y="164"/>
                    <a:pt x="112" y="276"/>
                    <a:pt x="224" y="350"/>
                  </a:cubicBezTo>
                  <a:cubicBezTo>
                    <a:pt x="112" y="537"/>
                    <a:pt x="112" y="835"/>
                    <a:pt x="299" y="984"/>
                  </a:cubicBezTo>
                  <a:cubicBezTo>
                    <a:pt x="448" y="1208"/>
                    <a:pt x="597" y="1394"/>
                    <a:pt x="746" y="1580"/>
                  </a:cubicBezTo>
                  <a:cubicBezTo>
                    <a:pt x="932" y="1841"/>
                    <a:pt x="1082" y="2177"/>
                    <a:pt x="1156" y="2475"/>
                  </a:cubicBezTo>
                  <a:cubicBezTo>
                    <a:pt x="1231" y="2699"/>
                    <a:pt x="1231" y="2922"/>
                    <a:pt x="1193" y="3109"/>
                  </a:cubicBezTo>
                  <a:cubicBezTo>
                    <a:pt x="1231" y="3370"/>
                    <a:pt x="1305" y="3631"/>
                    <a:pt x="1417" y="3854"/>
                  </a:cubicBezTo>
                  <a:cubicBezTo>
                    <a:pt x="1641" y="4414"/>
                    <a:pt x="1902" y="4973"/>
                    <a:pt x="2125" y="5532"/>
                  </a:cubicBezTo>
                  <a:cubicBezTo>
                    <a:pt x="2237" y="5979"/>
                    <a:pt x="2424" y="6389"/>
                    <a:pt x="2685" y="6762"/>
                  </a:cubicBezTo>
                  <a:cubicBezTo>
                    <a:pt x="2946" y="7098"/>
                    <a:pt x="3281" y="7620"/>
                    <a:pt x="3691" y="7769"/>
                  </a:cubicBezTo>
                  <a:cubicBezTo>
                    <a:pt x="3777" y="7797"/>
                    <a:pt x="3843" y="7811"/>
                    <a:pt x="3895" y="7811"/>
                  </a:cubicBezTo>
                  <a:cubicBezTo>
                    <a:pt x="4046" y="7811"/>
                    <a:pt x="4073" y="7693"/>
                    <a:pt x="4101" y="7471"/>
                  </a:cubicBezTo>
                  <a:cubicBezTo>
                    <a:pt x="4176" y="7172"/>
                    <a:pt x="4325" y="6911"/>
                    <a:pt x="4586" y="6688"/>
                  </a:cubicBezTo>
                  <a:cubicBezTo>
                    <a:pt x="4810" y="6501"/>
                    <a:pt x="4772" y="6539"/>
                    <a:pt x="4735" y="6278"/>
                  </a:cubicBezTo>
                  <a:cubicBezTo>
                    <a:pt x="4698" y="6128"/>
                    <a:pt x="4772" y="5942"/>
                    <a:pt x="4735" y="5830"/>
                  </a:cubicBezTo>
                  <a:cubicBezTo>
                    <a:pt x="4735" y="5718"/>
                    <a:pt x="4623" y="5607"/>
                    <a:pt x="4623" y="5495"/>
                  </a:cubicBezTo>
                  <a:cubicBezTo>
                    <a:pt x="4623" y="5234"/>
                    <a:pt x="4586" y="4973"/>
                    <a:pt x="4474" y="4749"/>
                  </a:cubicBezTo>
                  <a:cubicBezTo>
                    <a:pt x="4362" y="4600"/>
                    <a:pt x="4250" y="4451"/>
                    <a:pt x="4138" y="4302"/>
                  </a:cubicBezTo>
                  <a:cubicBezTo>
                    <a:pt x="4064" y="4153"/>
                    <a:pt x="3989" y="4004"/>
                    <a:pt x="3915" y="3854"/>
                  </a:cubicBezTo>
                  <a:cubicBezTo>
                    <a:pt x="3654" y="3519"/>
                    <a:pt x="3356" y="3258"/>
                    <a:pt x="3020" y="3034"/>
                  </a:cubicBezTo>
                  <a:cubicBezTo>
                    <a:pt x="2722" y="2848"/>
                    <a:pt x="2498" y="2587"/>
                    <a:pt x="2312" y="2289"/>
                  </a:cubicBezTo>
                  <a:cubicBezTo>
                    <a:pt x="2125" y="2028"/>
                    <a:pt x="2051" y="2140"/>
                    <a:pt x="1715" y="1990"/>
                  </a:cubicBezTo>
                  <a:cubicBezTo>
                    <a:pt x="1380" y="1841"/>
                    <a:pt x="1268" y="1133"/>
                    <a:pt x="1044" y="797"/>
                  </a:cubicBezTo>
                  <a:cubicBezTo>
                    <a:pt x="840" y="492"/>
                    <a:pt x="482" y="0"/>
                    <a:pt x="1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52"/>
            <p:cNvSpPr/>
            <p:nvPr/>
          </p:nvSpPr>
          <p:spPr>
            <a:xfrm>
              <a:off x="3535893" y="3260311"/>
              <a:ext cx="132517" cy="48308"/>
            </a:xfrm>
            <a:custGeom>
              <a:avLst/>
              <a:gdLst/>
              <a:ahLst/>
              <a:cxnLst/>
              <a:rect l="l" t="t" r="r" b="b"/>
              <a:pathLst>
                <a:path w="4400" h="1604" extrusionOk="0">
                  <a:moveTo>
                    <a:pt x="791" y="1"/>
                  </a:moveTo>
                  <a:cubicBezTo>
                    <a:pt x="429" y="1"/>
                    <a:pt x="364" y="411"/>
                    <a:pt x="299" y="737"/>
                  </a:cubicBezTo>
                  <a:lnTo>
                    <a:pt x="0" y="587"/>
                  </a:lnTo>
                  <a:lnTo>
                    <a:pt x="0" y="587"/>
                  </a:lnTo>
                  <a:cubicBezTo>
                    <a:pt x="261" y="737"/>
                    <a:pt x="448" y="1035"/>
                    <a:pt x="671" y="1221"/>
                  </a:cubicBezTo>
                  <a:cubicBezTo>
                    <a:pt x="970" y="1370"/>
                    <a:pt x="1305" y="1482"/>
                    <a:pt x="1641" y="1482"/>
                  </a:cubicBezTo>
                  <a:cubicBezTo>
                    <a:pt x="2310" y="1543"/>
                    <a:pt x="3005" y="1604"/>
                    <a:pt x="3684" y="1604"/>
                  </a:cubicBezTo>
                  <a:cubicBezTo>
                    <a:pt x="3836" y="1604"/>
                    <a:pt x="3988" y="1601"/>
                    <a:pt x="4138" y="1594"/>
                  </a:cubicBezTo>
                  <a:lnTo>
                    <a:pt x="4399" y="1594"/>
                  </a:lnTo>
                  <a:cubicBezTo>
                    <a:pt x="4362" y="1557"/>
                    <a:pt x="4325" y="1519"/>
                    <a:pt x="4288" y="1482"/>
                  </a:cubicBezTo>
                  <a:cubicBezTo>
                    <a:pt x="4176" y="1370"/>
                    <a:pt x="4027" y="1296"/>
                    <a:pt x="3915" y="1221"/>
                  </a:cubicBezTo>
                  <a:cubicBezTo>
                    <a:pt x="3244" y="997"/>
                    <a:pt x="2573" y="774"/>
                    <a:pt x="1902" y="625"/>
                  </a:cubicBezTo>
                  <a:cubicBezTo>
                    <a:pt x="1529" y="513"/>
                    <a:pt x="1305" y="177"/>
                    <a:pt x="970" y="28"/>
                  </a:cubicBezTo>
                  <a:cubicBezTo>
                    <a:pt x="903" y="9"/>
                    <a:pt x="844" y="1"/>
                    <a:pt x="7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52"/>
            <p:cNvSpPr/>
            <p:nvPr/>
          </p:nvSpPr>
          <p:spPr>
            <a:xfrm>
              <a:off x="3668380" y="3307566"/>
              <a:ext cx="94328" cy="36412"/>
            </a:xfrm>
            <a:custGeom>
              <a:avLst/>
              <a:gdLst/>
              <a:ahLst/>
              <a:cxnLst/>
              <a:rect l="l" t="t" r="r" b="b"/>
              <a:pathLst>
                <a:path w="3132" h="1209" extrusionOk="0">
                  <a:moveTo>
                    <a:pt x="466" y="0"/>
                  </a:moveTo>
                  <a:cubicBezTo>
                    <a:pt x="309" y="0"/>
                    <a:pt x="155" y="10"/>
                    <a:pt x="0" y="25"/>
                  </a:cubicBezTo>
                  <a:cubicBezTo>
                    <a:pt x="150" y="174"/>
                    <a:pt x="261" y="360"/>
                    <a:pt x="411" y="510"/>
                  </a:cubicBezTo>
                  <a:cubicBezTo>
                    <a:pt x="908" y="976"/>
                    <a:pt x="1560" y="1209"/>
                    <a:pt x="2238" y="1209"/>
                  </a:cubicBezTo>
                  <a:cubicBezTo>
                    <a:pt x="2374" y="1209"/>
                    <a:pt x="2511" y="1199"/>
                    <a:pt x="2647" y="1181"/>
                  </a:cubicBezTo>
                  <a:lnTo>
                    <a:pt x="2946" y="1181"/>
                  </a:lnTo>
                  <a:cubicBezTo>
                    <a:pt x="3020" y="1069"/>
                    <a:pt x="3095" y="920"/>
                    <a:pt x="3132" y="808"/>
                  </a:cubicBezTo>
                  <a:cubicBezTo>
                    <a:pt x="3095" y="771"/>
                    <a:pt x="3057" y="733"/>
                    <a:pt x="3020" y="733"/>
                  </a:cubicBezTo>
                  <a:cubicBezTo>
                    <a:pt x="2424" y="435"/>
                    <a:pt x="1790" y="174"/>
                    <a:pt x="1156" y="62"/>
                  </a:cubicBezTo>
                  <a:cubicBezTo>
                    <a:pt x="916" y="19"/>
                    <a:pt x="688" y="0"/>
                    <a:pt x="4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52"/>
            <p:cNvSpPr/>
            <p:nvPr/>
          </p:nvSpPr>
          <p:spPr>
            <a:xfrm>
              <a:off x="3711057" y="3213569"/>
              <a:ext cx="13493" cy="3825"/>
            </a:xfrm>
            <a:custGeom>
              <a:avLst/>
              <a:gdLst/>
              <a:ahLst/>
              <a:cxnLst/>
              <a:rect l="l" t="t" r="r" b="b"/>
              <a:pathLst>
                <a:path w="448" h="127" extrusionOk="0">
                  <a:moveTo>
                    <a:pt x="267" y="0"/>
                  </a:moveTo>
                  <a:cubicBezTo>
                    <a:pt x="105" y="0"/>
                    <a:pt x="0" y="42"/>
                    <a:pt x="0" y="126"/>
                  </a:cubicBezTo>
                  <a:lnTo>
                    <a:pt x="447" y="14"/>
                  </a:lnTo>
                  <a:cubicBezTo>
                    <a:pt x="382" y="5"/>
                    <a:pt x="322" y="0"/>
                    <a:pt x="267" y="0"/>
                  </a:cubicBezTo>
                  <a:close/>
                </a:path>
              </a:pathLst>
            </a:custGeom>
            <a:solidFill>
              <a:srgbClr val="70C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52"/>
            <p:cNvSpPr/>
            <p:nvPr/>
          </p:nvSpPr>
          <p:spPr>
            <a:xfrm>
              <a:off x="3724519" y="3205016"/>
              <a:ext cx="33701" cy="10872"/>
            </a:xfrm>
            <a:custGeom>
              <a:avLst/>
              <a:gdLst/>
              <a:ahLst/>
              <a:cxnLst/>
              <a:rect l="l" t="t" r="r" b="b"/>
              <a:pathLst>
                <a:path w="1119" h="361" extrusionOk="0">
                  <a:moveTo>
                    <a:pt x="1119" y="0"/>
                  </a:moveTo>
                  <a:lnTo>
                    <a:pt x="0" y="298"/>
                  </a:lnTo>
                  <a:cubicBezTo>
                    <a:pt x="197" y="342"/>
                    <a:pt x="394" y="360"/>
                    <a:pt x="583" y="360"/>
                  </a:cubicBezTo>
                  <a:cubicBezTo>
                    <a:pt x="716" y="360"/>
                    <a:pt x="846" y="351"/>
                    <a:pt x="970" y="336"/>
                  </a:cubicBezTo>
                  <a:cubicBezTo>
                    <a:pt x="1119" y="261"/>
                    <a:pt x="1119" y="149"/>
                    <a:pt x="1119" y="0"/>
                  </a:cubicBezTo>
                  <a:close/>
                </a:path>
              </a:pathLst>
            </a:custGeom>
            <a:solidFill>
              <a:srgbClr val="70C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52"/>
            <p:cNvSpPr/>
            <p:nvPr/>
          </p:nvSpPr>
          <p:spPr>
            <a:xfrm>
              <a:off x="3598779" y="3047832"/>
              <a:ext cx="177422" cy="194740"/>
            </a:xfrm>
            <a:custGeom>
              <a:avLst/>
              <a:gdLst/>
              <a:ahLst/>
              <a:cxnLst/>
              <a:rect l="l" t="t" r="r" b="b"/>
              <a:pathLst>
                <a:path w="5891" h="6466" extrusionOk="0">
                  <a:moveTo>
                    <a:pt x="4623" y="0"/>
                  </a:moveTo>
                  <a:lnTo>
                    <a:pt x="4623" y="0"/>
                  </a:lnTo>
                  <a:cubicBezTo>
                    <a:pt x="4436" y="149"/>
                    <a:pt x="4362" y="298"/>
                    <a:pt x="4175" y="447"/>
                  </a:cubicBezTo>
                  <a:cubicBezTo>
                    <a:pt x="3952" y="597"/>
                    <a:pt x="3728" y="671"/>
                    <a:pt x="3579" y="857"/>
                  </a:cubicBezTo>
                  <a:cubicBezTo>
                    <a:pt x="3393" y="1156"/>
                    <a:pt x="3281" y="1640"/>
                    <a:pt x="2871" y="1752"/>
                  </a:cubicBezTo>
                  <a:cubicBezTo>
                    <a:pt x="2817" y="1767"/>
                    <a:pt x="2765" y="1773"/>
                    <a:pt x="2714" y="1773"/>
                  </a:cubicBezTo>
                  <a:cubicBezTo>
                    <a:pt x="2546" y="1773"/>
                    <a:pt x="2392" y="1709"/>
                    <a:pt x="2239" y="1709"/>
                  </a:cubicBezTo>
                  <a:cubicBezTo>
                    <a:pt x="2214" y="1709"/>
                    <a:pt x="2188" y="1711"/>
                    <a:pt x="2162" y="1715"/>
                  </a:cubicBezTo>
                  <a:cubicBezTo>
                    <a:pt x="1976" y="1752"/>
                    <a:pt x="1901" y="1901"/>
                    <a:pt x="1827" y="2013"/>
                  </a:cubicBezTo>
                  <a:cubicBezTo>
                    <a:pt x="1640" y="2237"/>
                    <a:pt x="1454" y="2796"/>
                    <a:pt x="1193" y="2796"/>
                  </a:cubicBezTo>
                  <a:cubicBezTo>
                    <a:pt x="895" y="2796"/>
                    <a:pt x="746" y="2461"/>
                    <a:pt x="410" y="2461"/>
                  </a:cubicBezTo>
                  <a:cubicBezTo>
                    <a:pt x="37" y="2461"/>
                    <a:pt x="224" y="2572"/>
                    <a:pt x="224" y="2833"/>
                  </a:cubicBezTo>
                  <a:cubicBezTo>
                    <a:pt x="298" y="3430"/>
                    <a:pt x="0" y="4026"/>
                    <a:pt x="112" y="4623"/>
                  </a:cubicBezTo>
                  <a:cubicBezTo>
                    <a:pt x="112" y="4846"/>
                    <a:pt x="224" y="5033"/>
                    <a:pt x="336" y="5145"/>
                  </a:cubicBezTo>
                  <a:cubicBezTo>
                    <a:pt x="522" y="5294"/>
                    <a:pt x="746" y="5294"/>
                    <a:pt x="858" y="5443"/>
                  </a:cubicBezTo>
                  <a:cubicBezTo>
                    <a:pt x="1007" y="5592"/>
                    <a:pt x="1081" y="5741"/>
                    <a:pt x="1268" y="5778"/>
                  </a:cubicBezTo>
                  <a:cubicBezTo>
                    <a:pt x="1454" y="5816"/>
                    <a:pt x="1715" y="5816"/>
                    <a:pt x="1901" y="5853"/>
                  </a:cubicBezTo>
                  <a:cubicBezTo>
                    <a:pt x="2162" y="5853"/>
                    <a:pt x="2423" y="5928"/>
                    <a:pt x="2610" y="6114"/>
                  </a:cubicBezTo>
                  <a:cubicBezTo>
                    <a:pt x="2759" y="6263"/>
                    <a:pt x="2796" y="6412"/>
                    <a:pt x="3020" y="6449"/>
                  </a:cubicBezTo>
                  <a:cubicBezTo>
                    <a:pt x="3086" y="6461"/>
                    <a:pt x="3146" y="6466"/>
                    <a:pt x="3199" y="6466"/>
                  </a:cubicBezTo>
                  <a:cubicBezTo>
                    <a:pt x="3685" y="6466"/>
                    <a:pt x="3661" y="6032"/>
                    <a:pt x="3728" y="5629"/>
                  </a:cubicBezTo>
                  <a:lnTo>
                    <a:pt x="3728" y="5629"/>
                  </a:lnTo>
                  <a:lnTo>
                    <a:pt x="3579" y="5667"/>
                  </a:lnTo>
                  <a:cubicBezTo>
                    <a:pt x="3840" y="5331"/>
                    <a:pt x="3952" y="4921"/>
                    <a:pt x="3989" y="4548"/>
                  </a:cubicBezTo>
                  <a:cubicBezTo>
                    <a:pt x="4026" y="4250"/>
                    <a:pt x="3989" y="4324"/>
                    <a:pt x="4213" y="4287"/>
                  </a:cubicBezTo>
                  <a:cubicBezTo>
                    <a:pt x="4399" y="4287"/>
                    <a:pt x="4548" y="4213"/>
                    <a:pt x="4697" y="4101"/>
                  </a:cubicBezTo>
                  <a:cubicBezTo>
                    <a:pt x="4772" y="3989"/>
                    <a:pt x="4735" y="3803"/>
                    <a:pt x="4772" y="3653"/>
                  </a:cubicBezTo>
                  <a:cubicBezTo>
                    <a:pt x="4846" y="3542"/>
                    <a:pt x="4921" y="3393"/>
                    <a:pt x="4958" y="3281"/>
                  </a:cubicBezTo>
                  <a:cubicBezTo>
                    <a:pt x="4958" y="3132"/>
                    <a:pt x="4996" y="2945"/>
                    <a:pt x="4996" y="2796"/>
                  </a:cubicBezTo>
                  <a:cubicBezTo>
                    <a:pt x="4958" y="2684"/>
                    <a:pt x="4958" y="2535"/>
                    <a:pt x="4958" y="2423"/>
                  </a:cubicBezTo>
                  <a:cubicBezTo>
                    <a:pt x="4996" y="2200"/>
                    <a:pt x="4996" y="2050"/>
                    <a:pt x="5107" y="1976"/>
                  </a:cubicBezTo>
                  <a:cubicBezTo>
                    <a:pt x="5182" y="1957"/>
                    <a:pt x="5247" y="1957"/>
                    <a:pt x="5312" y="1957"/>
                  </a:cubicBezTo>
                  <a:cubicBezTo>
                    <a:pt x="5378" y="1957"/>
                    <a:pt x="5443" y="1957"/>
                    <a:pt x="5518" y="1939"/>
                  </a:cubicBezTo>
                  <a:cubicBezTo>
                    <a:pt x="5778" y="1864"/>
                    <a:pt x="5890" y="1678"/>
                    <a:pt x="5629" y="1454"/>
                  </a:cubicBezTo>
                  <a:cubicBezTo>
                    <a:pt x="5368" y="1230"/>
                    <a:pt x="4996" y="1193"/>
                    <a:pt x="4809" y="895"/>
                  </a:cubicBezTo>
                  <a:cubicBezTo>
                    <a:pt x="4735" y="746"/>
                    <a:pt x="4772" y="597"/>
                    <a:pt x="4735" y="447"/>
                  </a:cubicBezTo>
                  <a:cubicBezTo>
                    <a:pt x="4697" y="298"/>
                    <a:pt x="4586" y="149"/>
                    <a:pt x="46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52"/>
            <p:cNvSpPr/>
            <p:nvPr/>
          </p:nvSpPr>
          <p:spPr>
            <a:xfrm>
              <a:off x="3749215" y="3157279"/>
              <a:ext cx="78637" cy="122518"/>
            </a:xfrm>
            <a:custGeom>
              <a:avLst/>
              <a:gdLst/>
              <a:ahLst/>
              <a:cxnLst/>
              <a:rect l="l" t="t" r="r" b="b"/>
              <a:pathLst>
                <a:path w="2611" h="4068" extrusionOk="0">
                  <a:moveTo>
                    <a:pt x="1427" y="1"/>
                  </a:moveTo>
                  <a:cubicBezTo>
                    <a:pt x="1297" y="1"/>
                    <a:pt x="1198" y="47"/>
                    <a:pt x="1119" y="206"/>
                  </a:cubicBezTo>
                  <a:cubicBezTo>
                    <a:pt x="1082" y="318"/>
                    <a:pt x="1007" y="430"/>
                    <a:pt x="970" y="504"/>
                  </a:cubicBezTo>
                  <a:cubicBezTo>
                    <a:pt x="895" y="616"/>
                    <a:pt x="821" y="690"/>
                    <a:pt x="746" y="765"/>
                  </a:cubicBezTo>
                  <a:cubicBezTo>
                    <a:pt x="634" y="951"/>
                    <a:pt x="560" y="1101"/>
                    <a:pt x="485" y="1287"/>
                  </a:cubicBezTo>
                  <a:cubicBezTo>
                    <a:pt x="448" y="1399"/>
                    <a:pt x="373" y="1362"/>
                    <a:pt x="336" y="1511"/>
                  </a:cubicBezTo>
                  <a:cubicBezTo>
                    <a:pt x="336" y="1548"/>
                    <a:pt x="336" y="1585"/>
                    <a:pt x="336" y="1622"/>
                  </a:cubicBezTo>
                  <a:lnTo>
                    <a:pt x="597" y="1548"/>
                  </a:lnTo>
                  <a:lnTo>
                    <a:pt x="597" y="1548"/>
                  </a:lnTo>
                  <a:cubicBezTo>
                    <a:pt x="411" y="1772"/>
                    <a:pt x="262" y="1995"/>
                    <a:pt x="187" y="2256"/>
                  </a:cubicBezTo>
                  <a:cubicBezTo>
                    <a:pt x="38" y="2517"/>
                    <a:pt x="75" y="2480"/>
                    <a:pt x="187" y="2778"/>
                  </a:cubicBezTo>
                  <a:cubicBezTo>
                    <a:pt x="262" y="2927"/>
                    <a:pt x="262" y="3114"/>
                    <a:pt x="224" y="3263"/>
                  </a:cubicBezTo>
                  <a:cubicBezTo>
                    <a:pt x="187" y="3449"/>
                    <a:pt x="112" y="3486"/>
                    <a:pt x="75" y="3636"/>
                  </a:cubicBezTo>
                  <a:cubicBezTo>
                    <a:pt x="1" y="3859"/>
                    <a:pt x="38" y="3971"/>
                    <a:pt x="150" y="4046"/>
                  </a:cubicBezTo>
                  <a:cubicBezTo>
                    <a:pt x="204" y="4059"/>
                    <a:pt x="264" y="4068"/>
                    <a:pt x="321" y="4068"/>
                  </a:cubicBezTo>
                  <a:cubicBezTo>
                    <a:pt x="420" y="4068"/>
                    <a:pt x="513" y="4042"/>
                    <a:pt x="560" y="3971"/>
                  </a:cubicBezTo>
                  <a:cubicBezTo>
                    <a:pt x="634" y="3785"/>
                    <a:pt x="672" y="3561"/>
                    <a:pt x="672" y="3337"/>
                  </a:cubicBezTo>
                  <a:cubicBezTo>
                    <a:pt x="634" y="3039"/>
                    <a:pt x="709" y="2778"/>
                    <a:pt x="783" y="2517"/>
                  </a:cubicBezTo>
                  <a:cubicBezTo>
                    <a:pt x="834" y="2484"/>
                    <a:pt x="892" y="2465"/>
                    <a:pt x="954" y="2465"/>
                  </a:cubicBezTo>
                  <a:cubicBezTo>
                    <a:pt x="1029" y="2465"/>
                    <a:pt x="1111" y="2493"/>
                    <a:pt x="1194" y="2554"/>
                  </a:cubicBezTo>
                  <a:cubicBezTo>
                    <a:pt x="1305" y="2666"/>
                    <a:pt x="1268" y="2778"/>
                    <a:pt x="1268" y="2927"/>
                  </a:cubicBezTo>
                  <a:cubicBezTo>
                    <a:pt x="1268" y="3188"/>
                    <a:pt x="1343" y="3449"/>
                    <a:pt x="1417" y="3710"/>
                  </a:cubicBezTo>
                  <a:cubicBezTo>
                    <a:pt x="1455" y="3673"/>
                    <a:pt x="1455" y="3636"/>
                    <a:pt x="1492" y="3598"/>
                  </a:cubicBezTo>
                  <a:cubicBezTo>
                    <a:pt x="1604" y="3263"/>
                    <a:pt x="1715" y="2965"/>
                    <a:pt x="1865" y="2666"/>
                  </a:cubicBezTo>
                  <a:cubicBezTo>
                    <a:pt x="1790" y="2517"/>
                    <a:pt x="1678" y="2443"/>
                    <a:pt x="1678" y="2256"/>
                  </a:cubicBezTo>
                  <a:cubicBezTo>
                    <a:pt x="1790" y="2256"/>
                    <a:pt x="1902" y="2256"/>
                    <a:pt x="1976" y="2294"/>
                  </a:cubicBezTo>
                  <a:cubicBezTo>
                    <a:pt x="2051" y="2144"/>
                    <a:pt x="2088" y="1995"/>
                    <a:pt x="2163" y="1846"/>
                  </a:cubicBezTo>
                  <a:cubicBezTo>
                    <a:pt x="2200" y="1772"/>
                    <a:pt x="2237" y="1697"/>
                    <a:pt x="2237" y="1622"/>
                  </a:cubicBezTo>
                  <a:lnTo>
                    <a:pt x="2088" y="1622"/>
                  </a:lnTo>
                  <a:cubicBezTo>
                    <a:pt x="1902" y="1660"/>
                    <a:pt x="1939" y="1772"/>
                    <a:pt x="1827" y="1809"/>
                  </a:cubicBezTo>
                  <a:cubicBezTo>
                    <a:pt x="1805" y="1816"/>
                    <a:pt x="1780" y="1819"/>
                    <a:pt x="1752" y="1819"/>
                  </a:cubicBezTo>
                  <a:cubicBezTo>
                    <a:pt x="1644" y="1819"/>
                    <a:pt x="1507" y="1772"/>
                    <a:pt x="1417" y="1772"/>
                  </a:cubicBezTo>
                  <a:cubicBezTo>
                    <a:pt x="1194" y="1734"/>
                    <a:pt x="1082" y="1734"/>
                    <a:pt x="1007" y="1511"/>
                  </a:cubicBezTo>
                  <a:cubicBezTo>
                    <a:pt x="895" y="1250"/>
                    <a:pt x="895" y="989"/>
                    <a:pt x="1007" y="728"/>
                  </a:cubicBezTo>
                  <a:cubicBezTo>
                    <a:pt x="1054" y="586"/>
                    <a:pt x="1237" y="534"/>
                    <a:pt x="1411" y="534"/>
                  </a:cubicBezTo>
                  <a:cubicBezTo>
                    <a:pt x="1512" y="534"/>
                    <a:pt x="1610" y="551"/>
                    <a:pt x="1678" y="579"/>
                  </a:cubicBezTo>
                  <a:cubicBezTo>
                    <a:pt x="1939" y="728"/>
                    <a:pt x="2163" y="914"/>
                    <a:pt x="2424" y="1101"/>
                  </a:cubicBezTo>
                  <a:cubicBezTo>
                    <a:pt x="2461" y="1026"/>
                    <a:pt x="2424" y="1063"/>
                    <a:pt x="2461" y="914"/>
                  </a:cubicBezTo>
                  <a:cubicBezTo>
                    <a:pt x="2536" y="802"/>
                    <a:pt x="2573" y="653"/>
                    <a:pt x="2610" y="504"/>
                  </a:cubicBezTo>
                  <a:cubicBezTo>
                    <a:pt x="2498" y="504"/>
                    <a:pt x="2387" y="430"/>
                    <a:pt x="2237" y="355"/>
                  </a:cubicBezTo>
                  <a:cubicBezTo>
                    <a:pt x="2051" y="206"/>
                    <a:pt x="1865" y="94"/>
                    <a:pt x="1604" y="19"/>
                  </a:cubicBezTo>
                  <a:cubicBezTo>
                    <a:pt x="1539" y="9"/>
                    <a:pt x="1480" y="1"/>
                    <a:pt x="14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52"/>
            <p:cNvSpPr/>
            <p:nvPr/>
          </p:nvSpPr>
          <p:spPr>
            <a:xfrm>
              <a:off x="3789633" y="2851225"/>
              <a:ext cx="75264" cy="118030"/>
            </a:xfrm>
            <a:custGeom>
              <a:avLst/>
              <a:gdLst/>
              <a:ahLst/>
              <a:cxnLst/>
              <a:rect l="l" t="t" r="r" b="b"/>
              <a:pathLst>
                <a:path w="2499" h="3919" extrusionOk="0">
                  <a:moveTo>
                    <a:pt x="1227" y="1"/>
                  </a:moveTo>
                  <a:cubicBezTo>
                    <a:pt x="1169" y="1"/>
                    <a:pt x="1114" y="33"/>
                    <a:pt x="1045" y="79"/>
                  </a:cubicBezTo>
                  <a:cubicBezTo>
                    <a:pt x="858" y="153"/>
                    <a:pt x="821" y="265"/>
                    <a:pt x="672" y="451"/>
                  </a:cubicBezTo>
                  <a:cubicBezTo>
                    <a:pt x="485" y="712"/>
                    <a:pt x="150" y="936"/>
                    <a:pt x="113" y="1272"/>
                  </a:cubicBezTo>
                  <a:cubicBezTo>
                    <a:pt x="38" y="1495"/>
                    <a:pt x="1" y="1756"/>
                    <a:pt x="38" y="2017"/>
                  </a:cubicBezTo>
                  <a:cubicBezTo>
                    <a:pt x="262" y="2092"/>
                    <a:pt x="448" y="2241"/>
                    <a:pt x="597" y="2465"/>
                  </a:cubicBezTo>
                  <a:cubicBezTo>
                    <a:pt x="746" y="2725"/>
                    <a:pt x="634" y="2800"/>
                    <a:pt x="523" y="3098"/>
                  </a:cubicBezTo>
                  <a:cubicBezTo>
                    <a:pt x="529" y="3097"/>
                    <a:pt x="535" y="3097"/>
                    <a:pt x="542" y="3097"/>
                  </a:cubicBezTo>
                  <a:cubicBezTo>
                    <a:pt x="581" y="3097"/>
                    <a:pt x="634" y="3112"/>
                    <a:pt x="697" y="3137"/>
                  </a:cubicBezTo>
                  <a:lnTo>
                    <a:pt x="697" y="3137"/>
                  </a:lnTo>
                  <a:cubicBezTo>
                    <a:pt x="604" y="3200"/>
                    <a:pt x="559" y="3265"/>
                    <a:pt x="597" y="3322"/>
                  </a:cubicBezTo>
                  <a:cubicBezTo>
                    <a:pt x="653" y="3341"/>
                    <a:pt x="700" y="3350"/>
                    <a:pt x="746" y="3350"/>
                  </a:cubicBezTo>
                  <a:cubicBezTo>
                    <a:pt x="793" y="3350"/>
                    <a:pt x="839" y="3341"/>
                    <a:pt x="895" y="3322"/>
                  </a:cubicBezTo>
                  <a:cubicBezTo>
                    <a:pt x="887" y="3289"/>
                    <a:pt x="883" y="3258"/>
                    <a:pt x="880" y="3228"/>
                  </a:cubicBezTo>
                  <a:lnTo>
                    <a:pt x="880" y="3228"/>
                  </a:lnTo>
                  <a:cubicBezTo>
                    <a:pt x="1235" y="3425"/>
                    <a:pt x="1701" y="3789"/>
                    <a:pt x="1753" y="3918"/>
                  </a:cubicBezTo>
                  <a:cubicBezTo>
                    <a:pt x="1902" y="3918"/>
                    <a:pt x="2088" y="3918"/>
                    <a:pt x="2237" y="3881"/>
                  </a:cubicBezTo>
                  <a:cubicBezTo>
                    <a:pt x="2312" y="3881"/>
                    <a:pt x="2387" y="3769"/>
                    <a:pt x="2498" y="3732"/>
                  </a:cubicBezTo>
                  <a:cubicBezTo>
                    <a:pt x="2126" y="3583"/>
                    <a:pt x="2163" y="2986"/>
                    <a:pt x="1827" y="2875"/>
                  </a:cubicBezTo>
                  <a:cubicBezTo>
                    <a:pt x="1792" y="2859"/>
                    <a:pt x="1740" y="2852"/>
                    <a:pt x="1678" y="2852"/>
                  </a:cubicBezTo>
                  <a:cubicBezTo>
                    <a:pt x="1462" y="2852"/>
                    <a:pt x="1120" y="2935"/>
                    <a:pt x="876" y="3042"/>
                  </a:cubicBezTo>
                  <a:lnTo>
                    <a:pt x="876" y="3042"/>
                  </a:lnTo>
                  <a:cubicBezTo>
                    <a:pt x="874" y="3001"/>
                    <a:pt x="870" y="2958"/>
                    <a:pt x="858" y="2912"/>
                  </a:cubicBezTo>
                  <a:cubicBezTo>
                    <a:pt x="821" y="2875"/>
                    <a:pt x="709" y="2688"/>
                    <a:pt x="709" y="2651"/>
                  </a:cubicBezTo>
                  <a:cubicBezTo>
                    <a:pt x="672" y="2539"/>
                    <a:pt x="634" y="2502"/>
                    <a:pt x="634" y="2390"/>
                  </a:cubicBezTo>
                  <a:cubicBezTo>
                    <a:pt x="672" y="2315"/>
                    <a:pt x="709" y="2204"/>
                    <a:pt x="746" y="2129"/>
                  </a:cubicBezTo>
                  <a:cubicBezTo>
                    <a:pt x="895" y="1943"/>
                    <a:pt x="1119" y="1905"/>
                    <a:pt x="1305" y="1756"/>
                  </a:cubicBezTo>
                  <a:cubicBezTo>
                    <a:pt x="1566" y="1533"/>
                    <a:pt x="1641" y="1160"/>
                    <a:pt x="1492" y="861"/>
                  </a:cubicBezTo>
                  <a:cubicBezTo>
                    <a:pt x="1492" y="601"/>
                    <a:pt x="1417" y="302"/>
                    <a:pt x="1343" y="41"/>
                  </a:cubicBezTo>
                  <a:cubicBezTo>
                    <a:pt x="1300" y="13"/>
                    <a:pt x="1263" y="1"/>
                    <a:pt x="12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52"/>
            <p:cNvSpPr/>
            <p:nvPr/>
          </p:nvSpPr>
          <p:spPr>
            <a:xfrm>
              <a:off x="3836797" y="3044459"/>
              <a:ext cx="1144" cy="6746"/>
            </a:xfrm>
            <a:custGeom>
              <a:avLst/>
              <a:gdLst/>
              <a:ahLst/>
              <a:cxnLst/>
              <a:rect l="l" t="t" r="r" b="b"/>
              <a:pathLst>
                <a:path w="38" h="224" extrusionOk="0">
                  <a:moveTo>
                    <a:pt x="38" y="0"/>
                  </a:moveTo>
                  <a:cubicBezTo>
                    <a:pt x="0" y="75"/>
                    <a:pt x="0" y="149"/>
                    <a:pt x="38" y="224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70C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52"/>
            <p:cNvSpPr/>
            <p:nvPr/>
          </p:nvSpPr>
          <p:spPr>
            <a:xfrm>
              <a:off x="3837912" y="3051176"/>
              <a:ext cx="1144" cy="6776"/>
            </a:xfrm>
            <a:custGeom>
              <a:avLst/>
              <a:gdLst/>
              <a:ahLst/>
              <a:cxnLst/>
              <a:rect l="l" t="t" r="r" b="b"/>
              <a:pathLst>
                <a:path w="38" h="225" extrusionOk="0">
                  <a:moveTo>
                    <a:pt x="1" y="1"/>
                  </a:moveTo>
                  <a:lnTo>
                    <a:pt x="38" y="225"/>
                  </a:lnTo>
                  <a:lnTo>
                    <a:pt x="38" y="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70C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52"/>
            <p:cNvSpPr/>
            <p:nvPr/>
          </p:nvSpPr>
          <p:spPr>
            <a:xfrm>
              <a:off x="3840170" y="3021992"/>
              <a:ext cx="30328" cy="69632"/>
            </a:xfrm>
            <a:custGeom>
              <a:avLst/>
              <a:gdLst/>
              <a:ahLst/>
              <a:cxnLst/>
              <a:rect l="l" t="t" r="r" b="b"/>
              <a:pathLst>
                <a:path w="1007" h="2312" extrusionOk="0">
                  <a:moveTo>
                    <a:pt x="1007" y="1"/>
                  </a:moveTo>
                  <a:cubicBezTo>
                    <a:pt x="858" y="224"/>
                    <a:pt x="783" y="448"/>
                    <a:pt x="671" y="709"/>
                  </a:cubicBezTo>
                  <a:cubicBezTo>
                    <a:pt x="575" y="677"/>
                    <a:pt x="314" y="507"/>
                    <a:pt x="172" y="507"/>
                  </a:cubicBezTo>
                  <a:cubicBezTo>
                    <a:pt x="148" y="507"/>
                    <a:pt x="128" y="512"/>
                    <a:pt x="112" y="523"/>
                  </a:cubicBezTo>
                  <a:cubicBezTo>
                    <a:pt x="0" y="597"/>
                    <a:pt x="0" y="821"/>
                    <a:pt x="0" y="1007"/>
                  </a:cubicBezTo>
                  <a:cubicBezTo>
                    <a:pt x="38" y="1044"/>
                    <a:pt x="75" y="1044"/>
                    <a:pt x="112" y="1082"/>
                  </a:cubicBezTo>
                  <a:cubicBezTo>
                    <a:pt x="187" y="1231"/>
                    <a:pt x="149" y="1119"/>
                    <a:pt x="187" y="1268"/>
                  </a:cubicBezTo>
                  <a:cubicBezTo>
                    <a:pt x="187" y="1380"/>
                    <a:pt x="224" y="1455"/>
                    <a:pt x="224" y="1566"/>
                  </a:cubicBezTo>
                  <a:cubicBezTo>
                    <a:pt x="224" y="1827"/>
                    <a:pt x="299" y="2088"/>
                    <a:pt x="448" y="2312"/>
                  </a:cubicBezTo>
                  <a:cubicBezTo>
                    <a:pt x="597" y="1678"/>
                    <a:pt x="783" y="1007"/>
                    <a:pt x="932" y="336"/>
                  </a:cubicBezTo>
                  <a:cubicBezTo>
                    <a:pt x="932" y="299"/>
                    <a:pt x="932" y="224"/>
                    <a:pt x="970" y="187"/>
                  </a:cubicBezTo>
                  <a:lnTo>
                    <a:pt x="10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52"/>
            <p:cNvSpPr/>
            <p:nvPr/>
          </p:nvSpPr>
          <p:spPr>
            <a:xfrm>
              <a:off x="3828936" y="2995037"/>
              <a:ext cx="23612" cy="37105"/>
            </a:xfrm>
            <a:custGeom>
              <a:avLst/>
              <a:gdLst/>
              <a:ahLst/>
              <a:cxnLst/>
              <a:rect l="l" t="t" r="r" b="b"/>
              <a:pathLst>
                <a:path w="784" h="1232" extrusionOk="0">
                  <a:moveTo>
                    <a:pt x="560" y="1"/>
                  </a:moveTo>
                  <a:cubicBezTo>
                    <a:pt x="485" y="38"/>
                    <a:pt x="485" y="113"/>
                    <a:pt x="485" y="150"/>
                  </a:cubicBezTo>
                  <a:cubicBezTo>
                    <a:pt x="448" y="225"/>
                    <a:pt x="411" y="262"/>
                    <a:pt x="411" y="336"/>
                  </a:cubicBezTo>
                  <a:cubicBezTo>
                    <a:pt x="373" y="486"/>
                    <a:pt x="261" y="486"/>
                    <a:pt x="187" y="486"/>
                  </a:cubicBezTo>
                  <a:cubicBezTo>
                    <a:pt x="146" y="472"/>
                    <a:pt x="120" y="463"/>
                    <a:pt x="102" y="463"/>
                  </a:cubicBezTo>
                  <a:cubicBezTo>
                    <a:pt x="70" y="463"/>
                    <a:pt x="61" y="489"/>
                    <a:pt x="38" y="560"/>
                  </a:cubicBezTo>
                  <a:cubicBezTo>
                    <a:pt x="0" y="635"/>
                    <a:pt x="0" y="746"/>
                    <a:pt x="38" y="821"/>
                  </a:cubicBezTo>
                  <a:lnTo>
                    <a:pt x="75" y="672"/>
                  </a:lnTo>
                  <a:cubicBezTo>
                    <a:pt x="150" y="784"/>
                    <a:pt x="75" y="933"/>
                    <a:pt x="150" y="1082"/>
                  </a:cubicBezTo>
                  <a:cubicBezTo>
                    <a:pt x="150" y="1119"/>
                    <a:pt x="187" y="1231"/>
                    <a:pt x="224" y="1231"/>
                  </a:cubicBezTo>
                  <a:cubicBezTo>
                    <a:pt x="299" y="1231"/>
                    <a:pt x="373" y="1194"/>
                    <a:pt x="411" y="1157"/>
                  </a:cubicBezTo>
                  <a:cubicBezTo>
                    <a:pt x="485" y="1045"/>
                    <a:pt x="448" y="970"/>
                    <a:pt x="485" y="746"/>
                  </a:cubicBezTo>
                  <a:cubicBezTo>
                    <a:pt x="522" y="560"/>
                    <a:pt x="672" y="486"/>
                    <a:pt x="709" y="299"/>
                  </a:cubicBezTo>
                  <a:cubicBezTo>
                    <a:pt x="746" y="225"/>
                    <a:pt x="783" y="113"/>
                    <a:pt x="709" y="75"/>
                  </a:cubicBezTo>
                  <a:cubicBezTo>
                    <a:pt x="672" y="1"/>
                    <a:pt x="597" y="1"/>
                    <a:pt x="5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52"/>
            <p:cNvSpPr/>
            <p:nvPr/>
          </p:nvSpPr>
          <p:spPr>
            <a:xfrm>
              <a:off x="3860379" y="2984947"/>
              <a:ext cx="6746" cy="6776"/>
            </a:xfrm>
            <a:custGeom>
              <a:avLst/>
              <a:gdLst/>
              <a:ahLst/>
              <a:cxnLst/>
              <a:rect l="l" t="t" r="r" b="b"/>
              <a:pathLst>
                <a:path w="224" h="225" extrusionOk="0">
                  <a:moveTo>
                    <a:pt x="0" y="0"/>
                  </a:moveTo>
                  <a:cubicBezTo>
                    <a:pt x="0" y="75"/>
                    <a:pt x="38" y="149"/>
                    <a:pt x="75" y="224"/>
                  </a:cubicBezTo>
                  <a:cubicBezTo>
                    <a:pt x="112" y="187"/>
                    <a:pt x="187" y="187"/>
                    <a:pt x="224" y="149"/>
                  </a:cubicBezTo>
                  <a:cubicBezTo>
                    <a:pt x="149" y="112"/>
                    <a:pt x="75" y="38"/>
                    <a:pt x="0" y="0"/>
                  </a:cubicBezTo>
                  <a:close/>
                </a:path>
              </a:pathLst>
            </a:custGeom>
            <a:solidFill>
              <a:srgbClr val="70C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52"/>
            <p:cNvSpPr/>
            <p:nvPr/>
          </p:nvSpPr>
          <p:spPr>
            <a:xfrm>
              <a:off x="3859265" y="2991693"/>
              <a:ext cx="10119" cy="26895"/>
            </a:xfrm>
            <a:custGeom>
              <a:avLst/>
              <a:gdLst/>
              <a:ahLst/>
              <a:cxnLst/>
              <a:rect l="l" t="t" r="r" b="b"/>
              <a:pathLst>
                <a:path w="336" h="893" extrusionOk="0">
                  <a:moveTo>
                    <a:pt x="75" y="0"/>
                  </a:moveTo>
                  <a:cubicBezTo>
                    <a:pt x="37" y="112"/>
                    <a:pt x="0" y="186"/>
                    <a:pt x="37" y="298"/>
                  </a:cubicBezTo>
                  <a:cubicBezTo>
                    <a:pt x="37" y="373"/>
                    <a:pt x="112" y="410"/>
                    <a:pt x="149" y="447"/>
                  </a:cubicBezTo>
                  <a:cubicBezTo>
                    <a:pt x="149" y="522"/>
                    <a:pt x="149" y="559"/>
                    <a:pt x="149" y="597"/>
                  </a:cubicBezTo>
                  <a:cubicBezTo>
                    <a:pt x="149" y="708"/>
                    <a:pt x="112" y="783"/>
                    <a:pt x="224" y="857"/>
                  </a:cubicBezTo>
                  <a:cubicBezTo>
                    <a:pt x="248" y="882"/>
                    <a:pt x="268" y="892"/>
                    <a:pt x="283" y="892"/>
                  </a:cubicBezTo>
                  <a:cubicBezTo>
                    <a:pt x="336" y="892"/>
                    <a:pt x="336" y="766"/>
                    <a:pt x="336" y="708"/>
                  </a:cubicBezTo>
                  <a:cubicBezTo>
                    <a:pt x="336" y="671"/>
                    <a:pt x="336" y="597"/>
                    <a:pt x="336" y="522"/>
                  </a:cubicBezTo>
                  <a:cubicBezTo>
                    <a:pt x="336" y="522"/>
                    <a:pt x="298" y="522"/>
                    <a:pt x="298" y="447"/>
                  </a:cubicBezTo>
                  <a:cubicBezTo>
                    <a:pt x="298" y="373"/>
                    <a:pt x="336" y="336"/>
                    <a:pt x="336" y="261"/>
                  </a:cubicBezTo>
                  <a:cubicBezTo>
                    <a:pt x="336" y="186"/>
                    <a:pt x="261" y="149"/>
                    <a:pt x="186" y="75"/>
                  </a:cubicBezTo>
                  <a:cubicBezTo>
                    <a:pt x="149" y="75"/>
                    <a:pt x="149" y="37"/>
                    <a:pt x="112" y="0"/>
                  </a:cubicBezTo>
                  <a:cubicBezTo>
                    <a:pt x="112" y="0"/>
                    <a:pt x="112" y="0"/>
                    <a:pt x="112" y="37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70C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52"/>
            <p:cNvSpPr/>
            <p:nvPr/>
          </p:nvSpPr>
          <p:spPr>
            <a:xfrm>
              <a:off x="3859265" y="2969798"/>
              <a:ext cx="20239" cy="24154"/>
            </a:xfrm>
            <a:custGeom>
              <a:avLst/>
              <a:gdLst/>
              <a:ahLst/>
              <a:cxnLst/>
              <a:rect l="l" t="t" r="r" b="b"/>
              <a:pathLst>
                <a:path w="672" h="802" extrusionOk="0">
                  <a:moveTo>
                    <a:pt x="214" y="0"/>
                  </a:moveTo>
                  <a:cubicBezTo>
                    <a:pt x="121" y="0"/>
                    <a:pt x="37" y="19"/>
                    <a:pt x="37" y="56"/>
                  </a:cubicBezTo>
                  <a:cubicBezTo>
                    <a:pt x="0" y="131"/>
                    <a:pt x="149" y="317"/>
                    <a:pt x="186" y="354"/>
                  </a:cubicBezTo>
                  <a:cubicBezTo>
                    <a:pt x="261" y="392"/>
                    <a:pt x="298" y="466"/>
                    <a:pt x="336" y="541"/>
                  </a:cubicBezTo>
                  <a:cubicBezTo>
                    <a:pt x="373" y="578"/>
                    <a:pt x="298" y="578"/>
                    <a:pt x="261" y="615"/>
                  </a:cubicBezTo>
                  <a:cubicBezTo>
                    <a:pt x="336" y="690"/>
                    <a:pt x="447" y="727"/>
                    <a:pt x="559" y="802"/>
                  </a:cubicBezTo>
                  <a:cubicBezTo>
                    <a:pt x="597" y="652"/>
                    <a:pt x="634" y="466"/>
                    <a:pt x="671" y="317"/>
                  </a:cubicBezTo>
                  <a:cubicBezTo>
                    <a:pt x="597" y="280"/>
                    <a:pt x="559" y="242"/>
                    <a:pt x="522" y="205"/>
                  </a:cubicBezTo>
                  <a:cubicBezTo>
                    <a:pt x="485" y="168"/>
                    <a:pt x="485" y="131"/>
                    <a:pt x="447" y="56"/>
                  </a:cubicBezTo>
                  <a:cubicBezTo>
                    <a:pt x="410" y="19"/>
                    <a:pt x="308" y="0"/>
                    <a:pt x="2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52"/>
            <p:cNvSpPr/>
            <p:nvPr/>
          </p:nvSpPr>
          <p:spPr>
            <a:xfrm>
              <a:off x="3553843" y="3537362"/>
              <a:ext cx="86497" cy="110049"/>
            </a:xfrm>
            <a:custGeom>
              <a:avLst/>
              <a:gdLst/>
              <a:ahLst/>
              <a:cxnLst/>
              <a:rect l="l" t="t" r="r" b="b"/>
              <a:pathLst>
                <a:path w="2872" h="3654" extrusionOk="0">
                  <a:moveTo>
                    <a:pt x="2871" y="0"/>
                  </a:moveTo>
                  <a:cubicBezTo>
                    <a:pt x="2685" y="0"/>
                    <a:pt x="2499" y="112"/>
                    <a:pt x="2350" y="112"/>
                  </a:cubicBezTo>
                  <a:cubicBezTo>
                    <a:pt x="2126" y="186"/>
                    <a:pt x="1939" y="261"/>
                    <a:pt x="1753" y="336"/>
                  </a:cubicBezTo>
                  <a:cubicBezTo>
                    <a:pt x="1641" y="373"/>
                    <a:pt x="1492" y="410"/>
                    <a:pt x="1380" y="485"/>
                  </a:cubicBezTo>
                  <a:cubicBezTo>
                    <a:pt x="1343" y="485"/>
                    <a:pt x="1306" y="522"/>
                    <a:pt x="1268" y="559"/>
                  </a:cubicBezTo>
                  <a:lnTo>
                    <a:pt x="1157" y="559"/>
                  </a:lnTo>
                  <a:cubicBezTo>
                    <a:pt x="1045" y="559"/>
                    <a:pt x="933" y="783"/>
                    <a:pt x="896" y="895"/>
                  </a:cubicBezTo>
                  <a:cubicBezTo>
                    <a:pt x="858" y="1118"/>
                    <a:pt x="821" y="1342"/>
                    <a:pt x="784" y="1566"/>
                  </a:cubicBezTo>
                  <a:cubicBezTo>
                    <a:pt x="784" y="1789"/>
                    <a:pt x="747" y="1976"/>
                    <a:pt x="709" y="2200"/>
                  </a:cubicBezTo>
                  <a:cubicBezTo>
                    <a:pt x="672" y="2349"/>
                    <a:pt x="635" y="2498"/>
                    <a:pt x="523" y="2610"/>
                  </a:cubicBezTo>
                  <a:cubicBezTo>
                    <a:pt x="448" y="2796"/>
                    <a:pt x="374" y="2982"/>
                    <a:pt x="225" y="3057"/>
                  </a:cubicBezTo>
                  <a:cubicBezTo>
                    <a:pt x="150" y="3094"/>
                    <a:pt x="113" y="3094"/>
                    <a:pt x="75" y="3169"/>
                  </a:cubicBezTo>
                  <a:cubicBezTo>
                    <a:pt x="38" y="3281"/>
                    <a:pt x="1" y="3393"/>
                    <a:pt x="1" y="3504"/>
                  </a:cubicBezTo>
                  <a:cubicBezTo>
                    <a:pt x="1" y="3542"/>
                    <a:pt x="1" y="3616"/>
                    <a:pt x="1" y="3653"/>
                  </a:cubicBezTo>
                  <a:cubicBezTo>
                    <a:pt x="150" y="3467"/>
                    <a:pt x="299" y="3318"/>
                    <a:pt x="448" y="3132"/>
                  </a:cubicBezTo>
                  <a:cubicBezTo>
                    <a:pt x="747" y="2796"/>
                    <a:pt x="1045" y="2386"/>
                    <a:pt x="1268" y="2125"/>
                  </a:cubicBezTo>
                  <a:cubicBezTo>
                    <a:pt x="1492" y="1864"/>
                    <a:pt x="1679" y="1603"/>
                    <a:pt x="1902" y="1342"/>
                  </a:cubicBezTo>
                  <a:cubicBezTo>
                    <a:pt x="1939" y="1305"/>
                    <a:pt x="1939" y="1268"/>
                    <a:pt x="1977" y="1268"/>
                  </a:cubicBezTo>
                  <a:cubicBezTo>
                    <a:pt x="2163" y="1007"/>
                    <a:pt x="2350" y="746"/>
                    <a:pt x="2536" y="485"/>
                  </a:cubicBezTo>
                  <a:lnTo>
                    <a:pt x="2611" y="410"/>
                  </a:lnTo>
                  <a:lnTo>
                    <a:pt x="287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52"/>
            <p:cNvSpPr/>
            <p:nvPr/>
          </p:nvSpPr>
          <p:spPr>
            <a:xfrm>
              <a:off x="3789633" y="2739068"/>
              <a:ext cx="26985" cy="56169"/>
            </a:xfrm>
            <a:custGeom>
              <a:avLst/>
              <a:gdLst/>
              <a:ahLst/>
              <a:cxnLst/>
              <a:rect l="l" t="t" r="r" b="b"/>
              <a:pathLst>
                <a:path w="896" h="1865" extrusionOk="0">
                  <a:moveTo>
                    <a:pt x="709" y="0"/>
                  </a:moveTo>
                  <a:cubicBezTo>
                    <a:pt x="597" y="0"/>
                    <a:pt x="485" y="149"/>
                    <a:pt x="411" y="224"/>
                  </a:cubicBezTo>
                  <a:cubicBezTo>
                    <a:pt x="373" y="298"/>
                    <a:pt x="336" y="410"/>
                    <a:pt x="336" y="485"/>
                  </a:cubicBezTo>
                  <a:cubicBezTo>
                    <a:pt x="262" y="671"/>
                    <a:pt x="187" y="858"/>
                    <a:pt x="113" y="1007"/>
                  </a:cubicBezTo>
                  <a:cubicBezTo>
                    <a:pt x="1" y="1156"/>
                    <a:pt x="1" y="1305"/>
                    <a:pt x="1" y="1454"/>
                  </a:cubicBezTo>
                  <a:cubicBezTo>
                    <a:pt x="75" y="1603"/>
                    <a:pt x="187" y="1752"/>
                    <a:pt x="336" y="1864"/>
                  </a:cubicBezTo>
                  <a:cubicBezTo>
                    <a:pt x="448" y="1752"/>
                    <a:pt x="448" y="1566"/>
                    <a:pt x="523" y="1379"/>
                  </a:cubicBezTo>
                  <a:cubicBezTo>
                    <a:pt x="560" y="1230"/>
                    <a:pt x="634" y="1081"/>
                    <a:pt x="746" y="969"/>
                  </a:cubicBezTo>
                  <a:cubicBezTo>
                    <a:pt x="821" y="820"/>
                    <a:pt x="895" y="708"/>
                    <a:pt x="895" y="559"/>
                  </a:cubicBezTo>
                  <a:cubicBezTo>
                    <a:pt x="895" y="485"/>
                    <a:pt x="895" y="410"/>
                    <a:pt x="895" y="373"/>
                  </a:cubicBezTo>
                  <a:cubicBezTo>
                    <a:pt x="784" y="261"/>
                    <a:pt x="709" y="149"/>
                    <a:pt x="7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52"/>
            <p:cNvSpPr/>
            <p:nvPr/>
          </p:nvSpPr>
          <p:spPr>
            <a:xfrm>
              <a:off x="3860379" y="2991693"/>
              <a:ext cx="10119" cy="27136"/>
            </a:xfrm>
            <a:custGeom>
              <a:avLst/>
              <a:gdLst/>
              <a:ahLst/>
              <a:cxnLst/>
              <a:rect l="l" t="t" r="r" b="b"/>
              <a:pathLst>
                <a:path w="336" h="901" extrusionOk="0">
                  <a:moveTo>
                    <a:pt x="38" y="0"/>
                  </a:moveTo>
                  <a:cubicBezTo>
                    <a:pt x="0" y="112"/>
                    <a:pt x="0" y="186"/>
                    <a:pt x="0" y="298"/>
                  </a:cubicBezTo>
                  <a:cubicBezTo>
                    <a:pt x="0" y="373"/>
                    <a:pt x="75" y="410"/>
                    <a:pt x="112" y="485"/>
                  </a:cubicBezTo>
                  <a:cubicBezTo>
                    <a:pt x="112" y="522"/>
                    <a:pt x="149" y="559"/>
                    <a:pt x="149" y="634"/>
                  </a:cubicBezTo>
                  <a:cubicBezTo>
                    <a:pt x="149" y="708"/>
                    <a:pt x="149" y="820"/>
                    <a:pt x="187" y="895"/>
                  </a:cubicBezTo>
                  <a:cubicBezTo>
                    <a:pt x="195" y="899"/>
                    <a:pt x="202" y="901"/>
                    <a:pt x="210" y="901"/>
                  </a:cubicBezTo>
                  <a:cubicBezTo>
                    <a:pt x="269" y="901"/>
                    <a:pt x="299" y="775"/>
                    <a:pt x="299" y="708"/>
                  </a:cubicBezTo>
                  <a:cubicBezTo>
                    <a:pt x="299" y="671"/>
                    <a:pt x="299" y="597"/>
                    <a:pt x="299" y="522"/>
                  </a:cubicBezTo>
                  <a:cubicBezTo>
                    <a:pt x="299" y="522"/>
                    <a:pt x="261" y="447"/>
                    <a:pt x="261" y="447"/>
                  </a:cubicBezTo>
                  <a:cubicBezTo>
                    <a:pt x="261" y="410"/>
                    <a:pt x="336" y="336"/>
                    <a:pt x="336" y="261"/>
                  </a:cubicBezTo>
                  <a:cubicBezTo>
                    <a:pt x="336" y="186"/>
                    <a:pt x="224" y="149"/>
                    <a:pt x="187" y="75"/>
                  </a:cubicBezTo>
                  <a:cubicBezTo>
                    <a:pt x="149" y="75"/>
                    <a:pt x="112" y="37"/>
                    <a:pt x="112" y="0"/>
                  </a:cubicBezTo>
                  <a:cubicBezTo>
                    <a:pt x="75" y="0"/>
                    <a:pt x="75" y="0"/>
                    <a:pt x="75" y="37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08" name="Google Shape;1408;p52"/>
          <p:cNvSpPr/>
          <p:nvPr/>
        </p:nvSpPr>
        <p:spPr>
          <a:xfrm>
            <a:off x="1992955" y="3331611"/>
            <a:ext cx="394630" cy="3271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0" name="Google Shape;1430;p52"/>
          <p:cNvSpPr/>
          <p:nvPr/>
        </p:nvSpPr>
        <p:spPr>
          <a:xfrm>
            <a:off x="9201575" y="2253927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9" name="Google Shape;937;p46"/>
          <p:cNvGrpSpPr/>
          <p:nvPr/>
        </p:nvGrpSpPr>
        <p:grpSpPr>
          <a:xfrm>
            <a:off x="1962593" y="2808860"/>
            <a:ext cx="370748" cy="719097"/>
            <a:chOff x="3903196" y="1379924"/>
            <a:chExt cx="1357711" cy="3188943"/>
          </a:xfrm>
        </p:grpSpPr>
        <p:grpSp>
          <p:nvGrpSpPr>
            <p:cNvPr id="70" name="Google Shape;938;p46"/>
            <p:cNvGrpSpPr/>
            <p:nvPr/>
          </p:nvGrpSpPr>
          <p:grpSpPr>
            <a:xfrm>
              <a:off x="3903196" y="1379924"/>
              <a:ext cx="1357711" cy="3188943"/>
              <a:chOff x="3903196" y="1379924"/>
              <a:chExt cx="1357711" cy="3188943"/>
            </a:xfrm>
          </p:grpSpPr>
          <p:grpSp>
            <p:nvGrpSpPr>
              <p:cNvPr id="72" name="Google Shape;939;p46"/>
              <p:cNvGrpSpPr/>
              <p:nvPr/>
            </p:nvGrpSpPr>
            <p:grpSpPr>
              <a:xfrm>
                <a:off x="3903196" y="1379924"/>
                <a:ext cx="1357711" cy="3188943"/>
                <a:chOff x="3903196" y="1379924"/>
                <a:chExt cx="1357711" cy="3188943"/>
              </a:xfrm>
            </p:grpSpPr>
            <p:grpSp>
              <p:nvGrpSpPr>
                <p:cNvPr id="74" name="Google Shape;940;p46"/>
                <p:cNvGrpSpPr/>
                <p:nvPr/>
              </p:nvGrpSpPr>
              <p:grpSpPr>
                <a:xfrm>
                  <a:off x="3903196" y="1379924"/>
                  <a:ext cx="1357711" cy="3188943"/>
                  <a:chOff x="3903196" y="1379924"/>
                  <a:chExt cx="1357711" cy="3188943"/>
                </a:xfrm>
              </p:grpSpPr>
              <p:grpSp>
                <p:nvGrpSpPr>
                  <p:cNvPr id="77" name="Google Shape;941;p46"/>
                  <p:cNvGrpSpPr/>
                  <p:nvPr/>
                </p:nvGrpSpPr>
                <p:grpSpPr>
                  <a:xfrm>
                    <a:off x="3903196" y="1379924"/>
                    <a:ext cx="1357711" cy="3188943"/>
                    <a:chOff x="3903196" y="1379924"/>
                    <a:chExt cx="1357711" cy="3188943"/>
                  </a:xfrm>
                </p:grpSpPr>
                <p:grpSp>
                  <p:nvGrpSpPr>
                    <p:cNvPr id="84" name="Google Shape;942;p46"/>
                    <p:cNvGrpSpPr/>
                    <p:nvPr/>
                  </p:nvGrpSpPr>
                  <p:grpSpPr>
                    <a:xfrm>
                      <a:off x="3903196" y="1379924"/>
                      <a:ext cx="1357711" cy="3188943"/>
                      <a:chOff x="3903196" y="1379924"/>
                      <a:chExt cx="1357711" cy="3188943"/>
                    </a:xfrm>
                  </p:grpSpPr>
                  <p:sp>
                    <p:nvSpPr>
                      <p:cNvPr id="92" name="Google Shape;943;p46"/>
                      <p:cNvSpPr/>
                      <p:nvPr/>
                    </p:nvSpPr>
                    <p:spPr>
                      <a:xfrm>
                        <a:off x="5029228" y="2041322"/>
                        <a:ext cx="231679" cy="83020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176" h="43632" extrusionOk="0">
                            <a:moveTo>
                              <a:pt x="5817" y="0"/>
                            </a:moveTo>
                            <a:cubicBezTo>
                              <a:pt x="5801" y="0"/>
                              <a:pt x="5786" y="0"/>
                              <a:pt x="5771" y="0"/>
                            </a:cubicBezTo>
                            <a:cubicBezTo>
                              <a:pt x="2569" y="67"/>
                              <a:pt x="0" y="3636"/>
                              <a:pt x="67" y="8006"/>
                            </a:cubicBezTo>
                            <a:lnTo>
                              <a:pt x="434" y="35793"/>
                            </a:lnTo>
                            <a:cubicBezTo>
                              <a:pt x="500" y="40109"/>
                              <a:pt x="3177" y="43632"/>
                              <a:pt x="6360" y="43632"/>
                            </a:cubicBezTo>
                            <a:cubicBezTo>
                              <a:pt x="6375" y="43632"/>
                              <a:pt x="6390" y="43632"/>
                              <a:pt x="6405" y="43632"/>
                            </a:cubicBezTo>
                            <a:cubicBezTo>
                              <a:pt x="9607" y="43565"/>
                              <a:pt x="12175" y="39962"/>
                              <a:pt x="12142" y="35626"/>
                            </a:cubicBezTo>
                            <a:lnTo>
                              <a:pt x="11742" y="7839"/>
                            </a:lnTo>
                            <a:cubicBezTo>
                              <a:pt x="11675" y="3490"/>
                              <a:pt x="9032" y="0"/>
                              <a:pt x="5817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3" name="Google Shape;944;p46"/>
                      <p:cNvSpPr/>
                      <p:nvPr/>
                    </p:nvSpPr>
                    <p:spPr>
                      <a:xfrm>
                        <a:off x="4992408" y="2634160"/>
                        <a:ext cx="263417" cy="67916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844" h="35694" extrusionOk="0">
                            <a:moveTo>
                              <a:pt x="6925" y="1"/>
                            </a:moveTo>
                            <a:cubicBezTo>
                              <a:pt x="6907" y="1"/>
                              <a:pt x="6890" y="1"/>
                              <a:pt x="6872" y="1"/>
                            </a:cubicBezTo>
                            <a:cubicBezTo>
                              <a:pt x="3069" y="34"/>
                              <a:pt x="0" y="3637"/>
                              <a:pt x="34" y="8073"/>
                            </a:cubicBezTo>
                            <a:cubicBezTo>
                              <a:pt x="34" y="8707"/>
                              <a:pt x="134" y="9308"/>
                              <a:pt x="267" y="9908"/>
                            </a:cubicBezTo>
                            <a:lnTo>
                              <a:pt x="3203" y="35693"/>
                            </a:lnTo>
                            <a:lnTo>
                              <a:pt x="7005" y="35660"/>
                            </a:lnTo>
                            <a:lnTo>
                              <a:pt x="13210" y="11409"/>
                            </a:lnTo>
                            <a:lnTo>
                              <a:pt x="13176" y="11409"/>
                            </a:lnTo>
                            <a:cubicBezTo>
                              <a:pt x="13643" y="10308"/>
                              <a:pt x="13844" y="9141"/>
                              <a:pt x="13844" y="7940"/>
                            </a:cubicBezTo>
                            <a:cubicBezTo>
                              <a:pt x="13810" y="3524"/>
                              <a:pt x="10704" y="1"/>
                              <a:pt x="6925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4" name="Google Shape;945;p46"/>
                      <p:cNvSpPr/>
                      <p:nvPr/>
                    </p:nvSpPr>
                    <p:spPr>
                      <a:xfrm>
                        <a:off x="4996214" y="3284141"/>
                        <a:ext cx="169478" cy="32626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907" h="17147" extrusionOk="0">
                            <a:moveTo>
                              <a:pt x="6739" y="1"/>
                            </a:moveTo>
                            <a:lnTo>
                              <a:pt x="3069" y="301"/>
                            </a:lnTo>
                            <a:lnTo>
                              <a:pt x="0" y="6439"/>
                            </a:lnTo>
                            <a:lnTo>
                              <a:pt x="834" y="12777"/>
                            </a:lnTo>
                            <a:lnTo>
                              <a:pt x="2235" y="12376"/>
                            </a:lnTo>
                            <a:lnTo>
                              <a:pt x="1835" y="8073"/>
                            </a:lnTo>
                            <a:lnTo>
                              <a:pt x="2769" y="5171"/>
                            </a:lnTo>
                            <a:lnTo>
                              <a:pt x="4504" y="10442"/>
                            </a:lnTo>
                            <a:lnTo>
                              <a:pt x="4137" y="17146"/>
                            </a:lnTo>
                            <a:lnTo>
                              <a:pt x="6805" y="17046"/>
                            </a:lnTo>
                            <a:lnTo>
                              <a:pt x="8907" y="10708"/>
                            </a:lnTo>
                            <a:lnTo>
                              <a:pt x="6739" y="1"/>
                            </a:lnTo>
                            <a:close/>
                          </a:path>
                        </a:pathLst>
                      </a:custGeom>
                      <a:solidFill>
                        <a:srgbClr val="FF9BA5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5" name="Google Shape;946;p46"/>
                      <p:cNvSpPr/>
                      <p:nvPr/>
                    </p:nvSpPr>
                    <p:spPr>
                      <a:xfrm>
                        <a:off x="3983801" y="1683964"/>
                        <a:ext cx="1245940" cy="151314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5481" h="79524" extrusionOk="0">
                            <a:moveTo>
                              <a:pt x="29322" y="0"/>
                            </a:moveTo>
                            <a:lnTo>
                              <a:pt x="29322" y="2369"/>
                            </a:lnTo>
                            <a:cubicBezTo>
                              <a:pt x="29255" y="6071"/>
                              <a:pt x="27187" y="9307"/>
                              <a:pt x="24518" y="11909"/>
                            </a:cubicBezTo>
                            <a:cubicBezTo>
                              <a:pt x="21616" y="14611"/>
                              <a:pt x="18214" y="16746"/>
                              <a:pt x="14511" y="18147"/>
                            </a:cubicBezTo>
                            <a:cubicBezTo>
                              <a:pt x="13777" y="18180"/>
                              <a:pt x="12843" y="18247"/>
                              <a:pt x="11809" y="18347"/>
                            </a:cubicBezTo>
                            <a:cubicBezTo>
                              <a:pt x="10742" y="18447"/>
                              <a:pt x="9574" y="18580"/>
                              <a:pt x="8474" y="18780"/>
                            </a:cubicBezTo>
                            <a:cubicBezTo>
                              <a:pt x="8007" y="18847"/>
                              <a:pt x="7573" y="18914"/>
                              <a:pt x="7139" y="18980"/>
                            </a:cubicBezTo>
                            <a:cubicBezTo>
                              <a:pt x="6939" y="19014"/>
                              <a:pt x="6739" y="19047"/>
                              <a:pt x="6539" y="19081"/>
                            </a:cubicBezTo>
                            <a:lnTo>
                              <a:pt x="6239" y="19147"/>
                            </a:lnTo>
                            <a:cubicBezTo>
                              <a:pt x="6072" y="19181"/>
                              <a:pt x="5905" y="19247"/>
                              <a:pt x="5738" y="19281"/>
                            </a:cubicBezTo>
                            <a:lnTo>
                              <a:pt x="5672" y="19281"/>
                            </a:lnTo>
                            <a:lnTo>
                              <a:pt x="5171" y="19414"/>
                            </a:lnTo>
                            <a:cubicBezTo>
                              <a:pt x="5071" y="19414"/>
                              <a:pt x="5004" y="19447"/>
                              <a:pt x="4938" y="19481"/>
                            </a:cubicBezTo>
                            <a:cubicBezTo>
                              <a:pt x="4771" y="19514"/>
                              <a:pt x="4637" y="19581"/>
                              <a:pt x="4504" y="19614"/>
                            </a:cubicBezTo>
                            <a:cubicBezTo>
                              <a:pt x="3337" y="19981"/>
                              <a:pt x="2302" y="20648"/>
                              <a:pt x="1535" y="21582"/>
                            </a:cubicBezTo>
                            <a:cubicBezTo>
                              <a:pt x="1502" y="21582"/>
                              <a:pt x="1502" y="21616"/>
                              <a:pt x="1502" y="21616"/>
                            </a:cubicBezTo>
                            <a:cubicBezTo>
                              <a:pt x="1102" y="22116"/>
                              <a:pt x="835" y="22683"/>
                              <a:pt x="668" y="23284"/>
                            </a:cubicBezTo>
                            <a:lnTo>
                              <a:pt x="635" y="23384"/>
                            </a:lnTo>
                            <a:cubicBezTo>
                              <a:pt x="601" y="23484"/>
                              <a:pt x="568" y="23584"/>
                              <a:pt x="535" y="23650"/>
                            </a:cubicBezTo>
                            <a:cubicBezTo>
                              <a:pt x="101" y="25785"/>
                              <a:pt x="334" y="28287"/>
                              <a:pt x="134" y="30756"/>
                            </a:cubicBezTo>
                            <a:cubicBezTo>
                              <a:pt x="1" y="32290"/>
                              <a:pt x="6872" y="35726"/>
                              <a:pt x="10041" y="37560"/>
                            </a:cubicBezTo>
                            <a:cubicBezTo>
                              <a:pt x="10508" y="37794"/>
                              <a:pt x="10975" y="38061"/>
                              <a:pt x="11409" y="38394"/>
                            </a:cubicBezTo>
                            <a:cubicBezTo>
                              <a:pt x="12610" y="39328"/>
                              <a:pt x="13811" y="40362"/>
                              <a:pt x="14945" y="41463"/>
                            </a:cubicBezTo>
                            <a:cubicBezTo>
                              <a:pt x="15212" y="41697"/>
                              <a:pt x="15512" y="41964"/>
                              <a:pt x="15745" y="42230"/>
                            </a:cubicBezTo>
                            <a:cubicBezTo>
                              <a:pt x="18781" y="45333"/>
                              <a:pt x="19348" y="48869"/>
                              <a:pt x="20515" y="53005"/>
                            </a:cubicBezTo>
                            <a:cubicBezTo>
                              <a:pt x="20582" y="53238"/>
                              <a:pt x="20649" y="53472"/>
                              <a:pt x="20716" y="53739"/>
                            </a:cubicBezTo>
                            <a:cubicBezTo>
                              <a:pt x="20716" y="53839"/>
                              <a:pt x="20749" y="53939"/>
                              <a:pt x="20782" y="54039"/>
                            </a:cubicBezTo>
                            <a:cubicBezTo>
                              <a:pt x="20782" y="54139"/>
                              <a:pt x="20816" y="54206"/>
                              <a:pt x="20816" y="54306"/>
                            </a:cubicBezTo>
                            <a:cubicBezTo>
                              <a:pt x="20882" y="54506"/>
                              <a:pt x="20916" y="54739"/>
                              <a:pt x="20949" y="54906"/>
                            </a:cubicBezTo>
                            <a:cubicBezTo>
                              <a:pt x="21216" y="56474"/>
                              <a:pt x="22050" y="64146"/>
                              <a:pt x="22117" y="65380"/>
                            </a:cubicBezTo>
                            <a:cubicBezTo>
                              <a:pt x="22250" y="67448"/>
                              <a:pt x="22317" y="69350"/>
                              <a:pt x="22350" y="70718"/>
                            </a:cubicBezTo>
                            <a:cubicBezTo>
                              <a:pt x="22350" y="70884"/>
                              <a:pt x="22317" y="71084"/>
                              <a:pt x="22317" y="71251"/>
                            </a:cubicBezTo>
                            <a:lnTo>
                              <a:pt x="22317" y="71652"/>
                            </a:lnTo>
                            <a:cubicBezTo>
                              <a:pt x="22350" y="75988"/>
                              <a:pt x="25853" y="79490"/>
                              <a:pt x="30222" y="79524"/>
                            </a:cubicBezTo>
                            <a:lnTo>
                              <a:pt x="38095" y="79524"/>
                            </a:lnTo>
                            <a:cubicBezTo>
                              <a:pt x="41831" y="79524"/>
                              <a:pt x="44866" y="76488"/>
                              <a:pt x="44866" y="72786"/>
                            </a:cubicBezTo>
                            <a:lnTo>
                              <a:pt x="44866" y="72018"/>
                            </a:lnTo>
                            <a:cubicBezTo>
                              <a:pt x="44900" y="71285"/>
                              <a:pt x="44933" y="70517"/>
                              <a:pt x="44933" y="69650"/>
                            </a:cubicBezTo>
                            <a:cubicBezTo>
                              <a:pt x="44933" y="68449"/>
                              <a:pt x="44933" y="67182"/>
                              <a:pt x="44966" y="65847"/>
                            </a:cubicBezTo>
                            <a:cubicBezTo>
                              <a:pt x="45000" y="64480"/>
                              <a:pt x="45000" y="63045"/>
                              <a:pt x="45033" y="61678"/>
                            </a:cubicBezTo>
                            <a:cubicBezTo>
                              <a:pt x="45033" y="61311"/>
                              <a:pt x="45066" y="60910"/>
                              <a:pt x="45100" y="60577"/>
                            </a:cubicBezTo>
                            <a:cubicBezTo>
                              <a:pt x="45133" y="59676"/>
                              <a:pt x="45200" y="58809"/>
                              <a:pt x="45266" y="57975"/>
                            </a:cubicBezTo>
                            <a:cubicBezTo>
                              <a:pt x="45300" y="57441"/>
                              <a:pt x="45367" y="56941"/>
                              <a:pt x="45400" y="56474"/>
                            </a:cubicBezTo>
                            <a:cubicBezTo>
                              <a:pt x="45400" y="56274"/>
                              <a:pt x="45467" y="56107"/>
                              <a:pt x="45467" y="55940"/>
                            </a:cubicBezTo>
                            <a:cubicBezTo>
                              <a:pt x="45533" y="55640"/>
                              <a:pt x="45567" y="55373"/>
                              <a:pt x="45600" y="55106"/>
                            </a:cubicBezTo>
                            <a:cubicBezTo>
                              <a:pt x="45633" y="54906"/>
                              <a:pt x="45667" y="54739"/>
                              <a:pt x="45700" y="54539"/>
                            </a:cubicBezTo>
                            <a:cubicBezTo>
                              <a:pt x="45733" y="54372"/>
                              <a:pt x="45767" y="54206"/>
                              <a:pt x="45834" y="54039"/>
                            </a:cubicBezTo>
                            <a:cubicBezTo>
                              <a:pt x="45867" y="53872"/>
                              <a:pt x="45900" y="53705"/>
                              <a:pt x="45934" y="53539"/>
                            </a:cubicBezTo>
                            <a:cubicBezTo>
                              <a:pt x="45967" y="53372"/>
                              <a:pt x="46000" y="53238"/>
                              <a:pt x="46067" y="53072"/>
                            </a:cubicBezTo>
                            <a:cubicBezTo>
                              <a:pt x="47301" y="48835"/>
                              <a:pt x="48769" y="45700"/>
                              <a:pt x="51938" y="42731"/>
                            </a:cubicBezTo>
                            <a:cubicBezTo>
                              <a:pt x="54973" y="39862"/>
                              <a:pt x="57642" y="36660"/>
                              <a:pt x="59910" y="33157"/>
                            </a:cubicBezTo>
                            <a:cubicBezTo>
                              <a:pt x="61678" y="30355"/>
                              <a:pt x="65481" y="24651"/>
                              <a:pt x="64047" y="21349"/>
                            </a:cubicBezTo>
                            <a:cubicBezTo>
                              <a:pt x="63580" y="20248"/>
                              <a:pt x="62579" y="19181"/>
                              <a:pt x="60677" y="18814"/>
                            </a:cubicBezTo>
                            <a:cubicBezTo>
                              <a:pt x="58042" y="18280"/>
                              <a:pt x="55307" y="17946"/>
                              <a:pt x="52705" y="17279"/>
                            </a:cubicBezTo>
                            <a:cubicBezTo>
                              <a:pt x="52238" y="17179"/>
                              <a:pt x="51804" y="17046"/>
                              <a:pt x="51371" y="16912"/>
                            </a:cubicBezTo>
                            <a:cubicBezTo>
                              <a:pt x="50770" y="16746"/>
                              <a:pt x="50170" y="16545"/>
                              <a:pt x="49603" y="16312"/>
                            </a:cubicBezTo>
                            <a:cubicBezTo>
                              <a:pt x="46267" y="14944"/>
                              <a:pt x="43365" y="12676"/>
                              <a:pt x="41264" y="9741"/>
                            </a:cubicBezTo>
                            <a:lnTo>
                              <a:pt x="41197" y="9674"/>
                            </a:lnTo>
                            <a:lnTo>
                              <a:pt x="41130" y="9674"/>
                            </a:lnTo>
                            <a:cubicBezTo>
                              <a:pt x="39596" y="7305"/>
                              <a:pt x="38962" y="5071"/>
                              <a:pt x="38962" y="3903"/>
                            </a:cubicBezTo>
                            <a:cubicBezTo>
                              <a:pt x="38929" y="2569"/>
                              <a:pt x="38829" y="1268"/>
                              <a:pt x="38595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6" name="Google Shape;947;p46"/>
                      <p:cNvSpPr/>
                      <p:nvPr/>
                    </p:nvSpPr>
                    <p:spPr>
                      <a:xfrm>
                        <a:off x="3904471" y="2048458"/>
                        <a:ext cx="291977" cy="82900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345" h="43569" extrusionOk="0">
                            <a:moveTo>
                              <a:pt x="8794" y="1"/>
                            </a:moveTo>
                            <a:cubicBezTo>
                              <a:pt x="8681" y="1"/>
                              <a:pt x="8573" y="9"/>
                              <a:pt x="8473" y="26"/>
                            </a:cubicBezTo>
                            <a:cubicBezTo>
                              <a:pt x="7272" y="92"/>
                              <a:pt x="6171" y="526"/>
                              <a:pt x="5237" y="1260"/>
                            </a:cubicBezTo>
                            <a:lnTo>
                              <a:pt x="5204" y="1293"/>
                            </a:lnTo>
                            <a:cubicBezTo>
                              <a:pt x="3303" y="2828"/>
                              <a:pt x="2135" y="5063"/>
                              <a:pt x="2035" y="7498"/>
                            </a:cubicBezTo>
                            <a:lnTo>
                              <a:pt x="267" y="35251"/>
                            </a:lnTo>
                            <a:cubicBezTo>
                              <a:pt x="0" y="39587"/>
                              <a:pt x="2735" y="43323"/>
                              <a:pt x="6338" y="43557"/>
                            </a:cubicBezTo>
                            <a:cubicBezTo>
                              <a:pt x="6457" y="43564"/>
                              <a:pt x="6576" y="43568"/>
                              <a:pt x="6694" y="43568"/>
                            </a:cubicBezTo>
                            <a:cubicBezTo>
                              <a:pt x="10181" y="43568"/>
                              <a:pt x="13185" y="40279"/>
                              <a:pt x="13443" y="36085"/>
                            </a:cubicBezTo>
                            <a:lnTo>
                              <a:pt x="15211" y="8365"/>
                            </a:lnTo>
                            <a:cubicBezTo>
                              <a:pt x="15344" y="6764"/>
                              <a:pt x="15011" y="5163"/>
                              <a:pt x="14310" y="3728"/>
                            </a:cubicBezTo>
                            <a:cubicBezTo>
                              <a:pt x="14110" y="3328"/>
                              <a:pt x="13877" y="2961"/>
                              <a:pt x="13643" y="2627"/>
                            </a:cubicBezTo>
                            <a:cubicBezTo>
                              <a:pt x="12609" y="1126"/>
                              <a:pt x="10941" y="159"/>
                              <a:pt x="9140" y="26"/>
                            </a:cubicBezTo>
                            <a:cubicBezTo>
                              <a:pt x="9023" y="9"/>
                              <a:pt x="8907" y="1"/>
                              <a:pt x="8794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7" name="Google Shape;948;p46"/>
                      <p:cNvSpPr/>
                      <p:nvPr/>
                    </p:nvSpPr>
                    <p:spPr>
                      <a:xfrm>
                        <a:off x="3903196" y="2591536"/>
                        <a:ext cx="287544" cy="71225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112" h="37433" extrusionOk="0">
                            <a:moveTo>
                              <a:pt x="7577" y="1"/>
                            </a:moveTo>
                            <a:cubicBezTo>
                              <a:pt x="7487" y="1"/>
                              <a:pt x="7396" y="2"/>
                              <a:pt x="7306" y="6"/>
                            </a:cubicBezTo>
                            <a:cubicBezTo>
                              <a:pt x="3169" y="173"/>
                              <a:pt x="0" y="4076"/>
                              <a:pt x="167" y="8712"/>
                            </a:cubicBezTo>
                            <a:cubicBezTo>
                              <a:pt x="201" y="9980"/>
                              <a:pt x="534" y="11214"/>
                              <a:pt x="1068" y="12348"/>
                            </a:cubicBezTo>
                            <a:lnTo>
                              <a:pt x="1035" y="12348"/>
                            </a:lnTo>
                            <a:lnTo>
                              <a:pt x="9007" y="37433"/>
                            </a:lnTo>
                            <a:lnTo>
                              <a:pt x="13110" y="37266"/>
                            </a:lnTo>
                            <a:lnTo>
                              <a:pt x="14944" y="10080"/>
                            </a:lnTo>
                            <a:cubicBezTo>
                              <a:pt x="15078" y="9446"/>
                              <a:pt x="15111" y="8779"/>
                              <a:pt x="15078" y="8112"/>
                            </a:cubicBezTo>
                            <a:cubicBezTo>
                              <a:pt x="14915" y="3578"/>
                              <a:pt x="11562" y="1"/>
                              <a:pt x="7577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8" name="Google Shape;949;p46"/>
                      <p:cNvSpPr/>
                      <p:nvPr/>
                    </p:nvSpPr>
                    <p:spPr>
                      <a:xfrm>
                        <a:off x="4077117" y="3275254"/>
                        <a:ext cx="184719" cy="32436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708" h="17047" extrusionOk="0">
                            <a:moveTo>
                              <a:pt x="3570" y="1"/>
                            </a:moveTo>
                            <a:lnTo>
                              <a:pt x="0" y="868"/>
                            </a:lnTo>
                            <a:lnTo>
                              <a:pt x="1435" y="11709"/>
                            </a:lnTo>
                            <a:lnTo>
                              <a:pt x="5438" y="17046"/>
                            </a:lnTo>
                            <a:lnTo>
                              <a:pt x="7973" y="16246"/>
                            </a:lnTo>
                            <a:lnTo>
                              <a:pt x="5504" y="10041"/>
                            </a:lnTo>
                            <a:lnTo>
                              <a:pt x="5404" y="4471"/>
                            </a:lnTo>
                            <a:lnTo>
                              <a:pt x="7239" y="6906"/>
                            </a:lnTo>
                            <a:lnTo>
                              <a:pt x="8273" y="11142"/>
                            </a:lnTo>
                            <a:lnTo>
                              <a:pt x="9707" y="11075"/>
                            </a:lnTo>
                            <a:lnTo>
                              <a:pt x="8473" y="4771"/>
                            </a:lnTo>
                            <a:lnTo>
                              <a:pt x="3570" y="1"/>
                            </a:lnTo>
                            <a:close/>
                          </a:path>
                        </a:pathLst>
                      </a:custGeom>
                      <a:solidFill>
                        <a:srgbClr val="FF9BA5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9" name="Google Shape;950;p46"/>
                      <p:cNvSpPr/>
                      <p:nvPr/>
                    </p:nvSpPr>
                    <p:spPr>
                      <a:xfrm>
                        <a:off x="4346237" y="3544396"/>
                        <a:ext cx="199313" cy="35227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475" h="18514" extrusionOk="0">
                            <a:moveTo>
                              <a:pt x="5238" y="0"/>
                            </a:moveTo>
                            <a:cubicBezTo>
                              <a:pt x="2369" y="0"/>
                              <a:pt x="34" y="2335"/>
                              <a:pt x="1" y="5204"/>
                            </a:cubicBezTo>
                            <a:lnTo>
                              <a:pt x="1" y="13276"/>
                            </a:lnTo>
                            <a:cubicBezTo>
                              <a:pt x="34" y="16145"/>
                              <a:pt x="2369" y="18480"/>
                              <a:pt x="5238" y="18513"/>
                            </a:cubicBezTo>
                            <a:cubicBezTo>
                              <a:pt x="8140" y="18480"/>
                              <a:pt x="10475" y="16145"/>
                              <a:pt x="10475" y="13276"/>
                            </a:cubicBezTo>
                            <a:lnTo>
                              <a:pt x="10475" y="5204"/>
                            </a:lnTo>
                            <a:cubicBezTo>
                              <a:pt x="10475" y="2335"/>
                              <a:pt x="8140" y="0"/>
                              <a:pt x="523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00" name="Google Shape;951;p46"/>
                      <p:cNvSpPr/>
                      <p:nvPr/>
                    </p:nvSpPr>
                    <p:spPr>
                      <a:xfrm>
                        <a:off x="4376702" y="3769086"/>
                        <a:ext cx="201863" cy="67471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609" h="35460" extrusionOk="0">
                            <a:moveTo>
                              <a:pt x="5305" y="1"/>
                            </a:moveTo>
                            <a:cubicBezTo>
                              <a:pt x="2403" y="1"/>
                              <a:pt x="1" y="2603"/>
                              <a:pt x="1" y="5805"/>
                            </a:cubicBezTo>
                            <a:lnTo>
                              <a:pt x="1" y="29922"/>
                            </a:lnTo>
                            <a:cubicBezTo>
                              <a:pt x="1" y="33124"/>
                              <a:pt x="1669" y="35226"/>
                              <a:pt x="4604" y="35226"/>
                            </a:cubicBezTo>
                            <a:lnTo>
                              <a:pt x="4604" y="35459"/>
                            </a:lnTo>
                            <a:cubicBezTo>
                              <a:pt x="7506" y="35459"/>
                              <a:pt x="8974" y="33858"/>
                              <a:pt x="8974" y="30689"/>
                            </a:cubicBezTo>
                            <a:lnTo>
                              <a:pt x="9775" y="18447"/>
                            </a:lnTo>
                            <a:lnTo>
                              <a:pt x="9875" y="16813"/>
                            </a:lnTo>
                            <a:lnTo>
                              <a:pt x="10575" y="5805"/>
                            </a:lnTo>
                            <a:cubicBezTo>
                              <a:pt x="10608" y="4304"/>
                              <a:pt x="10041" y="2836"/>
                              <a:pt x="9041" y="1702"/>
                            </a:cubicBezTo>
                            <a:cubicBezTo>
                              <a:pt x="8107" y="634"/>
                              <a:pt x="6739" y="34"/>
                              <a:pt x="5305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01" name="Google Shape;952;p46"/>
                      <p:cNvSpPr/>
                      <p:nvPr/>
                    </p:nvSpPr>
                    <p:spPr>
                      <a:xfrm>
                        <a:off x="4085356" y="4356862"/>
                        <a:ext cx="510964" cy="21010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6854" h="11042" extrusionOk="0">
                            <a:moveTo>
                              <a:pt x="14745" y="0"/>
                            </a:moveTo>
                            <a:cubicBezTo>
                              <a:pt x="14678" y="734"/>
                              <a:pt x="14511" y="1502"/>
                              <a:pt x="14244" y="2202"/>
                            </a:cubicBezTo>
                            <a:cubicBezTo>
                              <a:pt x="13878" y="3103"/>
                              <a:pt x="13644" y="3636"/>
                              <a:pt x="13010" y="4170"/>
                            </a:cubicBezTo>
                            <a:cubicBezTo>
                              <a:pt x="12877" y="4270"/>
                              <a:pt x="12743" y="4370"/>
                              <a:pt x="12577" y="4470"/>
                            </a:cubicBezTo>
                            <a:cubicBezTo>
                              <a:pt x="12310" y="4670"/>
                              <a:pt x="12043" y="4804"/>
                              <a:pt x="11743" y="4904"/>
                            </a:cubicBezTo>
                            <a:cubicBezTo>
                              <a:pt x="11309" y="5037"/>
                              <a:pt x="10875" y="5137"/>
                              <a:pt x="10408" y="5137"/>
                            </a:cubicBezTo>
                            <a:cubicBezTo>
                              <a:pt x="10164" y="5160"/>
                              <a:pt x="9919" y="5167"/>
                              <a:pt x="9676" y="5167"/>
                            </a:cubicBezTo>
                            <a:cubicBezTo>
                              <a:pt x="9189" y="5167"/>
                              <a:pt x="8707" y="5137"/>
                              <a:pt x="8240" y="5137"/>
                            </a:cubicBezTo>
                            <a:lnTo>
                              <a:pt x="7373" y="5137"/>
                            </a:lnTo>
                            <a:cubicBezTo>
                              <a:pt x="4871" y="5271"/>
                              <a:pt x="1" y="7739"/>
                              <a:pt x="1235" y="11042"/>
                            </a:cubicBezTo>
                            <a:lnTo>
                              <a:pt x="26787" y="11042"/>
                            </a:lnTo>
                            <a:cubicBezTo>
                              <a:pt x="26853" y="10174"/>
                              <a:pt x="26853" y="9307"/>
                              <a:pt x="26787" y="8473"/>
                            </a:cubicBezTo>
                            <a:cubicBezTo>
                              <a:pt x="26653" y="7539"/>
                              <a:pt x="26386" y="6605"/>
                              <a:pt x="26020" y="5738"/>
                            </a:cubicBezTo>
                            <a:cubicBezTo>
                              <a:pt x="25719" y="4971"/>
                              <a:pt x="25452" y="4304"/>
                              <a:pt x="25219" y="3670"/>
                            </a:cubicBezTo>
                            <a:cubicBezTo>
                              <a:pt x="24819" y="2469"/>
                              <a:pt x="24619" y="1235"/>
                              <a:pt x="24652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02" name="Google Shape;953;p46"/>
                      <p:cNvSpPr/>
                      <p:nvPr/>
                    </p:nvSpPr>
                    <p:spPr>
                      <a:xfrm>
                        <a:off x="4704240" y="3544396"/>
                        <a:ext cx="199313" cy="35227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475" h="18514" extrusionOk="0">
                            <a:moveTo>
                              <a:pt x="5237" y="0"/>
                            </a:moveTo>
                            <a:cubicBezTo>
                              <a:pt x="2335" y="0"/>
                              <a:pt x="0" y="2335"/>
                              <a:pt x="0" y="5204"/>
                            </a:cubicBezTo>
                            <a:lnTo>
                              <a:pt x="0" y="13276"/>
                            </a:lnTo>
                            <a:cubicBezTo>
                              <a:pt x="0" y="16145"/>
                              <a:pt x="2335" y="18513"/>
                              <a:pt x="5237" y="18513"/>
                            </a:cubicBezTo>
                            <a:cubicBezTo>
                              <a:pt x="8139" y="18480"/>
                              <a:pt x="10441" y="16145"/>
                              <a:pt x="10474" y="13276"/>
                            </a:cubicBezTo>
                            <a:lnTo>
                              <a:pt x="10474" y="5204"/>
                            </a:lnTo>
                            <a:cubicBezTo>
                              <a:pt x="10441" y="2335"/>
                              <a:pt x="8106" y="0"/>
                              <a:pt x="5237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03" name="Google Shape;954;p46"/>
                      <p:cNvSpPr/>
                      <p:nvPr/>
                    </p:nvSpPr>
                    <p:spPr>
                      <a:xfrm>
                        <a:off x="4671854" y="3769086"/>
                        <a:ext cx="201863" cy="67471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609" h="35460" extrusionOk="0">
                            <a:moveTo>
                              <a:pt x="5305" y="1"/>
                            </a:moveTo>
                            <a:cubicBezTo>
                              <a:pt x="3870" y="1"/>
                              <a:pt x="2503" y="634"/>
                              <a:pt x="1569" y="1702"/>
                            </a:cubicBezTo>
                            <a:cubicBezTo>
                              <a:pt x="535" y="2836"/>
                              <a:pt x="1" y="4270"/>
                              <a:pt x="1" y="5805"/>
                            </a:cubicBezTo>
                            <a:lnTo>
                              <a:pt x="501" y="12910"/>
                            </a:lnTo>
                            <a:lnTo>
                              <a:pt x="535" y="13811"/>
                            </a:lnTo>
                            <a:lnTo>
                              <a:pt x="768" y="17213"/>
                            </a:lnTo>
                            <a:lnTo>
                              <a:pt x="868" y="18814"/>
                            </a:lnTo>
                            <a:lnTo>
                              <a:pt x="1635" y="30689"/>
                            </a:lnTo>
                            <a:cubicBezTo>
                              <a:pt x="1635" y="33892"/>
                              <a:pt x="3103" y="35459"/>
                              <a:pt x="6005" y="35459"/>
                            </a:cubicBezTo>
                            <a:lnTo>
                              <a:pt x="6005" y="35226"/>
                            </a:lnTo>
                            <a:cubicBezTo>
                              <a:pt x="8907" y="35226"/>
                              <a:pt x="10609" y="33124"/>
                              <a:pt x="10609" y="29955"/>
                            </a:cubicBezTo>
                            <a:lnTo>
                              <a:pt x="10609" y="5805"/>
                            </a:lnTo>
                            <a:cubicBezTo>
                              <a:pt x="10609" y="2636"/>
                              <a:pt x="8207" y="34"/>
                              <a:pt x="5305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04" name="Google Shape;955;p46"/>
                      <p:cNvSpPr/>
                      <p:nvPr/>
                    </p:nvSpPr>
                    <p:spPr>
                      <a:xfrm>
                        <a:off x="4336095" y="2887431"/>
                        <a:ext cx="572518" cy="7540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0089" h="39629" extrusionOk="0">
                            <a:moveTo>
                              <a:pt x="6938" y="0"/>
                            </a:moveTo>
                            <a:cubicBezTo>
                              <a:pt x="3136" y="0"/>
                              <a:pt x="33" y="3103"/>
                              <a:pt x="0" y="6939"/>
                            </a:cubicBezTo>
                            <a:lnTo>
                              <a:pt x="0" y="39629"/>
                            </a:lnTo>
                            <a:lnTo>
                              <a:pt x="13877" y="39629"/>
                            </a:lnTo>
                            <a:lnTo>
                              <a:pt x="13877" y="19081"/>
                            </a:lnTo>
                            <a:cubicBezTo>
                              <a:pt x="13910" y="18447"/>
                              <a:pt x="14410" y="17913"/>
                              <a:pt x="15044" y="17913"/>
                            </a:cubicBezTo>
                            <a:cubicBezTo>
                              <a:pt x="15678" y="17913"/>
                              <a:pt x="16212" y="18447"/>
                              <a:pt x="16212" y="19081"/>
                            </a:cubicBezTo>
                            <a:lnTo>
                              <a:pt x="16212" y="39629"/>
                            </a:lnTo>
                            <a:lnTo>
                              <a:pt x="30088" y="39629"/>
                            </a:lnTo>
                            <a:lnTo>
                              <a:pt x="30088" y="6939"/>
                            </a:lnTo>
                            <a:cubicBezTo>
                              <a:pt x="30055" y="3103"/>
                              <a:pt x="26953" y="0"/>
                              <a:pt x="23150" y="0"/>
                            </a:cubicBezTo>
                            <a:close/>
                          </a:path>
                        </a:pathLst>
                      </a:custGeom>
                      <a:solidFill>
                        <a:srgbClr val="53A2B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05" name="Google Shape;956;p46"/>
                      <p:cNvSpPr/>
                      <p:nvPr/>
                    </p:nvSpPr>
                    <p:spPr>
                      <a:xfrm>
                        <a:off x="4343060" y="2855064"/>
                        <a:ext cx="558571" cy="12124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9356" h="6372" extrusionOk="0">
                            <a:moveTo>
                              <a:pt x="6572" y="0"/>
                            </a:moveTo>
                            <a:cubicBezTo>
                              <a:pt x="3537" y="0"/>
                              <a:pt x="935" y="2669"/>
                              <a:pt x="1" y="6371"/>
                            </a:cubicBezTo>
                            <a:lnTo>
                              <a:pt x="29355" y="6371"/>
                            </a:lnTo>
                            <a:cubicBezTo>
                              <a:pt x="28421" y="2669"/>
                              <a:pt x="25819" y="0"/>
                              <a:pt x="2278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06" name="Google Shape;957;p46"/>
                      <p:cNvSpPr/>
                      <p:nvPr/>
                    </p:nvSpPr>
                    <p:spPr>
                      <a:xfrm>
                        <a:off x="4579832" y="2957248"/>
                        <a:ext cx="17144" cy="2043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01" h="10742" extrusionOk="0">
                            <a:moveTo>
                              <a:pt x="467" y="1"/>
                            </a:moveTo>
                            <a:cubicBezTo>
                              <a:pt x="200" y="1"/>
                              <a:pt x="0" y="201"/>
                              <a:pt x="0" y="468"/>
                            </a:cubicBezTo>
                            <a:lnTo>
                              <a:pt x="0" y="10308"/>
                            </a:lnTo>
                            <a:cubicBezTo>
                              <a:pt x="0" y="10542"/>
                              <a:pt x="200" y="10742"/>
                              <a:pt x="467" y="10742"/>
                            </a:cubicBezTo>
                            <a:cubicBezTo>
                              <a:pt x="701" y="10742"/>
                              <a:pt x="901" y="10542"/>
                              <a:pt x="901" y="10275"/>
                            </a:cubicBezTo>
                            <a:lnTo>
                              <a:pt x="901" y="468"/>
                            </a:lnTo>
                            <a:cubicBezTo>
                              <a:pt x="901" y="201"/>
                              <a:pt x="701" y="1"/>
                              <a:pt x="467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07" name="Google Shape;958;p46"/>
                      <p:cNvSpPr/>
                      <p:nvPr/>
                    </p:nvSpPr>
                    <p:spPr>
                      <a:xfrm>
                        <a:off x="4635052" y="2881723"/>
                        <a:ext cx="17791" cy="2043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35" h="10742" extrusionOk="0">
                            <a:moveTo>
                              <a:pt x="467" y="0"/>
                            </a:moveTo>
                            <a:cubicBezTo>
                              <a:pt x="234" y="0"/>
                              <a:pt x="0" y="200"/>
                              <a:pt x="0" y="434"/>
                            </a:cubicBezTo>
                            <a:lnTo>
                              <a:pt x="0" y="10274"/>
                            </a:lnTo>
                            <a:cubicBezTo>
                              <a:pt x="0" y="10508"/>
                              <a:pt x="234" y="10741"/>
                              <a:pt x="467" y="10741"/>
                            </a:cubicBezTo>
                            <a:cubicBezTo>
                              <a:pt x="734" y="10741"/>
                              <a:pt x="934" y="10508"/>
                              <a:pt x="934" y="10274"/>
                            </a:cubicBezTo>
                            <a:lnTo>
                              <a:pt x="934" y="434"/>
                            </a:lnTo>
                            <a:cubicBezTo>
                              <a:pt x="934" y="200"/>
                              <a:pt x="734" y="0"/>
                              <a:pt x="467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08" name="Google Shape;959;p46"/>
                      <p:cNvSpPr/>
                      <p:nvPr/>
                    </p:nvSpPr>
                    <p:spPr>
                      <a:xfrm>
                        <a:off x="4334173" y="3555813"/>
                        <a:ext cx="269144" cy="2540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145" h="1335" extrusionOk="0">
                            <a:moveTo>
                              <a:pt x="1" y="1"/>
                            </a:moveTo>
                            <a:lnTo>
                              <a:pt x="1" y="1335"/>
                            </a:lnTo>
                            <a:lnTo>
                              <a:pt x="14144" y="1335"/>
                            </a:lnTo>
                            <a:lnTo>
                              <a:pt x="14144" y="1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09" name="Google Shape;960;p46"/>
                      <p:cNvSpPr/>
                      <p:nvPr/>
                    </p:nvSpPr>
                    <p:spPr>
                      <a:xfrm>
                        <a:off x="4641389" y="3556441"/>
                        <a:ext cx="265966" cy="2604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978" h="1369" extrusionOk="0">
                            <a:moveTo>
                              <a:pt x="1" y="1"/>
                            </a:moveTo>
                            <a:lnTo>
                              <a:pt x="1" y="1369"/>
                            </a:lnTo>
                            <a:lnTo>
                              <a:pt x="13577" y="1369"/>
                            </a:lnTo>
                            <a:cubicBezTo>
                              <a:pt x="13711" y="1369"/>
                              <a:pt x="13844" y="1335"/>
                              <a:pt x="13977" y="1269"/>
                            </a:cubicBezTo>
                            <a:lnTo>
                              <a:pt x="13944" y="101"/>
                            </a:lnTo>
                            <a:cubicBezTo>
                              <a:pt x="13844" y="34"/>
                              <a:pt x="13711" y="1"/>
                              <a:pt x="13577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10" name="Google Shape;961;p46"/>
                      <p:cNvSpPr/>
                      <p:nvPr/>
                    </p:nvSpPr>
                    <p:spPr>
                      <a:xfrm>
                        <a:off x="4242151" y="4453985"/>
                        <a:ext cx="141546" cy="10537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39" h="5538" extrusionOk="0">
                            <a:moveTo>
                              <a:pt x="0" y="0"/>
                            </a:moveTo>
                            <a:lnTo>
                              <a:pt x="6572" y="5537"/>
                            </a:lnTo>
                            <a:lnTo>
                              <a:pt x="7439" y="4503"/>
                            </a:lnTo>
                            <a:lnTo>
                              <a:pt x="2168" y="33"/>
                            </a:lnTo>
                            <a:cubicBezTo>
                              <a:pt x="2028" y="40"/>
                              <a:pt x="1887" y="43"/>
                              <a:pt x="1744" y="43"/>
                            </a:cubicBezTo>
                            <a:cubicBezTo>
                              <a:pt x="1174" y="43"/>
                              <a:pt x="587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11" name="Google Shape;962;p46"/>
                      <p:cNvSpPr/>
                      <p:nvPr/>
                    </p:nvSpPr>
                    <p:spPr>
                      <a:xfrm>
                        <a:off x="4309436" y="4435565"/>
                        <a:ext cx="135837" cy="11553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139" h="6072" extrusionOk="0">
                            <a:moveTo>
                              <a:pt x="1268" y="1"/>
                            </a:moveTo>
                            <a:cubicBezTo>
                              <a:pt x="1134" y="134"/>
                              <a:pt x="967" y="234"/>
                              <a:pt x="834" y="334"/>
                            </a:cubicBezTo>
                            <a:cubicBezTo>
                              <a:pt x="567" y="501"/>
                              <a:pt x="267" y="635"/>
                              <a:pt x="0" y="768"/>
                            </a:cubicBezTo>
                            <a:lnTo>
                              <a:pt x="6238" y="6072"/>
                            </a:lnTo>
                            <a:lnTo>
                              <a:pt x="7138" y="5004"/>
                            </a:lnTo>
                            <a:lnTo>
                              <a:pt x="1268" y="1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12" name="Google Shape;963;p46"/>
                      <p:cNvSpPr/>
                      <p:nvPr/>
                    </p:nvSpPr>
                    <p:spPr>
                      <a:xfrm>
                        <a:off x="4499855" y="4356862"/>
                        <a:ext cx="65378" cy="6983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436" h="3670" extrusionOk="0">
                            <a:moveTo>
                              <a:pt x="567" y="0"/>
                            </a:moveTo>
                            <a:cubicBezTo>
                              <a:pt x="0" y="1835"/>
                              <a:pt x="1401" y="3670"/>
                              <a:pt x="3303" y="3670"/>
                            </a:cubicBezTo>
                            <a:lnTo>
                              <a:pt x="3436" y="3670"/>
                            </a:lnTo>
                            <a:cubicBezTo>
                              <a:pt x="3036" y="2502"/>
                              <a:pt x="2836" y="1235"/>
                              <a:pt x="286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13" name="Google Shape;964;p46"/>
                      <p:cNvSpPr/>
                      <p:nvPr/>
                    </p:nvSpPr>
                    <p:spPr>
                      <a:xfrm>
                        <a:off x="4654728" y="4358765"/>
                        <a:ext cx="510945" cy="21010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6853" h="11042" extrusionOk="0">
                            <a:moveTo>
                              <a:pt x="2235" y="1"/>
                            </a:moveTo>
                            <a:cubicBezTo>
                              <a:pt x="2235" y="1235"/>
                              <a:pt x="2035" y="2502"/>
                              <a:pt x="1635" y="3670"/>
                            </a:cubicBezTo>
                            <a:cubicBezTo>
                              <a:pt x="1401" y="4337"/>
                              <a:pt x="1134" y="4971"/>
                              <a:pt x="834" y="5771"/>
                            </a:cubicBezTo>
                            <a:cubicBezTo>
                              <a:pt x="467" y="6639"/>
                              <a:pt x="200" y="7539"/>
                              <a:pt x="67" y="8473"/>
                            </a:cubicBezTo>
                            <a:cubicBezTo>
                              <a:pt x="0" y="9341"/>
                              <a:pt x="0" y="10208"/>
                              <a:pt x="67" y="11042"/>
                            </a:cubicBezTo>
                            <a:lnTo>
                              <a:pt x="25585" y="11042"/>
                            </a:lnTo>
                            <a:cubicBezTo>
                              <a:pt x="26853" y="7739"/>
                              <a:pt x="21983" y="5271"/>
                              <a:pt x="19481" y="5138"/>
                            </a:cubicBezTo>
                            <a:lnTo>
                              <a:pt x="18614" y="5138"/>
                            </a:lnTo>
                            <a:cubicBezTo>
                              <a:pt x="18027" y="5138"/>
                              <a:pt x="17439" y="5180"/>
                              <a:pt x="16869" y="5180"/>
                            </a:cubicBezTo>
                            <a:cubicBezTo>
                              <a:pt x="16727" y="5180"/>
                              <a:pt x="16586" y="5178"/>
                              <a:pt x="16445" y="5171"/>
                            </a:cubicBezTo>
                            <a:cubicBezTo>
                              <a:pt x="15978" y="5138"/>
                              <a:pt x="15545" y="5037"/>
                              <a:pt x="15111" y="4904"/>
                            </a:cubicBezTo>
                            <a:cubicBezTo>
                              <a:pt x="14811" y="4804"/>
                              <a:pt x="14511" y="4671"/>
                              <a:pt x="14277" y="4504"/>
                            </a:cubicBezTo>
                            <a:cubicBezTo>
                              <a:pt x="14110" y="4404"/>
                              <a:pt x="13944" y="4304"/>
                              <a:pt x="13810" y="4170"/>
                            </a:cubicBezTo>
                            <a:cubicBezTo>
                              <a:pt x="13210" y="3670"/>
                              <a:pt x="12943" y="3103"/>
                              <a:pt x="12609" y="2202"/>
                            </a:cubicBezTo>
                            <a:cubicBezTo>
                              <a:pt x="12342" y="1502"/>
                              <a:pt x="12176" y="768"/>
                              <a:pt x="12109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14" name="Google Shape;965;p46"/>
                      <p:cNvSpPr/>
                      <p:nvPr/>
                    </p:nvSpPr>
                    <p:spPr>
                      <a:xfrm>
                        <a:off x="4866725" y="4456515"/>
                        <a:ext cx="142193" cy="10537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73" h="5538" extrusionOk="0">
                            <a:moveTo>
                              <a:pt x="5304" y="1"/>
                            </a:moveTo>
                            <a:lnTo>
                              <a:pt x="1" y="4470"/>
                            </a:lnTo>
                            <a:lnTo>
                              <a:pt x="901" y="5538"/>
                            </a:lnTo>
                            <a:lnTo>
                              <a:pt x="7473" y="1"/>
                            </a:lnTo>
                            <a:cubicBezTo>
                              <a:pt x="6983" y="1"/>
                              <a:pt x="6494" y="30"/>
                              <a:pt x="6015" y="30"/>
                            </a:cubicBezTo>
                            <a:cubicBezTo>
                              <a:pt x="5775" y="30"/>
                              <a:pt x="5538" y="23"/>
                              <a:pt x="5304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15" name="Google Shape;966;p46"/>
                      <p:cNvSpPr/>
                      <p:nvPr/>
                    </p:nvSpPr>
                    <p:spPr>
                      <a:xfrm>
                        <a:off x="4805795" y="4438115"/>
                        <a:ext cx="135837" cy="11488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139" h="6038" extrusionOk="0">
                            <a:moveTo>
                              <a:pt x="5871" y="0"/>
                            </a:moveTo>
                            <a:lnTo>
                              <a:pt x="0" y="4970"/>
                            </a:lnTo>
                            <a:lnTo>
                              <a:pt x="868" y="6038"/>
                            </a:lnTo>
                            <a:lnTo>
                              <a:pt x="7139" y="734"/>
                            </a:lnTo>
                            <a:cubicBezTo>
                              <a:pt x="6839" y="634"/>
                              <a:pt x="6572" y="501"/>
                              <a:pt x="6305" y="300"/>
                            </a:cubicBezTo>
                            <a:cubicBezTo>
                              <a:pt x="6138" y="234"/>
                              <a:pt x="6005" y="100"/>
                              <a:pt x="587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16" name="Google Shape;967;p46"/>
                      <p:cNvSpPr/>
                      <p:nvPr/>
                    </p:nvSpPr>
                    <p:spPr>
                      <a:xfrm>
                        <a:off x="4685821" y="4358765"/>
                        <a:ext cx="64770" cy="6983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404" h="3670" extrusionOk="0">
                            <a:moveTo>
                              <a:pt x="601" y="1"/>
                            </a:moveTo>
                            <a:cubicBezTo>
                              <a:pt x="601" y="1235"/>
                              <a:pt x="401" y="2502"/>
                              <a:pt x="1" y="3670"/>
                            </a:cubicBezTo>
                            <a:lnTo>
                              <a:pt x="101" y="3670"/>
                            </a:lnTo>
                            <a:cubicBezTo>
                              <a:pt x="2036" y="3670"/>
                              <a:pt x="3403" y="1835"/>
                              <a:pt x="2870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17" name="Google Shape;970;p46"/>
                      <p:cNvSpPr/>
                      <p:nvPr/>
                    </p:nvSpPr>
                    <p:spPr>
                      <a:xfrm flipH="1">
                        <a:off x="5033001" y="4118833"/>
                        <a:ext cx="34915" cy="7936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35" h="4171" extrusionOk="0">
                            <a:moveTo>
                              <a:pt x="1835" y="0"/>
                            </a:moveTo>
                            <a:cubicBezTo>
                              <a:pt x="1835" y="0"/>
                              <a:pt x="1568" y="2469"/>
                              <a:pt x="0" y="3703"/>
                            </a:cubicBezTo>
                            <a:lnTo>
                              <a:pt x="1835" y="4170"/>
                            </a:lnTo>
                            <a:lnTo>
                              <a:pt x="1835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18" name="Google Shape;971;p46"/>
                      <p:cNvSpPr/>
                      <p:nvPr/>
                    </p:nvSpPr>
                    <p:spPr>
                      <a:xfrm flipH="1">
                        <a:off x="4997456" y="4118205"/>
                        <a:ext cx="35562" cy="7934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69" h="4170" extrusionOk="0">
                            <a:moveTo>
                              <a:pt x="1" y="0"/>
                            </a:moveTo>
                            <a:lnTo>
                              <a:pt x="1" y="4170"/>
                            </a:lnTo>
                            <a:lnTo>
                              <a:pt x="1869" y="3703"/>
                            </a:lnTo>
                            <a:cubicBezTo>
                              <a:pt x="268" y="2469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19" name="Google Shape;977;p46"/>
                      <p:cNvSpPr/>
                      <p:nvPr/>
                    </p:nvSpPr>
                    <p:spPr>
                      <a:xfrm>
                        <a:off x="4973361" y="2737428"/>
                        <a:ext cx="36266" cy="11446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06" h="6016" extrusionOk="0">
                            <a:moveTo>
                              <a:pt x="1421" y="1"/>
                            </a:moveTo>
                            <a:cubicBezTo>
                              <a:pt x="1394" y="1"/>
                              <a:pt x="1365" y="4"/>
                              <a:pt x="1335" y="11"/>
                            </a:cubicBezTo>
                            <a:cubicBezTo>
                              <a:pt x="868" y="145"/>
                              <a:pt x="1" y="712"/>
                              <a:pt x="34" y="2146"/>
                            </a:cubicBezTo>
                            <a:lnTo>
                              <a:pt x="34" y="5682"/>
                            </a:lnTo>
                            <a:cubicBezTo>
                              <a:pt x="34" y="5849"/>
                              <a:pt x="201" y="6015"/>
                              <a:pt x="368" y="6015"/>
                            </a:cubicBezTo>
                            <a:cubicBezTo>
                              <a:pt x="568" y="6015"/>
                              <a:pt x="701" y="5882"/>
                              <a:pt x="734" y="5682"/>
                            </a:cubicBezTo>
                            <a:lnTo>
                              <a:pt x="734" y="2146"/>
                            </a:lnTo>
                            <a:cubicBezTo>
                              <a:pt x="668" y="912"/>
                              <a:pt x="1402" y="712"/>
                              <a:pt x="1502" y="678"/>
                            </a:cubicBezTo>
                            <a:cubicBezTo>
                              <a:pt x="1905" y="585"/>
                              <a:pt x="1789" y="1"/>
                              <a:pt x="1421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20" name="Google Shape;980;p46"/>
                      <p:cNvSpPr/>
                      <p:nvPr/>
                    </p:nvSpPr>
                    <p:spPr>
                      <a:xfrm>
                        <a:off x="4923810" y="2736801"/>
                        <a:ext cx="36247" cy="1138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05" h="5982" extrusionOk="0">
                            <a:moveTo>
                              <a:pt x="480" y="0"/>
                            </a:moveTo>
                            <a:cubicBezTo>
                              <a:pt x="115" y="0"/>
                              <a:pt x="1" y="552"/>
                              <a:pt x="403" y="645"/>
                            </a:cubicBezTo>
                            <a:cubicBezTo>
                              <a:pt x="503" y="678"/>
                              <a:pt x="1237" y="911"/>
                              <a:pt x="1204" y="2112"/>
                            </a:cubicBezTo>
                            <a:lnTo>
                              <a:pt x="1204" y="5648"/>
                            </a:lnTo>
                            <a:cubicBezTo>
                              <a:pt x="1204" y="5848"/>
                              <a:pt x="1337" y="5982"/>
                              <a:pt x="1537" y="5982"/>
                            </a:cubicBezTo>
                            <a:cubicBezTo>
                              <a:pt x="1704" y="5982"/>
                              <a:pt x="1871" y="5848"/>
                              <a:pt x="1871" y="5648"/>
                            </a:cubicBezTo>
                            <a:lnTo>
                              <a:pt x="1871" y="2112"/>
                            </a:lnTo>
                            <a:cubicBezTo>
                              <a:pt x="1904" y="678"/>
                              <a:pt x="1037" y="111"/>
                              <a:pt x="570" y="11"/>
                            </a:cubicBezTo>
                            <a:cubicBezTo>
                              <a:pt x="538" y="4"/>
                              <a:pt x="508" y="0"/>
                              <a:pt x="48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21" name="Google Shape;985;p46"/>
                      <p:cNvSpPr/>
                      <p:nvPr/>
                    </p:nvSpPr>
                    <p:spPr>
                      <a:xfrm>
                        <a:off x="4158997" y="2894415"/>
                        <a:ext cx="54609" cy="5270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870" h="2770" extrusionOk="0">
                            <a:moveTo>
                              <a:pt x="1435" y="0"/>
                            </a:moveTo>
                            <a:cubicBezTo>
                              <a:pt x="634" y="0"/>
                              <a:pt x="0" y="634"/>
                              <a:pt x="0" y="1401"/>
                            </a:cubicBezTo>
                            <a:cubicBezTo>
                              <a:pt x="0" y="2169"/>
                              <a:pt x="634" y="2769"/>
                              <a:pt x="1435" y="2769"/>
                            </a:cubicBezTo>
                            <a:cubicBezTo>
                              <a:pt x="2202" y="2769"/>
                              <a:pt x="2869" y="2169"/>
                              <a:pt x="2869" y="1401"/>
                            </a:cubicBezTo>
                            <a:cubicBezTo>
                              <a:pt x="2869" y="634"/>
                              <a:pt x="2202" y="0"/>
                              <a:pt x="143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F9F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22" name="Google Shape;988;p46"/>
                      <p:cNvSpPr/>
                      <p:nvPr/>
                    </p:nvSpPr>
                    <p:spPr>
                      <a:xfrm>
                        <a:off x="4273891" y="2893140"/>
                        <a:ext cx="54590" cy="5270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869" h="2770" extrusionOk="0">
                            <a:moveTo>
                              <a:pt x="1434" y="1"/>
                            </a:moveTo>
                            <a:cubicBezTo>
                              <a:pt x="634" y="1"/>
                              <a:pt x="0" y="601"/>
                              <a:pt x="0" y="1368"/>
                            </a:cubicBezTo>
                            <a:cubicBezTo>
                              <a:pt x="0" y="2136"/>
                              <a:pt x="634" y="2769"/>
                              <a:pt x="1434" y="2769"/>
                            </a:cubicBezTo>
                            <a:cubicBezTo>
                              <a:pt x="2202" y="2769"/>
                              <a:pt x="2869" y="2136"/>
                              <a:pt x="2869" y="1368"/>
                            </a:cubicBezTo>
                            <a:cubicBezTo>
                              <a:pt x="2869" y="601"/>
                              <a:pt x="2202" y="1"/>
                              <a:pt x="1434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23" name="Google Shape;989;p46"/>
                      <p:cNvSpPr/>
                      <p:nvPr/>
                    </p:nvSpPr>
                    <p:spPr>
                      <a:xfrm>
                        <a:off x="4148836" y="2926155"/>
                        <a:ext cx="53981" cy="5333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837" h="2803" extrusionOk="0">
                            <a:moveTo>
                              <a:pt x="1402" y="0"/>
                            </a:moveTo>
                            <a:cubicBezTo>
                              <a:pt x="634" y="0"/>
                              <a:pt x="1" y="634"/>
                              <a:pt x="1" y="1401"/>
                            </a:cubicBezTo>
                            <a:cubicBezTo>
                              <a:pt x="1" y="2168"/>
                              <a:pt x="634" y="2802"/>
                              <a:pt x="1402" y="2802"/>
                            </a:cubicBezTo>
                            <a:cubicBezTo>
                              <a:pt x="2202" y="2802"/>
                              <a:pt x="2836" y="2168"/>
                              <a:pt x="2836" y="1401"/>
                            </a:cubicBezTo>
                            <a:cubicBezTo>
                              <a:pt x="2836" y="634"/>
                              <a:pt x="2202" y="0"/>
                              <a:pt x="140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F9F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24" name="Google Shape;990;p46"/>
                      <p:cNvSpPr/>
                      <p:nvPr/>
                    </p:nvSpPr>
                    <p:spPr>
                      <a:xfrm>
                        <a:off x="4152641" y="2956620"/>
                        <a:ext cx="54609" cy="5333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870" h="2803" extrusionOk="0">
                            <a:moveTo>
                              <a:pt x="1435" y="0"/>
                            </a:moveTo>
                            <a:cubicBezTo>
                              <a:pt x="635" y="0"/>
                              <a:pt x="1" y="634"/>
                              <a:pt x="1" y="1401"/>
                            </a:cubicBezTo>
                            <a:cubicBezTo>
                              <a:pt x="1" y="2169"/>
                              <a:pt x="635" y="2802"/>
                              <a:pt x="1435" y="2802"/>
                            </a:cubicBezTo>
                            <a:cubicBezTo>
                              <a:pt x="2236" y="2802"/>
                              <a:pt x="2870" y="2169"/>
                              <a:pt x="2870" y="1401"/>
                            </a:cubicBezTo>
                            <a:cubicBezTo>
                              <a:pt x="2870" y="634"/>
                              <a:pt x="2236" y="0"/>
                              <a:pt x="143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F9F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25" name="Google Shape;992;p46"/>
                      <p:cNvSpPr/>
                      <p:nvPr/>
                    </p:nvSpPr>
                    <p:spPr>
                      <a:xfrm>
                        <a:off x="4231990" y="2961053"/>
                        <a:ext cx="54609" cy="5333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870" h="2803" extrusionOk="0">
                            <a:moveTo>
                              <a:pt x="1435" y="1"/>
                            </a:moveTo>
                            <a:cubicBezTo>
                              <a:pt x="634" y="1"/>
                              <a:pt x="0" y="635"/>
                              <a:pt x="0" y="1402"/>
                            </a:cubicBezTo>
                            <a:cubicBezTo>
                              <a:pt x="0" y="2169"/>
                              <a:pt x="634" y="2803"/>
                              <a:pt x="1435" y="2803"/>
                            </a:cubicBezTo>
                            <a:cubicBezTo>
                              <a:pt x="2235" y="2803"/>
                              <a:pt x="2869" y="2169"/>
                              <a:pt x="2869" y="1402"/>
                            </a:cubicBezTo>
                            <a:cubicBezTo>
                              <a:pt x="2869" y="635"/>
                              <a:pt x="2235" y="1"/>
                              <a:pt x="1435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F9F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26" name="Google Shape;996;p46"/>
                      <p:cNvSpPr/>
                      <p:nvPr/>
                    </p:nvSpPr>
                    <p:spPr>
                      <a:xfrm>
                        <a:off x="4257374" y="3044208"/>
                        <a:ext cx="7002" cy="1843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68" h="969" extrusionOk="0">
                            <a:moveTo>
                              <a:pt x="168" y="1"/>
                            </a:moveTo>
                            <a:cubicBezTo>
                              <a:pt x="67" y="1"/>
                              <a:pt x="1" y="101"/>
                              <a:pt x="1" y="201"/>
                            </a:cubicBezTo>
                            <a:lnTo>
                              <a:pt x="1" y="801"/>
                            </a:lnTo>
                            <a:cubicBezTo>
                              <a:pt x="1" y="901"/>
                              <a:pt x="67" y="968"/>
                              <a:pt x="168" y="968"/>
                            </a:cubicBezTo>
                            <a:cubicBezTo>
                              <a:pt x="268" y="968"/>
                              <a:pt x="368" y="901"/>
                              <a:pt x="368" y="801"/>
                            </a:cubicBezTo>
                            <a:lnTo>
                              <a:pt x="368" y="201"/>
                            </a:lnTo>
                            <a:cubicBezTo>
                              <a:pt x="368" y="101"/>
                              <a:pt x="268" y="1"/>
                              <a:pt x="168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F9F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27" name="Google Shape;998;p46"/>
                      <p:cNvSpPr/>
                      <p:nvPr/>
                    </p:nvSpPr>
                    <p:spPr>
                      <a:xfrm>
                        <a:off x="4171689" y="1683964"/>
                        <a:ext cx="943193" cy="3535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9570" h="18581" extrusionOk="0">
                            <a:moveTo>
                              <a:pt x="49569" y="18580"/>
                            </a:moveTo>
                            <a:cubicBezTo>
                              <a:pt x="47301" y="18147"/>
                              <a:pt x="45033" y="17846"/>
                              <a:pt x="42831" y="17279"/>
                            </a:cubicBezTo>
                            <a:cubicBezTo>
                              <a:pt x="42364" y="17179"/>
                              <a:pt x="41930" y="17046"/>
                              <a:pt x="41497" y="16912"/>
                            </a:cubicBezTo>
                            <a:cubicBezTo>
                              <a:pt x="40896" y="16746"/>
                              <a:pt x="40296" y="16545"/>
                              <a:pt x="39729" y="16312"/>
                            </a:cubicBezTo>
                            <a:cubicBezTo>
                              <a:pt x="36393" y="14944"/>
                              <a:pt x="33491" y="12643"/>
                              <a:pt x="31390" y="9741"/>
                            </a:cubicBezTo>
                            <a:lnTo>
                              <a:pt x="31323" y="9674"/>
                            </a:lnTo>
                            <a:lnTo>
                              <a:pt x="31256" y="9674"/>
                            </a:lnTo>
                            <a:cubicBezTo>
                              <a:pt x="29722" y="7305"/>
                              <a:pt x="29088" y="5071"/>
                              <a:pt x="29088" y="3903"/>
                            </a:cubicBezTo>
                            <a:cubicBezTo>
                              <a:pt x="29055" y="2569"/>
                              <a:pt x="28955" y="1268"/>
                              <a:pt x="28754" y="0"/>
                            </a:cubicBezTo>
                            <a:lnTo>
                              <a:pt x="19448" y="0"/>
                            </a:lnTo>
                            <a:lnTo>
                              <a:pt x="19448" y="2369"/>
                            </a:lnTo>
                            <a:cubicBezTo>
                              <a:pt x="19381" y="6071"/>
                              <a:pt x="17313" y="9307"/>
                              <a:pt x="14644" y="11875"/>
                            </a:cubicBezTo>
                            <a:cubicBezTo>
                              <a:pt x="11742" y="14611"/>
                              <a:pt x="8340" y="16712"/>
                              <a:pt x="4637" y="18147"/>
                            </a:cubicBezTo>
                            <a:cubicBezTo>
                              <a:pt x="3903" y="18180"/>
                              <a:pt x="2969" y="18247"/>
                              <a:pt x="1935" y="18347"/>
                            </a:cubicBezTo>
                            <a:cubicBezTo>
                              <a:pt x="1301" y="18413"/>
                              <a:pt x="668" y="18480"/>
                              <a:pt x="1" y="18547"/>
                            </a:cubicBezTo>
                            <a:close/>
                          </a:path>
                        </a:pathLst>
                      </a:custGeom>
                      <a:solidFill>
                        <a:srgbClr val="FE5145">
                          <a:alpha val="16760"/>
                        </a:srgbClr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28" name="Google Shape;999;p46"/>
                      <p:cNvSpPr/>
                      <p:nvPr/>
                    </p:nvSpPr>
                    <p:spPr>
                      <a:xfrm>
                        <a:off x="4515801" y="1379924"/>
                        <a:ext cx="221537" cy="43734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643" h="22985" extrusionOk="0">
                            <a:moveTo>
                              <a:pt x="5571" y="0"/>
                            </a:moveTo>
                            <a:cubicBezTo>
                              <a:pt x="2836" y="67"/>
                              <a:pt x="534" y="2068"/>
                              <a:pt x="101" y="4770"/>
                            </a:cubicBezTo>
                            <a:cubicBezTo>
                              <a:pt x="34" y="5104"/>
                              <a:pt x="0" y="5437"/>
                              <a:pt x="34" y="5804"/>
                            </a:cubicBezTo>
                            <a:lnTo>
                              <a:pt x="134" y="10941"/>
                            </a:lnTo>
                            <a:lnTo>
                              <a:pt x="267" y="17446"/>
                            </a:lnTo>
                            <a:cubicBezTo>
                              <a:pt x="333" y="20508"/>
                              <a:pt x="2836" y="22985"/>
                              <a:pt x="5916" y="22985"/>
                            </a:cubicBezTo>
                            <a:cubicBezTo>
                              <a:pt x="5956" y="22985"/>
                              <a:pt x="5997" y="22984"/>
                              <a:pt x="6038" y="22983"/>
                            </a:cubicBezTo>
                            <a:cubicBezTo>
                              <a:pt x="9140" y="22917"/>
                              <a:pt x="11642" y="20315"/>
                              <a:pt x="11575" y="17212"/>
                            </a:cubicBezTo>
                            <a:lnTo>
                              <a:pt x="11342" y="5537"/>
                            </a:lnTo>
                            <a:cubicBezTo>
                              <a:pt x="11275" y="2469"/>
                              <a:pt x="8740" y="0"/>
                              <a:pt x="567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29" name="Google Shape;1000;p46"/>
                      <p:cNvSpPr/>
                      <p:nvPr/>
                    </p:nvSpPr>
                    <p:spPr>
                      <a:xfrm>
                        <a:off x="4466288" y="1588725"/>
                        <a:ext cx="63495" cy="10796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337" h="5674" extrusionOk="0">
                            <a:moveTo>
                              <a:pt x="1862" y="0"/>
                            </a:moveTo>
                            <a:cubicBezTo>
                              <a:pt x="1842" y="0"/>
                              <a:pt x="1822" y="1"/>
                              <a:pt x="1802" y="2"/>
                            </a:cubicBezTo>
                            <a:lnTo>
                              <a:pt x="1435" y="2"/>
                            </a:lnTo>
                            <a:cubicBezTo>
                              <a:pt x="634" y="2"/>
                              <a:pt x="1" y="669"/>
                              <a:pt x="34" y="1469"/>
                            </a:cubicBezTo>
                            <a:lnTo>
                              <a:pt x="67" y="4271"/>
                            </a:lnTo>
                            <a:cubicBezTo>
                              <a:pt x="100" y="5052"/>
                              <a:pt x="735" y="5674"/>
                              <a:pt x="1508" y="5674"/>
                            </a:cubicBezTo>
                            <a:cubicBezTo>
                              <a:pt x="1528" y="5674"/>
                              <a:pt x="1548" y="5673"/>
                              <a:pt x="1568" y="5672"/>
                            </a:cubicBezTo>
                            <a:lnTo>
                              <a:pt x="1902" y="5672"/>
                            </a:lnTo>
                            <a:cubicBezTo>
                              <a:pt x="2736" y="5639"/>
                              <a:pt x="3336" y="5005"/>
                              <a:pt x="3336" y="4205"/>
                            </a:cubicBezTo>
                            <a:lnTo>
                              <a:pt x="3270" y="1403"/>
                            </a:lnTo>
                            <a:cubicBezTo>
                              <a:pt x="3270" y="622"/>
                              <a:pt x="2636" y="0"/>
                              <a:pt x="1862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30" name="Google Shape;1001;p46"/>
                      <p:cNvSpPr/>
                      <p:nvPr/>
                    </p:nvSpPr>
                    <p:spPr>
                      <a:xfrm>
                        <a:off x="4722089" y="1580486"/>
                        <a:ext cx="64123" cy="10794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370" h="5673" extrusionOk="0">
                            <a:moveTo>
                              <a:pt x="1435" y="1"/>
                            </a:moveTo>
                            <a:cubicBezTo>
                              <a:pt x="634" y="34"/>
                              <a:pt x="1" y="668"/>
                              <a:pt x="34" y="1469"/>
                            </a:cubicBezTo>
                            <a:lnTo>
                              <a:pt x="101" y="4271"/>
                            </a:lnTo>
                            <a:cubicBezTo>
                              <a:pt x="101" y="5051"/>
                              <a:pt x="735" y="5673"/>
                              <a:pt x="1508" y="5673"/>
                            </a:cubicBezTo>
                            <a:cubicBezTo>
                              <a:pt x="1528" y="5673"/>
                              <a:pt x="1548" y="5673"/>
                              <a:pt x="1568" y="5672"/>
                            </a:cubicBezTo>
                            <a:lnTo>
                              <a:pt x="1935" y="5672"/>
                            </a:lnTo>
                            <a:cubicBezTo>
                              <a:pt x="2736" y="5672"/>
                              <a:pt x="3370" y="5005"/>
                              <a:pt x="3336" y="4204"/>
                            </a:cubicBezTo>
                            <a:lnTo>
                              <a:pt x="3270" y="1402"/>
                            </a:lnTo>
                            <a:cubicBezTo>
                              <a:pt x="3270" y="601"/>
                              <a:pt x="2602" y="1"/>
                              <a:pt x="1802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31" name="Google Shape;1002;p46"/>
                      <p:cNvSpPr/>
                      <p:nvPr/>
                    </p:nvSpPr>
                    <p:spPr>
                      <a:xfrm>
                        <a:off x="4518331" y="1379924"/>
                        <a:ext cx="210749" cy="8760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076" h="4604" extrusionOk="0">
                            <a:moveTo>
                              <a:pt x="5405" y="0"/>
                            </a:moveTo>
                            <a:cubicBezTo>
                              <a:pt x="2770" y="67"/>
                              <a:pt x="501" y="1968"/>
                              <a:pt x="1" y="4603"/>
                            </a:cubicBezTo>
                            <a:lnTo>
                              <a:pt x="11075" y="4603"/>
                            </a:lnTo>
                            <a:cubicBezTo>
                              <a:pt x="10542" y="1935"/>
                              <a:pt x="8240" y="33"/>
                              <a:pt x="553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32" name="Google Shape;1003;p46"/>
                      <p:cNvSpPr/>
                      <p:nvPr/>
                    </p:nvSpPr>
                    <p:spPr>
                      <a:xfrm>
                        <a:off x="4515801" y="1470691"/>
                        <a:ext cx="27951" cy="11743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69" h="6172" extrusionOk="0">
                            <a:moveTo>
                              <a:pt x="67" y="0"/>
                            </a:moveTo>
                            <a:cubicBezTo>
                              <a:pt x="34" y="334"/>
                              <a:pt x="0" y="667"/>
                              <a:pt x="0" y="1034"/>
                            </a:cubicBezTo>
                            <a:lnTo>
                              <a:pt x="67" y="6171"/>
                            </a:lnTo>
                            <a:cubicBezTo>
                              <a:pt x="868" y="5838"/>
                              <a:pt x="1468" y="4570"/>
                              <a:pt x="1468" y="3102"/>
                            </a:cubicBezTo>
                            <a:cubicBezTo>
                              <a:pt x="1468" y="1601"/>
                              <a:pt x="868" y="334"/>
                              <a:pt x="67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133" name="Google Shape;1004;p46"/>
                      <p:cNvSpPr/>
                      <p:nvPr/>
                    </p:nvSpPr>
                    <p:spPr>
                      <a:xfrm>
                        <a:off x="4708122" y="1468788"/>
                        <a:ext cx="24774" cy="11806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02" h="6205" extrusionOk="0">
                            <a:moveTo>
                              <a:pt x="1268" y="0"/>
                            </a:moveTo>
                            <a:cubicBezTo>
                              <a:pt x="534" y="334"/>
                              <a:pt x="1" y="1601"/>
                              <a:pt x="1" y="3102"/>
                            </a:cubicBezTo>
                            <a:cubicBezTo>
                              <a:pt x="1" y="4603"/>
                              <a:pt x="534" y="5871"/>
                              <a:pt x="1235" y="6205"/>
                            </a:cubicBezTo>
                            <a:lnTo>
                              <a:pt x="1302" y="1068"/>
                            </a:lnTo>
                            <a:cubicBezTo>
                              <a:pt x="1302" y="701"/>
                              <a:pt x="1302" y="367"/>
                              <a:pt x="126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sp>
                  <p:nvSpPr>
                    <p:cNvPr id="85" name="Google Shape;1008;p46"/>
                    <p:cNvSpPr/>
                    <p:nvPr/>
                  </p:nvSpPr>
                  <p:spPr>
                    <a:xfrm>
                      <a:off x="4083850" y="2053825"/>
                      <a:ext cx="102400" cy="2536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096" h="10144" extrusionOk="0">
                          <a:moveTo>
                            <a:pt x="0" y="0"/>
                          </a:moveTo>
                          <a:cubicBezTo>
                            <a:pt x="429" y="468"/>
                            <a:pt x="1921" y="1770"/>
                            <a:pt x="2572" y="2810"/>
                          </a:cubicBezTo>
                          <a:cubicBezTo>
                            <a:pt x="3223" y="3850"/>
                            <a:pt x="3651" y="5017"/>
                            <a:pt x="3905" y="6239"/>
                          </a:cubicBezTo>
                          <a:cubicBezTo>
                            <a:pt x="4159" y="7461"/>
                            <a:pt x="4064" y="9493"/>
                            <a:pt x="4096" y="10144"/>
                          </a:cubicBezTo>
                        </a:path>
                      </a:pathLst>
                    </a:custGeom>
                    <a:noFill/>
                    <a:ln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86" name="Google Shape;1009;p46"/>
                    <p:cNvSpPr/>
                    <p:nvPr/>
                  </p:nvSpPr>
                  <p:spPr>
                    <a:xfrm>
                      <a:off x="4072833" y="3269301"/>
                      <a:ext cx="188400" cy="3399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536" h="13598" extrusionOk="0">
                          <a:moveTo>
                            <a:pt x="3251" y="578"/>
                          </a:moveTo>
                          <a:cubicBezTo>
                            <a:pt x="3680" y="927"/>
                            <a:pt x="4433" y="1602"/>
                            <a:pt x="4965" y="2102"/>
                          </a:cubicBezTo>
                          <a:cubicBezTo>
                            <a:pt x="5497" y="2602"/>
                            <a:pt x="6125" y="3134"/>
                            <a:pt x="6442" y="3578"/>
                          </a:cubicBezTo>
                          <a:cubicBezTo>
                            <a:pt x="6760" y="4023"/>
                            <a:pt x="6719" y="4110"/>
                            <a:pt x="6870" y="4769"/>
                          </a:cubicBezTo>
                          <a:cubicBezTo>
                            <a:pt x="7021" y="5428"/>
                            <a:pt x="7243" y="6809"/>
                            <a:pt x="7346" y="7531"/>
                          </a:cubicBezTo>
                          <a:cubicBezTo>
                            <a:pt x="7449" y="8253"/>
                            <a:pt x="7584" y="8794"/>
                            <a:pt x="7489" y="9103"/>
                          </a:cubicBezTo>
                          <a:cubicBezTo>
                            <a:pt x="7394" y="9413"/>
                            <a:pt x="6958" y="9444"/>
                            <a:pt x="6775" y="9388"/>
                          </a:cubicBezTo>
                          <a:cubicBezTo>
                            <a:pt x="6593" y="9332"/>
                            <a:pt x="6577" y="9364"/>
                            <a:pt x="6394" y="8769"/>
                          </a:cubicBezTo>
                          <a:cubicBezTo>
                            <a:pt x="6212" y="8174"/>
                            <a:pt x="5918" y="6516"/>
                            <a:pt x="5680" y="5817"/>
                          </a:cubicBezTo>
                          <a:cubicBezTo>
                            <a:pt x="5442" y="5119"/>
                            <a:pt x="5203" y="4919"/>
                            <a:pt x="4965" y="4578"/>
                          </a:cubicBezTo>
                          <a:cubicBezTo>
                            <a:pt x="4727" y="4237"/>
                            <a:pt x="4370" y="3555"/>
                            <a:pt x="4251" y="3769"/>
                          </a:cubicBezTo>
                          <a:cubicBezTo>
                            <a:pt x="4132" y="3983"/>
                            <a:pt x="4227" y="5174"/>
                            <a:pt x="4251" y="5864"/>
                          </a:cubicBezTo>
                          <a:cubicBezTo>
                            <a:pt x="4275" y="6555"/>
                            <a:pt x="4172" y="7071"/>
                            <a:pt x="4394" y="7912"/>
                          </a:cubicBezTo>
                          <a:cubicBezTo>
                            <a:pt x="4616" y="8753"/>
                            <a:pt x="5259" y="10063"/>
                            <a:pt x="5584" y="10912"/>
                          </a:cubicBezTo>
                          <a:cubicBezTo>
                            <a:pt x="5909" y="11761"/>
                            <a:pt x="6465" y="12564"/>
                            <a:pt x="6346" y="13008"/>
                          </a:cubicBezTo>
                          <a:cubicBezTo>
                            <a:pt x="6227" y="13453"/>
                            <a:pt x="5299" y="13651"/>
                            <a:pt x="4870" y="13579"/>
                          </a:cubicBezTo>
                          <a:cubicBezTo>
                            <a:pt x="4442" y="13508"/>
                            <a:pt x="4410" y="13333"/>
                            <a:pt x="3775" y="12579"/>
                          </a:cubicBezTo>
                          <a:cubicBezTo>
                            <a:pt x="3140" y="11825"/>
                            <a:pt x="1655" y="10508"/>
                            <a:pt x="1060" y="9055"/>
                          </a:cubicBezTo>
                          <a:cubicBezTo>
                            <a:pt x="465" y="7603"/>
                            <a:pt x="362" y="5071"/>
                            <a:pt x="203" y="3864"/>
                          </a:cubicBezTo>
                          <a:cubicBezTo>
                            <a:pt x="44" y="2658"/>
                            <a:pt x="107" y="2340"/>
                            <a:pt x="107" y="1816"/>
                          </a:cubicBezTo>
                          <a:cubicBezTo>
                            <a:pt x="107" y="1292"/>
                            <a:pt x="-178" y="1023"/>
                            <a:pt x="203" y="721"/>
                          </a:cubicBezTo>
                          <a:cubicBezTo>
                            <a:pt x="584" y="419"/>
                            <a:pt x="1885" y="30"/>
                            <a:pt x="2393" y="6"/>
                          </a:cubicBezTo>
                          <a:cubicBezTo>
                            <a:pt x="2901" y="-18"/>
                            <a:pt x="2822" y="229"/>
                            <a:pt x="3251" y="578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</p:sp>
                <p:sp>
                  <p:nvSpPr>
                    <p:cNvPr id="87" name="Google Shape;1010;p46"/>
                    <p:cNvSpPr/>
                    <p:nvPr/>
                  </p:nvSpPr>
                  <p:spPr>
                    <a:xfrm>
                      <a:off x="4157533" y="3392100"/>
                      <a:ext cx="69200" cy="2107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68" h="8429" extrusionOk="0">
                          <a:moveTo>
                            <a:pt x="2768" y="8429"/>
                          </a:moveTo>
                          <a:cubicBezTo>
                            <a:pt x="2617" y="8175"/>
                            <a:pt x="2300" y="7699"/>
                            <a:pt x="1863" y="6905"/>
                          </a:cubicBezTo>
                          <a:cubicBezTo>
                            <a:pt x="1426" y="6111"/>
                            <a:pt x="442" y="4715"/>
                            <a:pt x="148" y="3667"/>
                          </a:cubicBezTo>
                          <a:cubicBezTo>
                            <a:pt x="-146" y="2619"/>
                            <a:pt x="109" y="1230"/>
                            <a:pt x="101" y="619"/>
                          </a:cubicBezTo>
                          <a:cubicBezTo>
                            <a:pt x="93" y="8"/>
                            <a:pt x="101" y="103"/>
                            <a:pt x="101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88" name="Google Shape;1011;p46"/>
                    <p:cNvSpPr/>
                    <p:nvPr/>
                  </p:nvSpPr>
                  <p:spPr>
                    <a:xfrm>
                      <a:off x="4120750" y="3383750"/>
                      <a:ext cx="82150" cy="226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86" h="9049" extrusionOk="0">
                          <a:moveTo>
                            <a:pt x="3286" y="9049"/>
                          </a:moveTo>
                          <a:cubicBezTo>
                            <a:pt x="3032" y="8628"/>
                            <a:pt x="2246" y="7351"/>
                            <a:pt x="1762" y="6525"/>
                          </a:cubicBezTo>
                          <a:cubicBezTo>
                            <a:pt x="1278" y="5700"/>
                            <a:pt x="675" y="5184"/>
                            <a:pt x="381" y="4096"/>
                          </a:cubicBezTo>
                          <a:cubicBezTo>
                            <a:pt x="87" y="3009"/>
                            <a:pt x="64" y="683"/>
                            <a:pt x="0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89" name="Google Shape;1012;p46"/>
                    <p:cNvSpPr/>
                    <p:nvPr/>
                  </p:nvSpPr>
                  <p:spPr>
                    <a:xfrm rot="-964515" flipH="1">
                      <a:off x="4994278" y="3278841"/>
                      <a:ext cx="188400" cy="3399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536" h="13598" extrusionOk="0">
                          <a:moveTo>
                            <a:pt x="3251" y="578"/>
                          </a:moveTo>
                          <a:cubicBezTo>
                            <a:pt x="3680" y="927"/>
                            <a:pt x="4433" y="1602"/>
                            <a:pt x="4965" y="2102"/>
                          </a:cubicBezTo>
                          <a:cubicBezTo>
                            <a:pt x="5497" y="2602"/>
                            <a:pt x="6125" y="3134"/>
                            <a:pt x="6442" y="3578"/>
                          </a:cubicBezTo>
                          <a:cubicBezTo>
                            <a:pt x="6760" y="4023"/>
                            <a:pt x="6719" y="4110"/>
                            <a:pt x="6870" y="4769"/>
                          </a:cubicBezTo>
                          <a:cubicBezTo>
                            <a:pt x="7021" y="5428"/>
                            <a:pt x="7243" y="6809"/>
                            <a:pt x="7346" y="7531"/>
                          </a:cubicBezTo>
                          <a:cubicBezTo>
                            <a:pt x="7449" y="8253"/>
                            <a:pt x="7584" y="8794"/>
                            <a:pt x="7489" y="9103"/>
                          </a:cubicBezTo>
                          <a:cubicBezTo>
                            <a:pt x="7394" y="9413"/>
                            <a:pt x="6958" y="9444"/>
                            <a:pt x="6775" y="9388"/>
                          </a:cubicBezTo>
                          <a:cubicBezTo>
                            <a:pt x="6593" y="9332"/>
                            <a:pt x="6577" y="9364"/>
                            <a:pt x="6394" y="8769"/>
                          </a:cubicBezTo>
                          <a:cubicBezTo>
                            <a:pt x="6212" y="8174"/>
                            <a:pt x="5918" y="6516"/>
                            <a:pt x="5680" y="5817"/>
                          </a:cubicBezTo>
                          <a:cubicBezTo>
                            <a:pt x="5442" y="5119"/>
                            <a:pt x="5203" y="4919"/>
                            <a:pt x="4965" y="4578"/>
                          </a:cubicBezTo>
                          <a:cubicBezTo>
                            <a:pt x="4727" y="4237"/>
                            <a:pt x="4370" y="3555"/>
                            <a:pt x="4251" y="3769"/>
                          </a:cubicBezTo>
                          <a:cubicBezTo>
                            <a:pt x="4132" y="3983"/>
                            <a:pt x="4227" y="5174"/>
                            <a:pt x="4251" y="5864"/>
                          </a:cubicBezTo>
                          <a:cubicBezTo>
                            <a:pt x="4275" y="6555"/>
                            <a:pt x="4172" y="7071"/>
                            <a:pt x="4394" y="7912"/>
                          </a:cubicBezTo>
                          <a:cubicBezTo>
                            <a:pt x="4616" y="8753"/>
                            <a:pt x="5259" y="10063"/>
                            <a:pt x="5584" y="10912"/>
                          </a:cubicBezTo>
                          <a:cubicBezTo>
                            <a:pt x="5909" y="11761"/>
                            <a:pt x="6465" y="12564"/>
                            <a:pt x="6346" y="13008"/>
                          </a:cubicBezTo>
                          <a:cubicBezTo>
                            <a:pt x="6227" y="13453"/>
                            <a:pt x="5299" y="13651"/>
                            <a:pt x="4870" y="13579"/>
                          </a:cubicBezTo>
                          <a:cubicBezTo>
                            <a:pt x="4442" y="13508"/>
                            <a:pt x="4410" y="13333"/>
                            <a:pt x="3775" y="12579"/>
                          </a:cubicBezTo>
                          <a:cubicBezTo>
                            <a:pt x="3140" y="11825"/>
                            <a:pt x="1655" y="10508"/>
                            <a:pt x="1060" y="9055"/>
                          </a:cubicBezTo>
                          <a:cubicBezTo>
                            <a:pt x="465" y="7603"/>
                            <a:pt x="362" y="5071"/>
                            <a:pt x="203" y="3864"/>
                          </a:cubicBezTo>
                          <a:cubicBezTo>
                            <a:pt x="44" y="2658"/>
                            <a:pt x="107" y="2340"/>
                            <a:pt x="107" y="1816"/>
                          </a:cubicBezTo>
                          <a:cubicBezTo>
                            <a:pt x="107" y="1292"/>
                            <a:pt x="-178" y="1023"/>
                            <a:pt x="203" y="721"/>
                          </a:cubicBezTo>
                          <a:cubicBezTo>
                            <a:pt x="584" y="419"/>
                            <a:pt x="1885" y="30"/>
                            <a:pt x="2393" y="6"/>
                          </a:cubicBezTo>
                          <a:cubicBezTo>
                            <a:pt x="2901" y="-18"/>
                            <a:pt x="2822" y="229"/>
                            <a:pt x="3251" y="578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</p:sp>
                <p:sp>
                  <p:nvSpPr>
                    <p:cNvPr id="90" name="Google Shape;1013;p46"/>
                    <p:cNvSpPr/>
                    <p:nvPr/>
                  </p:nvSpPr>
                  <p:spPr>
                    <a:xfrm rot="-964515" flipH="1">
                      <a:off x="5045870" y="3406314"/>
                      <a:ext cx="69200" cy="2107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68" h="8429" extrusionOk="0">
                          <a:moveTo>
                            <a:pt x="2768" y="8429"/>
                          </a:moveTo>
                          <a:cubicBezTo>
                            <a:pt x="2617" y="8175"/>
                            <a:pt x="2300" y="7699"/>
                            <a:pt x="1863" y="6905"/>
                          </a:cubicBezTo>
                          <a:cubicBezTo>
                            <a:pt x="1426" y="6111"/>
                            <a:pt x="442" y="4715"/>
                            <a:pt x="148" y="3667"/>
                          </a:cubicBezTo>
                          <a:cubicBezTo>
                            <a:pt x="-146" y="2619"/>
                            <a:pt x="109" y="1230"/>
                            <a:pt x="101" y="619"/>
                          </a:cubicBezTo>
                          <a:cubicBezTo>
                            <a:pt x="93" y="8"/>
                            <a:pt x="101" y="103"/>
                            <a:pt x="101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91" name="Google Shape;1014;p46"/>
                    <p:cNvSpPr/>
                    <p:nvPr/>
                  </p:nvSpPr>
                  <p:spPr>
                    <a:xfrm rot="-964515" flipH="1">
                      <a:off x="5068352" y="3389596"/>
                      <a:ext cx="82150" cy="226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86" h="9049" extrusionOk="0">
                          <a:moveTo>
                            <a:pt x="3286" y="9049"/>
                          </a:moveTo>
                          <a:cubicBezTo>
                            <a:pt x="3032" y="8628"/>
                            <a:pt x="2246" y="7351"/>
                            <a:pt x="1762" y="6525"/>
                          </a:cubicBezTo>
                          <a:cubicBezTo>
                            <a:pt x="1278" y="5700"/>
                            <a:pt x="675" y="5184"/>
                            <a:pt x="381" y="4096"/>
                          </a:cubicBezTo>
                          <a:cubicBezTo>
                            <a:pt x="87" y="3009"/>
                            <a:pt x="64" y="683"/>
                            <a:pt x="0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78" name="Google Shape;1015;p46"/>
                  <p:cNvGrpSpPr/>
                  <p:nvPr/>
                </p:nvGrpSpPr>
                <p:grpSpPr>
                  <a:xfrm flipH="1">
                    <a:off x="4783068" y="3789213"/>
                    <a:ext cx="121422" cy="84185"/>
                    <a:chOff x="1905578" y="2680132"/>
                    <a:chExt cx="183002" cy="126880"/>
                  </a:xfrm>
                </p:grpSpPr>
                <p:sp>
                  <p:nvSpPr>
                    <p:cNvPr id="82" name="Google Shape;1016;p46"/>
                    <p:cNvSpPr/>
                    <p:nvPr/>
                  </p:nvSpPr>
                  <p:spPr>
                    <a:xfrm>
                      <a:off x="1943704" y="2767112"/>
                      <a:ext cx="144876" cy="3990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04" h="1268" extrusionOk="0">
                          <a:moveTo>
                            <a:pt x="4103" y="0"/>
                          </a:moveTo>
                          <a:lnTo>
                            <a:pt x="534" y="234"/>
                          </a:lnTo>
                          <a:cubicBezTo>
                            <a:pt x="234" y="234"/>
                            <a:pt x="0" y="467"/>
                            <a:pt x="0" y="734"/>
                          </a:cubicBezTo>
                          <a:cubicBezTo>
                            <a:pt x="0" y="1034"/>
                            <a:pt x="234" y="1268"/>
                            <a:pt x="534" y="1268"/>
                          </a:cubicBezTo>
                          <a:lnTo>
                            <a:pt x="4103" y="1034"/>
                          </a:lnTo>
                          <a:cubicBezTo>
                            <a:pt x="4370" y="1034"/>
                            <a:pt x="4604" y="801"/>
                            <a:pt x="4604" y="500"/>
                          </a:cubicBezTo>
                          <a:cubicBezTo>
                            <a:pt x="4604" y="234"/>
                            <a:pt x="4370" y="0"/>
                            <a:pt x="4103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3" name="Google Shape;1017;p46"/>
                    <p:cNvSpPr/>
                    <p:nvPr/>
                  </p:nvSpPr>
                  <p:spPr>
                    <a:xfrm>
                      <a:off x="1905578" y="2680132"/>
                      <a:ext cx="136475" cy="430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7" h="1369" extrusionOk="0">
                          <a:moveTo>
                            <a:pt x="3803" y="1"/>
                          </a:moveTo>
                          <a:lnTo>
                            <a:pt x="534" y="301"/>
                          </a:lnTo>
                          <a:cubicBezTo>
                            <a:pt x="234" y="301"/>
                            <a:pt x="0" y="535"/>
                            <a:pt x="0" y="835"/>
                          </a:cubicBezTo>
                          <a:cubicBezTo>
                            <a:pt x="0" y="1102"/>
                            <a:pt x="234" y="1335"/>
                            <a:pt x="534" y="1369"/>
                          </a:cubicBezTo>
                          <a:lnTo>
                            <a:pt x="3803" y="1068"/>
                          </a:lnTo>
                          <a:cubicBezTo>
                            <a:pt x="4070" y="1035"/>
                            <a:pt x="4303" y="835"/>
                            <a:pt x="4337" y="535"/>
                          </a:cubicBezTo>
                          <a:cubicBezTo>
                            <a:pt x="4303" y="234"/>
                            <a:pt x="4070" y="1"/>
                            <a:pt x="3803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79" name="Google Shape;1018;p46"/>
                  <p:cNvGrpSpPr/>
                  <p:nvPr/>
                </p:nvGrpSpPr>
                <p:grpSpPr>
                  <a:xfrm>
                    <a:off x="4349681" y="3789213"/>
                    <a:ext cx="121422" cy="84185"/>
                    <a:chOff x="1905578" y="2680132"/>
                    <a:chExt cx="183002" cy="126880"/>
                  </a:xfrm>
                </p:grpSpPr>
                <p:sp>
                  <p:nvSpPr>
                    <p:cNvPr id="80" name="Google Shape;1019;p46"/>
                    <p:cNvSpPr/>
                    <p:nvPr/>
                  </p:nvSpPr>
                  <p:spPr>
                    <a:xfrm>
                      <a:off x="1943704" y="2767112"/>
                      <a:ext cx="144876" cy="3990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04" h="1268" extrusionOk="0">
                          <a:moveTo>
                            <a:pt x="4103" y="0"/>
                          </a:moveTo>
                          <a:lnTo>
                            <a:pt x="534" y="234"/>
                          </a:lnTo>
                          <a:cubicBezTo>
                            <a:pt x="234" y="234"/>
                            <a:pt x="0" y="467"/>
                            <a:pt x="0" y="734"/>
                          </a:cubicBezTo>
                          <a:cubicBezTo>
                            <a:pt x="0" y="1034"/>
                            <a:pt x="234" y="1268"/>
                            <a:pt x="534" y="1268"/>
                          </a:cubicBezTo>
                          <a:lnTo>
                            <a:pt x="4103" y="1034"/>
                          </a:lnTo>
                          <a:cubicBezTo>
                            <a:pt x="4370" y="1034"/>
                            <a:pt x="4604" y="801"/>
                            <a:pt x="4604" y="500"/>
                          </a:cubicBezTo>
                          <a:cubicBezTo>
                            <a:pt x="4604" y="234"/>
                            <a:pt x="4370" y="0"/>
                            <a:pt x="4103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1" name="Google Shape;1020;p46"/>
                    <p:cNvSpPr/>
                    <p:nvPr/>
                  </p:nvSpPr>
                  <p:spPr>
                    <a:xfrm>
                      <a:off x="1905578" y="2680132"/>
                      <a:ext cx="136475" cy="430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37" h="1369" extrusionOk="0">
                          <a:moveTo>
                            <a:pt x="3803" y="1"/>
                          </a:moveTo>
                          <a:lnTo>
                            <a:pt x="534" y="301"/>
                          </a:lnTo>
                          <a:cubicBezTo>
                            <a:pt x="234" y="301"/>
                            <a:pt x="0" y="535"/>
                            <a:pt x="0" y="835"/>
                          </a:cubicBezTo>
                          <a:cubicBezTo>
                            <a:pt x="0" y="1102"/>
                            <a:pt x="234" y="1335"/>
                            <a:pt x="534" y="1369"/>
                          </a:cubicBezTo>
                          <a:lnTo>
                            <a:pt x="3803" y="1068"/>
                          </a:lnTo>
                          <a:cubicBezTo>
                            <a:pt x="4070" y="1035"/>
                            <a:pt x="4303" y="835"/>
                            <a:pt x="4337" y="535"/>
                          </a:cubicBezTo>
                          <a:cubicBezTo>
                            <a:pt x="4303" y="234"/>
                            <a:pt x="4070" y="1"/>
                            <a:pt x="3803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sp>
              <p:nvSpPr>
                <p:cNvPr id="75" name="Google Shape;1021;p46"/>
                <p:cNvSpPr/>
                <p:nvPr/>
              </p:nvSpPr>
              <p:spPr>
                <a:xfrm>
                  <a:off x="4247112" y="3466902"/>
                  <a:ext cx="15450" cy="38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8" h="1522" extrusionOk="0">
                      <a:moveTo>
                        <a:pt x="447" y="8"/>
                      </a:moveTo>
                      <a:cubicBezTo>
                        <a:pt x="364" y="-8"/>
                        <a:pt x="114" y="116"/>
                        <a:pt x="42" y="318"/>
                      </a:cubicBezTo>
                      <a:cubicBezTo>
                        <a:pt x="-29" y="520"/>
                        <a:pt x="14" y="1024"/>
                        <a:pt x="18" y="1222"/>
                      </a:cubicBezTo>
                      <a:cubicBezTo>
                        <a:pt x="22" y="1420"/>
                        <a:pt x="-13" y="1480"/>
                        <a:pt x="66" y="1508"/>
                      </a:cubicBezTo>
                      <a:cubicBezTo>
                        <a:pt x="145" y="1536"/>
                        <a:pt x="403" y="1476"/>
                        <a:pt x="494" y="1389"/>
                      </a:cubicBezTo>
                      <a:cubicBezTo>
                        <a:pt x="585" y="1302"/>
                        <a:pt x="606" y="1147"/>
                        <a:pt x="614" y="984"/>
                      </a:cubicBezTo>
                      <a:cubicBezTo>
                        <a:pt x="622" y="821"/>
                        <a:pt x="570" y="576"/>
                        <a:pt x="542" y="413"/>
                      </a:cubicBezTo>
                      <a:cubicBezTo>
                        <a:pt x="514" y="250"/>
                        <a:pt x="530" y="24"/>
                        <a:pt x="447" y="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</p:sp>
            <p:sp>
              <p:nvSpPr>
                <p:cNvPr id="76" name="Google Shape;1022;p46"/>
                <p:cNvSpPr/>
                <p:nvPr/>
              </p:nvSpPr>
              <p:spPr>
                <a:xfrm rot="-899960" flipH="1">
                  <a:off x="5009707" y="3497858"/>
                  <a:ext cx="15450" cy="38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8" h="1522" extrusionOk="0">
                      <a:moveTo>
                        <a:pt x="447" y="8"/>
                      </a:moveTo>
                      <a:cubicBezTo>
                        <a:pt x="364" y="-8"/>
                        <a:pt x="114" y="116"/>
                        <a:pt x="42" y="318"/>
                      </a:cubicBezTo>
                      <a:cubicBezTo>
                        <a:pt x="-29" y="520"/>
                        <a:pt x="14" y="1024"/>
                        <a:pt x="18" y="1222"/>
                      </a:cubicBezTo>
                      <a:cubicBezTo>
                        <a:pt x="22" y="1420"/>
                        <a:pt x="-13" y="1480"/>
                        <a:pt x="66" y="1508"/>
                      </a:cubicBezTo>
                      <a:cubicBezTo>
                        <a:pt x="145" y="1536"/>
                        <a:pt x="403" y="1476"/>
                        <a:pt x="494" y="1389"/>
                      </a:cubicBezTo>
                      <a:cubicBezTo>
                        <a:pt x="585" y="1302"/>
                        <a:pt x="606" y="1147"/>
                        <a:pt x="614" y="984"/>
                      </a:cubicBezTo>
                      <a:cubicBezTo>
                        <a:pt x="622" y="821"/>
                        <a:pt x="570" y="576"/>
                        <a:pt x="542" y="413"/>
                      </a:cubicBezTo>
                      <a:cubicBezTo>
                        <a:pt x="514" y="250"/>
                        <a:pt x="530" y="24"/>
                        <a:pt x="447" y="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</p:sp>
          </p:grpSp>
          <p:sp>
            <p:nvSpPr>
              <p:cNvPr id="73" name="Google Shape;1023;p46"/>
              <p:cNvSpPr/>
              <p:nvPr/>
            </p:nvSpPr>
            <p:spPr>
              <a:xfrm>
                <a:off x="4611781" y="1601397"/>
                <a:ext cx="25700" cy="79775"/>
              </a:xfrm>
              <a:custGeom>
                <a:avLst/>
                <a:gdLst/>
                <a:ahLst/>
                <a:cxnLst/>
                <a:rect l="l" t="t" r="r" b="b"/>
                <a:pathLst>
                  <a:path w="1028" h="3191" extrusionOk="0">
                    <a:moveTo>
                      <a:pt x="362" y="0"/>
                    </a:moveTo>
                    <a:cubicBezTo>
                      <a:pt x="306" y="429"/>
                      <a:pt x="-83" y="2040"/>
                      <a:pt x="28" y="2572"/>
                    </a:cubicBezTo>
                    <a:cubicBezTo>
                      <a:pt x="139" y="3104"/>
                      <a:pt x="861" y="3088"/>
                      <a:pt x="1028" y="3191"/>
                    </a:cubicBezTo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71" name="Google Shape;1024;p46"/>
            <p:cNvSpPr/>
            <p:nvPr/>
          </p:nvSpPr>
          <p:spPr>
            <a:xfrm>
              <a:off x="4995856" y="2302675"/>
              <a:ext cx="66675" cy="164300"/>
            </a:xfrm>
            <a:custGeom>
              <a:avLst/>
              <a:gdLst/>
              <a:ahLst/>
              <a:cxnLst/>
              <a:rect l="l" t="t" r="r" b="b"/>
              <a:pathLst>
                <a:path w="2667" h="6572" extrusionOk="0">
                  <a:moveTo>
                    <a:pt x="0" y="6572"/>
                  </a:moveTo>
                  <a:cubicBezTo>
                    <a:pt x="222" y="6334"/>
                    <a:pt x="953" y="5857"/>
                    <a:pt x="1334" y="5143"/>
                  </a:cubicBezTo>
                  <a:cubicBezTo>
                    <a:pt x="1715" y="4429"/>
                    <a:pt x="2064" y="3143"/>
                    <a:pt x="2286" y="2286"/>
                  </a:cubicBezTo>
                  <a:cubicBezTo>
                    <a:pt x="2508" y="1429"/>
                    <a:pt x="2604" y="381"/>
                    <a:pt x="2667" y="0"/>
                  </a:cubicBezTo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2" name="مستطيل 1"/>
          <p:cNvSpPr/>
          <p:nvPr/>
        </p:nvSpPr>
        <p:spPr>
          <a:xfrm>
            <a:off x="1832628" y="42437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4300"/>
            <a:r>
              <a:rPr lang="en-US" sz="1800" dirty="0">
                <a:solidFill>
                  <a:schemeClr val="accent6"/>
                </a:solidFill>
              </a:rPr>
              <a:t>1.466 </a:t>
            </a:r>
            <a:r>
              <a:rPr lang="en-US" sz="1800" dirty="0" smtClean="0">
                <a:solidFill>
                  <a:schemeClr val="accent6"/>
                </a:solidFill>
              </a:rPr>
              <a:t>Urban </a:t>
            </a:r>
            <a:r>
              <a:rPr lang="en-US" sz="1800" dirty="0">
                <a:solidFill>
                  <a:schemeClr val="accent6"/>
                </a:solidFill>
              </a:rPr>
              <a:t>A</a:t>
            </a:r>
            <a:r>
              <a:rPr lang="en-US" sz="1800" dirty="0" smtClean="0">
                <a:solidFill>
                  <a:schemeClr val="accent6"/>
                </a:solidFill>
              </a:rPr>
              <a:t>dult </a:t>
            </a:r>
            <a:r>
              <a:rPr lang="en-US" sz="1800" dirty="0">
                <a:solidFill>
                  <a:schemeClr val="accent6"/>
                </a:solidFill>
              </a:rPr>
              <a:t>in Ghana </a:t>
            </a:r>
            <a:r>
              <a:rPr lang="en-US" sz="1800" dirty="0" smtClean="0">
                <a:solidFill>
                  <a:schemeClr val="accent6"/>
                </a:solidFill>
              </a:rPr>
              <a:t>Founded </a:t>
            </a:r>
            <a:r>
              <a:rPr lang="en-US" sz="1800" dirty="0">
                <a:solidFill>
                  <a:schemeClr val="accent6"/>
                </a:solidFill>
              </a:rPr>
              <a:t>T</a:t>
            </a:r>
            <a:r>
              <a:rPr lang="en-US" sz="1800" dirty="0" smtClean="0">
                <a:solidFill>
                  <a:schemeClr val="accent6"/>
                </a:solidFill>
              </a:rPr>
              <a:t>hat </a:t>
            </a:r>
            <a:r>
              <a:rPr lang="en-US" sz="1800" dirty="0">
                <a:solidFill>
                  <a:schemeClr val="accent6"/>
                </a:solidFill>
              </a:rPr>
              <a:t>P</a:t>
            </a:r>
            <a:r>
              <a:rPr lang="en-US" sz="1800" dirty="0" smtClean="0">
                <a:solidFill>
                  <a:schemeClr val="accent6"/>
                </a:solidFill>
              </a:rPr>
              <a:t>atients </a:t>
            </a:r>
            <a:r>
              <a:rPr lang="en-US" sz="1800" dirty="0">
                <a:solidFill>
                  <a:schemeClr val="accent6"/>
                </a:solidFill>
              </a:rPr>
              <a:t>W</a:t>
            </a:r>
            <a:r>
              <a:rPr lang="en-US" sz="1800" dirty="0" smtClean="0">
                <a:solidFill>
                  <a:schemeClr val="accent6"/>
                </a:solidFill>
              </a:rPr>
              <a:t>ith DM2 </a:t>
            </a:r>
            <a:r>
              <a:rPr lang="en-US" sz="1800" dirty="0">
                <a:solidFill>
                  <a:schemeClr val="accent6"/>
                </a:solidFill>
              </a:rPr>
              <a:t> 46% </a:t>
            </a:r>
            <a:r>
              <a:rPr lang="en-US" sz="1800" dirty="0" smtClean="0">
                <a:solidFill>
                  <a:schemeClr val="accent6"/>
                </a:solidFill>
              </a:rPr>
              <a:t>Increased </a:t>
            </a:r>
            <a:r>
              <a:rPr lang="en-US" sz="1800" dirty="0">
                <a:solidFill>
                  <a:schemeClr val="accent6"/>
                </a:solidFill>
              </a:rPr>
              <a:t>R</a:t>
            </a:r>
            <a:r>
              <a:rPr lang="en-US" sz="1800" dirty="0" smtClean="0">
                <a:solidFill>
                  <a:schemeClr val="accent6"/>
                </a:solidFill>
              </a:rPr>
              <a:t>isk </a:t>
            </a:r>
            <a:r>
              <a:rPr lang="en-US" sz="1800" dirty="0">
                <a:solidFill>
                  <a:schemeClr val="accent6"/>
                </a:solidFill>
              </a:rPr>
              <a:t>F</a:t>
            </a:r>
            <a:r>
              <a:rPr lang="en-US" sz="1800" dirty="0" smtClean="0">
                <a:solidFill>
                  <a:schemeClr val="accent6"/>
                </a:solidFill>
              </a:rPr>
              <a:t>or </a:t>
            </a:r>
            <a:r>
              <a:rPr lang="en-US" sz="1800" dirty="0">
                <a:solidFill>
                  <a:schemeClr val="accent6"/>
                </a:solidFill>
              </a:rPr>
              <a:t>I</a:t>
            </a:r>
            <a:r>
              <a:rPr lang="en-US" sz="1800" dirty="0" smtClean="0">
                <a:solidFill>
                  <a:schemeClr val="accent6"/>
                </a:solidFill>
              </a:rPr>
              <a:t>nfection </a:t>
            </a:r>
            <a:r>
              <a:rPr lang="en-US" sz="1800" dirty="0">
                <a:solidFill>
                  <a:schemeClr val="accent6"/>
                </a:solidFill>
              </a:rPr>
              <a:t>W</a:t>
            </a:r>
            <a:r>
              <a:rPr lang="en-US" sz="1800" dirty="0" smtClean="0">
                <a:solidFill>
                  <a:schemeClr val="accent6"/>
                </a:solidFill>
              </a:rPr>
              <a:t>ith </a:t>
            </a:r>
            <a:r>
              <a:rPr lang="en-US" sz="1800" dirty="0">
                <a:solidFill>
                  <a:schemeClr val="accent6"/>
                </a:solidFill>
              </a:rPr>
              <a:t>P</a:t>
            </a:r>
            <a:r>
              <a:rPr lang="en-US" sz="1800" dirty="0" smtClean="0">
                <a:solidFill>
                  <a:schemeClr val="accent6"/>
                </a:solidFill>
              </a:rPr>
              <a:t>lasmodium falciparum </a:t>
            </a:r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36" name="Google Shape;1408;p52"/>
          <p:cNvSpPr/>
          <p:nvPr/>
        </p:nvSpPr>
        <p:spPr>
          <a:xfrm>
            <a:off x="2897312" y="2277621"/>
            <a:ext cx="293314" cy="2701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7" name="Google Shape;2899;p80"/>
          <p:cNvGrpSpPr/>
          <p:nvPr/>
        </p:nvGrpSpPr>
        <p:grpSpPr>
          <a:xfrm>
            <a:off x="3252619" y="2205154"/>
            <a:ext cx="481658" cy="379461"/>
            <a:chOff x="4920150" y="1977875"/>
            <a:chExt cx="68525" cy="33800"/>
          </a:xfrm>
        </p:grpSpPr>
        <p:sp>
          <p:nvSpPr>
            <p:cNvPr id="138" name="Google Shape;2900;p80"/>
            <p:cNvSpPr/>
            <p:nvPr/>
          </p:nvSpPr>
          <p:spPr>
            <a:xfrm>
              <a:off x="4949175" y="1977875"/>
              <a:ext cx="39500" cy="33800"/>
            </a:xfrm>
            <a:custGeom>
              <a:avLst/>
              <a:gdLst/>
              <a:ahLst/>
              <a:cxnLst/>
              <a:rect l="l" t="t" r="r" b="b"/>
              <a:pathLst>
                <a:path w="1580" h="1352" extrusionOk="0">
                  <a:moveTo>
                    <a:pt x="891" y="1"/>
                  </a:moveTo>
                  <a:cubicBezTo>
                    <a:pt x="859" y="1"/>
                    <a:pt x="828" y="12"/>
                    <a:pt x="801" y="32"/>
                  </a:cubicBezTo>
                  <a:cubicBezTo>
                    <a:pt x="743" y="89"/>
                    <a:pt x="743" y="176"/>
                    <a:pt x="801" y="226"/>
                  </a:cubicBezTo>
                  <a:lnTo>
                    <a:pt x="1039" y="472"/>
                  </a:lnTo>
                  <a:cubicBezTo>
                    <a:pt x="1068" y="493"/>
                    <a:pt x="1046" y="544"/>
                    <a:pt x="1010" y="544"/>
                  </a:cubicBezTo>
                  <a:lnTo>
                    <a:pt x="152" y="544"/>
                  </a:lnTo>
                  <a:cubicBezTo>
                    <a:pt x="147" y="543"/>
                    <a:pt x="143" y="543"/>
                    <a:pt x="139" y="543"/>
                  </a:cubicBezTo>
                  <a:cubicBezTo>
                    <a:pt x="66" y="543"/>
                    <a:pt x="14" y="598"/>
                    <a:pt x="8" y="666"/>
                  </a:cubicBezTo>
                  <a:cubicBezTo>
                    <a:pt x="0" y="746"/>
                    <a:pt x="65" y="811"/>
                    <a:pt x="145" y="811"/>
                  </a:cubicBezTo>
                  <a:lnTo>
                    <a:pt x="1010" y="811"/>
                  </a:lnTo>
                  <a:cubicBezTo>
                    <a:pt x="1046" y="811"/>
                    <a:pt x="1068" y="854"/>
                    <a:pt x="1039" y="883"/>
                  </a:cubicBezTo>
                  <a:lnTo>
                    <a:pt x="808" y="1113"/>
                  </a:lnTo>
                  <a:cubicBezTo>
                    <a:pt x="758" y="1164"/>
                    <a:pt x="751" y="1251"/>
                    <a:pt x="794" y="1308"/>
                  </a:cubicBezTo>
                  <a:cubicBezTo>
                    <a:pt x="823" y="1337"/>
                    <a:pt x="859" y="1351"/>
                    <a:pt x="895" y="1351"/>
                  </a:cubicBezTo>
                  <a:cubicBezTo>
                    <a:pt x="931" y="1351"/>
                    <a:pt x="967" y="1337"/>
                    <a:pt x="996" y="1308"/>
                  </a:cubicBezTo>
                  <a:lnTo>
                    <a:pt x="1522" y="774"/>
                  </a:lnTo>
                  <a:cubicBezTo>
                    <a:pt x="1580" y="717"/>
                    <a:pt x="1573" y="630"/>
                    <a:pt x="1522" y="573"/>
                  </a:cubicBezTo>
                  <a:lnTo>
                    <a:pt x="996" y="46"/>
                  </a:lnTo>
                  <a:cubicBezTo>
                    <a:pt x="965" y="15"/>
                    <a:pt x="928" y="1"/>
                    <a:pt x="89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2901;p80"/>
            <p:cNvSpPr/>
            <p:nvPr/>
          </p:nvSpPr>
          <p:spPr>
            <a:xfrm>
              <a:off x="4931875" y="1991450"/>
              <a:ext cx="12825" cy="6700"/>
            </a:xfrm>
            <a:custGeom>
              <a:avLst/>
              <a:gdLst/>
              <a:ahLst/>
              <a:cxnLst/>
              <a:rect l="l" t="t" r="r" b="b"/>
              <a:pathLst>
                <a:path w="513" h="268" extrusionOk="0">
                  <a:moveTo>
                    <a:pt x="180" y="1"/>
                  </a:moveTo>
                  <a:cubicBezTo>
                    <a:pt x="0" y="1"/>
                    <a:pt x="0" y="268"/>
                    <a:pt x="180" y="268"/>
                  </a:cubicBezTo>
                  <a:lnTo>
                    <a:pt x="332" y="268"/>
                  </a:lnTo>
                  <a:cubicBezTo>
                    <a:pt x="512" y="268"/>
                    <a:pt x="512" y="1"/>
                    <a:pt x="33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2902;p80"/>
            <p:cNvSpPr/>
            <p:nvPr/>
          </p:nvSpPr>
          <p:spPr>
            <a:xfrm>
              <a:off x="4920150" y="1991450"/>
              <a:ext cx="9225" cy="6700"/>
            </a:xfrm>
            <a:custGeom>
              <a:avLst/>
              <a:gdLst/>
              <a:ahLst/>
              <a:cxnLst/>
              <a:rect l="l" t="t" r="r" b="b"/>
              <a:pathLst>
                <a:path w="369" h="268" extrusionOk="0">
                  <a:moveTo>
                    <a:pt x="181" y="1"/>
                  </a:moveTo>
                  <a:cubicBezTo>
                    <a:pt x="0" y="1"/>
                    <a:pt x="0" y="268"/>
                    <a:pt x="181" y="268"/>
                  </a:cubicBezTo>
                  <a:lnTo>
                    <a:pt x="195" y="268"/>
                  </a:lnTo>
                  <a:cubicBezTo>
                    <a:pt x="368" y="268"/>
                    <a:pt x="368" y="1"/>
                    <a:pt x="195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1" name="مستطيل 140"/>
          <p:cNvSpPr/>
          <p:nvPr/>
        </p:nvSpPr>
        <p:spPr>
          <a:xfrm>
            <a:off x="3845365" y="220515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4300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925763" y="206772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333333"/>
                </a:solidFill>
                <a:latin typeface="Roboto"/>
              </a:rPr>
              <a:t> </a:t>
            </a:r>
            <a:r>
              <a:rPr lang="en-US" sz="1800" dirty="0">
                <a:solidFill>
                  <a:schemeClr val="accent6"/>
                </a:solidFill>
                <a:latin typeface="Roboto"/>
              </a:rPr>
              <a:t>In sub-Saharan Africa, </a:t>
            </a:r>
            <a:r>
              <a:rPr lang="en-US" sz="1800" dirty="0" smtClean="0">
                <a:solidFill>
                  <a:schemeClr val="accent6"/>
                </a:solidFill>
                <a:latin typeface="Roboto"/>
              </a:rPr>
              <a:t>Infectious </a:t>
            </a:r>
            <a:r>
              <a:rPr lang="en-US" sz="1800" dirty="0">
                <a:solidFill>
                  <a:schemeClr val="accent6"/>
                </a:solidFill>
                <a:latin typeface="Roboto"/>
              </a:rPr>
              <a:t>D</a:t>
            </a:r>
            <a:r>
              <a:rPr lang="en-US" sz="1800" dirty="0" smtClean="0">
                <a:solidFill>
                  <a:schemeClr val="accent6"/>
                </a:solidFill>
                <a:latin typeface="Roboto"/>
              </a:rPr>
              <a:t>iseases </a:t>
            </a:r>
            <a:r>
              <a:rPr lang="en-US" sz="1800" dirty="0">
                <a:solidFill>
                  <a:schemeClr val="accent6"/>
                </a:solidFill>
                <a:latin typeface="Roboto"/>
              </a:rPr>
              <a:t>R</a:t>
            </a:r>
            <a:r>
              <a:rPr lang="en-US" sz="1800" dirty="0" smtClean="0">
                <a:solidFill>
                  <a:schemeClr val="accent6"/>
                </a:solidFill>
                <a:latin typeface="Roboto"/>
              </a:rPr>
              <a:t>emain </a:t>
            </a:r>
            <a:r>
              <a:rPr lang="en-US" sz="1800" dirty="0">
                <a:solidFill>
                  <a:schemeClr val="accent6"/>
                </a:solidFill>
                <a:latin typeface="Roboto"/>
              </a:rPr>
              <a:t>T</a:t>
            </a:r>
            <a:r>
              <a:rPr lang="en-US" sz="1800" dirty="0" smtClean="0">
                <a:solidFill>
                  <a:schemeClr val="accent6"/>
                </a:solidFill>
                <a:latin typeface="Roboto"/>
              </a:rPr>
              <a:t>he </a:t>
            </a:r>
            <a:r>
              <a:rPr lang="en-US" sz="1800" dirty="0">
                <a:solidFill>
                  <a:schemeClr val="accent6"/>
                </a:solidFill>
                <a:latin typeface="Roboto"/>
              </a:rPr>
              <a:t>P</a:t>
            </a:r>
            <a:r>
              <a:rPr lang="en-US" sz="1800" dirty="0" smtClean="0">
                <a:solidFill>
                  <a:schemeClr val="accent6"/>
                </a:solidFill>
                <a:latin typeface="Roboto"/>
              </a:rPr>
              <a:t>redominant </a:t>
            </a:r>
            <a:r>
              <a:rPr lang="en-US" sz="1800" dirty="0">
                <a:solidFill>
                  <a:schemeClr val="accent6"/>
                </a:solidFill>
                <a:latin typeface="Roboto"/>
              </a:rPr>
              <a:t>C</a:t>
            </a:r>
            <a:r>
              <a:rPr lang="en-US" sz="1800" dirty="0" smtClean="0">
                <a:solidFill>
                  <a:schemeClr val="accent6"/>
                </a:solidFill>
                <a:latin typeface="Roboto"/>
              </a:rPr>
              <a:t>ause </a:t>
            </a:r>
            <a:r>
              <a:rPr lang="en-US" sz="1800" dirty="0">
                <a:solidFill>
                  <a:schemeClr val="accent6"/>
                </a:solidFill>
                <a:latin typeface="Roboto"/>
              </a:rPr>
              <a:t>O</a:t>
            </a:r>
            <a:r>
              <a:rPr lang="en-US" sz="1800" dirty="0" smtClean="0">
                <a:solidFill>
                  <a:schemeClr val="accent6"/>
                </a:solidFill>
                <a:latin typeface="Roboto"/>
              </a:rPr>
              <a:t>f </a:t>
            </a:r>
            <a:r>
              <a:rPr lang="en-US" sz="1800" dirty="0">
                <a:solidFill>
                  <a:schemeClr val="accent6"/>
                </a:solidFill>
                <a:latin typeface="Roboto"/>
              </a:rPr>
              <a:t>I</a:t>
            </a:r>
            <a:r>
              <a:rPr lang="en-US" sz="1800" dirty="0" smtClean="0">
                <a:solidFill>
                  <a:schemeClr val="accent6"/>
                </a:solidFill>
                <a:latin typeface="Roboto"/>
              </a:rPr>
              <a:t>llness </a:t>
            </a:r>
            <a:r>
              <a:rPr lang="en-US" sz="1800" dirty="0">
                <a:solidFill>
                  <a:schemeClr val="accent6"/>
                </a:solidFill>
                <a:latin typeface="Roboto"/>
              </a:rPr>
              <a:t>and D</a:t>
            </a:r>
            <a:r>
              <a:rPr lang="en-US" sz="1800" dirty="0" smtClean="0">
                <a:solidFill>
                  <a:schemeClr val="accent6"/>
                </a:solidFill>
                <a:latin typeface="Roboto"/>
              </a:rPr>
              <a:t>eath .. </a:t>
            </a:r>
            <a:r>
              <a:rPr lang="en-US" sz="1800" dirty="0">
                <a:solidFill>
                  <a:schemeClr val="accent6"/>
                </a:solidFill>
              </a:rPr>
              <a:t>F</a:t>
            </a:r>
            <a:r>
              <a:rPr lang="en-US" sz="1800" dirty="0" smtClean="0">
                <a:solidFill>
                  <a:schemeClr val="accent6"/>
                </a:solidFill>
              </a:rPr>
              <a:t>aces </a:t>
            </a:r>
            <a:r>
              <a:rPr lang="en-US" sz="1800" dirty="0">
                <a:solidFill>
                  <a:schemeClr val="accent6"/>
                </a:solidFill>
              </a:rPr>
              <a:t>T</a:t>
            </a:r>
            <a:r>
              <a:rPr lang="en-US" sz="1800" dirty="0" smtClean="0">
                <a:solidFill>
                  <a:schemeClr val="accent6"/>
                </a:solidFill>
              </a:rPr>
              <a:t>he </a:t>
            </a:r>
            <a:r>
              <a:rPr lang="en-US" sz="1800" dirty="0">
                <a:solidFill>
                  <a:schemeClr val="accent6"/>
                </a:solidFill>
              </a:rPr>
              <a:t>W</a:t>
            </a:r>
            <a:r>
              <a:rPr lang="en-US" sz="1800" dirty="0" smtClean="0">
                <a:solidFill>
                  <a:schemeClr val="accent6"/>
                </a:solidFill>
              </a:rPr>
              <a:t>orld’s </a:t>
            </a:r>
            <a:r>
              <a:rPr lang="en-US" sz="1800" dirty="0">
                <a:solidFill>
                  <a:schemeClr val="accent6"/>
                </a:solidFill>
              </a:rPr>
              <a:t>H</a:t>
            </a:r>
            <a:r>
              <a:rPr lang="en-US" sz="1800" dirty="0" smtClean="0">
                <a:solidFill>
                  <a:schemeClr val="accent6"/>
                </a:solidFill>
              </a:rPr>
              <a:t>ighest </a:t>
            </a:r>
            <a:r>
              <a:rPr lang="en-US" sz="1800" dirty="0">
                <a:solidFill>
                  <a:schemeClr val="accent6"/>
                </a:solidFill>
              </a:rPr>
              <a:t>I</a:t>
            </a:r>
            <a:r>
              <a:rPr lang="en-US" sz="1800" dirty="0" smtClean="0">
                <a:solidFill>
                  <a:schemeClr val="accent6"/>
                </a:solidFill>
              </a:rPr>
              <a:t>ncrease </a:t>
            </a:r>
            <a:r>
              <a:rPr lang="en-US" sz="1800" dirty="0">
                <a:solidFill>
                  <a:schemeClr val="accent6"/>
                </a:solidFill>
              </a:rPr>
              <a:t>I</a:t>
            </a:r>
            <a:r>
              <a:rPr lang="en-US" sz="1800" dirty="0" smtClean="0">
                <a:solidFill>
                  <a:schemeClr val="accent6"/>
                </a:solidFill>
              </a:rPr>
              <a:t>n </a:t>
            </a:r>
            <a:r>
              <a:rPr lang="en-US" sz="1800" dirty="0">
                <a:solidFill>
                  <a:schemeClr val="accent6"/>
                </a:solidFill>
              </a:rPr>
              <a:t>T</a:t>
            </a:r>
            <a:r>
              <a:rPr lang="en-US" sz="1800" dirty="0" smtClean="0">
                <a:solidFill>
                  <a:schemeClr val="accent6"/>
                </a:solidFill>
              </a:rPr>
              <a:t>ype </a:t>
            </a:r>
            <a:r>
              <a:rPr lang="en-US" sz="1800" dirty="0">
                <a:solidFill>
                  <a:schemeClr val="accent6"/>
                </a:solidFill>
              </a:rPr>
              <a:t>2 </a:t>
            </a:r>
            <a:r>
              <a:rPr lang="en-US" sz="1800" dirty="0" smtClean="0">
                <a:solidFill>
                  <a:schemeClr val="accent6"/>
                </a:solidFill>
              </a:rPr>
              <a:t>Diabetes </a:t>
            </a:r>
            <a:r>
              <a:rPr lang="en-US" sz="1800" dirty="0">
                <a:solidFill>
                  <a:schemeClr val="accent6"/>
                </a:solidFill>
              </a:rPr>
              <a:t>M</a:t>
            </a:r>
            <a:r>
              <a:rPr lang="en-US" sz="1800" dirty="0" smtClean="0">
                <a:solidFill>
                  <a:schemeClr val="accent6"/>
                </a:solidFill>
              </a:rPr>
              <a:t>ellitus</a:t>
            </a:r>
            <a:endParaRPr lang="ar-SA" sz="1600" dirty="0">
              <a:solidFill>
                <a:schemeClr val="accent6"/>
              </a:solidFill>
            </a:endParaRPr>
          </a:p>
        </p:txBody>
      </p:sp>
      <p:grpSp>
        <p:nvGrpSpPr>
          <p:cNvPr id="143" name="Google Shape;2352;p43"/>
          <p:cNvGrpSpPr/>
          <p:nvPr/>
        </p:nvGrpSpPr>
        <p:grpSpPr>
          <a:xfrm>
            <a:off x="3992914" y="587979"/>
            <a:ext cx="2496021" cy="938102"/>
            <a:chOff x="92500" y="1777425"/>
            <a:chExt cx="5081622" cy="2448595"/>
          </a:xfrm>
        </p:grpSpPr>
        <p:sp>
          <p:nvSpPr>
            <p:cNvPr id="144" name="Google Shape;2353;p43"/>
            <p:cNvSpPr/>
            <p:nvPr/>
          </p:nvSpPr>
          <p:spPr>
            <a:xfrm flipH="1">
              <a:off x="3861146" y="2891952"/>
              <a:ext cx="436039" cy="87291"/>
            </a:xfrm>
            <a:custGeom>
              <a:avLst/>
              <a:gdLst/>
              <a:ahLst/>
              <a:cxnLst/>
              <a:rect l="l" t="t" r="r" b="b"/>
              <a:pathLst>
                <a:path w="3142" h="629" extrusionOk="0">
                  <a:moveTo>
                    <a:pt x="1570" y="0"/>
                  </a:moveTo>
                  <a:cubicBezTo>
                    <a:pt x="699" y="0"/>
                    <a:pt x="0" y="140"/>
                    <a:pt x="0" y="313"/>
                  </a:cubicBezTo>
                  <a:cubicBezTo>
                    <a:pt x="0" y="489"/>
                    <a:pt x="699" y="629"/>
                    <a:pt x="1570" y="629"/>
                  </a:cubicBezTo>
                  <a:cubicBezTo>
                    <a:pt x="2444" y="629"/>
                    <a:pt x="3142" y="489"/>
                    <a:pt x="3142" y="313"/>
                  </a:cubicBezTo>
                  <a:cubicBezTo>
                    <a:pt x="3142" y="140"/>
                    <a:pt x="2444" y="0"/>
                    <a:pt x="15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2354;p43"/>
            <p:cNvSpPr/>
            <p:nvPr/>
          </p:nvSpPr>
          <p:spPr>
            <a:xfrm flipH="1">
              <a:off x="2926341" y="2016540"/>
              <a:ext cx="1109249" cy="568849"/>
            </a:xfrm>
            <a:custGeom>
              <a:avLst/>
              <a:gdLst/>
              <a:ahLst/>
              <a:cxnLst/>
              <a:rect l="l" t="t" r="r" b="b"/>
              <a:pathLst>
                <a:path w="7993" h="4099" extrusionOk="0">
                  <a:moveTo>
                    <a:pt x="4754" y="1"/>
                  </a:moveTo>
                  <a:cubicBezTo>
                    <a:pt x="4015" y="1"/>
                    <a:pt x="1303" y="3146"/>
                    <a:pt x="173" y="3446"/>
                  </a:cubicBezTo>
                  <a:cubicBezTo>
                    <a:pt x="173" y="3446"/>
                    <a:pt x="0" y="3656"/>
                    <a:pt x="349" y="3795"/>
                  </a:cubicBezTo>
                  <a:cubicBezTo>
                    <a:pt x="349" y="3795"/>
                    <a:pt x="1815" y="2957"/>
                    <a:pt x="2966" y="1665"/>
                  </a:cubicBezTo>
                  <a:cubicBezTo>
                    <a:pt x="3910" y="584"/>
                    <a:pt x="4747" y="199"/>
                    <a:pt x="4747" y="199"/>
                  </a:cubicBezTo>
                  <a:cubicBezTo>
                    <a:pt x="4747" y="199"/>
                    <a:pt x="5758" y="1734"/>
                    <a:pt x="6666" y="3306"/>
                  </a:cubicBezTo>
                  <a:cubicBezTo>
                    <a:pt x="7023" y="3926"/>
                    <a:pt x="7324" y="4099"/>
                    <a:pt x="7549" y="4099"/>
                  </a:cubicBezTo>
                  <a:cubicBezTo>
                    <a:pt x="7831" y="4099"/>
                    <a:pt x="7992" y="3829"/>
                    <a:pt x="7992" y="3829"/>
                  </a:cubicBezTo>
                  <a:lnTo>
                    <a:pt x="7643" y="3619"/>
                  </a:lnTo>
                  <a:cubicBezTo>
                    <a:pt x="7643" y="3619"/>
                    <a:pt x="7619" y="3818"/>
                    <a:pt x="7444" y="3818"/>
                  </a:cubicBezTo>
                  <a:cubicBezTo>
                    <a:pt x="7412" y="3818"/>
                    <a:pt x="7374" y="3811"/>
                    <a:pt x="7330" y="3795"/>
                  </a:cubicBezTo>
                  <a:cubicBezTo>
                    <a:pt x="7051" y="3689"/>
                    <a:pt x="5409" y="374"/>
                    <a:pt x="4851" y="25"/>
                  </a:cubicBezTo>
                  <a:cubicBezTo>
                    <a:pt x="4824" y="9"/>
                    <a:pt x="4792" y="1"/>
                    <a:pt x="4754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2355;p43"/>
            <p:cNvSpPr/>
            <p:nvPr/>
          </p:nvSpPr>
          <p:spPr>
            <a:xfrm flipH="1">
              <a:off x="2572595" y="1853475"/>
              <a:ext cx="638654" cy="731496"/>
            </a:xfrm>
            <a:custGeom>
              <a:avLst/>
              <a:gdLst/>
              <a:ahLst/>
              <a:cxnLst/>
              <a:rect l="l" t="t" r="r" b="b"/>
              <a:pathLst>
                <a:path w="4602" h="5271" extrusionOk="0">
                  <a:moveTo>
                    <a:pt x="2481" y="1"/>
                  </a:moveTo>
                  <a:cubicBezTo>
                    <a:pt x="1159" y="1"/>
                    <a:pt x="1" y="936"/>
                    <a:pt x="97" y="1689"/>
                  </a:cubicBezTo>
                  <a:cubicBezTo>
                    <a:pt x="134" y="1829"/>
                    <a:pt x="204" y="1968"/>
                    <a:pt x="237" y="2108"/>
                  </a:cubicBezTo>
                  <a:cubicBezTo>
                    <a:pt x="273" y="2108"/>
                    <a:pt x="273" y="2141"/>
                    <a:pt x="307" y="2178"/>
                  </a:cubicBezTo>
                  <a:cubicBezTo>
                    <a:pt x="483" y="2457"/>
                    <a:pt x="762" y="2666"/>
                    <a:pt x="935" y="3049"/>
                  </a:cubicBezTo>
                  <a:cubicBezTo>
                    <a:pt x="1005" y="3155"/>
                    <a:pt x="1041" y="3295"/>
                    <a:pt x="1075" y="3434"/>
                  </a:cubicBezTo>
                  <a:lnTo>
                    <a:pt x="1075" y="3538"/>
                  </a:lnTo>
                  <a:cubicBezTo>
                    <a:pt x="1214" y="4761"/>
                    <a:pt x="1600" y="5110"/>
                    <a:pt x="2787" y="5249"/>
                  </a:cubicBezTo>
                  <a:cubicBezTo>
                    <a:pt x="2904" y="5264"/>
                    <a:pt x="3010" y="5271"/>
                    <a:pt x="3105" y="5271"/>
                  </a:cubicBezTo>
                  <a:cubicBezTo>
                    <a:pt x="3946" y="5271"/>
                    <a:pt x="3991" y="4731"/>
                    <a:pt x="4146" y="3853"/>
                  </a:cubicBezTo>
                  <a:cubicBezTo>
                    <a:pt x="4253" y="3434"/>
                    <a:pt x="4392" y="2909"/>
                    <a:pt x="4495" y="2421"/>
                  </a:cubicBezTo>
                  <a:cubicBezTo>
                    <a:pt x="4602" y="2038"/>
                    <a:pt x="4565" y="1619"/>
                    <a:pt x="4426" y="1270"/>
                  </a:cubicBezTo>
                  <a:cubicBezTo>
                    <a:pt x="4356" y="1061"/>
                    <a:pt x="4253" y="851"/>
                    <a:pt x="4113" y="712"/>
                  </a:cubicBezTo>
                  <a:cubicBezTo>
                    <a:pt x="3834" y="363"/>
                    <a:pt x="3448" y="117"/>
                    <a:pt x="2960" y="47"/>
                  </a:cubicBezTo>
                  <a:cubicBezTo>
                    <a:pt x="2890" y="14"/>
                    <a:pt x="2820" y="14"/>
                    <a:pt x="2750" y="14"/>
                  </a:cubicBezTo>
                  <a:cubicBezTo>
                    <a:pt x="2660" y="5"/>
                    <a:pt x="2570" y="1"/>
                    <a:pt x="2481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2356;p43"/>
            <p:cNvSpPr/>
            <p:nvPr/>
          </p:nvSpPr>
          <p:spPr>
            <a:xfrm flipH="1">
              <a:off x="3056929" y="2143383"/>
              <a:ext cx="179578" cy="186795"/>
            </a:xfrm>
            <a:custGeom>
              <a:avLst/>
              <a:gdLst/>
              <a:ahLst/>
              <a:cxnLst/>
              <a:rect l="l" t="t" r="r" b="b"/>
              <a:pathLst>
                <a:path w="1294" h="1346" extrusionOk="0">
                  <a:moveTo>
                    <a:pt x="290" y="1"/>
                  </a:moveTo>
                  <a:cubicBezTo>
                    <a:pt x="183" y="1"/>
                    <a:pt x="75" y="44"/>
                    <a:pt x="0" y="192"/>
                  </a:cubicBezTo>
                  <a:cubicBezTo>
                    <a:pt x="0" y="192"/>
                    <a:pt x="37" y="228"/>
                    <a:pt x="70" y="298"/>
                  </a:cubicBezTo>
                  <a:cubicBezTo>
                    <a:pt x="176" y="438"/>
                    <a:pt x="386" y="717"/>
                    <a:pt x="386" y="996"/>
                  </a:cubicBezTo>
                  <a:cubicBezTo>
                    <a:pt x="419" y="1066"/>
                    <a:pt x="419" y="1100"/>
                    <a:pt x="419" y="1169"/>
                  </a:cubicBezTo>
                  <a:cubicBezTo>
                    <a:pt x="419" y="1169"/>
                    <a:pt x="497" y="1200"/>
                    <a:pt x="590" y="1200"/>
                  </a:cubicBezTo>
                  <a:cubicBezTo>
                    <a:pt x="694" y="1200"/>
                    <a:pt x="818" y="1162"/>
                    <a:pt x="874" y="996"/>
                  </a:cubicBezTo>
                  <a:cubicBezTo>
                    <a:pt x="908" y="1066"/>
                    <a:pt x="1014" y="1309"/>
                    <a:pt x="1257" y="1345"/>
                  </a:cubicBezTo>
                  <a:lnTo>
                    <a:pt x="1293" y="1345"/>
                  </a:lnTo>
                  <a:cubicBezTo>
                    <a:pt x="1293" y="1345"/>
                    <a:pt x="1293" y="1206"/>
                    <a:pt x="1257" y="1030"/>
                  </a:cubicBezTo>
                  <a:cubicBezTo>
                    <a:pt x="1223" y="717"/>
                    <a:pt x="1047" y="228"/>
                    <a:pt x="665" y="89"/>
                  </a:cubicBezTo>
                  <a:cubicBezTo>
                    <a:pt x="628" y="89"/>
                    <a:pt x="559" y="19"/>
                    <a:pt x="419" y="19"/>
                  </a:cubicBezTo>
                  <a:cubicBezTo>
                    <a:pt x="378" y="8"/>
                    <a:pt x="334" y="1"/>
                    <a:pt x="290" y="1"/>
                  </a:cubicBezTo>
                  <a:close/>
                </a:path>
              </a:pathLst>
            </a:custGeom>
            <a:solidFill>
              <a:srgbClr val="3653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2357;p43"/>
            <p:cNvSpPr/>
            <p:nvPr/>
          </p:nvSpPr>
          <p:spPr>
            <a:xfrm flipH="1">
              <a:off x="3158931" y="2147407"/>
              <a:ext cx="256600" cy="274224"/>
            </a:xfrm>
            <a:custGeom>
              <a:avLst/>
              <a:gdLst/>
              <a:ahLst/>
              <a:cxnLst/>
              <a:rect l="l" t="t" r="r" b="b"/>
              <a:pathLst>
                <a:path w="1849" h="1976" extrusionOk="0">
                  <a:moveTo>
                    <a:pt x="881" y="1"/>
                  </a:moveTo>
                  <a:cubicBezTo>
                    <a:pt x="785" y="1"/>
                    <a:pt x="676" y="25"/>
                    <a:pt x="559" y="93"/>
                  </a:cubicBezTo>
                  <a:cubicBezTo>
                    <a:pt x="313" y="199"/>
                    <a:pt x="103" y="548"/>
                    <a:pt x="34" y="897"/>
                  </a:cubicBezTo>
                  <a:cubicBezTo>
                    <a:pt x="0" y="1037"/>
                    <a:pt x="0" y="1140"/>
                    <a:pt x="34" y="1247"/>
                  </a:cubicBezTo>
                  <a:cubicBezTo>
                    <a:pt x="34" y="1386"/>
                    <a:pt x="70" y="1526"/>
                    <a:pt x="173" y="1665"/>
                  </a:cubicBezTo>
                  <a:cubicBezTo>
                    <a:pt x="303" y="1874"/>
                    <a:pt x="546" y="1975"/>
                    <a:pt x="800" y="1975"/>
                  </a:cubicBezTo>
                  <a:cubicBezTo>
                    <a:pt x="1227" y="1975"/>
                    <a:pt x="1688" y="1688"/>
                    <a:pt x="1709" y="1140"/>
                  </a:cubicBezTo>
                  <a:cubicBezTo>
                    <a:pt x="1709" y="1140"/>
                    <a:pt x="1709" y="1071"/>
                    <a:pt x="1745" y="1001"/>
                  </a:cubicBezTo>
                  <a:cubicBezTo>
                    <a:pt x="1815" y="791"/>
                    <a:pt x="1849" y="409"/>
                    <a:pt x="1396" y="199"/>
                  </a:cubicBezTo>
                  <a:cubicBezTo>
                    <a:pt x="1360" y="199"/>
                    <a:pt x="1327" y="163"/>
                    <a:pt x="1290" y="163"/>
                  </a:cubicBezTo>
                  <a:cubicBezTo>
                    <a:pt x="1290" y="163"/>
                    <a:pt x="1128" y="1"/>
                    <a:pt x="881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2358;p43"/>
            <p:cNvSpPr/>
            <p:nvPr/>
          </p:nvSpPr>
          <p:spPr>
            <a:xfrm flipH="1">
              <a:off x="2640458" y="1853475"/>
              <a:ext cx="770493" cy="418553"/>
            </a:xfrm>
            <a:custGeom>
              <a:avLst/>
              <a:gdLst/>
              <a:ahLst/>
              <a:cxnLst/>
              <a:rect l="l" t="t" r="r" b="b"/>
              <a:pathLst>
                <a:path w="5552" h="3016" extrusionOk="0">
                  <a:moveTo>
                    <a:pt x="3920" y="1"/>
                  </a:moveTo>
                  <a:cubicBezTo>
                    <a:pt x="2598" y="1"/>
                    <a:pt x="1440" y="936"/>
                    <a:pt x="1536" y="1689"/>
                  </a:cubicBezTo>
                  <a:cubicBezTo>
                    <a:pt x="1573" y="1829"/>
                    <a:pt x="1643" y="1968"/>
                    <a:pt x="1676" y="2108"/>
                  </a:cubicBezTo>
                  <a:cubicBezTo>
                    <a:pt x="1635" y="2097"/>
                    <a:pt x="1591" y="2090"/>
                    <a:pt x="1547" y="2090"/>
                  </a:cubicBezTo>
                  <a:cubicBezTo>
                    <a:pt x="1440" y="2090"/>
                    <a:pt x="1332" y="2133"/>
                    <a:pt x="1257" y="2281"/>
                  </a:cubicBezTo>
                  <a:cubicBezTo>
                    <a:pt x="1257" y="2281"/>
                    <a:pt x="1095" y="2119"/>
                    <a:pt x="848" y="2119"/>
                  </a:cubicBezTo>
                  <a:cubicBezTo>
                    <a:pt x="752" y="2119"/>
                    <a:pt x="643" y="2143"/>
                    <a:pt x="526" y="2211"/>
                  </a:cubicBezTo>
                  <a:cubicBezTo>
                    <a:pt x="281" y="2317"/>
                    <a:pt x="73" y="2663"/>
                    <a:pt x="2" y="3010"/>
                  </a:cubicBezTo>
                  <a:lnTo>
                    <a:pt x="2" y="3010"/>
                  </a:lnTo>
                  <a:cubicBezTo>
                    <a:pt x="25" y="2929"/>
                    <a:pt x="398" y="2178"/>
                    <a:pt x="769" y="2178"/>
                  </a:cubicBezTo>
                  <a:cubicBezTo>
                    <a:pt x="1154" y="2211"/>
                    <a:pt x="1327" y="2491"/>
                    <a:pt x="1327" y="2491"/>
                  </a:cubicBezTo>
                  <a:lnTo>
                    <a:pt x="1327" y="2387"/>
                  </a:lnTo>
                  <a:cubicBezTo>
                    <a:pt x="1363" y="2351"/>
                    <a:pt x="1363" y="2351"/>
                    <a:pt x="1363" y="2317"/>
                  </a:cubicBezTo>
                  <a:cubicBezTo>
                    <a:pt x="1397" y="2211"/>
                    <a:pt x="1467" y="2141"/>
                    <a:pt x="1606" y="2141"/>
                  </a:cubicBezTo>
                  <a:cubicBezTo>
                    <a:pt x="1643" y="2141"/>
                    <a:pt x="1712" y="2141"/>
                    <a:pt x="1746" y="2178"/>
                  </a:cubicBezTo>
                  <a:cubicBezTo>
                    <a:pt x="1922" y="2211"/>
                    <a:pt x="1992" y="2351"/>
                    <a:pt x="1992" y="2351"/>
                  </a:cubicBezTo>
                  <a:cubicBezTo>
                    <a:pt x="1992" y="2351"/>
                    <a:pt x="1992" y="2281"/>
                    <a:pt x="1922" y="2178"/>
                  </a:cubicBezTo>
                  <a:cubicBezTo>
                    <a:pt x="1885" y="2141"/>
                    <a:pt x="1852" y="2072"/>
                    <a:pt x="1816" y="2002"/>
                  </a:cubicBezTo>
                  <a:cubicBezTo>
                    <a:pt x="1643" y="1792"/>
                    <a:pt x="1536" y="1164"/>
                    <a:pt x="2165" y="712"/>
                  </a:cubicBezTo>
                  <a:cubicBezTo>
                    <a:pt x="2558" y="442"/>
                    <a:pt x="3244" y="112"/>
                    <a:pt x="3991" y="112"/>
                  </a:cubicBezTo>
                  <a:cubicBezTo>
                    <a:pt x="4507" y="112"/>
                    <a:pt x="5053" y="269"/>
                    <a:pt x="5552" y="712"/>
                  </a:cubicBezTo>
                  <a:cubicBezTo>
                    <a:pt x="5273" y="363"/>
                    <a:pt x="4887" y="117"/>
                    <a:pt x="4399" y="47"/>
                  </a:cubicBezTo>
                  <a:cubicBezTo>
                    <a:pt x="4329" y="14"/>
                    <a:pt x="4259" y="14"/>
                    <a:pt x="4189" y="14"/>
                  </a:cubicBezTo>
                  <a:cubicBezTo>
                    <a:pt x="4099" y="5"/>
                    <a:pt x="4009" y="1"/>
                    <a:pt x="3920" y="1"/>
                  </a:cubicBezTo>
                  <a:close/>
                  <a:moveTo>
                    <a:pt x="2" y="3010"/>
                  </a:moveTo>
                  <a:cubicBezTo>
                    <a:pt x="1" y="3012"/>
                    <a:pt x="1" y="3014"/>
                    <a:pt x="1" y="3015"/>
                  </a:cubicBezTo>
                  <a:cubicBezTo>
                    <a:pt x="1" y="3014"/>
                    <a:pt x="1" y="3012"/>
                    <a:pt x="2" y="301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2359;p43"/>
            <p:cNvSpPr/>
            <p:nvPr/>
          </p:nvSpPr>
          <p:spPr>
            <a:xfrm flipH="1">
              <a:off x="2385245" y="1777425"/>
              <a:ext cx="264926" cy="484889"/>
            </a:xfrm>
            <a:custGeom>
              <a:avLst/>
              <a:gdLst/>
              <a:ahLst/>
              <a:cxnLst/>
              <a:rect l="l" t="t" r="r" b="b"/>
              <a:pathLst>
                <a:path w="1909" h="3494" extrusionOk="0">
                  <a:moveTo>
                    <a:pt x="1648" y="1"/>
                  </a:moveTo>
                  <a:cubicBezTo>
                    <a:pt x="1635" y="1"/>
                    <a:pt x="1621" y="1"/>
                    <a:pt x="1606" y="3"/>
                  </a:cubicBezTo>
                  <a:cubicBezTo>
                    <a:pt x="1290" y="73"/>
                    <a:pt x="0" y="1782"/>
                    <a:pt x="0" y="1782"/>
                  </a:cubicBezTo>
                  <a:cubicBezTo>
                    <a:pt x="173" y="1991"/>
                    <a:pt x="419" y="2028"/>
                    <a:pt x="419" y="2028"/>
                  </a:cubicBezTo>
                  <a:lnTo>
                    <a:pt x="1569" y="525"/>
                  </a:lnTo>
                  <a:lnTo>
                    <a:pt x="1187" y="3457"/>
                  </a:lnTo>
                  <a:cubicBezTo>
                    <a:pt x="1290" y="3494"/>
                    <a:pt x="1360" y="3494"/>
                    <a:pt x="1360" y="3494"/>
                  </a:cubicBezTo>
                  <a:cubicBezTo>
                    <a:pt x="1360" y="3494"/>
                    <a:pt x="1745" y="1014"/>
                    <a:pt x="1779" y="665"/>
                  </a:cubicBezTo>
                  <a:cubicBezTo>
                    <a:pt x="1813" y="333"/>
                    <a:pt x="1909" y="1"/>
                    <a:pt x="1648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2360;p43"/>
            <p:cNvSpPr/>
            <p:nvPr/>
          </p:nvSpPr>
          <p:spPr>
            <a:xfrm flipH="1">
              <a:off x="2519443" y="1816560"/>
              <a:ext cx="281163" cy="140443"/>
            </a:xfrm>
            <a:custGeom>
              <a:avLst/>
              <a:gdLst/>
              <a:ahLst/>
              <a:cxnLst/>
              <a:rect l="l" t="t" r="r" b="b"/>
              <a:pathLst>
                <a:path w="2026" h="1012" extrusionOk="0">
                  <a:moveTo>
                    <a:pt x="978" y="0"/>
                  </a:moveTo>
                  <a:cubicBezTo>
                    <a:pt x="386" y="0"/>
                    <a:pt x="37" y="280"/>
                    <a:pt x="1" y="313"/>
                  </a:cubicBezTo>
                  <a:cubicBezTo>
                    <a:pt x="456" y="383"/>
                    <a:pt x="838" y="592"/>
                    <a:pt x="1118" y="908"/>
                  </a:cubicBezTo>
                  <a:cubicBezTo>
                    <a:pt x="1224" y="941"/>
                    <a:pt x="1327" y="941"/>
                    <a:pt x="1467" y="1011"/>
                  </a:cubicBezTo>
                  <a:cubicBezTo>
                    <a:pt x="1643" y="802"/>
                    <a:pt x="1816" y="559"/>
                    <a:pt x="2025" y="350"/>
                  </a:cubicBezTo>
                  <a:cubicBezTo>
                    <a:pt x="1643" y="70"/>
                    <a:pt x="1257" y="0"/>
                    <a:pt x="9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2361;p43"/>
            <p:cNvSpPr/>
            <p:nvPr/>
          </p:nvSpPr>
          <p:spPr>
            <a:xfrm flipH="1">
              <a:off x="2650032" y="1879288"/>
              <a:ext cx="121430" cy="63283"/>
            </a:xfrm>
            <a:custGeom>
              <a:avLst/>
              <a:gdLst/>
              <a:ahLst/>
              <a:cxnLst/>
              <a:rect l="l" t="t" r="r" b="b"/>
              <a:pathLst>
                <a:path w="875" h="456" extrusionOk="0">
                  <a:moveTo>
                    <a:pt x="0" y="1"/>
                  </a:moveTo>
                  <a:lnTo>
                    <a:pt x="0" y="1"/>
                  </a:lnTo>
                  <a:cubicBezTo>
                    <a:pt x="140" y="107"/>
                    <a:pt x="316" y="280"/>
                    <a:pt x="559" y="456"/>
                  </a:cubicBezTo>
                  <a:lnTo>
                    <a:pt x="559" y="386"/>
                  </a:lnTo>
                  <a:cubicBezTo>
                    <a:pt x="559" y="386"/>
                    <a:pt x="665" y="420"/>
                    <a:pt x="874" y="456"/>
                  </a:cubicBezTo>
                  <a:cubicBezTo>
                    <a:pt x="595" y="210"/>
                    <a:pt x="279" y="71"/>
                    <a:pt x="0" y="1"/>
                  </a:cubicBezTo>
                  <a:close/>
                </a:path>
              </a:pathLst>
            </a:custGeom>
            <a:solidFill>
              <a:srgbClr val="D7DD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2362;p43"/>
            <p:cNvSpPr/>
            <p:nvPr/>
          </p:nvSpPr>
          <p:spPr>
            <a:xfrm flipH="1">
              <a:off x="2645453" y="1859998"/>
              <a:ext cx="155153" cy="82573"/>
            </a:xfrm>
            <a:custGeom>
              <a:avLst/>
              <a:gdLst/>
              <a:ahLst/>
              <a:cxnLst/>
              <a:rect l="l" t="t" r="r" b="b"/>
              <a:pathLst>
                <a:path w="1118" h="595" extrusionOk="0">
                  <a:moveTo>
                    <a:pt x="1" y="0"/>
                  </a:moveTo>
                  <a:cubicBezTo>
                    <a:pt x="1" y="0"/>
                    <a:pt x="70" y="37"/>
                    <a:pt x="210" y="140"/>
                  </a:cubicBezTo>
                  <a:cubicBezTo>
                    <a:pt x="489" y="210"/>
                    <a:pt x="805" y="349"/>
                    <a:pt x="1084" y="595"/>
                  </a:cubicBezTo>
                  <a:lnTo>
                    <a:pt x="1118" y="595"/>
                  </a:lnTo>
                  <a:cubicBezTo>
                    <a:pt x="838" y="279"/>
                    <a:pt x="456" y="70"/>
                    <a:pt x="1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2363;p43"/>
            <p:cNvSpPr/>
            <p:nvPr/>
          </p:nvSpPr>
          <p:spPr>
            <a:xfrm flipH="1">
              <a:off x="1792942" y="1898717"/>
              <a:ext cx="736353" cy="479893"/>
            </a:xfrm>
            <a:custGeom>
              <a:avLst/>
              <a:gdLst/>
              <a:ahLst/>
              <a:cxnLst/>
              <a:rect l="l" t="t" r="r" b="b"/>
              <a:pathLst>
                <a:path w="5306" h="3458" extrusionOk="0">
                  <a:moveTo>
                    <a:pt x="419" y="0"/>
                  </a:moveTo>
                  <a:lnTo>
                    <a:pt x="0" y="559"/>
                  </a:lnTo>
                  <a:cubicBezTo>
                    <a:pt x="176" y="629"/>
                    <a:pt x="349" y="699"/>
                    <a:pt x="559" y="768"/>
                  </a:cubicBezTo>
                  <a:lnTo>
                    <a:pt x="629" y="140"/>
                  </a:lnTo>
                  <a:cubicBezTo>
                    <a:pt x="559" y="107"/>
                    <a:pt x="489" y="70"/>
                    <a:pt x="419" y="0"/>
                  </a:cubicBezTo>
                  <a:close/>
                  <a:moveTo>
                    <a:pt x="838" y="280"/>
                  </a:moveTo>
                  <a:cubicBezTo>
                    <a:pt x="838" y="456"/>
                    <a:pt x="805" y="665"/>
                    <a:pt x="768" y="874"/>
                  </a:cubicBezTo>
                  <a:cubicBezTo>
                    <a:pt x="908" y="908"/>
                    <a:pt x="1047" y="978"/>
                    <a:pt x="1187" y="1048"/>
                  </a:cubicBezTo>
                  <a:cubicBezTo>
                    <a:pt x="1293" y="944"/>
                    <a:pt x="1363" y="838"/>
                    <a:pt x="1466" y="735"/>
                  </a:cubicBezTo>
                  <a:cubicBezTo>
                    <a:pt x="1257" y="559"/>
                    <a:pt x="1047" y="419"/>
                    <a:pt x="838" y="280"/>
                  </a:cubicBezTo>
                  <a:close/>
                  <a:moveTo>
                    <a:pt x="1782" y="944"/>
                  </a:moveTo>
                  <a:cubicBezTo>
                    <a:pt x="1712" y="1048"/>
                    <a:pt x="1606" y="1117"/>
                    <a:pt x="1503" y="1223"/>
                  </a:cubicBezTo>
                  <a:cubicBezTo>
                    <a:pt x="2201" y="1606"/>
                    <a:pt x="2932" y="2131"/>
                    <a:pt x="3630" y="2863"/>
                  </a:cubicBezTo>
                  <a:cubicBezTo>
                    <a:pt x="3387" y="2480"/>
                    <a:pt x="3178" y="2095"/>
                    <a:pt x="3002" y="1782"/>
                  </a:cubicBezTo>
                  <a:cubicBezTo>
                    <a:pt x="2550" y="1466"/>
                    <a:pt x="2164" y="1187"/>
                    <a:pt x="1782" y="944"/>
                  </a:cubicBezTo>
                  <a:close/>
                  <a:moveTo>
                    <a:pt x="3561" y="2201"/>
                  </a:moveTo>
                  <a:lnTo>
                    <a:pt x="3561" y="2201"/>
                  </a:lnTo>
                  <a:cubicBezTo>
                    <a:pt x="3806" y="2583"/>
                    <a:pt x="4049" y="3002"/>
                    <a:pt x="4295" y="3457"/>
                  </a:cubicBezTo>
                  <a:lnTo>
                    <a:pt x="4608" y="3457"/>
                  </a:lnTo>
                  <a:cubicBezTo>
                    <a:pt x="5027" y="3457"/>
                    <a:pt x="5306" y="3421"/>
                    <a:pt x="5306" y="3421"/>
                  </a:cubicBezTo>
                  <a:cubicBezTo>
                    <a:pt x="4644" y="2969"/>
                    <a:pt x="4086" y="2550"/>
                    <a:pt x="3561" y="2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2364;p43"/>
            <p:cNvSpPr/>
            <p:nvPr/>
          </p:nvSpPr>
          <p:spPr>
            <a:xfrm flipH="1">
              <a:off x="2413000" y="1864994"/>
              <a:ext cx="184158" cy="155153"/>
            </a:xfrm>
            <a:custGeom>
              <a:avLst/>
              <a:gdLst/>
              <a:ahLst/>
              <a:cxnLst/>
              <a:rect l="l" t="t" r="r" b="b"/>
              <a:pathLst>
                <a:path w="1327" h="1118" extrusionOk="0">
                  <a:moveTo>
                    <a:pt x="559" y="1"/>
                  </a:moveTo>
                  <a:cubicBezTo>
                    <a:pt x="350" y="210"/>
                    <a:pt x="177" y="453"/>
                    <a:pt x="1" y="662"/>
                  </a:cubicBezTo>
                  <a:cubicBezTo>
                    <a:pt x="140" y="699"/>
                    <a:pt x="316" y="732"/>
                    <a:pt x="489" y="802"/>
                  </a:cubicBezTo>
                  <a:lnTo>
                    <a:pt x="908" y="243"/>
                  </a:lnTo>
                  <a:lnTo>
                    <a:pt x="595" y="34"/>
                  </a:lnTo>
                  <a:cubicBezTo>
                    <a:pt x="595" y="1"/>
                    <a:pt x="559" y="1"/>
                    <a:pt x="559" y="1"/>
                  </a:cubicBezTo>
                  <a:close/>
                  <a:moveTo>
                    <a:pt x="1118" y="383"/>
                  </a:moveTo>
                  <a:lnTo>
                    <a:pt x="1048" y="1011"/>
                  </a:lnTo>
                  <a:lnTo>
                    <a:pt x="1257" y="1117"/>
                  </a:lnTo>
                  <a:cubicBezTo>
                    <a:pt x="1294" y="908"/>
                    <a:pt x="1327" y="699"/>
                    <a:pt x="1327" y="523"/>
                  </a:cubicBezTo>
                  <a:cubicBezTo>
                    <a:pt x="1257" y="489"/>
                    <a:pt x="1187" y="453"/>
                    <a:pt x="1118" y="383"/>
                  </a:cubicBezTo>
                  <a:close/>
                </a:path>
              </a:pathLst>
            </a:custGeom>
            <a:solidFill>
              <a:srgbClr val="D8D9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2365;p43"/>
            <p:cNvSpPr/>
            <p:nvPr/>
          </p:nvSpPr>
          <p:spPr>
            <a:xfrm flipH="1">
              <a:off x="557543" y="2809379"/>
              <a:ext cx="1220826" cy="265343"/>
            </a:xfrm>
            <a:custGeom>
              <a:avLst/>
              <a:gdLst/>
              <a:ahLst/>
              <a:cxnLst/>
              <a:rect l="l" t="t" r="r" b="b"/>
              <a:pathLst>
                <a:path w="8797" h="1912" extrusionOk="0">
                  <a:moveTo>
                    <a:pt x="17" y="0"/>
                  </a:moveTo>
                  <a:cubicBezTo>
                    <a:pt x="6" y="0"/>
                    <a:pt x="1" y="0"/>
                    <a:pt x="1" y="0"/>
                  </a:cubicBezTo>
                  <a:cubicBezTo>
                    <a:pt x="104" y="176"/>
                    <a:pt x="559" y="489"/>
                    <a:pt x="559" y="489"/>
                  </a:cubicBezTo>
                  <a:cubicBezTo>
                    <a:pt x="1397" y="595"/>
                    <a:pt x="2654" y="1676"/>
                    <a:pt x="5237" y="1885"/>
                  </a:cubicBezTo>
                  <a:cubicBezTo>
                    <a:pt x="5425" y="1904"/>
                    <a:pt x="5605" y="1912"/>
                    <a:pt x="5777" y="1912"/>
                  </a:cubicBezTo>
                  <a:cubicBezTo>
                    <a:pt x="7923" y="1912"/>
                    <a:pt x="8761" y="595"/>
                    <a:pt x="8761" y="595"/>
                  </a:cubicBezTo>
                  <a:cubicBezTo>
                    <a:pt x="8797" y="489"/>
                    <a:pt x="8691" y="419"/>
                    <a:pt x="8691" y="419"/>
                  </a:cubicBezTo>
                  <a:cubicBezTo>
                    <a:pt x="8015" y="1366"/>
                    <a:pt x="6967" y="1684"/>
                    <a:pt x="5872" y="1684"/>
                  </a:cubicBezTo>
                  <a:cubicBezTo>
                    <a:pt x="4141" y="1684"/>
                    <a:pt x="2291" y="888"/>
                    <a:pt x="1607" y="525"/>
                  </a:cubicBezTo>
                  <a:cubicBezTo>
                    <a:pt x="577" y="27"/>
                    <a:pt x="106" y="0"/>
                    <a:pt x="17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2366;p43"/>
            <p:cNvSpPr/>
            <p:nvPr/>
          </p:nvSpPr>
          <p:spPr>
            <a:xfrm flipH="1">
              <a:off x="2073828" y="2659360"/>
              <a:ext cx="431043" cy="894837"/>
            </a:xfrm>
            <a:custGeom>
              <a:avLst/>
              <a:gdLst/>
              <a:ahLst/>
              <a:cxnLst/>
              <a:rect l="l" t="t" r="r" b="b"/>
              <a:pathLst>
                <a:path w="3106" h="6448" extrusionOk="0">
                  <a:moveTo>
                    <a:pt x="313" y="1"/>
                  </a:moveTo>
                  <a:cubicBezTo>
                    <a:pt x="313" y="1"/>
                    <a:pt x="0" y="872"/>
                    <a:pt x="140" y="1361"/>
                  </a:cubicBezTo>
                  <a:lnTo>
                    <a:pt x="173" y="1361"/>
                  </a:lnTo>
                  <a:cubicBezTo>
                    <a:pt x="210" y="1640"/>
                    <a:pt x="210" y="2478"/>
                    <a:pt x="419" y="2966"/>
                  </a:cubicBezTo>
                  <a:cubicBezTo>
                    <a:pt x="698" y="3561"/>
                    <a:pt x="2583" y="5655"/>
                    <a:pt x="2932" y="6387"/>
                  </a:cubicBezTo>
                  <a:cubicBezTo>
                    <a:pt x="2932" y="6387"/>
                    <a:pt x="3011" y="6447"/>
                    <a:pt x="3065" y="6447"/>
                  </a:cubicBezTo>
                  <a:cubicBezTo>
                    <a:pt x="3082" y="6447"/>
                    <a:pt x="3097" y="6441"/>
                    <a:pt x="3105" y="6423"/>
                  </a:cubicBezTo>
                  <a:cubicBezTo>
                    <a:pt x="3105" y="6423"/>
                    <a:pt x="2756" y="5828"/>
                    <a:pt x="2268" y="5167"/>
                  </a:cubicBezTo>
                  <a:cubicBezTo>
                    <a:pt x="1955" y="4712"/>
                    <a:pt x="768" y="3455"/>
                    <a:pt x="559" y="2897"/>
                  </a:cubicBezTo>
                  <a:cubicBezTo>
                    <a:pt x="383" y="2444"/>
                    <a:pt x="419" y="1606"/>
                    <a:pt x="453" y="1361"/>
                  </a:cubicBezTo>
                  <a:cubicBezTo>
                    <a:pt x="453" y="1327"/>
                    <a:pt x="489" y="1327"/>
                    <a:pt x="489" y="1327"/>
                  </a:cubicBezTo>
                  <a:cubicBezTo>
                    <a:pt x="489" y="1327"/>
                    <a:pt x="383" y="732"/>
                    <a:pt x="522" y="350"/>
                  </a:cubicBezTo>
                  <a:lnTo>
                    <a:pt x="313" y="1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2367;p43"/>
            <p:cNvSpPr/>
            <p:nvPr/>
          </p:nvSpPr>
          <p:spPr>
            <a:xfrm flipH="1">
              <a:off x="92500" y="2543202"/>
              <a:ext cx="1652146" cy="186517"/>
            </a:xfrm>
            <a:custGeom>
              <a:avLst/>
              <a:gdLst/>
              <a:ahLst/>
              <a:cxnLst/>
              <a:rect l="l" t="t" r="r" b="b"/>
              <a:pathLst>
                <a:path w="11905" h="1344" extrusionOk="0">
                  <a:moveTo>
                    <a:pt x="11905" y="0"/>
                  </a:moveTo>
                  <a:lnTo>
                    <a:pt x="11905" y="0"/>
                  </a:lnTo>
                  <a:cubicBezTo>
                    <a:pt x="11277" y="383"/>
                    <a:pt x="10612" y="662"/>
                    <a:pt x="9984" y="802"/>
                  </a:cubicBezTo>
                  <a:cubicBezTo>
                    <a:pt x="9112" y="1003"/>
                    <a:pt x="7968" y="1099"/>
                    <a:pt x="6746" y="1099"/>
                  </a:cubicBezTo>
                  <a:cubicBezTo>
                    <a:pt x="5424" y="1099"/>
                    <a:pt x="4011" y="986"/>
                    <a:pt x="2760" y="768"/>
                  </a:cubicBezTo>
                  <a:cubicBezTo>
                    <a:pt x="350" y="313"/>
                    <a:pt x="1" y="279"/>
                    <a:pt x="1" y="279"/>
                  </a:cubicBezTo>
                  <a:lnTo>
                    <a:pt x="1" y="279"/>
                  </a:lnTo>
                  <a:lnTo>
                    <a:pt x="1015" y="768"/>
                  </a:lnTo>
                  <a:cubicBezTo>
                    <a:pt x="2491" y="1123"/>
                    <a:pt x="4490" y="1344"/>
                    <a:pt x="6410" y="1344"/>
                  </a:cubicBezTo>
                  <a:cubicBezTo>
                    <a:pt x="7893" y="1344"/>
                    <a:pt x="9328" y="1212"/>
                    <a:pt x="10439" y="908"/>
                  </a:cubicBezTo>
                  <a:cubicBezTo>
                    <a:pt x="10927" y="768"/>
                    <a:pt x="11277" y="559"/>
                    <a:pt x="11659" y="313"/>
                  </a:cubicBezTo>
                  <a:cubicBezTo>
                    <a:pt x="11835" y="173"/>
                    <a:pt x="11835" y="103"/>
                    <a:pt x="11905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2368;p43"/>
            <p:cNvSpPr/>
            <p:nvPr/>
          </p:nvSpPr>
          <p:spPr>
            <a:xfrm flipH="1">
              <a:off x="1332478" y="1913427"/>
              <a:ext cx="1129094" cy="1934003"/>
            </a:xfrm>
            <a:custGeom>
              <a:avLst/>
              <a:gdLst/>
              <a:ahLst/>
              <a:cxnLst/>
              <a:rect l="l" t="t" r="r" b="b"/>
              <a:pathLst>
                <a:path w="8136" h="13936" extrusionOk="0">
                  <a:moveTo>
                    <a:pt x="1679" y="0"/>
                  </a:moveTo>
                  <a:cubicBezTo>
                    <a:pt x="1678" y="0"/>
                    <a:pt x="1677" y="0"/>
                    <a:pt x="1676" y="1"/>
                  </a:cubicBezTo>
                  <a:cubicBezTo>
                    <a:pt x="1397" y="34"/>
                    <a:pt x="1" y="1779"/>
                    <a:pt x="1" y="1779"/>
                  </a:cubicBezTo>
                  <a:cubicBezTo>
                    <a:pt x="71" y="2025"/>
                    <a:pt x="247" y="2025"/>
                    <a:pt x="247" y="2025"/>
                  </a:cubicBezTo>
                  <a:cubicBezTo>
                    <a:pt x="805" y="1187"/>
                    <a:pt x="1713" y="523"/>
                    <a:pt x="1713" y="523"/>
                  </a:cubicBezTo>
                  <a:cubicBezTo>
                    <a:pt x="2341" y="1117"/>
                    <a:pt x="5656" y="7261"/>
                    <a:pt x="6074" y="8690"/>
                  </a:cubicBezTo>
                  <a:cubicBezTo>
                    <a:pt x="6599" y="10645"/>
                    <a:pt x="7786" y="13753"/>
                    <a:pt x="7996" y="13893"/>
                  </a:cubicBezTo>
                  <a:cubicBezTo>
                    <a:pt x="8030" y="13927"/>
                    <a:pt x="8064" y="13935"/>
                    <a:pt x="8090" y="13935"/>
                  </a:cubicBezTo>
                  <a:cubicBezTo>
                    <a:pt x="8117" y="13935"/>
                    <a:pt x="8135" y="13926"/>
                    <a:pt x="8135" y="13926"/>
                  </a:cubicBezTo>
                  <a:cubicBezTo>
                    <a:pt x="8135" y="13926"/>
                    <a:pt x="6982" y="11203"/>
                    <a:pt x="6320" y="8760"/>
                  </a:cubicBezTo>
                  <a:cubicBezTo>
                    <a:pt x="5657" y="6324"/>
                    <a:pt x="1977" y="0"/>
                    <a:pt x="1679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2369;p43"/>
            <p:cNvSpPr/>
            <p:nvPr/>
          </p:nvSpPr>
          <p:spPr>
            <a:xfrm flipH="1">
              <a:off x="3032920" y="2330039"/>
              <a:ext cx="145439" cy="208166"/>
            </a:xfrm>
            <a:custGeom>
              <a:avLst/>
              <a:gdLst/>
              <a:ahLst/>
              <a:cxnLst/>
              <a:rect l="l" t="t" r="r" b="b"/>
              <a:pathLst>
                <a:path w="1048" h="1500" extrusionOk="0">
                  <a:moveTo>
                    <a:pt x="874" y="0"/>
                  </a:moveTo>
                  <a:lnTo>
                    <a:pt x="0" y="1257"/>
                  </a:lnTo>
                  <a:cubicBezTo>
                    <a:pt x="0" y="1257"/>
                    <a:pt x="279" y="1500"/>
                    <a:pt x="489" y="1500"/>
                  </a:cubicBezTo>
                  <a:lnTo>
                    <a:pt x="977" y="453"/>
                  </a:lnTo>
                  <a:cubicBezTo>
                    <a:pt x="977" y="453"/>
                    <a:pt x="1047" y="173"/>
                    <a:pt x="874" y="0"/>
                  </a:cubicBezTo>
                  <a:close/>
                </a:path>
              </a:pathLst>
            </a:custGeom>
            <a:solidFill>
              <a:srgbClr val="3A3F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2370;p43"/>
            <p:cNvSpPr/>
            <p:nvPr/>
          </p:nvSpPr>
          <p:spPr>
            <a:xfrm flipH="1">
              <a:off x="1574784" y="2092451"/>
              <a:ext cx="1104530" cy="1068587"/>
            </a:xfrm>
            <a:custGeom>
              <a:avLst/>
              <a:gdLst/>
              <a:ahLst/>
              <a:cxnLst/>
              <a:rect l="l" t="t" r="r" b="b"/>
              <a:pathLst>
                <a:path w="7959" h="7700" extrusionOk="0">
                  <a:moveTo>
                    <a:pt x="645" y="0"/>
                  </a:moveTo>
                  <a:cubicBezTo>
                    <a:pt x="640" y="0"/>
                    <a:pt x="634" y="0"/>
                    <a:pt x="629" y="1"/>
                  </a:cubicBezTo>
                  <a:lnTo>
                    <a:pt x="523" y="1"/>
                  </a:lnTo>
                  <a:cubicBezTo>
                    <a:pt x="1" y="177"/>
                    <a:pt x="34" y="1084"/>
                    <a:pt x="104" y="1573"/>
                  </a:cubicBezTo>
                  <a:cubicBezTo>
                    <a:pt x="140" y="1782"/>
                    <a:pt x="140" y="1955"/>
                    <a:pt x="174" y="2165"/>
                  </a:cubicBezTo>
                  <a:cubicBezTo>
                    <a:pt x="244" y="2863"/>
                    <a:pt x="699" y="4748"/>
                    <a:pt x="3840" y="6250"/>
                  </a:cubicBezTo>
                  <a:cubicBezTo>
                    <a:pt x="5938" y="7232"/>
                    <a:pt x="6851" y="7700"/>
                    <a:pt x="7337" y="7700"/>
                  </a:cubicBezTo>
                  <a:cubicBezTo>
                    <a:pt x="7611" y="7700"/>
                    <a:pt x="7750" y="7551"/>
                    <a:pt x="7889" y="7261"/>
                  </a:cubicBezTo>
                  <a:cubicBezTo>
                    <a:pt x="7959" y="7157"/>
                    <a:pt x="7959" y="7051"/>
                    <a:pt x="7889" y="6878"/>
                  </a:cubicBezTo>
                  <a:cubicBezTo>
                    <a:pt x="7574" y="5691"/>
                    <a:pt x="4921" y="2969"/>
                    <a:pt x="4887" y="2863"/>
                  </a:cubicBezTo>
                  <a:cubicBezTo>
                    <a:pt x="4851" y="2724"/>
                    <a:pt x="1541" y="0"/>
                    <a:pt x="645" y="0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2371;p43"/>
            <p:cNvSpPr/>
            <p:nvPr/>
          </p:nvSpPr>
          <p:spPr>
            <a:xfrm flipH="1">
              <a:off x="1584360" y="2092451"/>
              <a:ext cx="1007802" cy="954650"/>
            </a:xfrm>
            <a:custGeom>
              <a:avLst/>
              <a:gdLst/>
              <a:ahLst/>
              <a:cxnLst/>
              <a:rect l="l" t="t" r="r" b="b"/>
              <a:pathLst>
                <a:path w="7262" h="6879" extrusionOk="0">
                  <a:moveTo>
                    <a:pt x="17" y="0"/>
                  </a:moveTo>
                  <a:cubicBezTo>
                    <a:pt x="12" y="0"/>
                    <a:pt x="6" y="0"/>
                    <a:pt x="1" y="1"/>
                  </a:cubicBezTo>
                  <a:lnTo>
                    <a:pt x="1" y="107"/>
                  </a:lnTo>
                  <a:cubicBezTo>
                    <a:pt x="1" y="107"/>
                    <a:pt x="1118" y="419"/>
                    <a:pt x="2584" y="1643"/>
                  </a:cubicBezTo>
                  <a:cubicBezTo>
                    <a:pt x="4050" y="2899"/>
                    <a:pt x="6108" y="4993"/>
                    <a:pt x="7261" y="6878"/>
                  </a:cubicBezTo>
                  <a:cubicBezTo>
                    <a:pt x="6946" y="5691"/>
                    <a:pt x="4293" y="2969"/>
                    <a:pt x="4259" y="2863"/>
                  </a:cubicBezTo>
                  <a:cubicBezTo>
                    <a:pt x="4223" y="2724"/>
                    <a:pt x="913" y="0"/>
                    <a:pt x="17" y="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2372;p43"/>
            <p:cNvSpPr/>
            <p:nvPr/>
          </p:nvSpPr>
          <p:spPr>
            <a:xfrm flipH="1">
              <a:off x="2742320" y="2879462"/>
              <a:ext cx="208305" cy="1346558"/>
            </a:xfrm>
            <a:custGeom>
              <a:avLst/>
              <a:gdLst/>
              <a:ahLst/>
              <a:cxnLst/>
              <a:rect l="l" t="t" r="r" b="b"/>
              <a:pathLst>
                <a:path w="1501" h="9703" extrusionOk="0">
                  <a:moveTo>
                    <a:pt x="1354" y="1"/>
                  </a:moveTo>
                  <a:cubicBezTo>
                    <a:pt x="1333" y="1"/>
                    <a:pt x="1312" y="6"/>
                    <a:pt x="1291" y="20"/>
                  </a:cubicBezTo>
                  <a:cubicBezTo>
                    <a:pt x="1291" y="20"/>
                    <a:pt x="802" y="2115"/>
                    <a:pt x="490" y="4349"/>
                  </a:cubicBezTo>
                  <a:cubicBezTo>
                    <a:pt x="104" y="6792"/>
                    <a:pt x="1" y="7384"/>
                    <a:pt x="34" y="7942"/>
                  </a:cubicBezTo>
                  <a:cubicBezTo>
                    <a:pt x="34" y="8431"/>
                    <a:pt x="593" y="9375"/>
                    <a:pt x="733" y="9618"/>
                  </a:cubicBezTo>
                  <a:cubicBezTo>
                    <a:pt x="771" y="9676"/>
                    <a:pt x="821" y="9703"/>
                    <a:pt x="869" y="9703"/>
                  </a:cubicBezTo>
                  <a:cubicBezTo>
                    <a:pt x="909" y="9703"/>
                    <a:pt x="947" y="9685"/>
                    <a:pt x="978" y="9654"/>
                  </a:cubicBezTo>
                  <a:cubicBezTo>
                    <a:pt x="978" y="9654"/>
                    <a:pt x="314" y="8886"/>
                    <a:pt x="244" y="7979"/>
                  </a:cubicBezTo>
                  <a:cubicBezTo>
                    <a:pt x="141" y="7035"/>
                    <a:pt x="1048" y="1590"/>
                    <a:pt x="1500" y="90"/>
                  </a:cubicBezTo>
                  <a:cubicBezTo>
                    <a:pt x="1500" y="90"/>
                    <a:pt x="1434" y="1"/>
                    <a:pt x="1354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2373;p43"/>
            <p:cNvSpPr/>
            <p:nvPr/>
          </p:nvSpPr>
          <p:spPr>
            <a:xfrm flipH="1">
              <a:off x="3992015" y="2509063"/>
              <a:ext cx="1182107" cy="170280"/>
            </a:xfrm>
            <a:custGeom>
              <a:avLst/>
              <a:gdLst/>
              <a:ahLst/>
              <a:cxnLst/>
              <a:rect l="l" t="t" r="r" b="b"/>
              <a:pathLst>
                <a:path w="8518" h="1227" extrusionOk="0">
                  <a:moveTo>
                    <a:pt x="8484" y="0"/>
                  </a:moveTo>
                  <a:cubicBezTo>
                    <a:pt x="8484" y="0"/>
                    <a:pt x="4747" y="629"/>
                    <a:pt x="2513" y="805"/>
                  </a:cubicBezTo>
                  <a:cubicBezTo>
                    <a:pt x="280" y="978"/>
                    <a:pt x="0" y="1084"/>
                    <a:pt x="0" y="1084"/>
                  </a:cubicBezTo>
                  <a:cubicBezTo>
                    <a:pt x="0" y="1084"/>
                    <a:pt x="0" y="1187"/>
                    <a:pt x="106" y="1223"/>
                  </a:cubicBezTo>
                  <a:cubicBezTo>
                    <a:pt x="114" y="1225"/>
                    <a:pt x="125" y="1226"/>
                    <a:pt x="139" y="1226"/>
                  </a:cubicBezTo>
                  <a:cubicBezTo>
                    <a:pt x="353" y="1226"/>
                    <a:pt x="1236" y="1011"/>
                    <a:pt x="1835" y="1011"/>
                  </a:cubicBezTo>
                  <a:cubicBezTo>
                    <a:pt x="1876" y="1011"/>
                    <a:pt x="1916" y="1012"/>
                    <a:pt x="1955" y="1014"/>
                  </a:cubicBezTo>
                  <a:cubicBezTo>
                    <a:pt x="1970" y="1015"/>
                    <a:pt x="1989" y="1015"/>
                    <a:pt x="2010" y="1015"/>
                  </a:cubicBezTo>
                  <a:cubicBezTo>
                    <a:pt x="2807" y="1015"/>
                    <a:pt x="7600" y="412"/>
                    <a:pt x="8517" y="140"/>
                  </a:cubicBezTo>
                  <a:lnTo>
                    <a:pt x="8484" y="0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2374;p43"/>
            <p:cNvSpPr/>
            <p:nvPr/>
          </p:nvSpPr>
          <p:spPr>
            <a:xfrm flipH="1">
              <a:off x="3124792" y="2499348"/>
              <a:ext cx="702769" cy="281163"/>
            </a:xfrm>
            <a:custGeom>
              <a:avLst/>
              <a:gdLst/>
              <a:ahLst/>
              <a:cxnLst/>
              <a:rect l="l" t="t" r="r" b="b"/>
              <a:pathLst>
                <a:path w="5064" h="2026" extrusionOk="0">
                  <a:moveTo>
                    <a:pt x="4887" y="1"/>
                  </a:moveTo>
                  <a:cubicBezTo>
                    <a:pt x="4887" y="1"/>
                    <a:pt x="3039" y="1084"/>
                    <a:pt x="2201" y="1293"/>
                  </a:cubicBezTo>
                  <a:cubicBezTo>
                    <a:pt x="1327" y="1467"/>
                    <a:pt x="37" y="1885"/>
                    <a:pt x="37" y="1885"/>
                  </a:cubicBezTo>
                  <a:cubicBezTo>
                    <a:pt x="37" y="1885"/>
                    <a:pt x="1" y="1992"/>
                    <a:pt x="140" y="2025"/>
                  </a:cubicBezTo>
                  <a:cubicBezTo>
                    <a:pt x="140" y="2025"/>
                    <a:pt x="1713" y="1536"/>
                    <a:pt x="2235" y="1397"/>
                  </a:cubicBezTo>
                  <a:cubicBezTo>
                    <a:pt x="3072" y="1187"/>
                    <a:pt x="4608" y="559"/>
                    <a:pt x="5063" y="107"/>
                  </a:cubicBezTo>
                  <a:lnTo>
                    <a:pt x="4887" y="1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2375;p43"/>
            <p:cNvSpPr/>
            <p:nvPr/>
          </p:nvSpPr>
          <p:spPr>
            <a:xfrm flipH="1">
              <a:off x="3110497" y="2218462"/>
              <a:ext cx="300453" cy="203170"/>
            </a:xfrm>
            <a:custGeom>
              <a:avLst/>
              <a:gdLst/>
              <a:ahLst/>
              <a:cxnLst/>
              <a:rect l="l" t="t" r="r" b="b"/>
              <a:pathLst>
                <a:path w="2165" h="1464" extrusionOk="0">
                  <a:moveTo>
                    <a:pt x="2061" y="0"/>
                  </a:moveTo>
                  <a:cubicBezTo>
                    <a:pt x="2061" y="37"/>
                    <a:pt x="2095" y="419"/>
                    <a:pt x="1885" y="489"/>
                  </a:cubicBezTo>
                  <a:lnTo>
                    <a:pt x="1712" y="489"/>
                  </a:lnTo>
                  <a:cubicBezTo>
                    <a:pt x="1676" y="489"/>
                    <a:pt x="1676" y="489"/>
                    <a:pt x="1643" y="455"/>
                  </a:cubicBezTo>
                  <a:cubicBezTo>
                    <a:pt x="1573" y="419"/>
                    <a:pt x="1503" y="349"/>
                    <a:pt x="1503" y="349"/>
                  </a:cubicBezTo>
                  <a:lnTo>
                    <a:pt x="1503" y="349"/>
                  </a:lnTo>
                  <a:cubicBezTo>
                    <a:pt x="1571" y="521"/>
                    <a:pt x="1440" y="1155"/>
                    <a:pt x="850" y="1155"/>
                  </a:cubicBezTo>
                  <a:cubicBezTo>
                    <a:pt x="835" y="1155"/>
                    <a:pt x="820" y="1154"/>
                    <a:pt x="805" y="1153"/>
                  </a:cubicBezTo>
                  <a:cubicBezTo>
                    <a:pt x="140" y="1084"/>
                    <a:pt x="1" y="735"/>
                    <a:pt x="1" y="735"/>
                  </a:cubicBezTo>
                  <a:lnTo>
                    <a:pt x="1" y="735"/>
                  </a:lnTo>
                  <a:cubicBezTo>
                    <a:pt x="1" y="874"/>
                    <a:pt x="37" y="1014"/>
                    <a:pt x="140" y="1153"/>
                  </a:cubicBezTo>
                  <a:cubicBezTo>
                    <a:pt x="270" y="1362"/>
                    <a:pt x="513" y="1463"/>
                    <a:pt x="767" y="1463"/>
                  </a:cubicBezTo>
                  <a:cubicBezTo>
                    <a:pt x="1194" y="1463"/>
                    <a:pt x="1655" y="1176"/>
                    <a:pt x="1676" y="628"/>
                  </a:cubicBezTo>
                  <a:cubicBezTo>
                    <a:pt x="1676" y="628"/>
                    <a:pt x="1754" y="659"/>
                    <a:pt x="1847" y="659"/>
                  </a:cubicBezTo>
                  <a:cubicBezTo>
                    <a:pt x="1951" y="659"/>
                    <a:pt x="2075" y="621"/>
                    <a:pt x="2131" y="455"/>
                  </a:cubicBezTo>
                  <a:cubicBezTo>
                    <a:pt x="2165" y="210"/>
                    <a:pt x="2061" y="37"/>
                    <a:pt x="2061" y="0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2376;p43"/>
            <p:cNvSpPr/>
            <p:nvPr/>
          </p:nvSpPr>
          <p:spPr>
            <a:xfrm flipH="1">
              <a:off x="3333237" y="2295900"/>
              <a:ext cx="784926" cy="621168"/>
            </a:xfrm>
            <a:custGeom>
              <a:avLst/>
              <a:gdLst/>
              <a:ahLst/>
              <a:cxnLst/>
              <a:rect l="l" t="t" r="r" b="b"/>
              <a:pathLst>
                <a:path w="5656" h="4476" extrusionOk="0">
                  <a:moveTo>
                    <a:pt x="5063" y="1"/>
                  </a:moveTo>
                  <a:cubicBezTo>
                    <a:pt x="5063" y="1"/>
                    <a:pt x="4854" y="805"/>
                    <a:pt x="4505" y="1048"/>
                  </a:cubicBezTo>
                  <a:cubicBezTo>
                    <a:pt x="3910" y="1433"/>
                    <a:pt x="2131" y="2131"/>
                    <a:pt x="1503" y="2793"/>
                  </a:cubicBezTo>
                  <a:cubicBezTo>
                    <a:pt x="875" y="3458"/>
                    <a:pt x="1" y="4399"/>
                    <a:pt x="1" y="4399"/>
                  </a:cubicBezTo>
                  <a:cubicBezTo>
                    <a:pt x="1" y="4399"/>
                    <a:pt x="51" y="4476"/>
                    <a:pt x="197" y="4476"/>
                  </a:cubicBezTo>
                  <a:cubicBezTo>
                    <a:pt x="222" y="4476"/>
                    <a:pt x="249" y="4474"/>
                    <a:pt x="280" y="4468"/>
                  </a:cubicBezTo>
                  <a:cubicBezTo>
                    <a:pt x="280" y="4468"/>
                    <a:pt x="1363" y="3212"/>
                    <a:pt x="1852" y="2829"/>
                  </a:cubicBezTo>
                  <a:cubicBezTo>
                    <a:pt x="2583" y="2201"/>
                    <a:pt x="4993" y="1852"/>
                    <a:pt x="5585" y="768"/>
                  </a:cubicBezTo>
                  <a:cubicBezTo>
                    <a:pt x="5585" y="768"/>
                    <a:pt x="5655" y="37"/>
                    <a:pt x="5063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2377;p43"/>
            <p:cNvSpPr/>
            <p:nvPr/>
          </p:nvSpPr>
          <p:spPr>
            <a:xfrm flipH="1">
              <a:off x="2558301" y="2029724"/>
              <a:ext cx="566629" cy="555249"/>
            </a:xfrm>
            <a:custGeom>
              <a:avLst/>
              <a:gdLst/>
              <a:ahLst/>
              <a:cxnLst/>
              <a:rect l="l" t="t" r="r" b="b"/>
              <a:pathLst>
                <a:path w="4083" h="4001" extrusionOk="0">
                  <a:moveTo>
                    <a:pt x="3804" y="0"/>
                  </a:moveTo>
                  <a:lnTo>
                    <a:pt x="3804" y="0"/>
                  </a:lnTo>
                  <a:cubicBezTo>
                    <a:pt x="4083" y="1011"/>
                    <a:pt x="2966" y="3142"/>
                    <a:pt x="1955" y="3142"/>
                  </a:cubicBezTo>
                  <a:cubicBezTo>
                    <a:pt x="592" y="3142"/>
                    <a:pt x="629" y="1885"/>
                    <a:pt x="629" y="1885"/>
                  </a:cubicBezTo>
                  <a:cubicBezTo>
                    <a:pt x="559" y="1885"/>
                    <a:pt x="523" y="1885"/>
                    <a:pt x="453" y="1849"/>
                  </a:cubicBezTo>
                  <a:cubicBezTo>
                    <a:pt x="419" y="1849"/>
                    <a:pt x="349" y="1815"/>
                    <a:pt x="313" y="1779"/>
                  </a:cubicBezTo>
                  <a:cubicBezTo>
                    <a:pt x="140" y="1606"/>
                    <a:pt x="0" y="1360"/>
                    <a:pt x="0" y="1360"/>
                  </a:cubicBezTo>
                  <a:lnTo>
                    <a:pt x="0" y="1360"/>
                  </a:lnTo>
                  <a:lnTo>
                    <a:pt x="70" y="1815"/>
                  </a:lnTo>
                  <a:cubicBezTo>
                    <a:pt x="104" y="1885"/>
                    <a:pt x="210" y="2128"/>
                    <a:pt x="453" y="2164"/>
                  </a:cubicBezTo>
                  <a:lnTo>
                    <a:pt x="453" y="2268"/>
                  </a:lnTo>
                  <a:cubicBezTo>
                    <a:pt x="592" y="3491"/>
                    <a:pt x="978" y="3840"/>
                    <a:pt x="2165" y="3979"/>
                  </a:cubicBezTo>
                  <a:cubicBezTo>
                    <a:pt x="2282" y="3994"/>
                    <a:pt x="2388" y="4001"/>
                    <a:pt x="2483" y="4001"/>
                  </a:cubicBezTo>
                  <a:cubicBezTo>
                    <a:pt x="3324" y="4001"/>
                    <a:pt x="3369" y="3461"/>
                    <a:pt x="3524" y="2583"/>
                  </a:cubicBezTo>
                  <a:cubicBezTo>
                    <a:pt x="3631" y="2164"/>
                    <a:pt x="3770" y="1639"/>
                    <a:pt x="3873" y="1151"/>
                  </a:cubicBezTo>
                  <a:cubicBezTo>
                    <a:pt x="3980" y="768"/>
                    <a:pt x="3943" y="349"/>
                    <a:pt x="3804" y="0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2378;p43"/>
            <p:cNvSpPr/>
            <p:nvPr/>
          </p:nvSpPr>
          <p:spPr>
            <a:xfrm flipH="1">
              <a:off x="1584360" y="2140885"/>
              <a:ext cx="1070946" cy="1020153"/>
            </a:xfrm>
            <a:custGeom>
              <a:avLst/>
              <a:gdLst/>
              <a:ahLst/>
              <a:cxnLst/>
              <a:rect l="l" t="t" r="r" b="b"/>
              <a:pathLst>
                <a:path w="7717" h="7351" extrusionOk="0">
                  <a:moveTo>
                    <a:pt x="559" y="1"/>
                  </a:moveTo>
                  <a:cubicBezTo>
                    <a:pt x="420" y="665"/>
                    <a:pt x="210" y="1327"/>
                    <a:pt x="1" y="1816"/>
                  </a:cubicBezTo>
                  <a:cubicBezTo>
                    <a:pt x="71" y="2514"/>
                    <a:pt x="526" y="4399"/>
                    <a:pt x="3667" y="5901"/>
                  </a:cubicBezTo>
                  <a:cubicBezTo>
                    <a:pt x="5765" y="6883"/>
                    <a:pt x="6678" y="7351"/>
                    <a:pt x="7164" y="7351"/>
                  </a:cubicBezTo>
                  <a:cubicBezTo>
                    <a:pt x="7438" y="7351"/>
                    <a:pt x="7577" y="7202"/>
                    <a:pt x="7716" y="6912"/>
                  </a:cubicBezTo>
                  <a:lnTo>
                    <a:pt x="7716" y="6912"/>
                  </a:lnTo>
                  <a:cubicBezTo>
                    <a:pt x="7691" y="6914"/>
                    <a:pt x="7663" y="6915"/>
                    <a:pt x="7634" y="6915"/>
                  </a:cubicBezTo>
                  <a:cubicBezTo>
                    <a:pt x="7183" y="6915"/>
                    <a:pt x="6269" y="6637"/>
                    <a:pt x="4399" y="5622"/>
                  </a:cubicBezTo>
                  <a:cubicBezTo>
                    <a:pt x="838" y="3597"/>
                    <a:pt x="559" y="1"/>
                    <a:pt x="559" y="1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2379;p43"/>
            <p:cNvSpPr/>
            <p:nvPr/>
          </p:nvSpPr>
          <p:spPr>
            <a:xfrm flipH="1">
              <a:off x="1792942" y="2411224"/>
              <a:ext cx="736353" cy="1217773"/>
            </a:xfrm>
            <a:custGeom>
              <a:avLst/>
              <a:gdLst/>
              <a:ahLst/>
              <a:cxnLst/>
              <a:rect l="l" t="t" r="r" b="b"/>
              <a:pathLst>
                <a:path w="5306" h="8775" extrusionOk="0">
                  <a:moveTo>
                    <a:pt x="1063" y="0"/>
                  </a:moveTo>
                  <a:cubicBezTo>
                    <a:pt x="644" y="0"/>
                    <a:pt x="0" y="672"/>
                    <a:pt x="0" y="672"/>
                  </a:cubicBezTo>
                  <a:cubicBezTo>
                    <a:pt x="51" y="797"/>
                    <a:pt x="137" y="814"/>
                    <a:pt x="182" y="814"/>
                  </a:cubicBezTo>
                  <a:cubicBezTo>
                    <a:pt x="199" y="814"/>
                    <a:pt x="210" y="812"/>
                    <a:pt x="210" y="812"/>
                  </a:cubicBezTo>
                  <a:cubicBezTo>
                    <a:pt x="210" y="812"/>
                    <a:pt x="675" y="367"/>
                    <a:pt x="947" y="367"/>
                  </a:cubicBezTo>
                  <a:cubicBezTo>
                    <a:pt x="1024" y="367"/>
                    <a:pt x="1086" y="403"/>
                    <a:pt x="1117" y="496"/>
                  </a:cubicBezTo>
                  <a:cubicBezTo>
                    <a:pt x="1223" y="881"/>
                    <a:pt x="1117" y="2068"/>
                    <a:pt x="1293" y="3464"/>
                  </a:cubicBezTo>
                  <a:cubicBezTo>
                    <a:pt x="1503" y="4824"/>
                    <a:pt x="1815" y="5522"/>
                    <a:pt x="2932" y="6709"/>
                  </a:cubicBezTo>
                  <a:cubicBezTo>
                    <a:pt x="4049" y="7896"/>
                    <a:pt x="5096" y="8733"/>
                    <a:pt x="5096" y="8733"/>
                  </a:cubicBezTo>
                  <a:cubicBezTo>
                    <a:pt x="5142" y="8763"/>
                    <a:pt x="5180" y="8774"/>
                    <a:pt x="5212" y="8774"/>
                  </a:cubicBezTo>
                  <a:cubicBezTo>
                    <a:pt x="5255" y="8774"/>
                    <a:pt x="5287" y="8754"/>
                    <a:pt x="5306" y="8733"/>
                  </a:cubicBezTo>
                  <a:cubicBezTo>
                    <a:pt x="3806" y="7443"/>
                    <a:pt x="3142" y="6745"/>
                    <a:pt x="2164" y="5419"/>
                  </a:cubicBezTo>
                  <a:cubicBezTo>
                    <a:pt x="1293" y="4196"/>
                    <a:pt x="1606" y="287"/>
                    <a:pt x="1223" y="44"/>
                  </a:cubicBezTo>
                  <a:cubicBezTo>
                    <a:pt x="1176" y="13"/>
                    <a:pt x="1122" y="0"/>
                    <a:pt x="1063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2380;p43"/>
            <p:cNvSpPr/>
            <p:nvPr/>
          </p:nvSpPr>
          <p:spPr>
            <a:xfrm flipH="1">
              <a:off x="1284045" y="2044018"/>
              <a:ext cx="1303398" cy="799636"/>
            </a:xfrm>
            <a:custGeom>
              <a:avLst/>
              <a:gdLst/>
              <a:ahLst/>
              <a:cxnLst/>
              <a:rect l="l" t="t" r="r" b="b"/>
              <a:pathLst>
                <a:path w="9392" h="5762" extrusionOk="0">
                  <a:moveTo>
                    <a:pt x="70" y="1"/>
                  </a:moveTo>
                  <a:lnTo>
                    <a:pt x="0" y="70"/>
                  </a:lnTo>
                  <a:cubicBezTo>
                    <a:pt x="37" y="140"/>
                    <a:pt x="37" y="246"/>
                    <a:pt x="70" y="350"/>
                  </a:cubicBezTo>
                  <a:cubicBezTo>
                    <a:pt x="246" y="386"/>
                    <a:pt x="525" y="489"/>
                    <a:pt x="838" y="665"/>
                  </a:cubicBezTo>
                  <a:cubicBezTo>
                    <a:pt x="559" y="419"/>
                    <a:pt x="316" y="210"/>
                    <a:pt x="70" y="1"/>
                  </a:cubicBezTo>
                  <a:close/>
                  <a:moveTo>
                    <a:pt x="2899" y="2061"/>
                  </a:moveTo>
                  <a:cubicBezTo>
                    <a:pt x="3631" y="2653"/>
                    <a:pt x="4189" y="3142"/>
                    <a:pt x="4225" y="3212"/>
                  </a:cubicBezTo>
                  <a:cubicBezTo>
                    <a:pt x="4225" y="3248"/>
                    <a:pt x="4957" y="4016"/>
                    <a:pt x="5691" y="4923"/>
                  </a:cubicBezTo>
                  <a:cubicBezTo>
                    <a:pt x="5272" y="4086"/>
                    <a:pt x="4817" y="3212"/>
                    <a:pt x="4365" y="2374"/>
                  </a:cubicBezTo>
                  <a:cubicBezTo>
                    <a:pt x="3910" y="2341"/>
                    <a:pt x="3388" y="2271"/>
                    <a:pt x="2899" y="2061"/>
                  </a:cubicBezTo>
                  <a:close/>
                  <a:moveTo>
                    <a:pt x="4854" y="2690"/>
                  </a:moveTo>
                  <a:lnTo>
                    <a:pt x="4854" y="2690"/>
                  </a:lnTo>
                  <a:cubicBezTo>
                    <a:pt x="5376" y="3631"/>
                    <a:pt x="5934" y="4678"/>
                    <a:pt x="6353" y="5622"/>
                  </a:cubicBezTo>
                  <a:cubicBezTo>
                    <a:pt x="6493" y="5655"/>
                    <a:pt x="6599" y="5691"/>
                    <a:pt x="6772" y="5761"/>
                  </a:cubicBezTo>
                  <a:lnTo>
                    <a:pt x="6808" y="5761"/>
                  </a:lnTo>
                  <a:cubicBezTo>
                    <a:pt x="8238" y="5761"/>
                    <a:pt x="9391" y="5063"/>
                    <a:pt x="9391" y="5063"/>
                  </a:cubicBezTo>
                  <a:cubicBezTo>
                    <a:pt x="9391" y="5063"/>
                    <a:pt x="8936" y="4887"/>
                    <a:pt x="8274" y="4608"/>
                  </a:cubicBezTo>
                  <a:cubicBezTo>
                    <a:pt x="7855" y="4538"/>
                    <a:pt x="7437" y="4468"/>
                    <a:pt x="7088" y="4365"/>
                  </a:cubicBezTo>
                  <a:lnTo>
                    <a:pt x="6074" y="3876"/>
                  </a:lnTo>
                  <a:lnTo>
                    <a:pt x="6074" y="3876"/>
                  </a:lnTo>
                  <a:cubicBezTo>
                    <a:pt x="6074" y="3876"/>
                    <a:pt x="6214" y="3876"/>
                    <a:pt x="7018" y="4016"/>
                  </a:cubicBezTo>
                  <a:cubicBezTo>
                    <a:pt x="6250" y="3631"/>
                    <a:pt x="5446" y="3178"/>
                    <a:pt x="4854" y="26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2381;p43"/>
            <p:cNvSpPr/>
            <p:nvPr/>
          </p:nvSpPr>
          <p:spPr>
            <a:xfrm flipH="1">
              <a:off x="2587305" y="1942432"/>
              <a:ext cx="116434" cy="155153"/>
            </a:xfrm>
            <a:custGeom>
              <a:avLst/>
              <a:gdLst/>
              <a:ahLst/>
              <a:cxnLst/>
              <a:rect l="l" t="t" r="r" b="b"/>
              <a:pathLst>
                <a:path w="839" h="1118" extrusionOk="0">
                  <a:moveTo>
                    <a:pt x="71" y="1"/>
                  </a:moveTo>
                  <a:lnTo>
                    <a:pt x="71" y="1"/>
                  </a:lnTo>
                  <a:cubicBezTo>
                    <a:pt x="37" y="174"/>
                    <a:pt x="1" y="663"/>
                    <a:pt x="596" y="1118"/>
                  </a:cubicBezTo>
                  <a:cubicBezTo>
                    <a:pt x="629" y="1118"/>
                    <a:pt x="665" y="1082"/>
                    <a:pt x="699" y="1082"/>
                  </a:cubicBezTo>
                  <a:lnTo>
                    <a:pt x="805" y="1082"/>
                  </a:lnTo>
                  <a:cubicBezTo>
                    <a:pt x="838" y="978"/>
                    <a:pt x="838" y="908"/>
                    <a:pt x="805" y="839"/>
                  </a:cubicBezTo>
                  <a:cubicBezTo>
                    <a:pt x="805" y="839"/>
                    <a:pt x="559" y="802"/>
                    <a:pt x="386" y="593"/>
                  </a:cubicBezTo>
                  <a:cubicBezTo>
                    <a:pt x="386" y="593"/>
                    <a:pt x="456" y="523"/>
                    <a:pt x="526" y="420"/>
                  </a:cubicBezTo>
                  <a:cubicBezTo>
                    <a:pt x="350" y="244"/>
                    <a:pt x="210" y="141"/>
                    <a:pt x="71" y="1"/>
                  </a:cubicBezTo>
                  <a:close/>
                </a:path>
              </a:pathLst>
            </a:custGeom>
            <a:solidFill>
              <a:srgbClr val="D7DD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2382;p43"/>
            <p:cNvSpPr/>
            <p:nvPr/>
          </p:nvSpPr>
          <p:spPr>
            <a:xfrm flipH="1">
              <a:off x="2466013" y="2000580"/>
              <a:ext cx="184158" cy="140443"/>
            </a:xfrm>
            <a:custGeom>
              <a:avLst/>
              <a:gdLst/>
              <a:ahLst/>
              <a:cxnLst/>
              <a:rect l="l" t="t" r="r" b="b"/>
              <a:pathLst>
                <a:path w="1327" h="1012" extrusionOk="0">
                  <a:moveTo>
                    <a:pt x="383" y="210"/>
                  </a:moveTo>
                  <a:cubicBezTo>
                    <a:pt x="419" y="244"/>
                    <a:pt x="452" y="314"/>
                    <a:pt x="452" y="383"/>
                  </a:cubicBezTo>
                  <a:lnTo>
                    <a:pt x="522" y="314"/>
                  </a:lnTo>
                  <a:cubicBezTo>
                    <a:pt x="489" y="280"/>
                    <a:pt x="419" y="244"/>
                    <a:pt x="383" y="210"/>
                  </a:cubicBezTo>
                  <a:close/>
                  <a:moveTo>
                    <a:pt x="140" y="1"/>
                  </a:moveTo>
                  <a:cubicBezTo>
                    <a:pt x="70" y="104"/>
                    <a:pt x="0" y="174"/>
                    <a:pt x="0" y="174"/>
                  </a:cubicBezTo>
                  <a:cubicBezTo>
                    <a:pt x="173" y="383"/>
                    <a:pt x="419" y="420"/>
                    <a:pt x="419" y="420"/>
                  </a:cubicBezTo>
                  <a:cubicBezTo>
                    <a:pt x="419" y="350"/>
                    <a:pt x="419" y="280"/>
                    <a:pt x="383" y="210"/>
                  </a:cubicBezTo>
                  <a:cubicBezTo>
                    <a:pt x="313" y="140"/>
                    <a:pt x="243" y="71"/>
                    <a:pt x="140" y="1"/>
                  </a:cubicBezTo>
                  <a:close/>
                  <a:moveTo>
                    <a:pt x="1290" y="978"/>
                  </a:moveTo>
                  <a:lnTo>
                    <a:pt x="1326" y="1012"/>
                  </a:lnTo>
                  <a:cubicBezTo>
                    <a:pt x="1326" y="1012"/>
                    <a:pt x="1326" y="978"/>
                    <a:pt x="1290" y="978"/>
                  </a:cubicBezTo>
                  <a:close/>
                </a:path>
              </a:pathLst>
            </a:custGeom>
            <a:solidFill>
              <a:srgbClr val="D8D9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2383;p43"/>
            <p:cNvSpPr/>
            <p:nvPr/>
          </p:nvSpPr>
          <p:spPr>
            <a:xfrm flipH="1">
              <a:off x="2597019" y="1942432"/>
              <a:ext cx="48572" cy="38996"/>
            </a:xfrm>
            <a:custGeom>
              <a:avLst/>
              <a:gdLst/>
              <a:ahLst/>
              <a:cxnLst/>
              <a:rect l="l" t="t" r="r" b="b"/>
              <a:pathLst>
                <a:path w="350" h="281" extrusionOk="0">
                  <a:moveTo>
                    <a:pt x="1" y="1"/>
                  </a:moveTo>
                  <a:cubicBezTo>
                    <a:pt x="1" y="1"/>
                    <a:pt x="37" y="34"/>
                    <a:pt x="37" y="71"/>
                  </a:cubicBezTo>
                  <a:cubicBezTo>
                    <a:pt x="107" y="141"/>
                    <a:pt x="140" y="210"/>
                    <a:pt x="210" y="280"/>
                  </a:cubicBezTo>
                  <a:cubicBezTo>
                    <a:pt x="246" y="244"/>
                    <a:pt x="316" y="174"/>
                    <a:pt x="350" y="104"/>
                  </a:cubicBezTo>
                  <a:cubicBezTo>
                    <a:pt x="210" y="34"/>
                    <a:pt x="107" y="34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2384;p43"/>
            <p:cNvSpPr/>
            <p:nvPr/>
          </p:nvSpPr>
          <p:spPr>
            <a:xfrm flipH="1">
              <a:off x="2616448" y="1932856"/>
              <a:ext cx="77577" cy="67862"/>
            </a:xfrm>
            <a:custGeom>
              <a:avLst/>
              <a:gdLst/>
              <a:ahLst/>
              <a:cxnLst/>
              <a:rect l="l" t="t" r="r" b="b"/>
              <a:pathLst>
                <a:path w="559" h="489" extrusionOk="0">
                  <a:moveTo>
                    <a:pt x="1" y="0"/>
                  </a:moveTo>
                  <a:lnTo>
                    <a:pt x="1" y="70"/>
                  </a:lnTo>
                  <a:cubicBezTo>
                    <a:pt x="140" y="210"/>
                    <a:pt x="280" y="313"/>
                    <a:pt x="456" y="489"/>
                  </a:cubicBezTo>
                  <a:cubicBezTo>
                    <a:pt x="489" y="453"/>
                    <a:pt x="526" y="419"/>
                    <a:pt x="559" y="349"/>
                  </a:cubicBezTo>
                  <a:cubicBezTo>
                    <a:pt x="489" y="279"/>
                    <a:pt x="456" y="210"/>
                    <a:pt x="386" y="140"/>
                  </a:cubicBezTo>
                  <a:cubicBezTo>
                    <a:pt x="350" y="103"/>
                    <a:pt x="350" y="70"/>
                    <a:pt x="316" y="70"/>
                  </a:cubicBezTo>
                  <a:cubicBezTo>
                    <a:pt x="107" y="34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2385;p43"/>
            <p:cNvSpPr/>
            <p:nvPr/>
          </p:nvSpPr>
          <p:spPr>
            <a:xfrm flipH="1">
              <a:off x="2640457" y="1942432"/>
              <a:ext cx="9714" cy="9853"/>
            </a:xfrm>
            <a:custGeom>
              <a:avLst/>
              <a:gdLst/>
              <a:ahLst/>
              <a:cxnLst/>
              <a:rect l="l" t="t" r="r" b="b"/>
              <a:pathLst>
                <a:path w="70" h="71" extrusionOk="0">
                  <a:moveTo>
                    <a:pt x="0" y="1"/>
                  </a:moveTo>
                  <a:cubicBezTo>
                    <a:pt x="34" y="1"/>
                    <a:pt x="34" y="34"/>
                    <a:pt x="70" y="71"/>
                  </a:cubicBezTo>
                  <a:cubicBezTo>
                    <a:pt x="70" y="34"/>
                    <a:pt x="34" y="1"/>
                    <a:pt x="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2386;p43"/>
            <p:cNvSpPr/>
            <p:nvPr/>
          </p:nvSpPr>
          <p:spPr>
            <a:xfrm flipH="1">
              <a:off x="1981680" y="1976155"/>
              <a:ext cx="596049" cy="397459"/>
            </a:xfrm>
            <a:custGeom>
              <a:avLst/>
              <a:gdLst/>
              <a:ahLst/>
              <a:cxnLst/>
              <a:rect l="l" t="t" r="r" b="b"/>
              <a:pathLst>
                <a:path w="4295" h="2864" extrusionOk="0">
                  <a:moveTo>
                    <a:pt x="1117" y="316"/>
                  </a:moveTo>
                  <a:cubicBezTo>
                    <a:pt x="1084" y="559"/>
                    <a:pt x="1047" y="875"/>
                    <a:pt x="978" y="1118"/>
                  </a:cubicBezTo>
                  <a:cubicBezTo>
                    <a:pt x="1117" y="978"/>
                    <a:pt x="1327" y="735"/>
                    <a:pt x="1536" y="490"/>
                  </a:cubicBezTo>
                  <a:cubicBezTo>
                    <a:pt x="1396" y="420"/>
                    <a:pt x="1257" y="350"/>
                    <a:pt x="1117" y="316"/>
                  </a:cubicBezTo>
                  <a:close/>
                  <a:moveTo>
                    <a:pt x="349" y="1"/>
                  </a:moveTo>
                  <a:lnTo>
                    <a:pt x="0" y="490"/>
                  </a:lnTo>
                  <a:cubicBezTo>
                    <a:pt x="246" y="699"/>
                    <a:pt x="489" y="908"/>
                    <a:pt x="768" y="1154"/>
                  </a:cubicBezTo>
                  <a:lnTo>
                    <a:pt x="908" y="210"/>
                  </a:lnTo>
                  <a:cubicBezTo>
                    <a:pt x="698" y="141"/>
                    <a:pt x="525" y="71"/>
                    <a:pt x="349" y="1"/>
                  </a:cubicBezTo>
                  <a:close/>
                  <a:moveTo>
                    <a:pt x="1852" y="665"/>
                  </a:moveTo>
                  <a:cubicBezTo>
                    <a:pt x="1642" y="875"/>
                    <a:pt x="1396" y="1154"/>
                    <a:pt x="1187" y="1397"/>
                  </a:cubicBezTo>
                  <a:cubicBezTo>
                    <a:pt x="1712" y="1746"/>
                    <a:pt x="2304" y="2165"/>
                    <a:pt x="2829" y="2550"/>
                  </a:cubicBezTo>
                  <a:cubicBezTo>
                    <a:pt x="3318" y="2760"/>
                    <a:pt x="3840" y="2830"/>
                    <a:pt x="4295" y="2863"/>
                  </a:cubicBezTo>
                  <a:cubicBezTo>
                    <a:pt x="4189" y="2690"/>
                    <a:pt x="4086" y="2514"/>
                    <a:pt x="3979" y="2305"/>
                  </a:cubicBezTo>
                  <a:cubicBezTo>
                    <a:pt x="3281" y="1573"/>
                    <a:pt x="2550" y="1048"/>
                    <a:pt x="1852" y="6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2387;p43"/>
            <p:cNvSpPr/>
            <p:nvPr/>
          </p:nvSpPr>
          <p:spPr>
            <a:xfrm flipH="1">
              <a:off x="2422576" y="1956865"/>
              <a:ext cx="208305" cy="189154"/>
            </a:xfrm>
            <a:custGeom>
              <a:avLst/>
              <a:gdLst/>
              <a:ahLst/>
              <a:cxnLst/>
              <a:rect l="l" t="t" r="r" b="b"/>
              <a:pathLst>
                <a:path w="1501" h="1363" extrusionOk="0">
                  <a:moveTo>
                    <a:pt x="244" y="0"/>
                  </a:moveTo>
                  <a:cubicBezTo>
                    <a:pt x="210" y="70"/>
                    <a:pt x="140" y="140"/>
                    <a:pt x="104" y="176"/>
                  </a:cubicBezTo>
                  <a:cubicBezTo>
                    <a:pt x="71" y="246"/>
                    <a:pt x="34" y="280"/>
                    <a:pt x="1" y="316"/>
                  </a:cubicBezTo>
                  <a:cubicBezTo>
                    <a:pt x="104" y="386"/>
                    <a:pt x="174" y="455"/>
                    <a:pt x="244" y="525"/>
                  </a:cubicBezTo>
                  <a:cubicBezTo>
                    <a:pt x="280" y="559"/>
                    <a:pt x="350" y="595"/>
                    <a:pt x="383" y="629"/>
                  </a:cubicBezTo>
                  <a:lnTo>
                    <a:pt x="732" y="140"/>
                  </a:lnTo>
                  <a:cubicBezTo>
                    <a:pt x="559" y="70"/>
                    <a:pt x="383" y="37"/>
                    <a:pt x="244" y="0"/>
                  </a:cubicBezTo>
                  <a:close/>
                  <a:moveTo>
                    <a:pt x="1291" y="349"/>
                  </a:moveTo>
                  <a:lnTo>
                    <a:pt x="1151" y="1293"/>
                  </a:lnTo>
                  <a:cubicBezTo>
                    <a:pt x="1187" y="1293"/>
                    <a:pt x="1187" y="1327"/>
                    <a:pt x="1187" y="1327"/>
                  </a:cubicBezTo>
                  <a:cubicBezTo>
                    <a:pt x="1221" y="1327"/>
                    <a:pt x="1257" y="1363"/>
                    <a:pt x="1291" y="1363"/>
                  </a:cubicBezTo>
                  <a:cubicBezTo>
                    <a:pt x="1327" y="1363"/>
                    <a:pt x="1327" y="1327"/>
                    <a:pt x="1361" y="1257"/>
                  </a:cubicBezTo>
                  <a:cubicBezTo>
                    <a:pt x="1430" y="1014"/>
                    <a:pt x="1467" y="698"/>
                    <a:pt x="1500" y="455"/>
                  </a:cubicBezTo>
                  <a:lnTo>
                    <a:pt x="1291" y="349"/>
                  </a:lnTo>
                  <a:close/>
                </a:path>
              </a:pathLst>
            </a:custGeom>
            <a:solidFill>
              <a:srgbClr val="F7F7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2388;p43"/>
            <p:cNvSpPr/>
            <p:nvPr/>
          </p:nvSpPr>
          <p:spPr>
            <a:xfrm flipH="1">
              <a:off x="1647641" y="2824089"/>
              <a:ext cx="58148" cy="19568"/>
            </a:xfrm>
            <a:custGeom>
              <a:avLst/>
              <a:gdLst/>
              <a:ahLst/>
              <a:cxnLst/>
              <a:rect l="l" t="t" r="r" b="b"/>
              <a:pathLst>
                <a:path w="419" h="141" extrusionOk="0">
                  <a:moveTo>
                    <a:pt x="0" y="1"/>
                  </a:moveTo>
                  <a:cubicBezTo>
                    <a:pt x="36" y="34"/>
                    <a:pt x="36" y="70"/>
                    <a:pt x="70" y="104"/>
                  </a:cubicBezTo>
                  <a:cubicBezTo>
                    <a:pt x="176" y="140"/>
                    <a:pt x="279" y="140"/>
                    <a:pt x="419" y="140"/>
                  </a:cubicBezTo>
                  <a:cubicBezTo>
                    <a:pt x="246" y="70"/>
                    <a:pt x="140" y="34"/>
                    <a:pt x="0" y="1"/>
                  </a:cubicBezTo>
                  <a:close/>
                </a:path>
              </a:pathLst>
            </a:custGeom>
            <a:solidFill>
              <a:srgbClr val="D8D9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2389;p43"/>
            <p:cNvSpPr/>
            <p:nvPr/>
          </p:nvSpPr>
          <p:spPr>
            <a:xfrm flipH="1">
              <a:off x="1439058" y="2581921"/>
              <a:ext cx="305588" cy="101585"/>
            </a:xfrm>
            <a:custGeom>
              <a:avLst/>
              <a:gdLst/>
              <a:ahLst/>
              <a:cxnLst/>
              <a:rect l="l" t="t" r="r" b="b"/>
              <a:pathLst>
                <a:path w="2202" h="732" extrusionOk="0">
                  <a:moveTo>
                    <a:pt x="1" y="0"/>
                  </a:moveTo>
                  <a:lnTo>
                    <a:pt x="1015" y="489"/>
                  </a:lnTo>
                  <a:cubicBezTo>
                    <a:pt x="1364" y="592"/>
                    <a:pt x="1782" y="662"/>
                    <a:pt x="2201" y="732"/>
                  </a:cubicBezTo>
                  <a:cubicBezTo>
                    <a:pt x="1816" y="559"/>
                    <a:pt x="1397" y="383"/>
                    <a:pt x="945" y="140"/>
                  </a:cubicBezTo>
                  <a:cubicBezTo>
                    <a:pt x="14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8D9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2390;p43"/>
            <p:cNvSpPr/>
            <p:nvPr/>
          </p:nvSpPr>
          <p:spPr>
            <a:xfrm flipH="1">
              <a:off x="1696075" y="2044018"/>
              <a:ext cx="755782" cy="794501"/>
            </a:xfrm>
            <a:custGeom>
              <a:avLst/>
              <a:gdLst/>
              <a:ahLst/>
              <a:cxnLst/>
              <a:rect l="l" t="t" r="r" b="b"/>
              <a:pathLst>
                <a:path w="5446" h="5725" extrusionOk="0">
                  <a:moveTo>
                    <a:pt x="629" y="1"/>
                  </a:moveTo>
                  <a:cubicBezTo>
                    <a:pt x="420" y="246"/>
                    <a:pt x="210" y="489"/>
                    <a:pt x="71" y="629"/>
                  </a:cubicBezTo>
                  <a:cubicBezTo>
                    <a:pt x="37" y="699"/>
                    <a:pt x="37" y="735"/>
                    <a:pt x="1" y="735"/>
                  </a:cubicBezTo>
                  <a:cubicBezTo>
                    <a:pt x="107" y="805"/>
                    <a:pt x="177" y="875"/>
                    <a:pt x="280" y="908"/>
                  </a:cubicBezTo>
                  <a:cubicBezTo>
                    <a:pt x="489" y="665"/>
                    <a:pt x="735" y="386"/>
                    <a:pt x="945" y="176"/>
                  </a:cubicBezTo>
                  <a:cubicBezTo>
                    <a:pt x="838" y="107"/>
                    <a:pt x="735" y="70"/>
                    <a:pt x="629" y="1"/>
                  </a:cubicBezTo>
                  <a:close/>
                  <a:moveTo>
                    <a:pt x="3072" y="1816"/>
                  </a:moveTo>
                  <a:lnTo>
                    <a:pt x="3072" y="1816"/>
                  </a:lnTo>
                  <a:cubicBezTo>
                    <a:pt x="3179" y="2025"/>
                    <a:pt x="3282" y="2201"/>
                    <a:pt x="3388" y="2374"/>
                  </a:cubicBezTo>
                  <a:cubicBezTo>
                    <a:pt x="3840" y="3212"/>
                    <a:pt x="4295" y="4086"/>
                    <a:pt x="4714" y="4923"/>
                  </a:cubicBezTo>
                  <a:cubicBezTo>
                    <a:pt x="4924" y="5166"/>
                    <a:pt x="5167" y="5446"/>
                    <a:pt x="5376" y="5725"/>
                  </a:cubicBezTo>
                  <a:lnTo>
                    <a:pt x="5446" y="5725"/>
                  </a:lnTo>
                  <a:cubicBezTo>
                    <a:pt x="5412" y="5691"/>
                    <a:pt x="5412" y="5655"/>
                    <a:pt x="5376" y="5622"/>
                  </a:cubicBezTo>
                  <a:cubicBezTo>
                    <a:pt x="4957" y="4678"/>
                    <a:pt x="4399" y="3631"/>
                    <a:pt x="3877" y="2690"/>
                  </a:cubicBezTo>
                  <a:lnTo>
                    <a:pt x="3388" y="2201"/>
                  </a:lnTo>
                  <a:cubicBezTo>
                    <a:pt x="3282" y="2061"/>
                    <a:pt x="3179" y="1955"/>
                    <a:pt x="3072" y="1816"/>
                  </a:cubicBezTo>
                  <a:close/>
                </a:path>
              </a:pathLst>
            </a:custGeom>
            <a:solidFill>
              <a:srgbClr val="D8D9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2391;p43"/>
            <p:cNvSpPr/>
            <p:nvPr/>
          </p:nvSpPr>
          <p:spPr>
            <a:xfrm flipH="1">
              <a:off x="1734795" y="2092451"/>
              <a:ext cx="886372" cy="741488"/>
            </a:xfrm>
            <a:custGeom>
              <a:avLst/>
              <a:gdLst/>
              <a:ahLst/>
              <a:cxnLst/>
              <a:rect l="l" t="t" r="r" b="b"/>
              <a:pathLst>
                <a:path w="6387" h="5343" extrusionOk="0">
                  <a:moveTo>
                    <a:pt x="104" y="1"/>
                  </a:moveTo>
                  <a:cubicBezTo>
                    <a:pt x="70" y="1"/>
                    <a:pt x="34" y="37"/>
                    <a:pt x="1" y="37"/>
                  </a:cubicBezTo>
                  <a:cubicBezTo>
                    <a:pt x="70" y="107"/>
                    <a:pt x="140" y="140"/>
                    <a:pt x="210" y="177"/>
                  </a:cubicBezTo>
                  <a:lnTo>
                    <a:pt x="210" y="70"/>
                  </a:lnTo>
                  <a:lnTo>
                    <a:pt x="210" y="1"/>
                  </a:lnTo>
                  <a:close/>
                  <a:moveTo>
                    <a:pt x="313" y="140"/>
                  </a:moveTo>
                  <a:lnTo>
                    <a:pt x="313" y="246"/>
                  </a:lnTo>
                  <a:cubicBezTo>
                    <a:pt x="350" y="280"/>
                    <a:pt x="419" y="316"/>
                    <a:pt x="489" y="350"/>
                  </a:cubicBezTo>
                  <a:cubicBezTo>
                    <a:pt x="1779" y="978"/>
                    <a:pt x="2757" y="3597"/>
                    <a:pt x="5027" y="4887"/>
                  </a:cubicBezTo>
                  <a:cubicBezTo>
                    <a:pt x="5479" y="5133"/>
                    <a:pt x="5934" y="5273"/>
                    <a:pt x="6387" y="5342"/>
                  </a:cubicBezTo>
                  <a:cubicBezTo>
                    <a:pt x="5270" y="3946"/>
                    <a:pt x="3874" y="2550"/>
                    <a:pt x="2793" y="1643"/>
                  </a:cubicBezTo>
                  <a:cubicBezTo>
                    <a:pt x="1570" y="629"/>
                    <a:pt x="592" y="210"/>
                    <a:pt x="313" y="140"/>
                  </a:cubicBezTo>
                  <a:close/>
                </a:path>
              </a:pathLst>
            </a:custGeom>
            <a:solidFill>
              <a:srgbClr val="D7DD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2392;p43"/>
            <p:cNvSpPr/>
            <p:nvPr/>
          </p:nvSpPr>
          <p:spPr>
            <a:xfrm flipH="1">
              <a:off x="1705651" y="2092451"/>
              <a:ext cx="872078" cy="746068"/>
            </a:xfrm>
            <a:custGeom>
              <a:avLst/>
              <a:gdLst/>
              <a:ahLst/>
              <a:cxnLst/>
              <a:rect l="l" t="t" r="r" b="b"/>
              <a:pathLst>
                <a:path w="6284" h="5376" extrusionOk="0">
                  <a:moveTo>
                    <a:pt x="0" y="1"/>
                  </a:moveTo>
                  <a:lnTo>
                    <a:pt x="0" y="140"/>
                  </a:lnTo>
                  <a:cubicBezTo>
                    <a:pt x="279" y="210"/>
                    <a:pt x="1257" y="629"/>
                    <a:pt x="2480" y="1643"/>
                  </a:cubicBezTo>
                  <a:cubicBezTo>
                    <a:pt x="3561" y="2550"/>
                    <a:pt x="4957" y="3946"/>
                    <a:pt x="6074" y="5342"/>
                  </a:cubicBezTo>
                  <a:cubicBezTo>
                    <a:pt x="6143" y="5376"/>
                    <a:pt x="6213" y="5376"/>
                    <a:pt x="6283" y="5376"/>
                  </a:cubicBezTo>
                  <a:cubicBezTo>
                    <a:pt x="6074" y="5097"/>
                    <a:pt x="5831" y="4817"/>
                    <a:pt x="5621" y="4574"/>
                  </a:cubicBezTo>
                  <a:cubicBezTo>
                    <a:pt x="4887" y="3667"/>
                    <a:pt x="4155" y="2899"/>
                    <a:pt x="4155" y="2863"/>
                  </a:cubicBezTo>
                  <a:cubicBezTo>
                    <a:pt x="4119" y="2793"/>
                    <a:pt x="3561" y="2304"/>
                    <a:pt x="2829" y="1712"/>
                  </a:cubicBezTo>
                  <a:cubicBezTo>
                    <a:pt x="2304" y="1327"/>
                    <a:pt x="1712" y="908"/>
                    <a:pt x="1187" y="559"/>
                  </a:cubicBezTo>
                  <a:cubicBezTo>
                    <a:pt x="1084" y="526"/>
                    <a:pt x="1014" y="456"/>
                    <a:pt x="908" y="386"/>
                  </a:cubicBezTo>
                  <a:cubicBezTo>
                    <a:pt x="874" y="386"/>
                    <a:pt x="838" y="350"/>
                    <a:pt x="804" y="350"/>
                  </a:cubicBezTo>
                  <a:lnTo>
                    <a:pt x="768" y="316"/>
                  </a:lnTo>
                  <a:cubicBezTo>
                    <a:pt x="455" y="140"/>
                    <a:pt x="176" y="37"/>
                    <a:pt x="0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2393;p43"/>
            <p:cNvSpPr/>
            <p:nvPr/>
          </p:nvSpPr>
          <p:spPr>
            <a:xfrm flipH="1">
              <a:off x="2577590" y="2029724"/>
              <a:ext cx="19568" cy="97005"/>
            </a:xfrm>
            <a:custGeom>
              <a:avLst/>
              <a:gdLst/>
              <a:ahLst/>
              <a:cxnLst/>
              <a:rect l="l" t="t" r="r" b="b"/>
              <a:pathLst>
                <a:path w="141" h="699" extrusionOk="0">
                  <a:moveTo>
                    <a:pt x="1" y="0"/>
                  </a:moveTo>
                  <a:cubicBezTo>
                    <a:pt x="37" y="70"/>
                    <a:pt x="37" y="140"/>
                    <a:pt x="37" y="210"/>
                  </a:cubicBezTo>
                  <a:cubicBezTo>
                    <a:pt x="70" y="279"/>
                    <a:pt x="70" y="349"/>
                    <a:pt x="37" y="453"/>
                  </a:cubicBezTo>
                  <a:lnTo>
                    <a:pt x="37" y="522"/>
                  </a:lnTo>
                  <a:lnTo>
                    <a:pt x="37" y="629"/>
                  </a:lnTo>
                  <a:cubicBezTo>
                    <a:pt x="70" y="662"/>
                    <a:pt x="107" y="698"/>
                    <a:pt x="140" y="698"/>
                  </a:cubicBezTo>
                  <a:lnTo>
                    <a:pt x="140" y="592"/>
                  </a:lnTo>
                  <a:lnTo>
                    <a:pt x="140" y="453"/>
                  </a:lnTo>
                  <a:cubicBezTo>
                    <a:pt x="107" y="349"/>
                    <a:pt x="107" y="243"/>
                    <a:pt x="70" y="173"/>
                  </a:cubicBezTo>
                  <a:cubicBezTo>
                    <a:pt x="70" y="104"/>
                    <a:pt x="37" y="34"/>
                    <a:pt x="1" y="0"/>
                  </a:cubicBezTo>
                  <a:close/>
                </a:path>
              </a:pathLst>
            </a:custGeom>
            <a:solidFill>
              <a:srgbClr val="D2D8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2394;p43"/>
            <p:cNvSpPr/>
            <p:nvPr/>
          </p:nvSpPr>
          <p:spPr>
            <a:xfrm flipH="1">
              <a:off x="2529157" y="2173081"/>
              <a:ext cx="348887" cy="741905"/>
            </a:xfrm>
            <a:custGeom>
              <a:avLst/>
              <a:gdLst/>
              <a:ahLst/>
              <a:cxnLst/>
              <a:rect l="l" t="t" r="r" b="b"/>
              <a:pathLst>
                <a:path w="2514" h="5346" extrusionOk="0">
                  <a:moveTo>
                    <a:pt x="1901" y="0"/>
                  </a:moveTo>
                  <a:cubicBezTo>
                    <a:pt x="1341" y="0"/>
                    <a:pt x="0" y="1341"/>
                    <a:pt x="0" y="1341"/>
                  </a:cubicBezTo>
                  <a:cubicBezTo>
                    <a:pt x="0" y="1444"/>
                    <a:pt x="140" y="1480"/>
                    <a:pt x="140" y="1480"/>
                  </a:cubicBezTo>
                  <a:cubicBezTo>
                    <a:pt x="854" y="647"/>
                    <a:pt x="1620" y="219"/>
                    <a:pt x="1852" y="219"/>
                  </a:cubicBezTo>
                  <a:cubicBezTo>
                    <a:pt x="1892" y="219"/>
                    <a:pt x="1916" y="232"/>
                    <a:pt x="1921" y="257"/>
                  </a:cubicBezTo>
                  <a:cubicBezTo>
                    <a:pt x="1955" y="433"/>
                    <a:pt x="1852" y="1025"/>
                    <a:pt x="1433" y="2388"/>
                  </a:cubicBezTo>
                  <a:cubicBezTo>
                    <a:pt x="1014" y="3784"/>
                    <a:pt x="628" y="5214"/>
                    <a:pt x="628" y="5214"/>
                  </a:cubicBezTo>
                  <a:cubicBezTo>
                    <a:pt x="717" y="5319"/>
                    <a:pt x="814" y="5345"/>
                    <a:pt x="889" y="5345"/>
                  </a:cubicBezTo>
                  <a:cubicBezTo>
                    <a:pt x="962" y="5345"/>
                    <a:pt x="1014" y="5320"/>
                    <a:pt x="1014" y="5320"/>
                  </a:cubicBezTo>
                  <a:cubicBezTo>
                    <a:pt x="1153" y="4273"/>
                    <a:pt x="2513" y="224"/>
                    <a:pt x="1991" y="14"/>
                  </a:cubicBezTo>
                  <a:cubicBezTo>
                    <a:pt x="1964" y="5"/>
                    <a:pt x="1934" y="0"/>
                    <a:pt x="1901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7768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" name="Google Shape;1368;p52"/>
          <p:cNvSpPr txBox="1">
            <a:spLocks noGrp="1"/>
          </p:cNvSpPr>
          <p:nvPr>
            <p:ph type="title"/>
          </p:nvPr>
        </p:nvSpPr>
        <p:spPr>
          <a:xfrm>
            <a:off x="-2664256" y="429988"/>
            <a:ext cx="5581076" cy="82988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Case study </a:t>
            </a:r>
            <a:endParaRPr sz="2000" dirty="0">
              <a:solidFill>
                <a:srgbClr val="FFFF00"/>
              </a:solidFill>
            </a:endParaRPr>
          </a:p>
        </p:txBody>
      </p:sp>
      <p:sp>
        <p:nvSpPr>
          <p:cNvPr id="1430" name="Google Shape;1430;p52"/>
          <p:cNvSpPr/>
          <p:nvPr/>
        </p:nvSpPr>
        <p:spPr>
          <a:xfrm>
            <a:off x="9201575" y="2253927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مستطيل 140"/>
          <p:cNvSpPr/>
          <p:nvPr/>
        </p:nvSpPr>
        <p:spPr>
          <a:xfrm>
            <a:off x="3845365" y="220515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4300"/>
            <a:endParaRPr lang="en-US" dirty="0">
              <a:solidFill>
                <a:schemeClr val="accent6"/>
              </a:solidFill>
            </a:endParaRPr>
          </a:p>
        </p:txBody>
      </p:sp>
      <p:grpSp>
        <p:nvGrpSpPr>
          <p:cNvPr id="143" name="Google Shape;2352;p43"/>
          <p:cNvGrpSpPr/>
          <p:nvPr/>
        </p:nvGrpSpPr>
        <p:grpSpPr>
          <a:xfrm rot="311674">
            <a:off x="29450" y="69269"/>
            <a:ext cx="1562886" cy="721452"/>
            <a:chOff x="92500" y="1777425"/>
            <a:chExt cx="5081622" cy="2448595"/>
          </a:xfrm>
        </p:grpSpPr>
        <p:sp>
          <p:nvSpPr>
            <p:cNvPr id="144" name="Google Shape;2353;p43"/>
            <p:cNvSpPr/>
            <p:nvPr/>
          </p:nvSpPr>
          <p:spPr>
            <a:xfrm flipH="1">
              <a:off x="3861146" y="2891952"/>
              <a:ext cx="436039" cy="87291"/>
            </a:xfrm>
            <a:custGeom>
              <a:avLst/>
              <a:gdLst/>
              <a:ahLst/>
              <a:cxnLst/>
              <a:rect l="l" t="t" r="r" b="b"/>
              <a:pathLst>
                <a:path w="3142" h="629" extrusionOk="0">
                  <a:moveTo>
                    <a:pt x="1570" y="0"/>
                  </a:moveTo>
                  <a:cubicBezTo>
                    <a:pt x="699" y="0"/>
                    <a:pt x="0" y="140"/>
                    <a:pt x="0" y="313"/>
                  </a:cubicBezTo>
                  <a:cubicBezTo>
                    <a:pt x="0" y="489"/>
                    <a:pt x="699" y="629"/>
                    <a:pt x="1570" y="629"/>
                  </a:cubicBezTo>
                  <a:cubicBezTo>
                    <a:pt x="2444" y="629"/>
                    <a:pt x="3142" y="489"/>
                    <a:pt x="3142" y="313"/>
                  </a:cubicBezTo>
                  <a:cubicBezTo>
                    <a:pt x="3142" y="140"/>
                    <a:pt x="2444" y="0"/>
                    <a:pt x="15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2354;p43"/>
            <p:cNvSpPr/>
            <p:nvPr/>
          </p:nvSpPr>
          <p:spPr>
            <a:xfrm flipH="1">
              <a:off x="2926341" y="2016540"/>
              <a:ext cx="1109249" cy="568849"/>
            </a:xfrm>
            <a:custGeom>
              <a:avLst/>
              <a:gdLst/>
              <a:ahLst/>
              <a:cxnLst/>
              <a:rect l="l" t="t" r="r" b="b"/>
              <a:pathLst>
                <a:path w="7993" h="4099" extrusionOk="0">
                  <a:moveTo>
                    <a:pt x="4754" y="1"/>
                  </a:moveTo>
                  <a:cubicBezTo>
                    <a:pt x="4015" y="1"/>
                    <a:pt x="1303" y="3146"/>
                    <a:pt x="173" y="3446"/>
                  </a:cubicBezTo>
                  <a:cubicBezTo>
                    <a:pt x="173" y="3446"/>
                    <a:pt x="0" y="3656"/>
                    <a:pt x="349" y="3795"/>
                  </a:cubicBezTo>
                  <a:cubicBezTo>
                    <a:pt x="349" y="3795"/>
                    <a:pt x="1815" y="2957"/>
                    <a:pt x="2966" y="1665"/>
                  </a:cubicBezTo>
                  <a:cubicBezTo>
                    <a:pt x="3910" y="584"/>
                    <a:pt x="4747" y="199"/>
                    <a:pt x="4747" y="199"/>
                  </a:cubicBezTo>
                  <a:cubicBezTo>
                    <a:pt x="4747" y="199"/>
                    <a:pt x="5758" y="1734"/>
                    <a:pt x="6666" y="3306"/>
                  </a:cubicBezTo>
                  <a:cubicBezTo>
                    <a:pt x="7023" y="3926"/>
                    <a:pt x="7324" y="4099"/>
                    <a:pt x="7549" y="4099"/>
                  </a:cubicBezTo>
                  <a:cubicBezTo>
                    <a:pt x="7831" y="4099"/>
                    <a:pt x="7992" y="3829"/>
                    <a:pt x="7992" y="3829"/>
                  </a:cubicBezTo>
                  <a:lnTo>
                    <a:pt x="7643" y="3619"/>
                  </a:lnTo>
                  <a:cubicBezTo>
                    <a:pt x="7643" y="3619"/>
                    <a:pt x="7619" y="3818"/>
                    <a:pt x="7444" y="3818"/>
                  </a:cubicBezTo>
                  <a:cubicBezTo>
                    <a:pt x="7412" y="3818"/>
                    <a:pt x="7374" y="3811"/>
                    <a:pt x="7330" y="3795"/>
                  </a:cubicBezTo>
                  <a:cubicBezTo>
                    <a:pt x="7051" y="3689"/>
                    <a:pt x="5409" y="374"/>
                    <a:pt x="4851" y="25"/>
                  </a:cubicBezTo>
                  <a:cubicBezTo>
                    <a:pt x="4824" y="9"/>
                    <a:pt x="4792" y="1"/>
                    <a:pt x="4754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2355;p43"/>
            <p:cNvSpPr/>
            <p:nvPr/>
          </p:nvSpPr>
          <p:spPr>
            <a:xfrm flipH="1">
              <a:off x="2572595" y="1853475"/>
              <a:ext cx="638654" cy="731496"/>
            </a:xfrm>
            <a:custGeom>
              <a:avLst/>
              <a:gdLst/>
              <a:ahLst/>
              <a:cxnLst/>
              <a:rect l="l" t="t" r="r" b="b"/>
              <a:pathLst>
                <a:path w="4602" h="5271" extrusionOk="0">
                  <a:moveTo>
                    <a:pt x="2481" y="1"/>
                  </a:moveTo>
                  <a:cubicBezTo>
                    <a:pt x="1159" y="1"/>
                    <a:pt x="1" y="936"/>
                    <a:pt x="97" y="1689"/>
                  </a:cubicBezTo>
                  <a:cubicBezTo>
                    <a:pt x="134" y="1829"/>
                    <a:pt x="204" y="1968"/>
                    <a:pt x="237" y="2108"/>
                  </a:cubicBezTo>
                  <a:cubicBezTo>
                    <a:pt x="273" y="2108"/>
                    <a:pt x="273" y="2141"/>
                    <a:pt x="307" y="2178"/>
                  </a:cubicBezTo>
                  <a:cubicBezTo>
                    <a:pt x="483" y="2457"/>
                    <a:pt x="762" y="2666"/>
                    <a:pt x="935" y="3049"/>
                  </a:cubicBezTo>
                  <a:cubicBezTo>
                    <a:pt x="1005" y="3155"/>
                    <a:pt x="1041" y="3295"/>
                    <a:pt x="1075" y="3434"/>
                  </a:cubicBezTo>
                  <a:lnTo>
                    <a:pt x="1075" y="3538"/>
                  </a:lnTo>
                  <a:cubicBezTo>
                    <a:pt x="1214" y="4761"/>
                    <a:pt x="1600" y="5110"/>
                    <a:pt x="2787" y="5249"/>
                  </a:cubicBezTo>
                  <a:cubicBezTo>
                    <a:pt x="2904" y="5264"/>
                    <a:pt x="3010" y="5271"/>
                    <a:pt x="3105" y="5271"/>
                  </a:cubicBezTo>
                  <a:cubicBezTo>
                    <a:pt x="3946" y="5271"/>
                    <a:pt x="3991" y="4731"/>
                    <a:pt x="4146" y="3853"/>
                  </a:cubicBezTo>
                  <a:cubicBezTo>
                    <a:pt x="4253" y="3434"/>
                    <a:pt x="4392" y="2909"/>
                    <a:pt x="4495" y="2421"/>
                  </a:cubicBezTo>
                  <a:cubicBezTo>
                    <a:pt x="4602" y="2038"/>
                    <a:pt x="4565" y="1619"/>
                    <a:pt x="4426" y="1270"/>
                  </a:cubicBezTo>
                  <a:cubicBezTo>
                    <a:pt x="4356" y="1061"/>
                    <a:pt x="4253" y="851"/>
                    <a:pt x="4113" y="712"/>
                  </a:cubicBezTo>
                  <a:cubicBezTo>
                    <a:pt x="3834" y="363"/>
                    <a:pt x="3448" y="117"/>
                    <a:pt x="2960" y="47"/>
                  </a:cubicBezTo>
                  <a:cubicBezTo>
                    <a:pt x="2890" y="14"/>
                    <a:pt x="2820" y="14"/>
                    <a:pt x="2750" y="14"/>
                  </a:cubicBezTo>
                  <a:cubicBezTo>
                    <a:pt x="2660" y="5"/>
                    <a:pt x="2570" y="1"/>
                    <a:pt x="2481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2356;p43"/>
            <p:cNvSpPr/>
            <p:nvPr/>
          </p:nvSpPr>
          <p:spPr>
            <a:xfrm flipH="1">
              <a:off x="3056929" y="2143383"/>
              <a:ext cx="179578" cy="186795"/>
            </a:xfrm>
            <a:custGeom>
              <a:avLst/>
              <a:gdLst/>
              <a:ahLst/>
              <a:cxnLst/>
              <a:rect l="l" t="t" r="r" b="b"/>
              <a:pathLst>
                <a:path w="1294" h="1346" extrusionOk="0">
                  <a:moveTo>
                    <a:pt x="290" y="1"/>
                  </a:moveTo>
                  <a:cubicBezTo>
                    <a:pt x="183" y="1"/>
                    <a:pt x="75" y="44"/>
                    <a:pt x="0" y="192"/>
                  </a:cubicBezTo>
                  <a:cubicBezTo>
                    <a:pt x="0" y="192"/>
                    <a:pt x="37" y="228"/>
                    <a:pt x="70" y="298"/>
                  </a:cubicBezTo>
                  <a:cubicBezTo>
                    <a:pt x="176" y="438"/>
                    <a:pt x="386" y="717"/>
                    <a:pt x="386" y="996"/>
                  </a:cubicBezTo>
                  <a:cubicBezTo>
                    <a:pt x="419" y="1066"/>
                    <a:pt x="419" y="1100"/>
                    <a:pt x="419" y="1169"/>
                  </a:cubicBezTo>
                  <a:cubicBezTo>
                    <a:pt x="419" y="1169"/>
                    <a:pt x="497" y="1200"/>
                    <a:pt x="590" y="1200"/>
                  </a:cubicBezTo>
                  <a:cubicBezTo>
                    <a:pt x="694" y="1200"/>
                    <a:pt x="818" y="1162"/>
                    <a:pt x="874" y="996"/>
                  </a:cubicBezTo>
                  <a:cubicBezTo>
                    <a:pt x="908" y="1066"/>
                    <a:pt x="1014" y="1309"/>
                    <a:pt x="1257" y="1345"/>
                  </a:cubicBezTo>
                  <a:lnTo>
                    <a:pt x="1293" y="1345"/>
                  </a:lnTo>
                  <a:cubicBezTo>
                    <a:pt x="1293" y="1345"/>
                    <a:pt x="1293" y="1206"/>
                    <a:pt x="1257" y="1030"/>
                  </a:cubicBezTo>
                  <a:cubicBezTo>
                    <a:pt x="1223" y="717"/>
                    <a:pt x="1047" y="228"/>
                    <a:pt x="665" y="89"/>
                  </a:cubicBezTo>
                  <a:cubicBezTo>
                    <a:pt x="628" y="89"/>
                    <a:pt x="559" y="19"/>
                    <a:pt x="419" y="19"/>
                  </a:cubicBezTo>
                  <a:cubicBezTo>
                    <a:pt x="378" y="8"/>
                    <a:pt x="334" y="1"/>
                    <a:pt x="290" y="1"/>
                  </a:cubicBezTo>
                  <a:close/>
                </a:path>
              </a:pathLst>
            </a:custGeom>
            <a:solidFill>
              <a:srgbClr val="3653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2357;p43"/>
            <p:cNvSpPr/>
            <p:nvPr/>
          </p:nvSpPr>
          <p:spPr>
            <a:xfrm flipH="1">
              <a:off x="3158931" y="2147407"/>
              <a:ext cx="256600" cy="274224"/>
            </a:xfrm>
            <a:custGeom>
              <a:avLst/>
              <a:gdLst/>
              <a:ahLst/>
              <a:cxnLst/>
              <a:rect l="l" t="t" r="r" b="b"/>
              <a:pathLst>
                <a:path w="1849" h="1976" extrusionOk="0">
                  <a:moveTo>
                    <a:pt x="881" y="1"/>
                  </a:moveTo>
                  <a:cubicBezTo>
                    <a:pt x="785" y="1"/>
                    <a:pt x="676" y="25"/>
                    <a:pt x="559" y="93"/>
                  </a:cubicBezTo>
                  <a:cubicBezTo>
                    <a:pt x="313" y="199"/>
                    <a:pt x="103" y="548"/>
                    <a:pt x="34" y="897"/>
                  </a:cubicBezTo>
                  <a:cubicBezTo>
                    <a:pt x="0" y="1037"/>
                    <a:pt x="0" y="1140"/>
                    <a:pt x="34" y="1247"/>
                  </a:cubicBezTo>
                  <a:cubicBezTo>
                    <a:pt x="34" y="1386"/>
                    <a:pt x="70" y="1526"/>
                    <a:pt x="173" y="1665"/>
                  </a:cubicBezTo>
                  <a:cubicBezTo>
                    <a:pt x="303" y="1874"/>
                    <a:pt x="546" y="1975"/>
                    <a:pt x="800" y="1975"/>
                  </a:cubicBezTo>
                  <a:cubicBezTo>
                    <a:pt x="1227" y="1975"/>
                    <a:pt x="1688" y="1688"/>
                    <a:pt x="1709" y="1140"/>
                  </a:cubicBezTo>
                  <a:cubicBezTo>
                    <a:pt x="1709" y="1140"/>
                    <a:pt x="1709" y="1071"/>
                    <a:pt x="1745" y="1001"/>
                  </a:cubicBezTo>
                  <a:cubicBezTo>
                    <a:pt x="1815" y="791"/>
                    <a:pt x="1849" y="409"/>
                    <a:pt x="1396" y="199"/>
                  </a:cubicBezTo>
                  <a:cubicBezTo>
                    <a:pt x="1360" y="199"/>
                    <a:pt x="1327" y="163"/>
                    <a:pt x="1290" y="163"/>
                  </a:cubicBezTo>
                  <a:cubicBezTo>
                    <a:pt x="1290" y="163"/>
                    <a:pt x="1128" y="1"/>
                    <a:pt x="881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2358;p43"/>
            <p:cNvSpPr/>
            <p:nvPr/>
          </p:nvSpPr>
          <p:spPr>
            <a:xfrm flipH="1">
              <a:off x="2640458" y="1853475"/>
              <a:ext cx="770493" cy="418553"/>
            </a:xfrm>
            <a:custGeom>
              <a:avLst/>
              <a:gdLst/>
              <a:ahLst/>
              <a:cxnLst/>
              <a:rect l="l" t="t" r="r" b="b"/>
              <a:pathLst>
                <a:path w="5552" h="3016" extrusionOk="0">
                  <a:moveTo>
                    <a:pt x="3920" y="1"/>
                  </a:moveTo>
                  <a:cubicBezTo>
                    <a:pt x="2598" y="1"/>
                    <a:pt x="1440" y="936"/>
                    <a:pt x="1536" y="1689"/>
                  </a:cubicBezTo>
                  <a:cubicBezTo>
                    <a:pt x="1573" y="1829"/>
                    <a:pt x="1643" y="1968"/>
                    <a:pt x="1676" y="2108"/>
                  </a:cubicBezTo>
                  <a:cubicBezTo>
                    <a:pt x="1635" y="2097"/>
                    <a:pt x="1591" y="2090"/>
                    <a:pt x="1547" y="2090"/>
                  </a:cubicBezTo>
                  <a:cubicBezTo>
                    <a:pt x="1440" y="2090"/>
                    <a:pt x="1332" y="2133"/>
                    <a:pt x="1257" y="2281"/>
                  </a:cubicBezTo>
                  <a:cubicBezTo>
                    <a:pt x="1257" y="2281"/>
                    <a:pt x="1095" y="2119"/>
                    <a:pt x="848" y="2119"/>
                  </a:cubicBezTo>
                  <a:cubicBezTo>
                    <a:pt x="752" y="2119"/>
                    <a:pt x="643" y="2143"/>
                    <a:pt x="526" y="2211"/>
                  </a:cubicBezTo>
                  <a:cubicBezTo>
                    <a:pt x="281" y="2317"/>
                    <a:pt x="73" y="2663"/>
                    <a:pt x="2" y="3010"/>
                  </a:cubicBezTo>
                  <a:lnTo>
                    <a:pt x="2" y="3010"/>
                  </a:lnTo>
                  <a:cubicBezTo>
                    <a:pt x="25" y="2929"/>
                    <a:pt x="398" y="2178"/>
                    <a:pt x="769" y="2178"/>
                  </a:cubicBezTo>
                  <a:cubicBezTo>
                    <a:pt x="1154" y="2211"/>
                    <a:pt x="1327" y="2491"/>
                    <a:pt x="1327" y="2491"/>
                  </a:cubicBezTo>
                  <a:lnTo>
                    <a:pt x="1327" y="2387"/>
                  </a:lnTo>
                  <a:cubicBezTo>
                    <a:pt x="1363" y="2351"/>
                    <a:pt x="1363" y="2351"/>
                    <a:pt x="1363" y="2317"/>
                  </a:cubicBezTo>
                  <a:cubicBezTo>
                    <a:pt x="1397" y="2211"/>
                    <a:pt x="1467" y="2141"/>
                    <a:pt x="1606" y="2141"/>
                  </a:cubicBezTo>
                  <a:cubicBezTo>
                    <a:pt x="1643" y="2141"/>
                    <a:pt x="1712" y="2141"/>
                    <a:pt x="1746" y="2178"/>
                  </a:cubicBezTo>
                  <a:cubicBezTo>
                    <a:pt x="1922" y="2211"/>
                    <a:pt x="1992" y="2351"/>
                    <a:pt x="1992" y="2351"/>
                  </a:cubicBezTo>
                  <a:cubicBezTo>
                    <a:pt x="1992" y="2351"/>
                    <a:pt x="1992" y="2281"/>
                    <a:pt x="1922" y="2178"/>
                  </a:cubicBezTo>
                  <a:cubicBezTo>
                    <a:pt x="1885" y="2141"/>
                    <a:pt x="1852" y="2072"/>
                    <a:pt x="1816" y="2002"/>
                  </a:cubicBezTo>
                  <a:cubicBezTo>
                    <a:pt x="1643" y="1792"/>
                    <a:pt x="1536" y="1164"/>
                    <a:pt x="2165" y="712"/>
                  </a:cubicBezTo>
                  <a:cubicBezTo>
                    <a:pt x="2558" y="442"/>
                    <a:pt x="3244" y="112"/>
                    <a:pt x="3991" y="112"/>
                  </a:cubicBezTo>
                  <a:cubicBezTo>
                    <a:pt x="4507" y="112"/>
                    <a:pt x="5053" y="269"/>
                    <a:pt x="5552" y="712"/>
                  </a:cubicBezTo>
                  <a:cubicBezTo>
                    <a:pt x="5273" y="363"/>
                    <a:pt x="4887" y="117"/>
                    <a:pt x="4399" y="47"/>
                  </a:cubicBezTo>
                  <a:cubicBezTo>
                    <a:pt x="4329" y="14"/>
                    <a:pt x="4259" y="14"/>
                    <a:pt x="4189" y="14"/>
                  </a:cubicBezTo>
                  <a:cubicBezTo>
                    <a:pt x="4099" y="5"/>
                    <a:pt x="4009" y="1"/>
                    <a:pt x="3920" y="1"/>
                  </a:cubicBezTo>
                  <a:close/>
                  <a:moveTo>
                    <a:pt x="2" y="3010"/>
                  </a:moveTo>
                  <a:cubicBezTo>
                    <a:pt x="1" y="3012"/>
                    <a:pt x="1" y="3014"/>
                    <a:pt x="1" y="3015"/>
                  </a:cubicBezTo>
                  <a:cubicBezTo>
                    <a:pt x="1" y="3014"/>
                    <a:pt x="1" y="3012"/>
                    <a:pt x="2" y="301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2359;p43"/>
            <p:cNvSpPr/>
            <p:nvPr/>
          </p:nvSpPr>
          <p:spPr>
            <a:xfrm flipH="1">
              <a:off x="2385245" y="1777425"/>
              <a:ext cx="264926" cy="484889"/>
            </a:xfrm>
            <a:custGeom>
              <a:avLst/>
              <a:gdLst/>
              <a:ahLst/>
              <a:cxnLst/>
              <a:rect l="l" t="t" r="r" b="b"/>
              <a:pathLst>
                <a:path w="1909" h="3494" extrusionOk="0">
                  <a:moveTo>
                    <a:pt x="1648" y="1"/>
                  </a:moveTo>
                  <a:cubicBezTo>
                    <a:pt x="1635" y="1"/>
                    <a:pt x="1621" y="1"/>
                    <a:pt x="1606" y="3"/>
                  </a:cubicBezTo>
                  <a:cubicBezTo>
                    <a:pt x="1290" y="73"/>
                    <a:pt x="0" y="1782"/>
                    <a:pt x="0" y="1782"/>
                  </a:cubicBezTo>
                  <a:cubicBezTo>
                    <a:pt x="173" y="1991"/>
                    <a:pt x="419" y="2028"/>
                    <a:pt x="419" y="2028"/>
                  </a:cubicBezTo>
                  <a:lnTo>
                    <a:pt x="1569" y="525"/>
                  </a:lnTo>
                  <a:lnTo>
                    <a:pt x="1187" y="3457"/>
                  </a:lnTo>
                  <a:cubicBezTo>
                    <a:pt x="1290" y="3494"/>
                    <a:pt x="1360" y="3494"/>
                    <a:pt x="1360" y="3494"/>
                  </a:cubicBezTo>
                  <a:cubicBezTo>
                    <a:pt x="1360" y="3494"/>
                    <a:pt x="1745" y="1014"/>
                    <a:pt x="1779" y="665"/>
                  </a:cubicBezTo>
                  <a:cubicBezTo>
                    <a:pt x="1813" y="333"/>
                    <a:pt x="1909" y="1"/>
                    <a:pt x="1648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2360;p43"/>
            <p:cNvSpPr/>
            <p:nvPr/>
          </p:nvSpPr>
          <p:spPr>
            <a:xfrm flipH="1">
              <a:off x="2519443" y="1816560"/>
              <a:ext cx="281163" cy="140443"/>
            </a:xfrm>
            <a:custGeom>
              <a:avLst/>
              <a:gdLst/>
              <a:ahLst/>
              <a:cxnLst/>
              <a:rect l="l" t="t" r="r" b="b"/>
              <a:pathLst>
                <a:path w="2026" h="1012" extrusionOk="0">
                  <a:moveTo>
                    <a:pt x="978" y="0"/>
                  </a:moveTo>
                  <a:cubicBezTo>
                    <a:pt x="386" y="0"/>
                    <a:pt x="37" y="280"/>
                    <a:pt x="1" y="313"/>
                  </a:cubicBezTo>
                  <a:cubicBezTo>
                    <a:pt x="456" y="383"/>
                    <a:pt x="838" y="592"/>
                    <a:pt x="1118" y="908"/>
                  </a:cubicBezTo>
                  <a:cubicBezTo>
                    <a:pt x="1224" y="941"/>
                    <a:pt x="1327" y="941"/>
                    <a:pt x="1467" y="1011"/>
                  </a:cubicBezTo>
                  <a:cubicBezTo>
                    <a:pt x="1643" y="802"/>
                    <a:pt x="1816" y="559"/>
                    <a:pt x="2025" y="350"/>
                  </a:cubicBezTo>
                  <a:cubicBezTo>
                    <a:pt x="1643" y="70"/>
                    <a:pt x="1257" y="0"/>
                    <a:pt x="9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2361;p43"/>
            <p:cNvSpPr/>
            <p:nvPr/>
          </p:nvSpPr>
          <p:spPr>
            <a:xfrm flipH="1">
              <a:off x="2650032" y="1879288"/>
              <a:ext cx="121430" cy="63283"/>
            </a:xfrm>
            <a:custGeom>
              <a:avLst/>
              <a:gdLst/>
              <a:ahLst/>
              <a:cxnLst/>
              <a:rect l="l" t="t" r="r" b="b"/>
              <a:pathLst>
                <a:path w="875" h="456" extrusionOk="0">
                  <a:moveTo>
                    <a:pt x="0" y="1"/>
                  </a:moveTo>
                  <a:lnTo>
                    <a:pt x="0" y="1"/>
                  </a:lnTo>
                  <a:cubicBezTo>
                    <a:pt x="140" y="107"/>
                    <a:pt x="316" y="280"/>
                    <a:pt x="559" y="456"/>
                  </a:cubicBezTo>
                  <a:lnTo>
                    <a:pt x="559" y="386"/>
                  </a:lnTo>
                  <a:cubicBezTo>
                    <a:pt x="559" y="386"/>
                    <a:pt x="665" y="420"/>
                    <a:pt x="874" y="456"/>
                  </a:cubicBezTo>
                  <a:cubicBezTo>
                    <a:pt x="595" y="210"/>
                    <a:pt x="279" y="71"/>
                    <a:pt x="0" y="1"/>
                  </a:cubicBezTo>
                  <a:close/>
                </a:path>
              </a:pathLst>
            </a:custGeom>
            <a:solidFill>
              <a:srgbClr val="D7DD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2362;p43"/>
            <p:cNvSpPr/>
            <p:nvPr/>
          </p:nvSpPr>
          <p:spPr>
            <a:xfrm flipH="1">
              <a:off x="2645453" y="1859998"/>
              <a:ext cx="155153" cy="82573"/>
            </a:xfrm>
            <a:custGeom>
              <a:avLst/>
              <a:gdLst/>
              <a:ahLst/>
              <a:cxnLst/>
              <a:rect l="l" t="t" r="r" b="b"/>
              <a:pathLst>
                <a:path w="1118" h="595" extrusionOk="0">
                  <a:moveTo>
                    <a:pt x="1" y="0"/>
                  </a:moveTo>
                  <a:cubicBezTo>
                    <a:pt x="1" y="0"/>
                    <a:pt x="70" y="37"/>
                    <a:pt x="210" y="140"/>
                  </a:cubicBezTo>
                  <a:cubicBezTo>
                    <a:pt x="489" y="210"/>
                    <a:pt x="805" y="349"/>
                    <a:pt x="1084" y="595"/>
                  </a:cubicBezTo>
                  <a:lnTo>
                    <a:pt x="1118" y="595"/>
                  </a:lnTo>
                  <a:cubicBezTo>
                    <a:pt x="838" y="279"/>
                    <a:pt x="456" y="70"/>
                    <a:pt x="1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2363;p43"/>
            <p:cNvSpPr/>
            <p:nvPr/>
          </p:nvSpPr>
          <p:spPr>
            <a:xfrm flipH="1">
              <a:off x="1792942" y="1898717"/>
              <a:ext cx="736353" cy="479893"/>
            </a:xfrm>
            <a:custGeom>
              <a:avLst/>
              <a:gdLst/>
              <a:ahLst/>
              <a:cxnLst/>
              <a:rect l="l" t="t" r="r" b="b"/>
              <a:pathLst>
                <a:path w="5306" h="3458" extrusionOk="0">
                  <a:moveTo>
                    <a:pt x="419" y="0"/>
                  </a:moveTo>
                  <a:lnTo>
                    <a:pt x="0" y="559"/>
                  </a:lnTo>
                  <a:cubicBezTo>
                    <a:pt x="176" y="629"/>
                    <a:pt x="349" y="699"/>
                    <a:pt x="559" y="768"/>
                  </a:cubicBezTo>
                  <a:lnTo>
                    <a:pt x="629" y="140"/>
                  </a:lnTo>
                  <a:cubicBezTo>
                    <a:pt x="559" y="107"/>
                    <a:pt x="489" y="70"/>
                    <a:pt x="419" y="0"/>
                  </a:cubicBezTo>
                  <a:close/>
                  <a:moveTo>
                    <a:pt x="838" y="280"/>
                  </a:moveTo>
                  <a:cubicBezTo>
                    <a:pt x="838" y="456"/>
                    <a:pt x="805" y="665"/>
                    <a:pt x="768" y="874"/>
                  </a:cubicBezTo>
                  <a:cubicBezTo>
                    <a:pt x="908" y="908"/>
                    <a:pt x="1047" y="978"/>
                    <a:pt x="1187" y="1048"/>
                  </a:cubicBezTo>
                  <a:cubicBezTo>
                    <a:pt x="1293" y="944"/>
                    <a:pt x="1363" y="838"/>
                    <a:pt x="1466" y="735"/>
                  </a:cubicBezTo>
                  <a:cubicBezTo>
                    <a:pt x="1257" y="559"/>
                    <a:pt x="1047" y="419"/>
                    <a:pt x="838" y="280"/>
                  </a:cubicBezTo>
                  <a:close/>
                  <a:moveTo>
                    <a:pt x="1782" y="944"/>
                  </a:moveTo>
                  <a:cubicBezTo>
                    <a:pt x="1712" y="1048"/>
                    <a:pt x="1606" y="1117"/>
                    <a:pt x="1503" y="1223"/>
                  </a:cubicBezTo>
                  <a:cubicBezTo>
                    <a:pt x="2201" y="1606"/>
                    <a:pt x="2932" y="2131"/>
                    <a:pt x="3630" y="2863"/>
                  </a:cubicBezTo>
                  <a:cubicBezTo>
                    <a:pt x="3387" y="2480"/>
                    <a:pt x="3178" y="2095"/>
                    <a:pt x="3002" y="1782"/>
                  </a:cubicBezTo>
                  <a:cubicBezTo>
                    <a:pt x="2550" y="1466"/>
                    <a:pt x="2164" y="1187"/>
                    <a:pt x="1782" y="944"/>
                  </a:cubicBezTo>
                  <a:close/>
                  <a:moveTo>
                    <a:pt x="3561" y="2201"/>
                  </a:moveTo>
                  <a:lnTo>
                    <a:pt x="3561" y="2201"/>
                  </a:lnTo>
                  <a:cubicBezTo>
                    <a:pt x="3806" y="2583"/>
                    <a:pt x="4049" y="3002"/>
                    <a:pt x="4295" y="3457"/>
                  </a:cubicBezTo>
                  <a:lnTo>
                    <a:pt x="4608" y="3457"/>
                  </a:lnTo>
                  <a:cubicBezTo>
                    <a:pt x="5027" y="3457"/>
                    <a:pt x="5306" y="3421"/>
                    <a:pt x="5306" y="3421"/>
                  </a:cubicBezTo>
                  <a:cubicBezTo>
                    <a:pt x="4644" y="2969"/>
                    <a:pt x="4086" y="2550"/>
                    <a:pt x="3561" y="2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2364;p43"/>
            <p:cNvSpPr/>
            <p:nvPr/>
          </p:nvSpPr>
          <p:spPr>
            <a:xfrm flipH="1">
              <a:off x="2413000" y="1864994"/>
              <a:ext cx="184158" cy="155153"/>
            </a:xfrm>
            <a:custGeom>
              <a:avLst/>
              <a:gdLst/>
              <a:ahLst/>
              <a:cxnLst/>
              <a:rect l="l" t="t" r="r" b="b"/>
              <a:pathLst>
                <a:path w="1327" h="1118" extrusionOk="0">
                  <a:moveTo>
                    <a:pt x="559" y="1"/>
                  </a:moveTo>
                  <a:cubicBezTo>
                    <a:pt x="350" y="210"/>
                    <a:pt x="177" y="453"/>
                    <a:pt x="1" y="662"/>
                  </a:cubicBezTo>
                  <a:cubicBezTo>
                    <a:pt x="140" y="699"/>
                    <a:pt x="316" y="732"/>
                    <a:pt x="489" y="802"/>
                  </a:cubicBezTo>
                  <a:lnTo>
                    <a:pt x="908" y="243"/>
                  </a:lnTo>
                  <a:lnTo>
                    <a:pt x="595" y="34"/>
                  </a:lnTo>
                  <a:cubicBezTo>
                    <a:pt x="595" y="1"/>
                    <a:pt x="559" y="1"/>
                    <a:pt x="559" y="1"/>
                  </a:cubicBezTo>
                  <a:close/>
                  <a:moveTo>
                    <a:pt x="1118" y="383"/>
                  </a:moveTo>
                  <a:lnTo>
                    <a:pt x="1048" y="1011"/>
                  </a:lnTo>
                  <a:lnTo>
                    <a:pt x="1257" y="1117"/>
                  </a:lnTo>
                  <a:cubicBezTo>
                    <a:pt x="1294" y="908"/>
                    <a:pt x="1327" y="699"/>
                    <a:pt x="1327" y="523"/>
                  </a:cubicBezTo>
                  <a:cubicBezTo>
                    <a:pt x="1257" y="489"/>
                    <a:pt x="1187" y="453"/>
                    <a:pt x="1118" y="383"/>
                  </a:cubicBezTo>
                  <a:close/>
                </a:path>
              </a:pathLst>
            </a:custGeom>
            <a:solidFill>
              <a:srgbClr val="D8D9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2365;p43"/>
            <p:cNvSpPr/>
            <p:nvPr/>
          </p:nvSpPr>
          <p:spPr>
            <a:xfrm flipH="1">
              <a:off x="557543" y="2809379"/>
              <a:ext cx="1220826" cy="265343"/>
            </a:xfrm>
            <a:custGeom>
              <a:avLst/>
              <a:gdLst/>
              <a:ahLst/>
              <a:cxnLst/>
              <a:rect l="l" t="t" r="r" b="b"/>
              <a:pathLst>
                <a:path w="8797" h="1912" extrusionOk="0">
                  <a:moveTo>
                    <a:pt x="17" y="0"/>
                  </a:moveTo>
                  <a:cubicBezTo>
                    <a:pt x="6" y="0"/>
                    <a:pt x="1" y="0"/>
                    <a:pt x="1" y="0"/>
                  </a:cubicBezTo>
                  <a:cubicBezTo>
                    <a:pt x="104" y="176"/>
                    <a:pt x="559" y="489"/>
                    <a:pt x="559" y="489"/>
                  </a:cubicBezTo>
                  <a:cubicBezTo>
                    <a:pt x="1397" y="595"/>
                    <a:pt x="2654" y="1676"/>
                    <a:pt x="5237" y="1885"/>
                  </a:cubicBezTo>
                  <a:cubicBezTo>
                    <a:pt x="5425" y="1904"/>
                    <a:pt x="5605" y="1912"/>
                    <a:pt x="5777" y="1912"/>
                  </a:cubicBezTo>
                  <a:cubicBezTo>
                    <a:pt x="7923" y="1912"/>
                    <a:pt x="8761" y="595"/>
                    <a:pt x="8761" y="595"/>
                  </a:cubicBezTo>
                  <a:cubicBezTo>
                    <a:pt x="8797" y="489"/>
                    <a:pt x="8691" y="419"/>
                    <a:pt x="8691" y="419"/>
                  </a:cubicBezTo>
                  <a:cubicBezTo>
                    <a:pt x="8015" y="1366"/>
                    <a:pt x="6967" y="1684"/>
                    <a:pt x="5872" y="1684"/>
                  </a:cubicBezTo>
                  <a:cubicBezTo>
                    <a:pt x="4141" y="1684"/>
                    <a:pt x="2291" y="888"/>
                    <a:pt x="1607" y="525"/>
                  </a:cubicBezTo>
                  <a:cubicBezTo>
                    <a:pt x="577" y="27"/>
                    <a:pt x="106" y="0"/>
                    <a:pt x="17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2366;p43"/>
            <p:cNvSpPr/>
            <p:nvPr/>
          </p:nvSpPr>
          <p:spPr>
            <a:xfrm flipH="1">
              <a:off x="2073828" y="2659360"/>
              <a:ext cx="431043" cy="894837"/>
            </a:xfrm>
            <a:custGeom>
              <a:avLst/>
              <a:gdLst/>
              <a:ahLst/>
              <a:cxnLst/>
              <a:rect l="l" t="t" r="r" b="b"/>
              <a:pathLst>
                <a:path w="3106" h="6448" extrusionOk="0">
                  <a:moveTo>
                    <a:pt x="313" y="1"/>
                  </a:moveTo>
                  <a:cubicBezTo>
                    <a:pt x="313" y="1"/>
                    <a:pt x="0" y="872"/>
                    <a:pt x="140" y="1361"/>
                  </a:cubicBezTo>
                  <a:lnTo>
                    <a:pt x="173" y="1361"/>
                  </a:lnTo>
                  <a:cubicBezTo>
                    <a:pt x="210" y="1640"/>
                    <a:pt x="210" y="2478"/>
                    <a:pt x="419" y="2966"/>
                  </a:cubicBezTo>
                  <a:cubicBezTo>
                    <a:pt x="698" y="3561"/>
                    <a:pt x="2583" y="5655"/>
                    <a:pt x="2932" y="6387"/>
                  </a:cubicBezTo>
                  <a:cubicBezTo>
                    <a:pt x="2932" y="6387"/>
                    <a:pt x="3011" y="6447"/>
                    <a:pt x="3065" y="6447"/>
                  </a:cubicBezTo>
                  <a:cubicBezTo>
                    <a:pt x="3082" y="6447"/>
                    <a:pt x="3097" y="6441"/>
                    <a:pt x="3105" y="6423"/>
                  </a:cubicBezTo>
                  <a:cubicBezTo>
                    <a:pt x="3105" y="6423"/>
                    <a:pt x="2756" y="5828"/>
                    <a:pt x="2268" y="5167"/>
                  </a:cubicBezTo>
                  <a:cubicBezTo>
                    <a:pt x="1955" y="4712"/>
                    <a:pt x="768" y="3455"/>
                    <a:pt x="559" y="2897"/>
                  </a:cubicBezTo>
                  <a:cubicBezTo>
                    <a:pt x="383" y="2444"/>
                    <a:pt x="419" y="1606"/>
                    <a:pt x="453" y="1361"/>
                  </a:cubicBezTo>
                  <a:cubicBezTo>
                    <a:pt x="453" y="1327"/>
                    <a:pt x="489" y="1327"/>
                    <a:pt x="489" y="1327"/>
                  </a:cubicBezTo>
                  <a:cubicBezTo>
                    <a:pt x="489" y="1327"/>
                    <a:pt x="383" y="732"/>
                    <a:pt x="522" y="350"/>
                  </a:cubicBezTo>
                  <a:lnTo>
                    <a:pt x="313" y="1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2367;p43"/>
            <p:cNvSpPr/>
            <p:nvPr/>
          </p:nvSpPr>
          <p:spPr>
            <a:xfrm flipH="1">
              <a:off x="92500" y="2543202"/>
              <a:ext cx="1652146" cy="186517"/>
            </a:xfrm>
            <a:custGeom>
              <a:avLst/>
              <a:gdLst/>
              <a:ahLst/>
              <a:cxnLst/>
              <a:rect l="l" t="t" r="r" b="b"/>
              <a:pathLst>
                <a:path w="11905" h="1344" extrusionOk="0">
                  <a:moveTo>
                    <a:pt x="11905" y="0"/>
                  </a:moveTo>
                  <a:lnTo>
                    <a:pt x="11905" y="0"/>
                  </a:lnTo>
                  <a:cubicBezTo>
                    <a:pt x="11277" y="383"/>
                    <a:pt x="10612" y="662"/>
                    <a:pt x="9984" y="802"/>
                  </a:cubicBezTo>
                  <a:cubicBezTo>
                    <a:pt x="9112" y="1003"/>
                    <a:pt x="7968" y="1099"/>
                    <a:pt x="6746" y="1099"/>
                  </a:cubicBezTo>
                  <a:cubicBezTo>
                    <a:pt x="5424" y="1099"/>
                    <a:pt x="4011" y="986"/>
                    <a:pt x="2760" y="768"/>
                  </a:cubicBezTo>
                  <a:cubicBezTo>
                    <a:pt x="350" y="313"/>
                    <a:pt x="1" y="279"/>
                    <a:pt x="1" y="279"/>
                  </a:cubicBezTo>
                  <a:lnTo>
                    <a:pt x="1" y="279"/>
                  </a:lnTo>
                  <a:lnTo>
                    <a:pt x="1015" y="768"/>
                  </a:lnTo>
                  <a:cubicBezTo>
                    <a:pt x="2491" y="1123"/>
                    <a:pt x="4490" y="1344"/>
                    <a:pt x="6410" y="1344"/>
                  </a:cubicBezTo>
                  <a:cubicBezTo>
                    <a:pt x="7893" y="1344"/>
                    <a:pt x="9328" y="1212"/>
                    <a:pt x="10439" y="908"/>
                  </a:cubicBezTo>
                  <a:cubicBezTo>
                    <a:pt x="10927" y="768"/>
                    <a:pt x="11277" y="559"/>
                    <a:pt x="11659" y="313"/>
                  </a:cubicBezTo>
                  <a:cubicBezTo>
                    <a:pt x="11835" y="173"/>
                    <a:pt x="11835" y="103"/>
                    <a:pt x="11905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2368;p43"/>
            <p:cNvSpPr/>
            <p:nvPr/>
          </p:nvSpPr>
          <p:spPr>
            <a:xfrm flipH="1">
              <a:off x="1332478" y="1913427"/>
              <a:ext cx="1129094" cy="1934003"/>
            </a:xfrm>
            <a:custGeom>
              <a:avLst/>
              <a:gdLst/>
              <a:ahLst/>
              <a:cxnLst/>
              <a:rect l="l" t="t" r="r" b="b"/>
              <a:pathLst>
                <a:path w="8136" h="13936" extrusionOk="0">
                  <a:moveTo>
                    <a:pt x="1679" y="0"/>
                  </a:moveTo>
                  <a:cubicBezTo>
                    <a:pt x="1678" y="0"/>
                    <a:pt x="1677" y="0"/>
                    <a:pt x="1676" y="1"/>
                  </a:cubicBezTo>
                  <a:cubicBezTo>
                    <a:pt x="1397" y="34"/>
                    <a:pt x="1" y="1779"/>
                    <a:pt x="1" y="1779"/>
                  </a:cubicBezTo>
                  <a:cubicBezTo>
                    <a:pt x="71" y="2025"/>
                    <a:pt x="247" y="2025"/>
                    <a:pt x="247" y="2025"/>
                  </a:cubicBezTo>
                  <a:cubicBezTo>
                    <a:pt x="805" y="1187"/>
                    <a:pt x="1713" y="523"/>
                    <a:pt x="1713" y="523"/>
                  </a:cubicBezTo>
                  <a:cubicBezTo>
                    <a:pt x="2341" y="1117"/>
                    <a:pt x="5656" y="7261"/>
                    <a:pt x="6074" y="8690"/>
                  </a:cubicBezTo>
                  <a:cubicBezTo>
                    <a:pt x="6599" y="10645"/>
                    <a:pt x="7786" y="13753"/>
                    <a:pt x="7996" y="13893"/>
                  </a:cubicBezTo>
                  <a:cubicBezTo>
                    <a:pt x="8030" y="13927"/>
                    <a:pt x="8064" y="13935"/>
                    <a:pt x="8090" y="13935"/>
                  </a:cubicBezTo>
                  <a:cubicBezTo>
                    <a:pt x="8117" y="13935"/>
                    <a:pt x="8135" y="13926"/>
                    <a:pt x="8135" y="13926"/>
                  </a:cubicBezTo>
                  <a:cubicBezTo>
                    <a:pt x="8135" y="13926"/>
                    <a:pt x="6982" y="11203"/>
                    <a:pt x="6320" y="8760"/>
                  </a:cubicBezTo>
                  <a:cubicBezTo>
                    <a:pt x="5657" y="6324"/>
                    <a:pt x="1977" y="0"/>
                    <a:pt x="1679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2369;p43"/>
            <p:cNvSpPr/>
            <p:nvPr/>
          </p:nvSpPr>
          <p:spPr>
            <a:xfrm flipH="1">
              <a:off x="3032920" y="2330039"/>
              <a:ext cx="145439" cy="208166"/>
            </a:xfrm>
            <a:custGeom>
              <a:avLst/>
              <a:gdLst/>
              <a:ahLst/>
              <a:cxnLst/>
              <a:rect l="l" t="t" r="r" b="b"/>
              <a:pathLst>
                <a:path w="1048" h="1500" extrusionOk="0">
                  <a:moveTo>
                    <a:pt x="874" y="0"/>
                  </a:moveTo>
                  <a:lnTo>
                    <a:pt x="0" y="1257"/>
                  </a:lnTo>
                  <a:cubicBezTo>
                    <a:pt x="0" y="1257"/>
                    <a:pt x="279" y="1500"/>
                    <a:pt x="489" y="1500"/>
                  </a:cubicBezTo>
                  <a:lnTo>
                    <a:pt x="977" y="453"/>
                  </a:lnTo>
                  <a:cubicBezTo>
                    <a:pt x="977" y="453"/>
                    <a:pt x="1047" y="173"/>
                    <a:pt x="874" y="0"/>
                  </a:cubicBezTo>
                  <a:close/>
                </a:path>
              </a:pathLst>
            </a:custGeom>
            <a:solidFill>
              <a:srgbClr val="3A3F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2370;p43"/>
            <p:cNvSpPr/>
            <p:nvPr/>
          </p:nvSpPr>
          <p:spPr>
            <a:xfrm flipH="1">
              <a:off x="1574784" y="2092451"/>
              <a:ext cx="1104530" cy="1068587"/>
            </a:xfrm>
            <a:custGeom>
              <a:avLst/>
              <a:gdLst/>
              <a:ahLst/>
              <a:cxnLst/>
              <a:rect l="l" t="t" r="r" b="b"/>
              <a:pathLst>
                <a:path w="7959" h="7700" extrusionOk="0">
                  <a:moveTo>
                    <a:pt x="645" y="0"/>
                  </a:moveTo>
                  <a:cubicBezTo>
                    <a:pt x="640" y="0"/>
                    <a:pt x="634" y="0"/>
                    <a:pt x="629" y="1"/>
                  </a:cubicBezTo>
                  <a:lnTo>
                    <a:pt x="523" y="1"/>
                  </a:lnTo>
                  <a:cubicBezTo>
                    <a:pt x="1" y="177"/>
                    <a:pt x="34" y="1084"/>
                    <a:pt x="104" y="1573"/>
                  </a:cubicBezTo>
                  <a:cubicBezTo>
                    <a:pt x="140" y="1782"/>
                    <a:pt x="140" y="1955"/>
                    <a:pt x="174" y="2165"/>
                  </a:cubicBezTo>
                  <a:cubicBezTo>
                    <a:pt x="244" y="2863"/>
                    <a:pt x="699" y="4748"/>
                    <a:pt x="3840" y="6250"/>
                  </a:cubicBezTo>
                  <a:cubicBezTo>
                    <a:pt x="5938" y="7232"/>
                    <a:pt x="6851" y="7700"/>
                    <a:pt x="7337" y="7700"/>
                  </a:cubicBezTo>
                  <a:cubicBezTo>
                    <a:pt x="7611" y="7700"/>
                    <a:pt x="7750" y="7551"/>
                    <a:pt x="7889" y="7261"/>
                  </a:cubicBezTo>
                  <a:cubicBezTo>
                    <a:pt x="7959" y="7157"/>
                    <a:pt x="7959" y="7051"/>
                    <a:pt x="7889" y="6878"/>
                  </a:cubicBezTo>
                  <a:cubicBezTo>
                    <a:pt x="7574" y="5691"/>
                    <a:pt x="4921" y="2969"/>
                    <a:pt x="4887" y="2863"/>
                  </a:cubicBezTo>
                  <a:cubicBezTo>
                    <a:pt x="4851" y="2724"/>
                    <a:pt x="1541" y="0"/>
                    <a:pt x="645" y="0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2371;p43"/>
            <p:cNvSpPr/>
            <p:nvPr/>
          </p:nvSpPr>
          <p:spPr>
            <a:xfrm flipH="1">
              <a:off x="1584360" y="2092451"/>
              <a:ext cx="1007802" cy="954650"/>
            </a:xfrm>
            <a:custGeom>
              <a:avLst/>
              <a:gdLst/>
              <a:ahLst/>
              <a:cxnLst/>
              <a:rect l="l" t="t" r="r" b="b"/>
              <a:pathLst>
                <a:path w="7262" h="6879" extrusionOk="0">
                  <a:moveTo>
                    <a:pt x="17" y="0"/>
                  </a:moveTo>
                  <a:cubicBezTo>
                    <a:pt x="12" y="0"/>
                    <a:pt x="6" y="0"/>
                    <a:pt x="1" y="1"/>
                  </a:cubicBezTo>
                  <a:lnTo>
                    <a:pt x="1" y="107"/>
                  </a:lnTo>
                  <a:cubicBezTo>
                    <a:pt x="1" y="107"/>
                    <a:pt x="1118" y="419"/>
                    <a:pt x="2584" y="1643"/>
                  </a:cubicBezTo>
                  <a:cubicBezTo>
                    <a:pt x="4050" y="2899"/>
                    <a:pt x="6108" y="4993"/>
                    <a:pt x="7261" y="6878"/>
                  </a:cubicBezTo>
                  <a:cubicBezTo>
                    <a:pt x="6946" y="5691"/>
                    <a:pt x="4293" y="2969"/>
                    <a:pt x="4259" y="2863"/>
                  </a:cubicBezTo>
                  <a:cubicBezTo>
                    <a:pt x="4223" y="2724"/>
                    <a:pt x="913" y="0"/>
                    <a:pt x="17" y="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2372;p43"/>
            <p:cNvSpPr/>
            <p:nvPr/>
          </p:nvSpPr>
          <p:spPr>
            <a:xfrm flipH="1">
              <a:off x="2742320" y="2879462"/>
              <a:ext cx="208305" cy="1346558"/>
            </a:xfrm>
            <a:custGeom>
              <a:avLst/>
              <a:gdLst/>
              <a:ahLst/>
              <a:cxnLst/>
              <a:rect l="l" t="t" r="r" b="b"/>
              <a:pathLst>
                <a:path w="1501" h="9703" extrusionOk="0">
                  <a:moveTo>
                    <a:pt x="1354" y="1"/>
                  </a:moveTo>
                  <a:cubicBezTo>
                    <a:pt x="1333" y="1"/>
                    <a:pt x="1312" y="6"/>
                    <a:pt x="1291" y="20"/>
                  </a:cubicBezTo>
                  <a:cubicBezTo>
                    <a:pt x="1291" y="20"/>
                    <a:pt x="802" y="2115"/>
                    <a:pt x="490" y="4349"/>
                  </a:cubicBezTo>
                  <a:cubicBezTo>
                    <a:pt x="104" y="6792"/>
                    <a:pt x="1" y="7384"/>
                    <a:pt x="34" y="7942"/>
                  </a:cubicBezTo>
                  <a:cubicBezTo>
                    <a:pt x="34" y="8431"/>
                    <a:pt x="593" y="9375"/>
                    <a:pt x="733" y="9618"/>
                  </a:cubicBezTo>
                  <a:cubicBezTo>
                    <a:pt x="771" y="9676"/>
                    <a:pt x="821" y="9703"/>
                    <a:pt x="869" y="9703"/>
                  </a:cubicBezTo>
                  <a:cubicBezTo>
                    <a:pt x="909" y="9703"/>
                    <a:pt x="947" y="9685"/>
                    <a:pt x="978" y="9654"/>
                  </a:cubicBezTo>
                  <a:cubicBezTo>
                    <a:pt x="978" y="9654"/>
                    <a:pt x="314" y="8886"/>
                    <a:pt x="244" y="7979"/>
                  </a:cubicBezTo>
                  <a:cubicBezTo>
                    <a:pt x="141" y="7035"/>
                    <a:pt x="1048" y="1590"/>
                    <a:pt x="1500" y="90"/>
                  </a:cubicBezTo>
                  <a:cubicBezTo>
                    <a:pt x="1500" y="90"/>
                    <a:pt x="1434" y="1"/>
                    <a:pt x="1354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2373;p43"/>
            <p:cNvSpPr/>
            <p:nvPr/>
          </p:nvSpPr>
          <p:spPr>
            <a:xfrm flipH="1">
              <a:off x="3992015" y="2509063"/>
              <a:ext cx="1182107" cy="170280"/>
            </a:xfrm>
            <a:custGeom>
              <a:avLst/>
              <a:gdLst/>
              <a:ahLst/>
              <a:cxnLst/>
              <a:rect l="l" t="t" r="r" b="b"/>
              <a:pathLst>
                <a:path w="8518" h="1227" extrusionOk="0">
                  <a:moveTo>
                    <a:pt x="8484" y="0"/>
                  </a:moveTo>
                  <a:cubicBezTo>
                    <a:pt x="8484" y="0"/>
                    <a:pt x="4747" y="629"/>
                    <a:pt x="2513" y="805"/>
                  </a:cubicBezTo>
                  <a:cubicBezTo>
                    <a:pt x="280" y="978"/>
                    <a:pt x="0" y="1084"/>
                    <a:pt x="0" y="1084"/>
                  </a:cubicBezTo>
                  <a:cubicBezTo>
                    <a:pt x="0" y="1084"/>
                    <a:pt x="0" y="1187"/>
                    <a:pt x="106" y="1223"/>
                  </a:cubicBezTo>
                  <a:cubicBezTo>
                    <a:pt x="114" y="1225"/>
                    <a:pt x="125" y="1226"/>
                    <a:pt x="139" y="1226"/>
                  </a:cubicBezTo>
                  <a:cubicBezTo>
                    <a:pt x="353" y="1226"/>
                    <a:pt x="1236" y="1011"/>
                    <a:pt x="1835" y="1011"/>
                  </a:cubicBezTo>
                  <a:cubicBezTo>
                    <a:pt x="1876" y="1011"/>
                    <a:pt x="1916" y="1012"/>
                    <a:pt x="1955" y="1014"/>
                  </a:cubicBezTo>
                  <a:cubicBezTo>
                    <a:pt x="1970" y="1015"/>
                    <a:pt x="1989" y="1015"/>
                    <a:pt x="2010" y="1015"/>
                  </a:cubicBezTo>
                  <a:cubicBezTo>
                    <a:pt x="2807" y="1015"/>
                    <a:pt x="7600" y="412"/>
                    <a:pt x="8517" y="140"/>
                  </a:cubicBezTo>
                  <a:lnTo>
                    <a:pt x="8484" y="0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2374;p43"/>
            <p:cNvSpPr/>
            <p:nvPr/>
          </p:nvSpPr>
          <p:spPr>
            <a:xfrm flipH="1">
              <a:off x="3124792" y="2499348"/>
              <a:ext cx="702769" cy="281163"/>
            </a:xfrm>
            <a:custGeom>
              <a:avLst/>
              <a:gdLst/>
              <a:ahLst/>
              <a:cxnLst/>
              <a:rect l="l" t="t" r="r" b="b"/>
              <a:pathLst>
                <a:path w="5064" h="2026" extrusionOk="0">
                  <a:moveTo>
                    <a:pt x="4887" y="1"/>
                  </a:moveTo>
                  <a:cubicBezTo>
                    <a:pt x="4887" y="1"/>
                    <a:pt x="3039" y="1084"/>
                    <a:pt x="2201" y="1293"/>
                  </a:cubicBezTo>
                  <a:cubicBezTo>
                    <a:pt x="1327" y="1467"/>
                    <a:pt x="37" y="1885"/>
                    <a:pt x="37" y="1885"/>
                  </a:cubicBezTo>
                  <a:cubicBezTo>
                    <a:pt x="37" y="1885"/>
                    <a:pt x="1" y="1992"/>
                    <a:pt x="140" y="2025"/>
                  </a:cubicBezTo>
                  <a:cubicBezTo>
                    <a:pt x="140" y="2025"/>
                    <a:pt x="1713" y="1536"/>
                    <a:pt x="2235" y="1397"/>
                  </a:cubicBezTo>
                  <a:cubicBezTo>
                    <a:pt x="3072" y="1187"/>
                    <a:pt x="4608" y="559"/>
                    <a:pt x="5063" y="107"/>
                  </a:cubicBezTo>
                  <a:lnTo>
                    <a:pt x="4887" y="1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2375;p43"/>
            <p:cNvSpPr/>
            <p:nvPr/>
          </p:nvSpPr>
          <p:spPr>
            <a:xfrm flipH="1">
              <a:off x="3110497" y="2218462"/>
              <a:ext cx="300453" cy="203170"/>
            </a:xfrm>
            <a:custGeom>
              <a:avLst/>
              <a:gdLst/>
              <a:ahLst/>
              <a:cxnLst/>
              <a:rect l="l" t="t" r="r" b="b"/>
              <a:pathLst>
                <a:path w="2165" h="1464" extrusionOk="0">
                  <a:moveTo>
                    <a:pt x="2061" y="0"/>
                  </a:moveTo>
                  <a:cubicBezTo>
                    <a:pt x="2061" y="37"/>
                    <a:pt x="2095" y="419"/>
                    <a:pt x="1885" y="489"/>
                  </a:cubicBezTo>
                  <a:lnTo>
                    <a:pt x="1712" y="489"/>
                  </a:lnTo>
                  <a:cubicBezTo>
                    <a:pt x="1676" y="489"/>
                    <a:pt x="1676" y="489"/>
                    <a:pt x="1643" y="455"/>
                  </a:cubicBezTo>
                  <a:cubicBezTo>
                    <a:pt x="1573" y="419"/>
                    <a:pt x="1503" y="349"/>
                    <a:pt x="1503" y="349"/>
                  </a:cubicBezTo>
                  <a:lnTo>
                    <a:pt x="1503" y="349"/>
                  </a:lnTo>
                  <a:cubicBezTo>
                    <a:pt x="1571" y="521"/>
                    <a:pt x="1440" y="1155"/>
                    <a:pt x="850" y="1155"/>
                  </a:cubicBezTo>
                  <a:cubicBezTo>
                    <a:pt x="835" y="1155"/>
                    <a:pt x="820" y="1154"/>
                    <a:pt x="805" y="1153"/>
                  </a:cubicBezTo>
                  <a:cubicBezTo>
                    <a:pt x="140" y="1084"/>
                    <a:pt x="1" y="735"/>
                    <a:pt x="1" y="735"/>
                  </a:cubicBezTo>
                  <a:lnTo>
                    <a:pt x="1" y="735"/>
                  </a:lnTo>
                  <a:cubicBezTo>
                    <a:pt x="1" y="874"/>
                    <a:pt x="37" y="1014"/>
                    <a:pt x="140" y="1153"/>
                  </a:cubicBezTo>
                  <a:cubicBezTo>
                    <a:pt x="270" y="1362"/>
                    <a:pt x="513" y="1463"/>
                    <a:pt x="767" y="1463"/>
                  </a:cubicBezTo>
                  <a:cubicBezTo>
                    <a:pt x="1194" y="1463"/>
                    <a:pt x="1655" y="1176"/>
                    <a:pt x="1676" y="628"/>
                  </a:cubicBezTo>
                  <a:cubicBezTo>
                    <a:pt x="1676" y="628"/>
                    <a:pt x="1754" y="659"/>
                    <a:pt x="1847" y="659"/>
                  </a:cubicBezTo>
                  <a:cubicBezTo>
                    <a:pt x="1951" y="659"/>
                    <a:pt x="2075" y="621"/>
                    <a:pt x="2131" y="455"/>
                  </a:cubicBezTo>
                  <a:cubicBezTo>
                    <a:pt x="2165" y="210"/>
                    <a:pt x="2061" y="37"/>
                    <a:pt x="2061" y="0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2376;p43"/>
            <p:cNvSpPr/>
            <p:nvPr/>
          </p:nvSpPr>
          <p:spPr>
            <a:xfrm flipH="1">
              <a:off x="3333237" y="2295900"/>
              <a:ext cx="784926" cy="621168"/>
            </a:xfrm>
            <a:custGeom>
              <a:avLst/>
              <a:gdLst/>
              <a:ahLst/>
              <a:cxnLst/>
              <a:rect l="l" t="t" r="r" b="b"/>
              <a:pathLst>
                <a:path w="5656" h="4476" extrusionOk="0">
                  <a:moveTo>
                    <a:pt x="5063" y="1"/>
                  </a:moveTo>
                  <a:cubicBezTo>
                    <a:pt x="5063" y="1"/>
                    <a:pt x="4854" y="805"/>
                    <a:pt x="4505" y="1048"/>
                  </a:cubicBezTo>
                  <a:cubicBezTo>
                    <a:pt x="3910" y="1433"/>
                    <a:pt x="2131" y="2131"/>
                    <a:pt x="1503" y="2793"/>
                  </a:cubicBezTo>
                  <a:cubicBezTo>
                    <a:pt x="875" y="3458"/>
                    <a:pt x="1" y="4399"/>
                    <a:pt x="1" y="4399"/>
                  </a:cubicBezTo>
                  <a:cubicBezTo>
                    <a:pt x="1" y="4399"/>
                    <a:pt x="51" y="4476"/>
                    <a:pt x="197" y="4476"/>
                  </a:cubicBezTo>
                  <a:cubicBezTo>
                    <a:pt x="222" y="4476"/>
                    <a:pt x="249" y="4474"/>
                    <a:pt x="280" y="4468"/>
                  </a:cubicBezTo>
                  <a:cubicBezTo>
                    <a:pt x="280" y="4468"/>
                    <a:pt x="1363" y="3212"/>
                    <a:pt x="1852" y="2829"/>
                  </a:cubicBezTo>
                  <a:cubicBezTo>
                    <a:pt x="2583" y="2201"/>
                    <a:pt x="4993" y="1852"/>
                    <a:pt x="5585" y="768"/>
                  </a:cubicBezTo>
                  <a:cubicBezTo>
                    <a:pt x="5585" y="768"/>
                    <a:pt x="5655" y="37"/>
                    <a:pt x="5063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2377;p43"/>
            <p:cNvSpPr/>
            <p:nvPr/>
          </p:nvSpPr>
          <p:spPr>
            <a:xfrm flipH="1">
              <a:off x="2558301" y="2029724"/>
              <a:ext cx="566629" cy="555249"/>
            </a:xfrm>
            <a:custGeom>
              <a:avLst/>
              <a:gdLst/>
              <a:ahLst/>
              <a:cxnLst/>
              <a:rect l="l" t="t" r="r" b="b"/>
              <a:pathLst>
                <a:path w="4083" h="4001" extrusionOk="0">
                  <a:moveTo>
                    <a:pt x="3804" y="0"/>
                  </a:moveTo>
                  <a:lnTo>
                    <a:pt x="3804" y="0"/>
                  </a:lnTo>
                  <a:cubicBezTo>
                    <a:pt x="4083" y="1011"/>
                    <a:pt x="2966" y="3142"/>
                    <a:pt x="1955" y="3142"/>
                  </a:cubicBezTo>
                  <a:cubicBezTo>
                    <a:pt x="592" y="3142"/>
                    <a:pt x="629" y="1885"/>
                    <a:pt x="629" y="1885"/>
                  </a:cubicBezTo>
                  <a:cubicBezTo>
                    <a:pt x="559" y="1885"/>
                    <a:pt x="523" y="1885"/>
                    <a:pt x="453" y="1849"/>
                  </a:cubicBezTo>
                  <a:cubicBezTo>
                    <a:pt x="419" y="1849"/>
                    <a:pt x="349" y="1815"/>
                    <a:pt x="313" y="1779"/>
                  </a:cubicBezTo>
                  <a:cubicBezTo>
                    <a:pt x="140" y="1606"/>
                    <a:pt x="0" y="1360"/>
                    <a:pt x="0" y="1360"/>
                  </a:cubicBezTo>
                  <a:lnTo>
                    <a:pt x="0" y="1360"/>
                  </a:lnTo>
                  <a:lnTo>
                    <a:pt x="70" y="1815"/>
                  </a:lnTo>
                  <a:cubicBezTo>
                    <a:pt x="104" y="1885"/>
                    <a:pt x="210" y="2128"/>
                    <a:pt x="453" y="2164"/>
                  </a:cubicBezTo>
                  <a:lnTo>
                    <a:pt x="453" y="2268"/>
                  </a:lnTo>
                  <a:cubicBezTo>
                    <a:pt x="592" y="3491"/>
                    <a:pt x="978" y="3840"/>
                    <a:pt x="2165" y="3979"/>
                  </a:cubicBezTo>
                  <a:cubicBezTo>
                    <a:pt x="2282" y="3994"/>
                    <a:pt x="2388" y="4001"/>
                    <a:pt x="2483" y="4001"/>
                  </a:cubicBezTo>
                  <a:cubicBezTo>
                    <a:pt x="3324" y="4001"/>
                    <a:pt x="3369" y="3461"/>
                    <a:pt x="3524" y="2583"/>
                  </a:cubicBezTo>
                  <a:cubicBezTo>
                    <a:pt x="3631" y="2164"/>
                    <a:pt x="3770" y="1639"/>
                    <a:pt x="3873" y="1151"/>
                  </a:cubicBezTo>
                  <a:cubicBezTo>
                    <a:pt x="3980" y="768"/>
                    <a:pt x="3943" y="349"/>
                    <a:pt x="3804" y="0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2378;p43"/>
            <p:cNvSpPr/>
            <p:nvPr/>
          </p:nvSpPr>
          <p:spPr>
            <a:xfrm flipH="1">
              <a:off x="1584360" y="2140885"/>
              <a:ext cx="1070946" cy="1020153"/>
            </a:xfrm>
            <a:custGeom>
              <a:avLst/>
              <a:gdLst/>
              <a:ahLst/>
              <a:cxnLst/>
              <a:rect l="l" t="t" r="r" b="b"/>
              <a:pathLst>
                <a:path w="7717" h="7351" extrusionOk="0">
                  <a:moveTo>
                    <a:pt x="559" y="1"/>
                  </a:moveTo>
                  <a:cubicBezTo>
                    <a:pt x="420" y="665"/>
                    <a:pt x="210" y="1327"/>
                    <a:pt x="1" y="1816"/>
                  </a:cubicBezTo>
                  <a:cubicBezTo>
                    <a:pt x="71" y="2514"/>
                    <a:pt x="526" y="4399"/>
                    <a:pt x="3667" y="5901"/>
                  </a:cubicBezTo>
                  <a:cubicBezTo>
                    <a:pt x="5765" y="6883"/>
                    <a:pt x="6678" y="7351"/>
                    <a:pt x="7164" y="7351"/>
                  </a:cubicBezTo>
                  <a:cubicBezTo>
                    <a:pt x="7438" y="7351"/>
                    <a:pt x="7577" y="7202"/>
                    <a:pt x="7716" y="6912"/>
                  </a:cubicBezTo>
                  <a:lnTo>
                    <a:pt x="7716" y="6912"/>
                  </a:lnTo>
                  <a:cubicBezTo>
                    <a:pt x="7691" y="6914"/>
                    <a:pt x="7663" y="6915"/>
                    <a:pt x="7634" y="6915"/>
                  </a:cubicBezTo>
                  <a:cubicBezTo>
                    <a:pt x="7183" y="6915"/>
                    <a:pt x="6269" y="6637"/>
                    <a:pt x="4399" y="5622"/>
                  </a:cubicBezTo>
                  <a:cubicBezTo>
                    <a:pt x="838" y="3597"/>
                    <a:pt x="559" y="1"/>
                    <a:pt x="559" y="1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2379;p43"/>
            <p:cNvSpPr/>
            <p:nvPr/>
          </p:nvSpPr>
          <p:spPr>
            <a:xfrm flipH="1">
              <a:off x="1792942" y="2411224"/>
              <a:ext cx="736353" cy="1217773"/>
            </a:xfrm>
            <a:custGeom>
              <a:avLst/>
              <a:gdLst/>
              <a:ahLst/>
              <a:cxnLst/>
              <a:rect l="l" t="t" r="r" b="b"/>
              <a:pathLst>
                <a:path w="5306" h="8775" extrusionOk="0">
                  <a:moveTo>
                    <a:pt x="1063" y="0"/>
                  </a:moveTo>
                  <a:cubicBezTo>
                    <a:pt x="644" y="0"/>
                    <a:pt x="0" y="672"/>
                    <a:pt x="0" y="672"/>
                  </a:cubicBezTo>
                  <a:cubicBezTo>
                    <a:pt x="51" y="797"/>
                    <a:pt x="137" y="814"/>
                    <a:pt x="182" y="814"/>
                  </a:cubicBezTo>
                  <a:cubicBezTo>
                    <a:pt x="199" y="814"/>
                    <a:pt x="210" y="812"/>
                    <a:pt x="210" y="812"/>
                  </a:cubicBezTo>
                  <a:cubicBezTo>
                    <a:pt x="210" y="812"/>
                    <a:pt x="675" y="367"/>
                    <a:pt x="947" y="367"/>
                  </a:cubicBezTo>
                  <a:cubicBezTo>
                    <a:pt x="1024" y="367"/>
                    <a:pt x="1086" y="403"/>
                    <a:pt x="1117" y="496"/>
                  </a:cubicBezTo>
                  <a:cubicBezTo>
                    <a:pt x="1223" y="881"/>
                    <a:pt x="1117" y="2068"/>
                    <a:pt x="1293" y="3464"/>
                  </a:cubicBezTo>
                  <a:cubicBezTo>
                    <a:pt x="1503" y="4824"/>
                    <a:pt x="1815" y="5522"/>
                    <a:pt x="2932" y="6709"/>
                  </a:cubicBezTo>
                  <a:cubicBezTo>
                    <a:pt x="4049" y="7896"/>
                    <a:pt x="5096" y="8733"/>
                    <a:pt x="5096" y="8733"/>
                  </a:cubicBezTo>
                  <a:cubicBezTo>
                    <a:pt x="5142" y="8763"/>
                    <a:pt x="5180" y="8774"/>
                    <a:pt x="5212" y="8774"/>
                  </a:cubicBezTo>
                  <a:cubicBezTo>
                    <a:pt x="5255" y="8774"/>
                    <a:pt x="5287" y="8754"/>
                    <a:pt x="5306" y="8733"/>
                  </a:cubicBezTo>
                  <a:cubicBezTo>
                    <a:pt x="3806" y="7443"/>
                    <a:pt x="3142" y="6745"/>
                    <a:pt x="2164" y="5419"/>
                  </a:cubicBezTo>
                  <a:cubicBezTo>
                    <a:pt x="1293" y="4196"/>
                    <a:pt x="1606" y="287"/>
                    <a:pt x="1223" y="44"/>
                  </a:cubicBezTo>
                  <a:cubicBezTo>
                    <a:pt x="1176" y="13"/>
                    <a:pt x="1122" y="0"/>
                    <a:pt x="1063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2380;p43"/>
            <p:cNvSpPr/>
            <p:nvPr/>
          </p:nvSpPr>
          <p:spPr>
            <a:xfrm flipH="1">
              <a:off x="1284045" y="2044018"/>
              <a:ext cx="1303398" cy="799636"/>
            </a:xfrm>
            <a:custGeom>
              <a:avLst/>
              <a:gdLst/>
              <a:ahLst/>
              <a:cxnLst/>
              <a:rect l="l" t="t" r="r" b="b"/>
              <a:pathLst>
                <a:path w="9392" h="5762" extrusionOk="0">
                  <a:moveTo>
                    <a:pt x="70" y="1"/>
                  </a:moveTo>
                  <a:lnTo>
                    <a:pt x="0" y="70"/>
                  </a:lnTo>
                  <a:cubicBezTo>
                    <a:pt x="37" y="140"/>
                    <a:pt x="37" y="246"/>
                    <a:pt x="70" y="350"/>
                  </a:cubicBezTo>
                  <a:cubicBezTo>
                    <a:pt x="246" y="386"/>
                    <a:pt x="525" y="489"/>
                    <a:pt x="838" y="665"/>
                  </a:cubicBezTo>
                  <a:cubicBezTo>
                    <a:pt x="559" y="419"/>
                    <a:pt x="316" y="210"/>
                    <a:pt x="70" y="1"/>
                  </a:cubicBezTo>
                  <a:close/>
                  <a:moveTo>
                    <a:pt x="2899" y="2061"/>
                  </a:moveTo>
                  <a:cubicBezTo>
                    <a:pt x="3631" y="2653"/>
                    <a:pt x="4189" y="3142"/>
                    <a:pt x="4225" y="3212"/>
                  </a:cubicBezTo>
                  <a:cubicBezTo>
                    <a:pt x="4225" y="3248"/>
                    <a:pt x="4957" y="4016"/>
                    <a:pt x="5691" y="4923"/>
                  </a:cubicBezTo>
                  <a:cubicBezTo>
                    <a:pt x="5272" y="4086"/>
                    <a:pt x="4817" y="3212"/>
                    <a:pt x="4365" y="2374"/>
                  </a:cubicBezTo>
                  <a:cubicBezTo>
                    <a:pt x="3910" y="2341"/>
                    <a:pt x="3388" y="2271"/>
                    <a:pt x="2899" y="2061"/>
                  </a:cubicBezTo>
                  <a:close/>
                  <a:moveTo>
                    <a:pt x="4854" y="2690"/>
                  </a:moveTo>
                  <a:lnTo>
                    <a:pt x="4854" y="2690"/>
                  </a:lnTo>
                  <a:cubicBezTo>
                    <a:pt x="5376" y="3631"/>
                    <a:pt x="5934" y="4678"/>
                    <a:pt x="6353" y="5622"/>
                  </a:cubicBezTo>
                  <a:cubicBezTo>
                    <a:pt x="6493" y="5655"/>
                    <a:pt x="6599" y="5691"/>
                    <a:pt x="6772" y="5761"/>
                  </a:cubicBezTo>
                  <a:lnTo>
                    <a:pt x="6808" y="5761"/>
                  </a:lnTo>
                  <a:cubicBezTo>
                    <a:pt x="8238" y="5761"/>
                    <a:pt x="9391" y="5063"/>
                    <a:pt x="9391" y="5063"/>
                  </a:cubicBezTo>
                  <a:cubicBezTo>
                    <a:pt x="9391" y="5063"/>
                    <a:pt x="8936" y="4887"/>
                    <a:pt x="8274" y="4608"/>
                  </a:cubicBezTo>
                  <a:cubicBezTo>
                    <a:pt x="7855" y="4538"/>
                    <a:pt x="7437" y="4468"/>
                    <a:pt x="7088" y="4365"/>
                  </a:cubicBezTo>
                  <a:lnTo>
                    <a:pt x="6074" y="3876"/>
                  </a:lnTo>
                  <a:lnTo>
                    <a:pt x="6074" y="3876"/>
                  </a:lnTo>
                  <a:cubicBezTo>
                    <a:pt x="6074" y="3876"/>
                    <a:pt x="6214" y="3876"/>
                    <a:pt x="7018" y="4016"/>
                  </a:cubicBezTo>
                  <a:cubicBezTo>
                    <a:pt x="6250" y="3631"/>
                    <a:pt x="5446" y="3178"/>
                    <a:pt x="4854" y="26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2381;p43"/>
            <p:cNvSpPr/>
            <p:nvPr/>
          </p:nvSpPr>
          <p:spPr>
            <a:xfrm flipH="1">
              <a:off x="2587305" y="1942432"/>
              <a:ext cx="116434" cy="155153"/>
            </a:xfrm>
            <a:custGeom>
              <a:avLst/>
              <a:gdLst/>
              <a:ahLst/>
              <a:cxnLst/>
              <a:rect l="l" t="t" r="r" b="b"/>
              <a:pathLst>
                <a:path w="839" h="1118" extrusionOk="0">
                  <a:moveTo>
                    <a:pt x="71" y="1"/>
                  </a:moveTo>
                  <a:lnTo>
                    <a:pt x="71" y="1"/>
                  </a:lnTo>
                  <a:cubicBezTo>
                    <a:pt x="37" y="174"/>
                    <a:pt x="1" y="663"/>
                    <a:pt x="596" y="1118"/>
                  </a:cubicBezTo>
                  <a:cubicBezTo>
                    <a:pt x="629" y="1118"/>
                    <a:pt x="665" y="1082"/>
                    <a:pt x="699" y="1082"/>
                  </a:cubicBezTo>
                  <a:lnTo>
                    <a:pt x="805" y="1082"/>
                  </a:lnTo>
                  <a:cubicBezTo>
                    <a:pt x="838" y="978"/>
                    <a:pt x="838" y="908"/>
                    <a:pt x="805" y="839"/>
                  </a:cubicBezTo>
                  <a:cubicBezTo>
                    <a:pt x="805" y="839"/>
                    <a:pt x="559" y="802"/>
                    <a:pt x="386" y="593"/>
                  </a:cubicBezTo>
                  <a:cubicBezTo>
                    <a:pt x="386" y="593"/>
                    <a:pt x="456" y="523"/>
                    <a:pt x="526" y="420"/>
                  </a:cubicBezTo>
                  <a:cubicBezTo>
                    <a:pt x="350" y="244"/>
                    <a:pt x="210" y="141"/>
                    <a:pt x="71" y="1"/>
                  </a:cubicBezTo>
                  <a:close/>
                </a:path>
              </a:pathLst>
            </a:custGeom>
            <a:solidFill>
              <a:srgbClr val="D7DD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2382;p43"/>
            <p:cNvSpPr/>
            <p:nvPr/>
          </p:nvSpPr>
          <p:spPr>
            <a:xfrm flipH="1">
              <a:off x="2466013" y="2000580"/>
              <a:ext cx="184158" cy="140443"/>
            </a:xfrm>
            <a:custGeom>
              <a:avLst/>
              <a:gdLst/>
              <a:ahLst/>
              <a:cxnLst/>
              <a:rect l="l" t="t" r="r" b="b"/>
              <a:pathLst>
                <a:path w="1327" h="1012" extrusionOk="0">
                  <a:moveTo>
                    <a:pt x="383" y="210"/>
                  </a:moveTo>
                  <a:cubicBezTo>
                    <a:pt x="419" y="244"/>
                    <a:pt x="452" y="314"/>
                    <a:pt x="452" y="383"/>
                  </a:cubicBezTo>
                  <a:lnTo>
                    <a:pt x="522" y="314"/>
                  </a:lnTo>
                  <a:cubicBezTo>
                    <a:pt x="489" y="280"/>
                    <a:pt x="419" y="244"/>
                    <a:pt x="383" y="210"/>
                  </a:cubicBezTo>
                  <a:close/>
                  <a:moveTo>
                    <a:pt x="140" y="1"/>
                  </a:moveTo>
                  <a:cubicBezTo>
                    <a:pt x="70" y="104"/>
                    <a:pt x="0" y="174"/>
                    <a:pt x="0" y="174"/>
                  </a:cubicBezTo>
                  <a:cubicBezTo>
                    <a:pt x="173" y="383"/>
                    <a:pt x="419" y="420"/>
                    <a:pt x="419" y="420"/>
                  </a:cubicBezTo>
                  <a:cubicBezTo>
                    <a:pt x="419" y="350"/>
                    <a:pt x="419" y="280"/>
                    <a:pt x="383" y="210"/>
                  </a:cubicBezTo>
                  <a:cubicBezTo>
                    <a:pt x="313" y="140"/>
                    <a:pt x="243" y="71"/>
                    <a:pt x="140" y="1"/>
                  </a:cubicBezTo>
                  <a:close/>
                  <a:moveTo>
                    <a:pt x="1290" y="978"/>
                  </a:moveTo>
                  <a:lnTo>
                    <a:pt x="1326" y="1012"/>
                  </a:lnTo>
                  <a:cubicBezTo>
                    <a:pt x="1326" y="1012"/>
                    <a:pt x="1326" y="978"/>
                    <a:pt x="1290" y="978"/>
                  </a:cubicBezTo>
                  <a:close/>
                </a:path>
              </a:pathLst>
            </a:custGeom>
            <a:solidFill>
              <a:srgbClr val="D8D9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2383;p43"/>
            <p:cNvSpPr/>
            <p:nvPr/>
          </p:nvSpPr>
          <p:spPr>
            <a:xfrm flipH="1">
              <a:off x="2597019" y="1942432"/>
              <a:ext cx="48572" cy="38996"/>
            </a:xfrm>
            <a:custGeom>
              <a:avLst/>
              <a:gdLst/>
              <a:ahLst/>
              <a:cxnLst/>
              <a:rect l="l" t="t" r="r" b="b"/>
              <a:pathLst>
                <a:path w="350" h="281" extrusionOk="0">
                  <a:moveTo>
                    <a:pt x="1" y="1"/>
                  </a:moveTo>
                  <a:cubicBezTo>
                    <a:pt x="1" y="1"/>
                    <a:pt x="37" y="34"/>
                    <a:pt x="37" y="71"/>
                  </a:cubicBezTo>
                  <a:cubicBezTo>
                    <a:pt x="107" y="141"/>
                    <a:pt x="140" y="210"/>
                    <a:pt x="210" y="280"/>
                  </a:cubicBezTo>
                  <a:cubicBezTo>
                    <a:pt x="246" y="244"/>
                    <a:pt x="316" y="174"/>
                    <a:pt x="350" y="104"/>
                  </a:cubicBezTo>
                  <a:cubicBezTo>
                    <a:pt x="210" y="34"/>
                    <a:pt x="107" y="34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2384;p43"/>
            <p:cNvSpPr/>
            <p:nvPr/>
          </p:nvSpPr>
          <p:spPr>
            <a:xfrm flipH="1">
              <a:off x="2616448" y="1932856"/>
              <a:ext cx="77577" cy="67862"/>
            </a:xfrm>
            <a:custGeom>
              <a:avLst/>
              <a:gdLst/>
              <a:ahLst/>
              <a:cxnLst/>
              <a:rect l="l" t="t" r="r" b="b"/>
              <a:pathLst>
                <a:path w="559" h="489" extrusionOk="0">
                  <a:moveTo>
                    <a:pt x="1" y="0"/>
                  </a:moveTo>
                  <a:lnTo>
                    <a:pt x="1" y="70"/>
                  </a:lnTo>
                  <a:cubicBezTo>
                    <a:pt x="140" y="210"/>
                    <a:pt x="280" y="313"/>
                    <a:pt x="456" y="489"/>
                  </a:cubicBezTo>
                  <a:cubicBezTo>
                    <a:pt x="489" y="453"/>
                    <a:pt x="526" y="419"/>
                    <a:pt x="559" y="349"/>
                  </a:cubicBezTo>
                  <a:cubicBezTo>
                    <a:pt x="489" y="279"/>
                    <a:pt x="456" y="210"/>
                    <a:pt x="386" y="140"/>
                  </a:cubicBezTo>
                  <a:cubicBezTo>
                    <a:pt x="350" y="103"/>
                    <a:pt x="350" y="70"/>
                    <a:pt x="316" y="70"/>
                  </a:cubicBezTo>
                  <a:cubicBezTo>
                    <a:pt x="107" y="34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2385;p43"/>
            <p:cNvSpPr/>
            <p:nvPr/>
          </p:nvSpPr>
          <p:spPr>
            <a:xfrm flipH="1">
              <a:off x="2640457" y="1942432"/>
              <a:ext cx="9714" cy="9853"/>
            </a:xfrm>
            <a:custGeom>
              <a:avLst/>
              <a:gdLst/>
              <a:ahLst/>
              <a:cxnLst/>
              <a:rect l="l" t="t" r="r" b="b"/>
              <a:pathLst>
                <a:path w="70" h="71" extrusionOk="0">
                  <a:moveTo>
                    <a:pt x="0" y="1"/>
                  </a:moveTo>
                  <a:cubicBezTo>
                    <a:pt x="34" y="1"/>
                    <a:pt x="34" y="34"/>
                    <a:pt x="70" y="71"/>
                  </a:cubicBezTo>
                  <a:cubicBezTo>
                    <a:pt x="70" y="34"/>
                    <a:pt x="34" y="1"/>
                    <a:pt x="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2386;p43"/>
            <p:cNvSpPr/>
            <p:nvPr/>
          </p:nvSpPr>
          <p:spPr>
            <a:xfrm flipH="1">
              <a:off x="1981680" y="1976155"/>
              <a:ext cx="596049" cy="397459"/>
            </a:xfrm>
            <a:custGeom>
              <a:avLst/>
              <a:gdLst/>
              <a:ahLst/>
              <a:cxnLst/>
              <a:rect l="l" t="t" r="r" b="b"/>
              <a:pathLst>
                <a:path w="4295" h="2864" extrusionOk="0">
                  <a:moveTo>
                    <a:pt x="1117" y="316"/>
                  </a:moveTo>
                  <a:cubicBezTo>
                    <a:pt x="1084" y="559"/>
                    <a:pt x="1047" y="875"/>
                    <a:pt x="978" y="1118"/>
                  </a:cubicBezTo>
                  <a:cubicBezTo>
                    <a:pt x="1117" y="978"/>
                    <a:pt x="1327" y="735"/>
                    <a:pt x="1536" y="490"/>
                  </a:cubicBezTo>
                  <a:cubicBezTo>
                    <a:pt x="1396" y="420"/>
                    <a:pt x="1257" y="350"/>
                    <a:pt x="1117" y="316"/>
                  </a:cubicBezTo>
                  <a:close/>
                  <a:moveTo>
                    <a:pt x="349" y="1"/>
                  </a:moveTo>
                  <a:lnTo>
                    <a:pt x="0" y="490"/>
                  </a:lnTo>
                  <a:cubicBezTo>
                    <a:pt x="246" y="699"/>
                    <a:pt x="489" y="908"/>
                    <a:pt x="768" y="1154"/>
                  </a:cubicBezTo>
                  <a:lnTo>
                    <a:pt x="908" y="210"/>
                  </a:lnTo>
                  <a:cubicBezTo>
                    <a:pt x="698" y="141"/>
                    <a:pt x="525" y="71"/>
                    <a:pt x="349" y="1"/>
                  </a:cubicBezTo>
                  <a:close/>
                  <a:moveTo>
                    <a:pt x="1852" y="665"/>
                  </a:moveTo>
                  <a:cubicBezTo>
                    <a:pt x="1642" y="875"/>
                    <a:pt x="1396" y="1154"/>
                    <a:pt x="1187" y="1397"/>
                  </a:cubicBezTo>
                  <a:cubicBezTo>
                    <a:pt x="1712" y="1746"/>
                    <a:pt x="2304" y="2165"/>
                    <a:pt x="2829" y="2550"/>
                  </a:cubicBezTo>
                  <a:cubicBezTo>
                    <a:pt x="3318" y="2760"/>
                    <a:pt x="3840" y="2830"/>
                    <a:pt x="4295" y="2863"/>
                  </a:cubicBezTo>
                  <a:cubicBezTo>
                    <a:pt x="4189" y="2690"/>
                    <a:pt x="4086" y="2514"/>
                    <a:pt x="3979" y="2305"/>
                  </a:cubicBezTo>
                  <a:cubicBezTo>
                    <a:pt x="3281" y="1573"/>
                    <a:pt x="2550" y="1048"/>
                    <a:pt x="1852" y="6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2387;p43"/>
            <p:cNvSpPr/>
            <p:nvPr/>
          </p:nvSpPr>
          <p:spPr>
            <a:xfrm flipH="1">
              <a:off x="2422576" y="1956865"/>
              <a:ext cx="208305" cy="189154"/>
            </a:xfrm>
            <a:custGeom>
              <a:avLst/>
              <a:gdLst/>
              <a:ahLst/>
              <a:cxnLst/>
              <a:rect l="l" t="t" r="r" b="b"/>
              <a:pathLst>
                <a:path w="1501" h="1363" extrusionOk="0">
                  <a:moveTo>
                    <a:pt x="244" y="0"/>
                  </a:moveTo>
                  <a:cubicBezTo>
                    <a:pt x="210" y="70"/>
                    <a:pt x="140" y="140"/>
                    <a:pt x="104" y="176"/>
                  </a:cubicBezTo>
                  <a:cubicBezTo>
                    <a:pt x="71" y="246"/>
                    <a:pt x="34" y="280"/>
                    <a:pt x="1" y="316"/>
                  </a:cubicBezTo>
                  <a:cubicBezTo>
                    <a:pt x="104" y="386"/>
                    <a:pt x="174" y="455"/>
                    <a:pt x="244" y="525"/>
                  </a:cubicBezTo>
                  <a:cubicBezTo>
                    <a:pt x="280" y="559"/>
                    <a:pt x="350" y="595"/>
                    <a:pt x="383" y="629"/>
                  </a:cubicBezTo>
                  <a:lnTo>
                    <a:pt x="732" y="140"/>
                  </a:lnTo>
                  <a:cubicBezTo>
                    <a:pt x="559" y="70"/>
                    <a:pt x="383" y="37"/>
                    <a:pt x="244" y="0"/>
                  </a:cubicBezTo>
                  <a:close/>
                  <a:moveTo>
                    <a:pt x="1291" y="349"/>
                  </a:moveTo>
                  <a:lnTo>
                    <a:pt x="1151" y="1293"/>
                  </a:lnTo>
                  <a:cubicBezTo>
                    <a:pt x="1187" y="1293"/>
                    <a:pt x="1187" y="1327"/>
                    <a:pt x="1187" y="1327"/>
                  </a:cubicBezTo>
                  <a:cubicBezTo>
                    <a:pt x="1221" y="1327"/>
                    <a:pt x="1257" y="1363"/>
                    <a:pt x="1291" y="1363"/>
                  </a:cubicBezTo>
                  <a:cubicBezTo>
                    <a:pt x="1327" y="1363"/>
                    <a:pt x="1327" y="1327"/>
                    <a:pt x="1361" y="1257"/>
                  </a:cubicBezTo>
                  <a:cubicBezTo>
                    <a:pt x="1430" y="1014"/>
                    <a:pt x="1467" y="698"/>
                    <a:pt x="1500" y="455"/>
                  </a:cubicBezTo>
                  <a:lnTo>
                    <a:pt x="1291" y="349"/>
                  </a:lnTo>
                  <a:close/>
                </a:path>
              </a:pathLst>
            </a:custGeom>
            <a:solidFill>
              <a:srgbClr val="F7F7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2388;p43"/>
            <p:cNvSpPr/>
            <p:nvPr/>
          </p:nvSpPr>
          <p:spPr>
            <a:xfrm flipH="1">
              <a:off x="1647641" y="2824089"/>
              <a:ext cx="58148" cy="19568"/>
            </a:xfrm>
            <a:custGeom>
              <a:avLst/>
              <a:gdLst/>
              <a:ahLst/>
              <a:cxnLst/>
              <a:rect l="l" t="t" r="r" b="b"/>
              <a:pathLst>
                <a:path w="419" h="141" extrusionOk="0">
                  <a:moveTo>
                    <a:pt x="0" y="1"/>
                  </a:moveTo>
                  <a:cubicBezTo>
                    <a:pt x="36" y="34"/>
                    <a:pt x="36" y="70"/>
                    <a:pt x="70" y="104"/>
                  </a:cubicBezTo>
                  <a:cubicBezTo>
                    <a:pt x="176" y="140"/>
                    <a:pt x="279" y="140"/>
                    <a:pt x="419" y="140"/>
                  </a:cubicBezTo>
                  <a:cubicBezTo>
                    <a:pt x="246" y="70"/>
                    <a:pt x="140" y="34"/>
                    <a:pt x="0" y="1"/>
                  </a:cubicBezTo>
                  <a:close/>
                </a:path>
              </a:pathLst>
            </a:custGeom>
            <a:solidFill>
              <a:srgbClr val="D8D9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2389;p43"/>
            <p:cNvSpPr/>
            <p:nvPr/>
          </p:nvSpPr>
          <p:spPr>
            <a:xfrm flipH="1">
              <a:off x="1439058" y="2581921"/>
              <a:ext cx="305588" cy="101585"/>
            </a:xfrm>
            <a:custGeom>
              <a:avLst/>
              <a:gdLst/>
              <a:ahLst/>
              <a:cxnLst/>
              <a:rect l="l" t="t" r="r" b="b"/>
              <a:pathLst>
                <a:path w="2202" h="732" extrusionOk="0">
                  <a:moveTo>
                    <a:pt x="1" y="0"/>
                  </a:moveTo>
                  <a:lnTo>
                    <a:pt x="1015" y="489"/>
                  </a:lnTo>
                  <a:cubicBezTo>
                    <a:pt x="1364" y="592"/>
                    <a:pt x="1782" y="662"/>
                    <a:pt x="2201" y="732"/>
                  </a:cubicBezTo>
                  <a:cubicBezTo>
                    <a:pt x="1816" y="559"/>
                    <a:pt x="1397" y="383"/>
                    <a:pt x="945" y="140"/>
                  </a:cubicBezTo>
                  <a:cubicBezTo>
                    <a:pt x="14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8D9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2390;p43"/>
            <p:cNvSpPr/>
            <p:nvPr/>
          </p:nvSpPr>
          <p:spPr>
            <a:xfrm flipH="1">
              <a:off x="1696075" y="2044018"/>
              <a:ext cx="755782" cy="794501"/>
            </a:xfrm>
            <a:custGeom>
              <a:avLst/>
              <a:gdLst/>
              <a:ahLst/>
              <a:cxnLst/>
              <a:rect l="l" t="t" r="r" b="b"/>
              <a:pathLst>
                <a:path w="5446" h="5725" extrusionOk="0">
                  <a:moveTo>
                    <a:pt x="629" y="1"/>
                  </a:moveTo>
                  <a:cubicBezTo>
                    <a:pt x="420" y="246"/>
                    <a:pt x="210" y="489"/>
                    <a:pt x="71" y="629"/>
                  </a:cubicBezTo>
                  <a:cubicBezTo>
                    <a:pt x="37" y="699"/>
                    <a:pt x="37" y="735"/>
                    <a:pt x="1" y="735"/>
                  </a:cubicBezTo>
                  <a:cubicBezTo>
                    <a:pt x="107" y="805"/>
                    <a:pt x="177" y="875"/>
                    <a:pt x="280" y="908"/>
                  </a:cubicBezTo>
                  <a:cubicBezTo>
                    <a:pt x="489" y="665"/>
                    <a:pt x="735" y="386"/>
                    <a:pt x="945" y="176"/>
                  </a:cubicBezTo>
                  <a:cubicBezTo>
                    <a:pt x="838" y="107"/>
                    <a:pt x="735" y="70"/>
                    <a:pt x="629" y="1"/>
                  </a:cubicBezTo>
                  <a:close/>
                  <a:moveTo>
                    <a:pt x="3072" y="1816"/>
                  </a:moveTo>
                  <a:lnTo>
                    <a:pt x="3072" y="1816"/>
                  </a:lnTo>
                  <a:cubicBezTo>
                    <a:pt x="3179" y="2025"/>
                    <a:pt x="3282" y="2201"/>
                    <a:pt x="3388" y="2374"/>
                  </a:cubicBezTo>
                  <a:cubicBezTo>
                    <a:pt x="3840" y="3212"/>
                    <a:pt x="4295" y="4086"/>
                    <a:pt x="4714" y="4923"/>
                  </a:cubicBezTo>
                  <a:cubicBezTo>
                    <a:pt x="4924" y="5166"/>
                    <a:pt x="5167" y="5446"/>
                    <a:pt x="5376" y="5725"/>
                  </a:cubicBezTo>
                  <a:lnTo>
                    <a:pt x="5446" y="5725"/>
                  </a:lnTo>
                  <a:cubicBezTo>
                    <a:pt x="5412" y="5691"/>
                    <a:pt x="5412" y="5655"/>
                    <a:pt x="5376" y="5622"/>
                  </a:cubicBezTo>
                  <a:cubicBezTo>
                    <a:pt x="4957" y="4678"/>
                    <a:pt x="4399" y="3631"/>
                    <a:pt x="3877" y="2690"/>
                  </a:cubicBezTo>
                  <a:lnTo>
                    <a:pt x="3388" y="2201"/>
                  </a:lnTo>
                  <a:cubicBezTo>
                    <a:pt x="3282" y="2061"/>
                    <a:pt x="3179" y="1955"/>
                    <a:pt x="3072" y="1816"/>
                  </a:cubicBezTo>
                  <a:close/>
                </a:path>
              </a:pathLst>
            </a:custGeom>
            <a:solidFill>
              <a:srgbClr val="D8D9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2391;p43"/>
            <p:cNvSpPr/>
            <p:nvPr/>
          </p:nvSpPr>
          <p:spPr>
            <a:xfrm flipH="1">
              <a:off x="1734795" y="2092451"/>
              <a:ext cx="886372" cy="741488"/>
            </a:xfrm>
            <a:custGeom>
              <a:avLst/>
              <a:gdLst/>
              <a:ahLst/>
              <a:cxnLst/>
              <a:rect l="l" t="t" r="r" b="b"/>
              <a:pathLst>
                <a:path w="6387" h="5343" extrusionOk="0">
                  <a:moveTo>
                    <a:pt x="104" y="1"/>
                  </a:moveTo>
                  <a:cubicBezTo>
                    <a:pt x="70" y="1"/>
                    <a:pt x="34" y="37"/>
                    <a:pt x="1" y="37"/>
                  </a:cubicBezTo>
                  <a:cubicBezTo>
                    <a:pt x="70" y="107"/>
                    <a:pt x="140" y="140"/>
                    <a:pt x="210" y="177"/>
                  </a:cubicBezTo>
                  <a:lnTo>
                    <a:pt x="210" y="70"/>
                  </a:lnTo>
                  <a:lnTo>
                    <a:pt x="210" y="1"/>
                  </a:lnTo>
                  <a:close/>
                  <a:moveTo>
                    <a:pt x="313" y="140"/>
                  </a:moveTo>
                  <a:lnTo>
                    <a:pt x="313" y="246"/>
                  </a:lnTo>
                  <a:cubicBezTo>
                    <a:pt x="350" y="280"/>
                    <a:pt x="419" y="316"/>
                    <a:pt x="489" y="350"/>
                  </a:cubicBezTo>
                  <a:cubicBezTo>
                    <a:pt x="1779" y="978"/>
                    <a:pt x="2757" y="3597"/>
                    <a:pt x="5027" y="4887"/>
                  </a:cubicBezTo>
                  <a:cubicBezTo>
                    <a:pt x="5479" y="5133"/>
                    <a:pt x="5934" y="5273"/>
                    <a:pt x="6387" y="5342"/>
                  </a:cubicBezTo>
                  <a:cubicBezTo>
                    <a:pt x="5270" y="3946"/>
                    <a:pt x="3874" y="2550"/>
                    <a:pt x="2793" y="1643"/>
                  </a:cubicBezTo>
                  <a:cubicBezTo>
                    <a:pt x="1570" y="629"/>
                    <a:pt x="592" y="210"/>
                    <a:pt x="313" y="140"/>
                  </a:cubicBezTo>
                  <a:close/>
                </a:path>
              </a:pathLst>
            </a:custGeom>
            <a:solidFill>
              <a:srgbClr val="D7DD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2392;p43"/>
            <p:cNvSpPr/>
            <p:nvPr/>
          </p:nvSpPr>
          <p:spPr>
            <a:xfrm flipH="1">
              <a:off x="1705651" y="2092451"/>
              <a:ext cx="872078" cy="746068"/>
            </a:xfrm>
            <a:custGeom>
              <a:avLst/>
              <a:gdLst/>
              <a:ahLst/>
              <a:cxnLst/>
              <a:rect l="l" t="t" r="r" b="b"/>
              <a:pathLst>
                <a:path w="6284" h="5376" extrusionOk="0">
                  <a:moveTo>
                    <a:pt x="0" y="1"/>
                  </a:moveTo>
                  <a:lnTo>
                    <a:pt x="0" y="140"/>
                  </a:lnTo>
                  <a:cubicBezTo>
                    <a:pt x="279" y="210"/>
                    <a:pt x="1257" y="629"/>
                    <a:pt x="2480" y="1643"/>
                  </a:cubicBezTo>
                  <a:cubicBezTo>
                    <a:pt x="3561" y="2550"/>
                    <a:pt x="4957" y="3946"/>
                    <a:pt x="6074" y="5342"/>
                  </a:cubicBezTo>
                  <a:cubicBezTo>
                    <a:pt x="6143" y="5376"/>
                    <a:pt x="6213" y="5376"/>
                    <a:pt x="6283" y="5376"/>
                  </a:cubicBezTo>
                  <a:cubicBezTo>
                    <a:pt x="6074" y="5097"/>
                    <a:pt x="5831" y="4817"/>
                    <a:pt x="5621" y="4574"/>
                  </a:cubicBezTo>
                  <a:cubicBezTo>
                    <a:pt x="4887" y="3667"/>
                    <a:pt x="4155" y="2899"/>
                    <a:pt x="4155" y="2863"/>
                  </a:cubicBezTo>
                  <a:cubicBezTo>
                    <a:pt x="4119" y="2793"/>
                    <a:pt x="3561" y="2304"/>
                    <a:pt x="2829" y="1712"/>
                  </a:cubicBezTo>
                  <a:cubicBezTo>
                    <a:pt x="2304" y="1327"/>
                    <a:pt x="1712" y="908"/>
                    <a:pt x="1187" y="559"/>
                  </a:cubicBezTo>
                  <a:cubicBezTo>
                    <a:pt x="1084" y="526"/>
                    <a:pt x="1014" y="456"/>
                    <a:pt x="908" y="386"/>
                  </a:cubicBezTo>
                  <a:cubicBezTo>
                    <a:pt x="874" y="386"/>
                    <a:pt x="838" y="350"/>
                    <a:pt x="804" y="350"/>
                  </a:cubicBezTo>
                  <a:lnTo>
                    <a:pt x="768" y="316"/>
                  </a:lnTo>
                  <a:cubicBezTo>
                    <a:pt x="455" y="140"/>
                    <a:pt x="176" y="37"/>
                    <a:pt x="0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2393;p43"/>
            <p:cNvSpPr/>
            <p:nvPr/>
          </p:nvSpPr>
          <p:spPr>
            <a:xfrm flipH="1">
              <a:off x="2577590" y="2029724"/>
              <a:ext cx="19568" cy="97005"/>
            </a:xfrm>
            <a:custGeom>
              <a:avLst/>
              <a:gdLst/>
              <a:ahLst/>
              <a:cxnLst/>
              <a:rect l="l" t="t" r="r" b="b"/>
              <a:pathLst>
                <a:path w="141" h="699" extrusionOk="0">
                  <a:moveTo>
                    <a:pt x="1" y="0"/>
                  </a:moveTo>
                  <a:cubicBezTo>
                    <a:pt x="37" y="70"/>
                    <a:pt x="37" y="140"/>
                    <a:pt x="37" y="210"/>
                  </a:cubicBezTo>
                  <a:cubicBezTo>
                    <a:pt x="70" y="279"/>
                    <a:pt x="70" y="349"/>
                    <a:pt x="37" y="453"/>
                  </a:cubicBezTo>
                  <a:lnTo>
                    <a:pt x="37" y="522"/>
                  </a:lnTo>
                  <a:lnTo>
                    <a:pt x="37" y="629"/>
                  </a:lnTo>
                  <a:cubicBezTo>
                    <a:pt x="70" y="662"/>
                    <a:pt x="107" y="698"/>
                    <a:pt x="140" y="698"/>
                  </a:cubicBezTo>
                  <a:lnTo>
                    <a:pt x="140" y="592"/>
                  </a:lnTo>
                  <a:lnTo>
                    <a:pt x="140" y="453"/>
                  </a:lnTo>
                  <a:cubicBezTo>
                    <a:pt x="107" y="349"/>
                    <a:pt x="107" y="243"/>
                    <a:pt x="70" y="173"/>
                  </a:cubicBezTo>
                  <a:cubicBezTo>
                    <a:pt x="70" y="104"/>
                    <a:pt x="37" y="34"/>
                    <a:pt x="1" y="0"/>
                  </a:cubicBezTo>
                  <a:close/>
                </a:path>
              </a:pathLst>
            </a:custGeom>
            <a:solidFill>
              <a:srgbClr val="D2D8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2394;p43"/>
            <p:cNvSpPr/>
            <p:nvPr/>
          </p:nvSpPr>
          <p:spPr>
            <a:xfrm flipH="1">
              <a:off x="2529157" y="2173081"/>
              <a:ext cx="348887" cy="741905"/>
            </a:xfrm>
            <a:custGeom>
              <a:avLst/>
              <a:gdLst/>
              <a:ahLst/>
              <a:cxnLst/>
              <a:rect l="l" t="t" r="r" b="b"/>
              <a:pathLst>
                <a:path w="2514" h="5346" extrusionOk="0">
                  <a:moveTo>
                    <a:pt x="1901" y="0"/>
                  </a:moveTo>
                  <a:cubicBezTo>
                    <a:pt x="1341" y="0"/>
                    <a:pt x="0" y="1341"/>
                    <a:pt x="0" y="1341"/>
                  </a:cubicBezTo>
                  <a:cubicBezTo>
                    <a:pt x="0" y="1444"/>
                    <a:pt x="140" y="1480"/>
                    <a:pt x="140" y="1480"/>
                  </a:cubicBezTo>
                  <a:cubicBezTo>
                    <a:pt x="854" y="647"/>
                    <a:pt x="1620" y="219"/>
                    <a:pt x="1852" y="219"/>
                  </a:cubicBezTo>
                  <a:cubicBezTo>
                    <a:pt x="1892" y="219"/>
                    <a:pt x="1916" y="232"/>
                    <a:pt x="1921" y="257"/>
                  </a:cubicBezTo>
                  <a:cubicBezTo>
                    <a:pt x="1955" y="433"/>
                    <a:pt x="1852" y="1025"/>
                    <a:pt x="1433" y="2388"/>
                  </a:cubicBezTo>
                  <a:cubicBezTo>
                    <a:pt x="1014" y="3784"/>
                    <a:pt x="628" y="5214"/>
                    <a:pt x="628" y="5214"/>
                  </a:cubicBezTo>
                  <a:cubicBezTo>
                    <a:pt x="717" y="5319"/>
                    <a:pt x="814" y="5345"/>
                    <a:pt x="889" y="5345"/>
                  </a:cubicBezTo>
                  <a:cubicBezTo>
                    <a:pt x="962" y="5345"/>
                    <a:pt x="1014" y="5320"/>
                    <a:pt x="1014" y="5320"/>
                  </a:cubicBezTo>
                  <a:cubicBezTo>
                    <a:pt x="1153" y="4273"/>
                    <a:pt x="2513" y="224"/>
                    <a:pt x="1991" y="14"/>
                  </a:cubicBezTo>
                  <a:cubicBezTo>
                    <a:pt x="1964" y="5"/>
                    <a:pt x="1934" y="0"/>
                    <a:pt x="1901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مستطيل 4"/>
          <p:cNvSpPr/>
          <p:nvPr/>
        </p:nvSpPr>
        <p:spPr>
          <a:xfrm>
            <a:off x="126282" y="1102925"/>
            <a:ext cx="8970848" cy="36236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6" name="مستطيل 185"/>
          <p:cNvSpPr/>
          <p:nvPr/>
        </p:nvSpPr>
        <p:spPr>
          <a:xfrm>
            <a:off x="401838" y="1518454"/>
            <a:ext cx="857071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accent6"/>
                </a:solidFill>
              </a:rPr>
              <a:t>People  </a:t>
            </a:r>
            <a:r>
              <a:rPr lang="en-US" sz="1800" dirty="0">
                <a:solidFill>
                  <a:schemeClr val="accent6"/>
                </a:solidFill>
              </a:rPr>
              <a:t>W</a:t>
            </a:r>
            <a:r>
              <a:rPr lang="en-US" sz="1800" dirty="0" smtClean="0">
                <a:solidFill>
                  <a:schemeClr val="accent6"/>
                </a:solidFill>
              </a:rPr>
              <a:t>ith diabetes </a:t>
            </a:r>
            <a:r>
              <a:rPr lang="en-US" sz="1800" dirty="0">
                <a:solidFill>
                  <a:schemeClr val="accent6"/>
                </a:solidFill>
              </a:rPr>
              <a:t>m</a:t>
            </a:r>
            <a:r>
              <a:rPr lang="en-US" sz="1800" dirty="0" smtClean="0">
                <a:solidFill>
                  <a:schemeClr val="accent6"/>
                </a:solidFill>
              </a:rPr>
              <a:t>ay </a:t>
            </a:r>
            <a:r>
              <a:rPr lang="en-US" sz="1800" dirty="0">
                <a:solidFill>
                  <a:schemeClr val="accent6"/>
                </a:solidFill>
              </a:rPr>
              <a:t>b</a:t>
            </a:r>
            <a:r>
              <a:rPr lang="en-US" sz="1800" dirty="0" smtClean="0">
                <a:solidFill>
                  <a:schemeClr val="accent6"/>
                </a:solidFill>
              </a:rPr>
              <a:t>e </a:t>
            </a:r>
            <a:r>
              <a:rPr lang="en-US" sz="1800" dirty="0">
                <a:solidFill>
                  <a:schemeClr val="accent6"/>
                </a:solidFill>
              </a:rPr>
              <a:t>M</a:t>
            </a:r>
            <a:r>
              <a:rPr lang="en-US" sz="1800" dirty="0" smtClean="0">
                <a:solidFill>
                  <a:schemeClr val="accent6"/>
                </a:solidFill>
              </a:rPr>
              <a:t>ore </a:t>
            </a:r>
            <a:r>
              <a:rPr lang="en-US" sz="1800" dirty="0">
                <a:solidFill>
                  <a:schemeClr val="accent6"/>
                </a:solidFill>
              </a:rPr>
              <a:t>s</a:t>
            </a:r>
            <a:r>
              <a:rPr lang="en-US" sz="1800" dirty="0" smtClean="0">
                <a:solidFill>
                  <a:schemeClr val="accent6"/>
                </a:solidFill>
              </a:rPr>
              <a:t>usceptible </a:t>
            </a:r>
            <a:r>
              <a:rPr lang="en-US" sz="1800" dirty="0">
                <a:solidFill>
                  <a:schemeClr val="accent6"/>
                </a:solidFill>
              </a:rPr>
              <a:t>t</a:t>
            </a:r>
            <a:r>
              <a:rPr lang="en-US" sz="1800" dirty="0" smtClean="0">
                <a:solidFill>
                  <a:schemeClr val="accent6"/>
                </a:solidFill>
              </a:rPr>
              <a:t>o </a:t>
            </a:r>
            <a:r>
              <a:rPr lang="en-US" sz="1800" dirty="0">
                <a:solidFill>
                  <a:schemeClr val="accent6"/>
                </a:solidFill>
              </a:rPr>
              <a:t>i</a:t>
            </a:r>
            <a:r>
              <a:rPr lang="en-US" sz="1800" dirty="0" smtClean="0">
                <a:solidFill>
                  <a:schemeClr val="accent6"/>
                </a:solidFill>
              </a:rPr>
              <a:t>nfection </a:t>
            </a:r>
            <a:r>
              <a:rPr lang="en-US" sz="1800" dirty="0">
                <a:solidFill>
                  <a:schemeClr val="accent6"/>
                </a:solidFill>
              </a:rPr>
              <a:t>w</a:t>
            </a:r>
            <a:r>
              <a:rPr lang="en-US" sz="1800" dirty="0" smtClean="0">
                <a:solidFill>
                  <a:schemeClr val="accent6"/>
                </a:solidFill>
              </a:rPr>
              <a:t>ith </a:t>
            </a:r>
            <a:r>
              <a:rPr lang="en-US" sz="1800" dirty="0">
                <a:solidFill>
                  <a:schemeClr val="accent6"/>
                </a:solidFill>
              </a:rPr>
              <a:t>m</a:t>
            </a:r>
            <a:r>
              <a:rPr lang="en-US" sz="1800" dirty="0" smtClean="0">
                <a:solidFill>
                  <a:schemeClr val="accent6"/>
                </a:solidFill>
              </a:rPr>
              <a:t>alaria.</a:t>
            </a:r>
            <a:endParaRPr lang="en-US" sz="1800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6"/>
                </a:solidFill>
              </a:rPr>
              <a:t>T</a:t>
            </a:r>
            <a:r>
              <a:rPr lang="en-US" sz="1800" dirty="0" smtClean="0">
                <a:solidFill>
                  <a:schemeClr val="accent6"/>
                </a:solidFill>
              </a:rPr>
              <a:t>here </a:t>
            </a:r>
            <a:r>
              <a:rPr lang="en-US" sz="1800" dirty="0">
                <a:solidFill>
                  <a:schemeClr val="accent6"/>
                </a:solidFill>
              </a:rPr>
              <a:t>have also been studies done </a:t>
            </a:r>
            <a:r>
              <a:rPr lang="en-US" sz="1800" dirty="0" smtClean="0">
                <a:solidFill>
                  <a:schemeClr val="accent6"/>
                </a:solidFill>
              </a:rPr>
              <a:t>show </a:t>
            </a:r>
            <a:r>
              <a:rPr lang="en-US" sz="1800" dirty="0">
                <a:solidFill>
                  <a:schemeClr val="accent6"/>
                </a:solidFill>
              </a:rPr>
              <a:t>that persons with diabetes </a:t>
            </a:r>
            <a:r>
              <a:rPr lang="en-US" sz="1800" dirty="0" smtClean="0">
                <a:solidFill>
                  <a:schemeClr val="accent6"/>
                </a:solidFill>
              </a:rPr>
              <a:t>may be </a:t>
            </a:r>
            <a:endParaRPr lang="en-US" sz="1800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6"/>
                </a:solidFill>
              </a:rPr>
              <a:t>A</a:t>
            </a:r>
            <a:r>
              <a:rPr lang="en-US" sz="1800" dirty="0" smtClean="0">
                <a:solidFill>
                  <a:schemeClr val="accent6"/>
                </a:solidFill>
              </a:rPr>
              <a:t>ctually </a:t>
            </a:r>
            <a:r>
              <a:rPr lang="en-US" sz="1800" dirty="0">
                <a:solidFill>
                  <a:schemeClr val="accent6"/>
                </a:solidFill>
              </a:rPr>
              <a:t>s</a:t>
            </a:r>
            <a:r>
              <a:rPr lang="en-US" sz="1800" dirty="0" smtClean="0">
                <a:solidFill>
                  <a:schemeClr val="accent6"/>
                </a:solidFill>
              </a:rPr>
              <a:t>mell different </a:t>
            </a:r>
            <a:r>
              <a:rPr lang="en-US" sz="1800" dirty="0">
                <a:solidFill>
                  <a:schemeClr val="accent6"/>
                </a:solidFill>
              </a:rPr>
              <a:t>to m</a:t>
            </a:r>
            <a:r>
              <a:rPr lang="en-US" sz="1800" dirty="0" smtClean="0">
                <a:solidFill>
                  <a:schemeClr val="accent6"/>
                </a:solidFill>
              </a:rPr>
              <a:t>osquitoes </a:t>
            </a:r>
            <a:r>
              <a:rPr lang="en-US" sz="1800" dirty="0">
                <a:solidFill>
                  <a:schemeClr val="accent6"/>
                </a:solidFill>
              </a:rPr>
              <a:t>t</a:t>
            </a:r>
            <a:r>
              <a:rPr lang="en-US" sz="1800" dirty="0" smtClean="0">
                <a:solidFill>
                  <a:schemeClr val="accent6"/>
                </a:solidFill>
              </a:rPr>
              <a:t>han </a:t>
            </a:r>
            <a:r>
              <a:rPr lang="en-US" sz="1800" dirty="0">
                <a:solidFill>
                  <a:schemeClr val="accent6"/>
                </a:solidFill>
              </a:rPr>
              <a:t>p</a:t>
            </a:r>
            <a:r>
              <a:rPr lang="en-US" sz="1800" dirty="0" smtClean="0">
                <a:solidFill>
                  <a:schemeClr val="accent6"/>
                </a:solidFill>
              </a:rPr>
              <a:t>eople </a:t>
            </a:r>
            <a:r>
              <a:rPr lang="en-US" sz="1800" dirty="0">
                <a:solidFill>
                  <a:schemeClr val="accent6"/>
                </a:solidFill>
              </a:rPr>
              <a:t>w</a:t>
            </a:r>
            <a:r>
              <a:rPr lang="en-US" sz="1800" dirty="0" smtClean="0">
                <a:solidFill>
                  <a:schemeClr val="accent6"/>
                </a:solidFill>
              </a:rPr>
              <a:t>ithout </a:t>
            </a:r>
            <a:r>
              <a:rPr lang="en-US" sz="1800" dirty="0" err="1">
                <a:solidFill>
                  <a:schemeClr val="accent6"/>
                </a:solidFill>
              </a:rPr>
              <a:t>d</a:t>
            </a:r>
            <a:r>
              <a:rPr lang="en-US" sz="1800" dirty="0" err="1" smtClean="0">
                <a:solidFill>
                  <a:schemeClr val="accent6"/>
                </a:solidFill>
              </a:rPr>
              <a:t>abetes</a:t>
            </a:r>
            <a:r>
              <a:rPr lang="en-US" sz="1800" dirty="0">
                <a:solidFill>
                  <a:schemeClr val="accent6"/>
                </a:solidFill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6"/>
                </a:solidFill>
              </a:rPr>
              <a:t>M</a:t>
            </a:r>
            <a:r>
              <a:rPr lang="en-US" sz="1800" dirty="0" smtClean="0">
                <a:solidFill>
                  <a:schemeClr val="accent6"/>
                </a:solidFill>
              </a:rPr>
              <a:t>alaria </a:t>
            </a:r>
            <a:r>
              <a:rPr lang="en-US" sz="1800" dirty="0">
                <a:solidFill>
                  <a:schemeClr val="accent6"/>
                </a:solidFill>
              </a:rPr>
              <a:t>transmission i</a:t>
            </a:r>
            <a:r>
              <a:rPr lang="en-US" sz="1800" dirty="0" smtClean="0">
                <a:solidFill>
                  <a:schemeClr val="accent6"/>
                </a:solidFill>
              </a:rPr>
              <a:t>s patchy </a:t>
            </a:r>
            <a:r>
              <a:rPr lang="en-US" sz="1800" dirty="0">
                <a:solidFill>
                  <a:schemeClr val="accent6"/>
                </a:solidFill>
              </a:rPr>
              <a:t>I</a:t>
            </a:r>
            <a:r>
              <a:rPr lang="en-US" sz="1800" dirty="0" smtClean="0">
                <a:solidFill>
                  <a:schemeClr val="accent6"/>
                </a:solidFill>
              </a:rPr>
              <a:t>n </a:t>
            </a:r>
            <a:r>
              <a:rPr lang="en-US" sz="1800" dirty="0">
                <a:solidFill>
                  <a:schemeClr val="accent6"/>
                </a:solidFill>
              </a:rPr>
              <a:t>T</a:t>
            </a:r>
            <a:r>
              <a:rPr lang="en-US" sz="1800" dirty="0" smtClean="0">
                <a:solidFill>
                  <a:schemeClr val="accent6"/>
                </a:solidFill>
              </a:rPr>
              <a:t>he </a:t>
            </a:r>
            <a:r>
              <a:rPr lang="en-US" sz="1800" dirty="0">
                <a:solidFill>
                  <a:schemeClr val="accent6"/>
                </a:solidFill>
              </a:rPr>
              <a:t>A</a:t>
            </a:r>
            <a:r>
              <a:rPr lang="en-US" sz="1800" dirty="0" smtClean="0">
                <a:solidFill>
                  <a:schemeClr val="accent6"/>
                </a:solidFill>
              </a:rPr>
              <a:t>rea </a:t>
            </a:r>
            <a:r>
              <a:rPr lang="en-US" sz="1800" dirty="0">
                <a:solidFill>
                  <a:schemeClr val="accent6"/>
                </a:solidFill>
              </a:rPr>
              <a:t>W</a:t>
            </a:r>
            <a:r>
              <a:rPr lang="en-US" sz="1800" dirty="0" smtClean="0">
                <a:solidFill>
                  <a:schemeClr val="accent6"/>
                </a:solidFill>
              </a:rPr>
              <a:t>here </a:t>
            </a:r>
            <a:r>
              <a:rPr lang="en-US" sz="1800" dirty="0">
                <a:solidFill>
                  <a:schemeClr val="accent6"/>
                </a:solidFill>
              </a:rPr>
              <a:t>t</a:t>
            </a:r>
            <a:r>
              <a:rPr lang="en-US" sz="1800" dirty="0" smtClean="0">
                <a:solidFill>
                  <a:schemeClr val="accent6"/>
                </a:solidFill>
              </a:rPr>
              <a:t>hey </a:t>
            </a:r>
            <a:r>
              <a:rPr lang="en-US" sz="1800" dirty="0">
                <a:solidFill>
                  <a:schemeClr val="accent6"/>
                </a:solidFill>
              </a:rPr>
              <a:t>d</a:t>
            </a:r>
            <a:r>
              <a:rPr lang="en-US" sz="1800" dirty="0" smtClean="0">
                <a:solidFill>
                  <a:schemeClr val="accent6"/>
                </a:solidFill>
              </a:rPr>
              <a:t>id </a:t>
            </a:r>
            <a:r>
              <a:rPr lang="en-US" sz="1800" dirty="0">
                <a:solidFill>
                  <a:schemeClr val="accent6"/>
                </a:solidFill>
              </a:rPr>
              <a:t>t</a:t>
            </a:r>
            <a:r>
              <a:rPr lang="en-US" sz="1800" dirty="0" smtClean="0">
                <a:solidFill>
                  <a:schemeClr val="accent6"/>
                </a:solidFill>
              </a:rPr>
              <a:t>he </a:t>
            </a:r>
            <a:r>
              <a:rPr lang="en-US" sz="1800" dirty="0">
                <a:solidFill>
                  <a:schemeClr val="accent6"/>
                </a:solidFill>
              </a:rPr>
              <a:t>study, f</a:t>
            </a:r>
            <a:r>
              <a:rPr lang="en-US" sz="1800" dirty="0" smtClean="0">
                <a:solidFill>
                  <a:schemeClr val="accent6"/>
                </a:solidFill>
              </a:rPr>
              <a:t>or example</a:t>
            </a:r>
            <a:r>
              <a:rPr lang="en-US" sz="1800" dirty="0">
                <a:solidFill>
                  <a:schemeClr val="accent6"/>
                </a:solidFill>
              </a:rPr>
              <a:t> </a:t>
            </a:r>
            <a:r>
              <a:rPr lang="en-US" sz="1800" dirty="0" smtClean="0">
                <a:solidFill>
                  <a:schemeClr val="accent6"/>
                </a:solidFill>
              </a:rPr>
              <a:t>it</a:t>
            </a:r>
            <a:endParaRPr lang="en-US" sz="1800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6"/>
                </a:solidFill>
              </a:rPr>
              <a:t>M</a:t>
            </a:r>
            <a:r>
              <a:rPr lang="en-US" sz="1800" dirty="0" smtClean="0">
                <a:solidFill>
                  <a:schemeClr val="accent6"/>
                </a:solidFill>
              </a:rPr>
              <a:t>ay </a:t>
            </a:r>
            <a:r>
              <a:rPr lang="en-US" sz="1800" dirty="0">
                <a:solidFill>
                  <a:schemeClr val="accent6"/>
                </a:solidFill>
              </a:rPr>
              <a:t>have been coincidence that more </a:t>
            </a:r>
            <a:r>
              <a:rPr lang="en-US" sz="1800" dirty="0" smtClean="0">
                <a:solidFill>
                  <a:schemeClr val="accent6"/>
                </a:solidFill>
              </a:rPr>
              <a:t>people  </a:t>
            </a:r>
            <a:r>
              <a:rPr lang="en-US" sz="1800" dirty="0">
                <a:solidFill>
                  <a:schemeClr val="accent6"/>
                </a:solidFill>
              </a:rPr>
              <a:t>with diabetes lived in high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6"/>
                </a:solidFill>
              </a:rPr>
              <a:t>T</a:t>
            </a:r>
            <a:r>
              <a:rPr lang="en-US" sz="1800" dirty="0" smtClean="0">
                <a:solidFill>
                  <a:schemeClr val="accent6"/>
                </a:solidFill>
              </a:rPr>
              <a:t>ransmission </a:t>
            </a:r>
            <a:r>
              <a:rPr lang="en-US" sz="1800" dirty="0">
                <a:solidFill>
                  <a:schemeClr val="accent6"/>
                </a:solidFill>
              </a:rPr>
              <a:t>N</a:t>
            </a:r>
            <a:r>
              <a:rPr lang="en-US" sz="1800" dirty="0" smtClean="0">
                <a:solidFill>
                  <a:schemeClr val="accent6"/>
                </a:solidFill>
              </a:rPr>
              <a:t>eighborhoods </a:t>
            </a:r>
            <a:r>
              <a:rPr lang="en-US" sz="1800" dirty="0">
                <a:solidFill>
                  <a:schemeClr val="accent6"/>
                </a:solidFill>
              </a:rPr>
              <a:t>t</a:t>
            </a:r>
            <a:r>
              <a:rPr lang="en-US" sz="1800" dirty="0" smtClean="0">
                <a:solidFill>
                  <a:schemeClr val="accent6"/>
                </a:solidFill>
              </a:rPr>
              <a:t>han </a:t>
            </a:r>
            <a:r>
              <a:rPr lang="en-US" sz="1800" dirty="0">
                <a:solidFill>
                  <a:schemeClr val="accent6"/>
                </a:solidFill>
              </a:rPr>
              <a:t>p</a:t>
            </a:r>
            <a:r>
              <a:rPr lang="en-US" sz="1800" dirty="0" smtClean="0">
                <a:solidFill>
                  <a:schemeClr val="accent6"/>
                </a:solidFill>
              </a:rPr>
              <a:t>eople without diabetes</a:t>
            </a:r>
            <a:endParaRPr lang="ar-SA" sz="18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43"/>
          <p:cNvSpPr txBox="1">
            <a:spLocks noGrp="1"/>
          </p:cNvSpPr>
          <p:nvPr>
            <p:ph type="title"/>
          </p:nvPr>
        </p:nvSpPr>
        <p:spPr>
          <a:xfrm>
            <a:off x="845819" y="1807390"/>
            <a:ext cx="6929231" cy="14584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3200" b="1" dirty="0" smtClean="0">
                <a:latin typeface="Berlin Sans FB Demi" panose="020E0802020502020306" pitchFamily="34" charset="0"/>
              </a:rPr>
              <a:t>Discuses  the prevention</a:t>
            </a:r>
            <a:r>
              <a:rPr lang="en-US" sz="3200" b="1" dirty="0">
                <a:latin typeface="Berlin Sans FB Demi" panose="020E0802020502020306" pitchFamily="34" charset="0"/>
              </a:rPr>
              <a:t> </a:t>
            </a:r>
            <a:r>
              <a:rPr lang="en-US" sz="3200" b="1" dirty="0" smtClean="0">
                <a:latin typeface="Berlin Sans FB Demi" panose="020E0802020502020306" pitchFamily="34" charset="0"/>
              </a:rPr>
              <a:t>of malaria </a:t>
            </a:r>
            <a:r>
              <a:rPr lang="en-US" sz="3200" dirty="0">
                <a:latin typeface="Berlin Sans FB Demi" panose="020E0802020502020306" pitchFamily="34" charset="0"/>
              </a:rPr>
              <a:t/>
            </a:r>
            <a:br>
              <a:rPr lang="en-US" sz="3200" dirty="0">
                <a:latin typeface="Berlin Sans FB Demi" panose="020E0802020502020306" pitchFamily="34" charset="0"/>
              </a:rPr>
            </a:br>
            <a:endParaRPr lang="en-US" sz="3200" dirty="0">
              <a:latin typeface="Berlin Sans FB Demi" panose="020E0802020502020306" pitchFamily="34" charset="0"/>
            </a:endParaRPr>
          </a:p>
        </p:txBody>
      </p:sp>
      <p:sp>
        <p:nvSpPr>
          <p:cNvPr id="656" name="Google Shape;656;p43"/>
          <p:cNvSpPr txBox="1">
            <a:spLocks noGrp="1"/>
          </p:cNvSpPr>
          <p:nvPr>
            <p:ph type="title" idx="2"/>
          </p:nvPr>
        </p:nvSpPr>
        <p:spPr>
          <a:xfrm>
            <a:off x="400050" y="148590"/>
            <a:ext cx="2057475" cy="179661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  <p:sp>
        <p:nvSpPr>
          <p:cNvPr id="814" name="Google Shape;814;p43"/>
          <p:cNvSpPr/>
          <p:nvPr/>
        </p:nvSpPr>
        <p:spPr>
          <a:xfrm>
            <a:off x="8203299" y="4338728"/>
            <a:ext cx="231227" cy="230146"/>
          </a:xfrm>
          <a:custGeom>
            <a:avLst/>
            <a:gdLst/>
            <a:ahLst/>
            <a:cxnLst/>
            <a:rect l="l" t="t" r="r" b="b"/>
            <a:pathLst>
              <a:path w="7273" h="7239" extrusionOk="0">
                <a:moveTo>
                  <a:pt x="2902" y="0"/>
                </a:moveTo>
                <a:cubicBezTo>
                  <a:pt x="2569" y="0"/>
                  <a:pt x="2469" y="134"/>
                  <a:pt x="2469" y="434"/>
                </a:cubicBezTo>
                <a:lnTo>
                  <a:pt x="2469" y="2502"/>
                </a:lnTo>
                <a:lnTo>
                  <a:pt x="434" y="2502"/>
                </a:lnTo>
                <a:cubicBezTo>
                  <a:pt x="134" y="2502"/>
                  <a:pt x="0" y="2636"/>
                  <a:pt x="0" y="2936"/>
                </a:cubicBezTo>
                <a:lnTo>
                  <a:pt x="0" y="4303"/>
                </a:lnTo>
                <a:cubicBezTo>
                  <a:pt x="0" y="4637"/>
                  <a:pt x="134" y="4770"/>
                  <a:pt x="434" y="4770"/>
                </a:cubicBezTo>
                <a:lnTo>
                  <a:pt x="2435" y="4770"/>
                </a:lnTo>
                <a:lnTo>
                  <a:pt x="2435" y="6805"/>
                </a:lnTo>
                <a:cubicBezTo>
                  <a:pt x="2435" y="7106"/>
                  <a:pt x="2569" y="7239"/>
                  <a:pt x="2869" y="7239"/>
                </a:cubicBezTo>
                <a:lnTo>
                  <a:pt x="4404" y="7239"/>
                </a:lnTo>
                <a:cubicBezTo>
                  <a:pt x="4704" y="7239"/>
                  <a:pt x="4837" y="7106"/>
                  <a:pt x="4837" y="6805"/>
                </a:cubicBezTo>
                <a:lnTo>
                  <a:pt x="4837" y="4770"/>
                </a:lnTo>
                <a:lnTo>
                  <a:pt x="6839" y="4770"/>
                </a:lnTo>
                <a:cubicBezTo>
                  <a:pt x="7139" y="4770"/>
                  <a:pt x="7272" y="4637"/>
                  <a:pt x="7272" y="4303"/>
                </a:cubicBezTo>
                <a:lnTo>
                  <a:pt x="7272" y="2936"/>
                </a:lnTo>
                <a:cubicBezTo>
                  <a:pt x="7272" y="2602"/>
                  <a:pt x="7139" y="2502"/>
                  <a:pt x="6839" y="2502"/>
                </a:cubicBezTo>
                <a:lnTo>
                  <a:pt x="4837" y="2502"/>
                </a:lnTo>
                <a:lnTo>
                  <a:pt x="4837" y="434"/>
                </a:lnTo>
                <a:cubicBezTo>
                  <a:pt x="4837" y="134"/>
                  <a:pt x="4704" y="0"/>
                  <a:pt x="44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43"/>
          <p:cNvSpPr/>
          <p:nvPr/>
        </p:nvSpPr>
        <p:spPr>
          <a:xfrm>
            <a:off x="4456925" y="4234427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4" name="Google Shape;1094;p65"/>
          <p:cNvGrpSpPr/>
          <p:nvPr/>
        </p:nvGrpSpPr>
        <p:grpSpPr>
          <a:xfrm rot="19510486">
            <a:off x="8134952" y="1874414"/>
            <a:ext cx="1182874" cy="1252270"/>
            <a:chOff x="3635496" y="-267810"/>
            <a:chExt cx="862155" cy="908794"/>
          </a:xfrm>
        </p:grpSpPr>
        <p:sp>
          <p:nvSpPr>
            <p:cNvPr id="295" name="Google Shape;1095;p65"/>
            <p:cNvSpPr/>
            <p:nvPr/>
          </p:nvSpPr>
          <p:spPr>
            <a:xfrm>
              <a:off x="3986696" y="208649"/>
              <a:ext cx="164644" cy="329211"/>
            </a:xfrm>
            <a:custGeom>
              <a:avLst/>
              <a:gdLst/>
              <a:ahLst/>
              <a:cxnLst/>
              <a:rect l="l" t="t" r="r" b="b"/>
              <a:pathLst>
                <a:path w="2157" h="4313" extrusionOk="0">
                  <a:moveTo>
                    <a:pt x="1" y="1"/>
                  </a:moveTo>
                  <a:cubicBezTo>
                    <a:pt x="1" y="33"/>
                    <a:pt x="1" y="33"/>
                    <a:pt x="1" y="65"/>
                  </a:cubicBezTo>
                  <a:cubicBezTo>
                    <a:pt x="1" y="65"/>
                    <a:pt x="258" y="419"/>
                    <a:pt x="580" y="869"/>
                  </a:cubicBezTo>
                  <a:cubicBezTo>
                    <a:pt x="902" y="1352"/>
                    <a:pt x="1224" y="1867"/>
                    <a:pt x="1481" y="2382"/>
                  </a:cubicBezTo>
                  <a:cubicBezTo>
                    <a:pt x="1835" y="3250"/>
                    <a:pt x="2157" y="4312"/>
                    <a:pt x="2157" y="4312"/>
                  </a:cubicBezTo>
                  <a:cubicBezTo>
                    <a:pt x="1996" y="3637"/>
                    <a:pt x="1803" y="2993"/>
                    <a:pt x="1513" y="2350"/>
                  </a:cubicBezTo>
                  <a:cubicBezTo>
                    <a:pt x="1095" y="1513"/>
                    <a:pt x="612" y="741"/>
                    <a:pt x="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6" name="Google Shape;1096;p65"/>
            <p:cNvSpPr/>
            <p:nvPr/>
          </p:nvSpPr>
          <p:spPr>
            <a:xfrm>
              <a:off x="3984253" y="208649"/>
              <a:ext cx="12365" cy="10915"/>
            </a:xfrm>
            <a:custGeom>
              <a:avLst/>
              <a:gdLst/>
              <a:ahLst/>
              <a:cxnLst/>
              <a:rect l="l" t="t" r="r" b="b"/>
              <a:pathLst>
                <a:path w="162" h="143" extrusionOk="0">
                  <a:moveTo>
                    <a:pt x="129" y="1"/>
                  </a:moveTo>
                  <a:cubicBezTo>
                    <a:pt x="65" y="1"/>
                    <a:pt x="33" y="1"/>
                    <a:pt x="33" y="33"/>
                  </a:cubicBezTo>
                  <a:cubicBezTo>
                    <a:pt x="1" y="65"/>
                    <a:pt x="33" y="129"/>
                    <a:pt x="65" y="129"/>
                  </a:cubicBezTo>
                  <a:cubicBezTo>
                    <a:pt x="75" y="139"/>
                    <a:pt x="84" y="143"/>
                    <a:pt x="93" y="143"/>
                  </a:cubicBezTo>
                  <a:cubicBezTo>
                    <a:pt x="116" y="143"/>
                    <a:pt x="139" y="120"/>
                    <a:pt x="162" y="97"/>
                  </a:cubicBezTo>
                  <a:cubicBezTo>
                    <a:pt x="162" y="65"/>
                    <a:pt x="162" y="1"/>
                    <a:pt x="1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7" name="Google Shape;1097;p65"/>
            <p:cNvSpPr/>
            <p:nvPr/>
          </p:nvSpPr>
          <p:spPr>
            <a:xfrm>
              <a:off x="3986696" y="98732"/>
              <a:ext cx="98313" cy="114953"/>
            </a:xfrm>
            <a:custGeom>
              <a:avLst/>
              <a:gdLst/>
              <a:ahLst/>
              <a:cxnLst/>
              <a:rect l="l" t="t" r="r" b="b"/>
              <a:pathLst>
                <a:path w="1288" h="1506" extrusionOk="0">
                  <a:moveTo>
                    <a:pt x="1244" y="1"/>
                  </a:moveTo>
                  <a:cubicBezTo>
                    <a:pt x="1232" y="1"/>
                    <a:pt x="1224" y="9"/>
                    <a:pt x="1224" y="25"/>
                  </a:cubicBezTo>
                  <a:cubicBezTo>
                    <a:pt x="773" y="443"/>
                    <a:pt x="387" y="926"/>
                    <a:pt x="1" y="1441"/>
                  </a:cubicBezTo>
                  <a:cubicBezTo>
                    <a:pt x="1" y="1473"/>
                    <a:pt x="1" y="1505"/>
                    <a:pt x="1" y="1505"/>
                  </a:cubicBezTo>
                  <a:lnTo>
                    <a:pt x="65" y="1505"/>
                  </a:lnTo>
                  <a:cubicBezTo>
                    <a:pt x="419" y="990"/>
                    <a:pt x="805" y="540"/>
                    <a:pt x="1256" y="89"/>
                  </a:cubicBezTo>
                  <a:cubicBezTo>
                    <a:pt x="1256" y="89"/>
                    <a:pt x="1256" y="57"/>
                    <a:pt x="1256" y="57"/>
                  </a:cubicBezTo>
                  <a:lnTo>
                    <a:pt x="1288" y="25"/>
                  </a:lnTo>
                  <a:cubicBezTo>
                    <a:pt x="1272" y="9"/>
                    <a:pt x="1256" y="1"/>
                    <a:pt x="1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8" name="Google Shape;1098;p65"/>
            <p:cNvSpPr/>
            <p:nvPr/>
          </p:nvSpPr>
          <p:spPr>
            <a:xfrm>
              <a:off x="4008832" y="211702"/>
              <a:ext cx="164644" cy="331043"/>
            </a:xfrm>
            <a:custGeom>
              <a:avLst/>
              <a:gdLst/>
              <a:ahLst/>
              <a:cxnLst/>
              <a:rect l="l" t="t" r="r" b="b"/>
              <a:pathLst>
                <a:path w="2157" h="4337" extrusionOk="0">
                  <a:moveTo>
                    <a:pt x="49" y="1"/>
                  </a:moveTo>
                  <a:cubicBezTo>
                    <a:pt x="41" y="1"/>
                    <a:pt x="33" y="9"/>
                    <a:pt x="33" y="25"/>
                  </a:cubicBezTo>
                  <a:cubicBezTo>
                    <a:pt x="1" y="25"/>
                    <a:pt x="1" y="57"/>
                    <a:pt x="33" y="57"/>
                  </a:cubicBezTo>
                  <a:cubicBezTo>
                    <a:pt x="33" y="57"/>
                    <a:pt x="290" y="411"/>
                    <a:pt x="612" y="862"/>
                  </a:cubicBezTo>
                  <a:cubicBezTo>
                    <a:pt x="934" y="1344"/>
                    <a:pt x="1255" y="1859"/>
                    <a:pt x="1513" y="2406"/>
                  </a:cubicBezTo>
                  <a:cubicBezTo>
                    <a:pt x="1867" y="3243"/>
                    <a:pt x="2156" y="4337"/>
                    <a:pt x="2156" y="4337"/>
                  </a:cubicBezTo>
                  <a:cubicBezTo>
                    <a:pt x="2028" y="3661"/>
                    <a:pt x="1835" y="3017"/>
                    <a:pt x="1545" y="2374"/>
                  </a:cubicBezTo>
                  <a:cubicBezTo>
                    <a:pt x="1127" y="1537"/>
                    <a:pt x="644" y="765"/>
                    <a:pt x="65" y="25"/>
                  </a:cubicBezTo>
                  <a:cubicBezTo>
                    <a:pt x="65" y="9"/>
                    <a:pt x="57" y="1"/>
                    <a:pt x="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9" name="Google Shape;1099;p65"/>
            <p:cNvSpPr/>
            <p:nvPr/>
          </p:nvSpPr>
          <p:spPr>
            <a:xfrm>
              <a:off x="4006389" y="210099"/>
              <a:ext cx="14274" cy="11297"/>
            </a:xfrm>
            <a:custGeom>
              <a:avLst/>
              <a:gdLst/>
              <a:ahLst/>
              <a:cxnLst/>
              <a:rect l="l" t="t" r="r" b="b"/>
              <a:pathLst>
                <a:path w="187" h="148" extrusionOk="0">
                  <a:moveTo>
                    <a:pt x="95" y="1"/>
                  </a:moveTo>
                  <a:cubicBezTo>
                    <a:pt x="65" y="1"/>
                    <a:pt x="33" y="23"/>
                    <a:pt x="33" y="46"/>
                  </a:cubicBezTo>
                  <a:cubicBezTo>
                    <a:pt x="0" y="78"/>
                    <a:pt x="33" y="143"/>
                    <a:pt x="65" y="143"/>
                  </a:cubicBezTo>
                  <a:cubicBezTo>
                    <a:pt x="75" y="146"/>
                    <a:pt x="85" y="148"/>
                    <a:pt x="94" y="148"/>
                  </a:cubicBezTo>
                  <a:cubicBezTo>
                    <a:pt x="167" y="148"/>
                    <a:pt x="186" y="43"/>
                    <a:pt x="129" y="14"/>
                  </a:cubicBezTo>
                  <a:cubicBezTo>
                    <a:pt x="120" y="4"/>
                    <a:pt x="107" y="1"/>
                    <a:pt x="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0" name="Google Shape;1100;p65"/>
            <p:cNvSpPr/>
            <p:nvPr/>
          </p:nvSpPr>
          <p:spPr>
            <a:xfrm>
              <a:off x="4008832" y="103083"/>
              <a:ext cx="98313" cy="115487"/>
            </a:xfrm>
            <a:custGeom>
              <a:avLst/>
              <a:gdLst/>
              <a:ahLst/>
              <a:cxnLst/>
              <a:rect l="l" t="t" r="r" b="b"/>
              <a:pathLst>
                <a:path w="1288" h="1513" extrusionOk="0">
                  <a:moveTo>
                    <a:pt x="1223" y="0"/>
                  </a:moveTo>
                  <a:cubicBezTo>
                    <a:pt x="773" y="451"/>
                    <a:pt x="387" y="933"/>
                    <a:pt x="1" y="1448"/>
                  </a:cubicBezTo>
                  <a:cubicBezTo>
                    <a:pt x="1" y="1480"/>
                    <a:pt x="1" y="1480"/>
                    <a:pt x="33" y="1512"/>
                  </a:cubicBezTo>
                  <a:lnTo>
                    <a:pt x="97" y="1512"/>
                  </a:lnTo>
                  <a:cubicBezTo>
                    <a:pt x="451" y="998"/>
                    <a:pt x="837" y="515"/>
                    <a:pt x="1255" y="97"/>
                  </a:cubicBezTo>
                  <a:cubicBezTo>
                    <a:pt x="1288" y="65"/>
                    <a:pt x="1288" y="65"/>
                    <a:pt x="1255" y="32"/>
                  </a:cubicBezTo>
                  <a:cubicBezTo>
                    <a:pt x="1255" y="32"/>
                    <a:pt x="1288" y="0"/>
                    <a:pt x="12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1" name="Google Shape;1101;p65"/>
            <p:cNvSpPr/>
            <p:nvPr/>
          </p:nvSpPr>
          <p:spPr>
            <a:xfrm>
              <a:off x="4030968" y="204374"/>
              <a:ext cx="164567" cy="331043"/>
            </a:xfrm>
            <a:custGeom>
              <a:avLst/>
              <a:gdLst/>
              <a:ahLst/>
              <a:cxnLst/>
              <a:rect l="l" t="t" r="r" b="b"/>
              <a:pathLst>
                <a:path w="2156" h="4337" extrusionOk="0">
                  <a:moveTo>
                    <a:pt x="48" y="0"/>
                  </a:moveTo>
                  <a:cubicBezTo>
                    <a:pt x="40" y="0"/>
                    <a:pt x="32" y="8"/>
                    <a:pt x="32" y="25"/>
                  </a:cubicBezTo>
                  <a:cubicBezTo>
                    <a:pt x="0" y="25"/>
                    <a:pt x="0" y="57"/>
                    <a:pt x="32" y="57"/>
                  </a:cubicBezTo>
                  <a:cubicBezTo>
                    <a:pt x="32" y="57"/>
                    <a:pt x="290" y="411"/>
                    <a:pt x="579" y="861"/>
                  </a:cubicBezTo>
                  <a:cubicBezTo>
                    <a:pt x="933" y="1344"/>
                    <a:pt x="1223" y="1859"/>
                    <a:pt x="1480" y="2406"/>
                  </a:cubicBezTo>
                  <a:cubicBezTo>
                    <a:pt x="1866" y="3242"/>
                    <a:pt x="2156" y="4336"/>
                    <a:pt x="2156" y="4336"/>
                  </a:cubicBezTo>
                  <a:cubicBezTo>
                    <a:pt x="2027" y="3660"/>
                    <a:pt x="1802" y="2985"/>
                    <a:pt x="1545" y="2341"/>
                  </a:cubicBezTo>
                  <a:cubicBezTo>
                    <a:pt x="1126" y="1537"/>
                    <a:pt x="644" y="732"/>
                    <a:pt x="64" y="25"/>
                  </a:cubicBezTo>
                  <a:cubicBezTo>
                    <a:pt x="64" y="8"/>
                    <a:pt x="56" y="0"/>
                    <a:pt x="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2" name="Google Shape;1102;p65"/>
            <p:cNvSpPr/>
            <p:nvPr/>
          </p:nvSpPr>
          <p:spPr>
            <a:xfrm>
              <a:off x="4028449" y="202771"/>
              <a:ext cx="12365" cy="10915"/>
            </a:xfrm>
            <a:custGeom>
              <a:avLst/>
              <a:gdLst/>
              <a:ahLst/>
              <a:cxnLst/>
              <a:rect l="l" t="t" r="r" b="b"/>
              <a:pathLst>
                <a:path w="162" h="143" extrusionOk="0">
                  <a:moveTo>
                    <a:pt x="81" y="0"/>
                  </a:moveTo>
                  <a:cubicBezTo>
                    <a:pt x="49" y="0"/>
                    <a:pt x="33" y="23"/>
                    <a:pt x="33" y="46"/>
                  </a:cubicBezTo>
                  <a:cubicBezTo>
                    <a:pt x="1" y="78"/>
                    <a:pt x="33" y="110"/>
                    <a:pt x="65" y="142"/>
                  </a:cubicBezTo>
                  <a:cubicBezTo>
                    <a:pt x="97" y="142"/>
                    <a:pt x="130" y="142"/>
                    <a:pt x="162" y="110"/>
                  </a:cubicBezTo>
                  <a:cubicBezTo>
                    <a:pt x="162" y="78"/>
                    <a:pt x="162" y="13"/>
                    <a:pt x="130" y="13"/>
                  </a:cubicBezTo>
                  <a:cubicBezTo>
                    <a:pt x="111" y="4"/>
                    <a:pt x="95" y="0"/>
                    <a:pt x="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3" name="Google Shape;1103;p65"/>
            <p:cNvSpPr/>
            <p:nvPr/>
          </p:nvSpPr>
          <p:spPr>
            <a:xfrm>
              <a:off x="4030968" y="93847"/>
              <a:ext cx="98313" cy="114877"/>
            </a:xfrm>
            <a:custGeom>
              <a:avLst/>
              <a:gdLst/>
              <a:ahLst/>
              <a:cxnLst/>
              <a:rect l="l" t="t" r="r" b="b"/>
              <a:pathLst>
                <a:path w="1288" h="1505" extrusionOk="0">
                  <a:moveTo>
                    <a:pt x="1267" y="1"/>
                  </a:moveTo>
                  <a:cubicBezTo>
                    <a:pt x="1255" y="1"/>
                    <a:pt x="1239" y="9"/>
                    <a:pt x="1223" y="25"/>
                  </a:cubicBezTo>
                  <a:cubicBezTo>
                    <a:pt x="772" y="443"/>
                    <a:pt x="386" y="926"/>
                    <a:pt x="32" y="1440"/>
                  </a:cubicBezTo>
                  <a:cubicBezTo>
                    <a:pt x="0" y="1473"/>
                    <a:pt x="0" y="1473"/>
                    <a:pt x="32" y="1505"/>
                  </a:cubicBezTo>
                  <a:lnTo>
                    <a:pt x="97" y="1505"/>
                  </a:lnTo>
                  <a:cubicBezTo>
                    <a:pt x="451" y="1022"/>
                    <a:pt x="837" y="539"/>
                    <a:pt x="1255" y="121"/>
                  </a:cubicBezTo>
                  <a:cubicBezTo>
                    <a:pt x="1287" y="89"/>
                    <a:pt x="1287" y="89"/>
                    <a:pt x="1255" y="57"/>
                  </a:cubicBezTo>
                  <a:lnTo>
                    <a:pt x="1287" y="25"/>
                  </a:lnTo>
                  <a:cubicBezTo>
                    <a:pt x="1287" y="9"/>
                    <a:pt x="1279" y="1"/>
                    <a:pt x="12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4" name="Google Shape;1104;p65"/>
            <p:cNvSpPr/>
            <p:nvPr/>
          </p:nvSpPr>
          <p:spPr>
            <a:xfrm>
              <a:off x="3937615" y="218496"/>
              <a:ext cx="164644" cy="331654"/>
            </a:xfrm>
            <a:custGeom>
              <a:avLst/>
              <a:gdLst/>
              <a:ahLst/>
              <a:cxnLst/>
              <a:rect l="l" t="t" r="r" b="b"/>
              <a:pathLst>
                <a:path w="2157" h="4345" extrusionOk="0">
                  <a:moveTo>
                    <a:pt x="33" y="0"/>
                  </a:moveTo>
                  <a:cubicBezTo>
                    <a:pt x="0" y="33"/>
                    <a:pt x="0" y="33"/>
                    <a:pt x="33" y="65"/>
                  </a:cubicBezTo>
                  <a:cubicBezTo>
                    <a:pt x="33" y="65"/>
                    <a:pt x="290" y="419"/>
                    <a:pt x="580" y="869"/>
                  </a:cubicBezTo>
                  <a:cubicBezTo>
                    <a:pt x="934" y="1352"/>
                    <a:pt x="1223" y="1867"/>
                    <a:pt x="1481" y="2414"/>
                  </a:cubicBezTo>
                  <a:cubicBezTo>
                    <a:pt x="1867" y="3250"/>
                    <a:pt x="2156" y="4344"/>
                    <a:pt x="2156" y="4344"/>
                  </a:cubicBezTo>
                  <a:cubicBezTo>
                    <a:pt x="2027" y="3636"/>
                    <a:pt x="1802" y="2993"/>
                    <a:pt x="1545" y="2349"/>
                  </a:cubicBezTo>
                  <a:cubicBezTo>
                    <a:pt x="1127" y="1513"/>
                    <a:pt x="644" y="740"/>
                    <a:pt x="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5" name="Google Shape;1105;p65"/>
            <p:cNvSpPr/>
            <p:nvPr/>
          </p:nvSpPr>
          <p:spPr>
            <a:xfrm>
              <a:off x="3940058" y="110411"/>
              <a:ext cx="95870" cy="115487"/>
            </a:xfrm>
            <a:custGeom>
              <a:avLst/>
              <a:gdLst/>
              <a:ahLst/>
              <a:cxnLst/>
              <a:rect l="l" t="t" r="r" b="b"/>
              <a:pathLst>
                <a:path w="1256" h="1513" extrusionOk="0">
                  <a:moveTo>
                    <a:pt x="1223" y="1"/>
                  </a:moveTo>
                  <a:cubicBezTo>
                    <a:pt x="773" y="451"/>
                    <a:pt x="355" y="934"/>
                    <a:pt x="1" y="1449"/>
                  </a:cubicBezTo>
                  <a:cubicBezTo>
                    <a:pt x="1" y="1449"/>
                    <a:pt x="1" y="1481"/>
                    <a:pt x="1" y="1513"/>
                  </a:cubicBezTo>
                  <a:cubicBezTo>
                    <a:pt x="33" y="1513"/>
                    <a:pt x="65" y="1513"/>
                    <a:pt x="65" y="1481"/>
                  </a:cubicBezTo>
                  <a:cubicBezTo>
                    <a:pt x="419" y="998"/>
                    <a:pt x="805" y="515"/>
                    <a:pt x="1223" y="65"/>
                  </a:cubicBezTo>
                  <a:cubicBezTo>
                    <a:pt x="1255" y="65"/>
                    <a:pt x="1255" y="33"/>
                    <a:pt x="1223" y="33"/>
                  </a:cubicBezTo>
                  <a:lnTo>
                    <a:pt x="12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6" name="Google Shape;1106;p65"/>
            <p:cNvSpPr/>
            <p:nvPr/>
          </p:nvSpPr>
          <p:spPr>
            <a:xfrm>
              <a:off x="4102567" y="54918"/>
              <a:ext cx="176475" cy="256087"/>
            </a:xfrm>
            <a:custGeom>
              <a:avLst/>
              <a:gdLst/>
              <a:ahLst/>
              <a:cxnLst/>
              <a:rect l="l" t="t" r="r" b="b"/>
              <a:pathLst>
                <a:path w="2312" h="3355" extrusionOk="0">
                  <a:moveTo>
                    <a:pt x="727" y="1"/>
                  </a:moveTo>
                  <a:cubicBezTo>
                    <a:pt x="462" y="1"/>
                    <a:pt x="1" y="138"/>
                    <a:pt x="188" y="1146"/>
                  </a:cubicBezTo>
                  <a:cubicBezTo>
                    <a:pt x="253" y="1500"/>
                    <a:pt x="381" y="1822"/>
                    <a:pt x="574" y="2111"/>
                  </a:cubicBezTo>
                  <a:cubicBezTo>
                    <a:pt x="928" y="2787"/>
                    <a:pt x="1958" y="3109"/>
                    <a:pt x="2183" y="3270"/>
                  </a:cubicBezTo>
                  <a:cubicBezTo>
                    <a:pt x="2183" y="3270"/>
                    <a:pt x="2247" y="3334"/>
                    <a:pt x="2280" y="3334"/>
                  </a:cubicBezTo>
                  <a:cubicBezTo>
                    <a:pt x="2282" y="3334"/>
                    <a:pt x="2284" y="3335"/>
                    <a:pt x="2286" y="3336"/>
                  </a:cubicBezTo>
                  <a:lnTo>
                    <a:pt x="2286" y="3336"/>
                  </a:lnTo>
                  <a:cubicBezTo>
                    <a:pt x="2283" y="3315"/>
                    <a:pt x="2280" y="3276"/>
                    <a:pt x="2280" y="3205"/>
                  </a:cubicBezTo>
                  <a:cubicBezTo>
                    <a:pt x="2312" y="2723"/>
                    <a:pt x="2280" y="2272"/>
                    <a:pt x="2151" y="1789"/>
                  </a:cubicBezTo>
                  <a:cubicBezTo>
                    <a:pt x="1958" y="953"/>
                    <a:pt x="896" y="20"/>
                    <a:pt x="896" y="20"/>
                  </a:cubicBezTo>
                  <a:cubicBezTo>
                    <a:pt x="896" y="20"/>
                    <a:pt x="825" y="1"/>
                    <a:pt x="727" y="1"/>
                  </a:cubicBezTo>
                  <a:close/>
                  <a:moveTo>
                    <a:pt x="2286" y="3336"/>
                  </a:moveTo>
                  <a:cubicBezTo>
                    <a:pt x="2289" y="3350"/>
                    <a:pt x="2291" y="3354"/>
                    <a:pt x="2293" y="3354"/>
                  </a:cubicBezTo>
                  <a:cubicBezTo>
                    <a:pt x="2295" y="3354"/>
                    <a:pt x="2295" y="3340"/>
                    <a:pt x="2286" y="33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7" name="Google Shape;1107;p65"/>
            <p:cNvSpPr/>
            <p:nvPr/>
          </p:nvSpPr>
          <p:spPr>
            <a:xfrm>
              <a:off x="4224926" y="250402"/>
              <a:ext cx="49233" cy="44271"/>
            </a:xfrm>
            <a:custGeom>
              <a:avLst/>
              <a:gdLst/>
              <a:ahLst/>
              <a:cxnLst/>
              <a:rect l="l" t="t" r="r" b="b"/>
              <a:pathLst>
                <a:path w="645" h="580" extrusionOk="0">
                  <a:moveTo>
                    <a:pt x="644" y="1"/>
                  </a:moveTo>
                  <a:cubicBezTo>
                    <a:pt x="580" y="97"/>
                    <a:pt x="484" y="194"/>
                    <a:pt x="419" y="258"/>
                  </a:cubicBezTo>
                  <a:cubicBezTo>
                    <a:pt x="291" y="355"/>
                    <a:pt x="162" y="419"/>
                    <a:pt x="1" y="451"/>
                  </a:cubicBezTo>
                  <a:lnTo>
                    <a:pt x="323" y="580"/>
                  </a:lnTo>
                  <a:cubicBezTo>
                    <a:pt x="387" y="548"/>
                    <a:pt x="484" y="515"/>
                    <a:pt x="548" y="451"/>
                  </a:cubicBezTo>
                  <a:lnTo>
                    <a:pt x="612" y="387"/>
                  </a:lnTo>
                  <a:cubicBezTo>
                    <a:pt x="644" y="290"/>
                    <a:pt x="644" y="162"/>
                    <a:pt x="6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8" name="Google Shape;1108;p65"/>
            <p:cNvSpPr/>
            <p:nvPr/>
          </p:nvSpPr>
          <p:spPr>
            <a:xfrm>
              <a:off x="4141496" y="122700"/>
              <a:ext cx="100756" cy="105717"/>
            </a:xfrm>
            <a:custGeom>
              <a:avLst/>
              <a:gdLst/>
              <a:ahLst/>
              <a:cxnLst/>
              <a:rect l="l" t="t" r="r" b="b"/>
              <a:pathLst>
                <a:path w="1320" h="1385" extrusionOk="0">
                  <a:moveTo>
                    <a:pt x="1126" y="1"/>
                  </a:moveTo>
                  <a:cubicBezTo>
                    <a:pt x="1094" y="354"/>
                    <a:pt x="933" y="676"/>
                    <a:pt x="676" y="901"/>
                  </a:cubicBezTo>
                  <a:cubicBezTo>
                    <a:pt x="450" y="1062"/>
                    <a:pt x="225" y="1159"/>
                    <a:pt x="0" y="1159"/>
                  </a:cubicBezTo>
                  <a:lnTo>
                    <a:pt x="32" y="1255"/>
                  </a:lnTo>
                  <a:cubicBezTo>
                    <a:pt x="64" y="1288"/>
                    <a:pt x="97" y="1352"/>
                    <a:pt x="129" y="1384"/>
                  </a:cubicBezTo>
                  <a:cubicBezTo>
                    <a:pt x="386" y="1352"/>
                    <a:pt x="611" y="1255"/>
                    <a:pt x="804" y="1095"/>
                  </a:cubicBezTo>
                  <a:cubicBezTo>
                    <a:pt x="1062" y="901"/>
                    <a:pt x="1255" y="612"/>
                    <a:pt x="1319" y="290"/>
                  </a:cubicBezTo>
                  <a:cubicBezTo>
                    <a:pt x="1255" y="194"/>
                    <a:pt x="1190" y="97"/>
                    <a:pt x="1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9" name="Google Shape;1109;p65"/>
            <p:cNvSpPr/>
            <p:nvPr/>
          </p:nvSpPr>
          <p:spPr>
            <a:xfrm>
              <a:off x="4119360" y="83389"/>
              <a:ext cx="90909" cy="95870"/>
            </a:xfrm>
            <a:custGeom>
              <a:avLst/>
              <a:gdLst/>
              <a:ahLst/>
              <a:cxnLst/>
              <a:rect l="l" t="t" r="r" b="b"/>
              <a:pathLst>
                <a:path w="1191" h="1256" extrusionOk="0">
                  <a:moveTo>
                    <a:pt x="998" y="1"/>
                  </a:moveTo>
                  <a:cubicBezTo>
                    <a:pt x="934" y="323"/>
                    <a:pt x="805" y="580"/>
                    <a:pt x="547" y="773"/>
                  </a:cubicBezTo>
                  <a:cubicBezTo>
                    <a:pt x="387" y="902"/>
                    <a:pt x="193" y="998"/>
                    <a:pt x="0" y="1030"/>
                  </a:cubicBezTo>
                  <a:cubicBezTo>
                    <a:pt x="0" y="1095"/>
                    <a:pt x="33" y="1159"/>
                    <a:pt x="97" y="1256"/>
                  </a:cubicBezTo>
                  <a:cubicBezTo>
                    <a:pt x="322" y="1223"/>
                    <a:pt x="515" y="1127"/>
                    <a:pt x="708" y="998"/>
                  </a:cubicBezTo>
                  <a:cubicBezTo>
                    <a:pt x="934" y="805"/>
                    <a:pt x="1127" y="516"/>
                    <a:pt x="1191" y="226"/>
                  </a:cubicBezTo>
                  <a:lnTo>
                    <a:pt x="9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0" name="Google Shape;1110;p65"/>
            <p:cNvSpPr/>
            <p:nvPr/>
          </p:nvSpPr>
          <p:spPr>
            <a:xfrm>
              <a:off x="4180730" y="181628"/>
              <a:ext cx="88543" cy="90985"/>
            </a:xfrm>
            <a:custGeom>
              <a:avLst/>
              <a:gdLst/>
              <a:ahLst/>
              <a:cxnLst/>
              <a:rect l="l" t="t" r="r" b="b"/>
              <a:pathLst>
                <a:path w="1160" h="1192" extrusionOk="0">
                  <a:moveTo>
                    <a:pt x="1063" y="1"/>
                  </a:moveTo>
                  <a:cubicBezTo>
                    <a:pt x="966" y="516"/>
                    <a:pt x="548" y="934"/>
                    <a:pt x="1" y="998"/>
                  </a:cubicBezTo>
                  <a:cubicBezTo>
                    <a:pt x="97" y="1063"/>
                    <a:pt x="194" y="1127"/>
                    <a:pt x="290" y="1191"/>
                  </a:cubicBezTo>
                  <a:cubicBezTo>
                    <a:pt x="451" y="1127"/>
                    <a:pt x="612" y="1030"/>
                    <a:pt x="773" y="934"/>
                  </a:cubicBezTo>
                  <a:cubicBezTo>
                    <a:pt x="934" y="805"/>
                    <a:pt x="1063" y="644"/>
                    <a:pt x="1159" y="451"/>
                  </a:cubicBezTo>
                  <a:cubicBezTo>
                    <a:pt x="1159" y="355"/>
                    <a:pt x="1127" y="258"/>
                    <a:pt x="1095" y="129"/>
                  </a:cubicBezTo>
                  <a:cubicBezTo>
                    <a:pt x="1063" y="33"/>
                    <a:pt x="1063" y="33"/>
                    <a:pt x="10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1" name="Google Shape;1111;p65"/>
            <p:cNvSpPr/>
            <p:nvPr/>
          </p:nvSpPr>
          <p:spPr>
            <a:xfrm>
              <a:off x="4124245" y="-267810"/>
              <a:ext cx="68850" cy="351347"/>
            </a:xfrm>
            <a:custGeom>
              <a:avLst/>
              <a:gdLst/>
              <a:ahLst/>
              <a:cxnLst/>
              <a:rect l="l" t="t" r="r" b="b"/>
              <a:pathLst>
                <a:path w="902" h="4603" extrusionOk="0">
                  <a:moveTo>
                    <a:pt x="870" y="1"/>
                  </a:moveTo>
                  <a:cubicBezTo>
                    <a:pt x="837" y="1"/>
                    <a:pt x="290" y="515"/>
                    <a:pt x="97" y="1738"/>
                  </a:cubicBezTo>
                  <a:cubicBezTo>
                    <a:pt x="1" y="2671"/>
                    <a:pt x="1" y="3636"/>
                    <a:pt x="162" y="4570"/>
                  </a:cubicBezTo>
                  <a:cubicBezTo>
                    <a:pt x="162" y="4570"/>
                    <a:pt x="182" y="4603"/>
                    <a:pt x="231" y="4603"/>
                  </a:cubicBezTo>
                  <a:cubicBezTo>
                    <a:pt x="289" y="4603"/>
                    <a:pt x="390" y="4555"/>
                    <a:pt x="548" y="4344"/>
                  </a:cubicBezTo>
                  <a:cubicBezTo>
                    <a:pt x="741" y="3315"/>
                    <a:pt x="870" y="2253"/>
                    <a:pt x="902" y="1191"/>
                  </a:cubicBezTo>
                  <a:cubicBezTo>
                    <a:pt x="902" y="33"/>
                    <a:pt x="902" y="1"/>
                    <a:pt x="8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2" name="Google Shape;1112;p65"/>
            <p:cNvSpPr/>
            <p:nvPr/>
          </p:nvSpPr>
          <p:spPr>
            <a:xfrm>
              <a:off x="4129206" y="-235904"/>
              <a:ext cx="184261" cy="311579"/>
            </a:xfrm>
            <a:custGeom>
              <a:avLst/>
              <a:gdLst/>
              <a:ahLst/>
              <a:cxnLst/>
              <a:rect l="l" t="t" r="r" b="b"/>
              <a:pathLst>
                <a:path w="2414" h="4082" extrusionOk="0">
                  <a:moveTo>
                    <a:pt x="2381" y="1"/>
                  </a:moveTo>
                  <a:cubicBezTo>
                    <a:pt x="2317" y="1"/>
                    <a:pt x="1609" y="291"/>
                    <a:pt x="998" y="1352"/>
                  </a:cubicBezTo>
                  <a:cubicBezTo>
                    <a:pt x="547" y="2189"/>
                    <a:pt x="225" y="3058"/>
                    <a:pt x="0" y="3991"/>
                  </a:cubicBezTo>
                  <a:cubicBezTo>
                    <a:pt x="0" y="3991"/>
                    <a:pt x="13" y="4082"/>
                    <a:pt x="139" y="4082"/>
                  </a:cubicBezTo>
                  <a:cubicBezTo>
                    <a:pt x="210" y="4082"/>
                    <a:pt x="319" y="4052"/>
                    <a:pt x="483" y="3959"/>
                  </a:cubicBezTo>
                  <a:cubicBezTo>
                    <a:pt x="1030" y="3058"/>
                    <a:pt x="1545" y="2125"/>
                    <a:pt x="1963" y="1127"/>
                  </a:cubicBezTo>
                  <a:cubicBezTo>
                    <a:pt x="2381" y="65"/>
                    <a:pt x="2413" y="33"/>
                    <a:pt x="23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3" name="Google Shape;1113;p65"/>
            <p:cNvSpPr/>
            <p:nvPr/>
          </p:nvSpPr>
          <p:spPr>
            <a:xfrm>
              <a:off x="4134092" y="-57518"/>
              <a:ext cx="346386" cy="126250"/>
            </a:xfrm>
            <a:custGeom>
              <a:avLst/>
              <a:gdLst/>
              <a:ahLst/>
              <a:cxnLst/>
              <a:rect l="l" t="t" r="r" b="b"/>
              <a:pathLst>
                <a:path w="4538" h="1654" extrusionOk="0">
                  <a:moveTo>
                    <a:pt x="3565" y="0"/>
                  </a:moveTo>
                  <a:cubicBezTo>
                    <a:pt x="3227" y="0"/>
                    <a:pt x="2892" y="57"/>
                    <a:pt x="2575" y="174"/>
                  </a:cubicBezTo>
                  <a:cubicBezTo>
                    <a:pt x="1706" y="463"/>
                    <a:pt x="869" y="881"/>
                    <a:pt x="97" y="1364"/>
                  </a:cubicBezTo>
                  <a:cubicBezTo>
                    <a:pt x="97" y="1364"/>
                    <a:pt x="0" y="1557"/>
                    <a:pt x="515" y="1654"/>
                  </a:cubicBezTo>
                  <a:cubicBezTo>
                    <a:pt x="1513" y="1396"/>
                    <a:pt x="2510" y="1075"/>
                    <a:pt x="3475" y="688"/>
                  </a:cubicBezTo>
                  <a:cubicBezTo>
                    <a:pt x="4473" y="206"/>
                    <a:pt x="4537" y="174"/>
                    <a:pt x="4505" y="141"/>
                  </a:cubicBezTo>
                  <a:cubicBezTo>
                    <a:pt x="4196" y="49"/>
                    <a:pt x="3879" y="0"/>
                    <a:pt x="35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4" name="Google Shape;1114;p65"/>
            <p:cNvSpPr/>
            <p:nvPr/>
          </p:nvSpPr>
          <p:spPr>
            <a:xfrm>
              <a:off x="4136534" y="14386"/>
              <a:ext cx="361117" cy="60530"/>
            </a:xfrm>
            <a:custGeom>
              <a:avLst/>
              <a:gdLst/>
              <a:ahLst/>
              <a:cxnLst/>
              <a:rect l="l" t="t" r="r" b="b"/>
              <a:pathLst>
                <a:path w="4731" h="793" extrusionOk="0">
                  <a:moveTo>
                    <a:pt x="2986" y="1"/>
                  </a:moveTo>
                  <a:cubicBezTo>
                    <a:pt x="2946" y="1"/>
                    <a:pt x="2905" y="2"/>
                    <a:pt x="2864" y="4"/>
                  </a:cubicBezTo>
                  <a:cubicBezTo>
                    <a:pt x="1931" y="4"/>
                    <a:pt x="1030" y="133"/>
                    <a:pt x="129" y="390"/>
                  </a:cubicBezTo>
                  <a:cubicBezTo>
                    <a:pt x="129" y="390"/>
                    <a:pt x="1" y="519"/>
                    <a:pt x="451" y="744"/>
                  </a:cubicBezTo>
                  <a:cubicBezTo>
                    <a:pt x="966" y="776"/>
                    <a:pt x="1481" y="792"/>
                    <a:pt x="1996" y="792"/>
                  </a:cubicBezTo>
                  <a:cubicBezTo>
                    <a:pt x="2510" y="792"/>
                    <a:pt x="3025" y="776"/>
                    <a:pt x="3540" y="744"/>
                  </a:cubicBezTo>
                  <a:cubicBezTo>
                    <a:pt x="4666" y="615"/>
                    <a:pt x="4730" y="615"/>
                    <a:pt x="4698" y="583"/>
                  </a:cubicBezTo>
                  <a:cubicBezTo>
                    <a:pt x="4186" y="221"/>
                    <a:pt x="3589" y="1"/>
                    <a:pt x="29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5" name="Google Shape;1115;p65"/>
            <p:cNvSpPr/>
            <p:nvPr/>
          </p:nvSpPr>
          <p:spPr>
            <a:xfrm>
              <a:off x="4067760" y="112853"/>
              <a:ext cx="49233" cy="66407"/>
            </a:xfrm>
            <a:custGeom>
              <a:avLst/>
              <a:gdLst/>
              <a:ahLst/>
              <a:cxnLst/>
              <a:rect l="l" t="t" r="r" b="b"/>
              <a:pathLst>
                <a:path w="645" h="870" extrusionOk="0">
                  <a:moveTo>
                    <a:pt x="65" y="1"/>
                  </a:moveTo>
                  <a:cubicBezTo>
                    <a:pt x="33" y="33"/>
                    <a:pt x="1" y="65"/>
                    <a:pt x="33" y="97"/>
                  </a:cubicBezTo>
                  <a:cubicBezTo>
                    <a:pt x="162" y="355"/>
                    <a:pt x="322" y="612"/>
                    <a:pt x="548" y="870"/>
                  </a:cubicBezTo>
                  <a:lnTo>
                    <a:pt x="580" y="870"/>
                  </a:lnTo>
                  <a:cubicBezTo>
                    <a:pt x="580" y="870"/>
                    <a:pt x="612" y="870"/>
                    <a:pt x="644" y="837"/>
                  </a:cubicBezTo>
                  <a:cubicBezTo>
                    <a:pt x="644" y="805"/>
                    <a:pt x="644" y="773"/>
                    <a:pt x="644" y="773"/>
                  </a:cubicBezTo>
                  <a:cubicBezTo>
                    <a:pt x="419" y="548"/>
                    <a:pt x="258" y="290"/>
                    <a:pt x="129" y="33"/>
                  </a:cubicBezTo>
                  <a:cubicBezTo>
                    <a:pt x="129" y="1"/>
                    <a:pt x="97" y="1"/>
                    <a:pt x="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6" name="Google Shape;1116;p65"/>
            <p:cNvSpPr/>
            <p:nvPr/>
          </p:nvSpPr>
          <p:spPr>
            <a:xfrm>
              <a:off x="4094781" y="115372"/>
              <a:ext cx="56561" cy="56561"/>
            </a:xfrm>
            <a:custGeom>
              <a:avLst/>
              <a:gdLst/>
              <a:ahLst/>
              <a:cxnLst/>
              <a:rect l="l" t="t" r="r" b="b"/>
              <a:pathLst>
                <a:path w="741" h="741" extrusionOk="0">
                  <a:moveTo>
                    <a:pt x="33" y="0"/>
                  </a:moveTo>
                  <a:cubicBezTo>
                    <a:pt x="1" y="32"/>
                    <a:pt x="1" y="64"/>
                    <a:pt x="33" y="97"/>
                  </a:cubicBezTo>
                  <a:cubicBezTo>
                    <a:pt x="226" y="354"/>
                    <a:pt x="451" y="547"/>
                    <a:pt x="676" y="740"/>
                  </a:cubicBezTo>
                  <a:lnTo>
                    <a:pt x="709" y="740"/>
                  </a:lnTo>
                  <a:cubicBezTo>
                    <a:pt x="709" y="740"/>
                    <a:pt x="741" y="740"/>
                    <a:pt x="741" y="708"/>
                  </a:cubicBezTo>
                  <a:cubicBezTo>
                    <a:pt x="741" y="708"/>
                    <a:pt x="741" y="676"/>
                    <a:pt x="741" y="644"/>
                  </a:cubicBezTo>
                  <a:cubicBezTo>
                    <a:pt x="483" y="483"/>
                    <a:pt x="290" y="257"/>
                    <a:pt x="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7" name="Google Shape;1117;p65"/>
            <p:cNvSpPr/>
            <p:nvPr/>
          </p:nvSpPr>
          <p:spPr>
            <a:xfrm>
              <a:off x="4141496" y="159568"/>
              <a:ext cx="14808" cy="14808"/>
            </a:xfrm>
            <a:custGeom>
              <a:avLst/>
              <a:gdLst/>
              <a:ahLst/>
              <a:cxnLst/>
              <a:rect l="l" t="t" r="r" b="b"/>
              <a:pathLst>
                <a:path w="194" h="194" extrusionOk="0">
                  <a:moveTo>
                    <a:pt x="97" y="0"/>
                  </a:moveTo>
                  <a:cubicBezTo>
                    <a:pt x="64" y="0"/>
                    <a:pt x="0" y="32"/>
                    <a:pt x="0" y="97"/>
                  </a:cubicBezTo>
                  <a:cubicBezTo>
                    <a:pt x="0" y="129"/>
                    <a:pt x="32" y="193"/>
                    <a:pt x="97" y="193"/>
                  </a:cubicBezTo>
                  <a:cubicBezTo>
                    <a:pt x="129" y="193"/>
                    <a:pt x="161" y="161"/>
                    <a:pt x="193" y="129"/>
                  </a:cubicBezTo>
                  <a:cubicBezTo>
                    <a:pt x="193" y="65"/>
                    <a:pt x="161" y="32"/>
                    <a:pt x="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8" name="Google Shape;1118;p65"/>
            <p:cNvSpPr/>
            <p:nvPr/>
          </p:nvSpPr>
          <p:spPr>
            <a:xfrm>
              <a:off x="4058676" y="164453"/>
              <a:ext cx="97626" cy="136173"/>
            </a:xfrm>
            <a:custGeom>
              <a:avLst/>
              <a:gdLst/>
              <a:ahLst/>
              <a:cxnLst/>
              <a:rect l="l" t="t" r="r" b="b"/>
              <a:pathLst>
                <a:path w="1279" h="1784" extrusionOk="0">
                  <a:moveTo>
                    <a:pt x="1182" y="1"/>
                  </a:moveTo>
                  <a:cubicBezTo>
                    <a:pt x="763" y="548"/>
                    <a:pt x="377" y="1127"/>
                    <a:pt x="23" y="1738"/>
                  </a:cubicBezTo>
                  <a:cubicBezTo>
                    <a:pt x="0" y="1761"/>
                    <a:pt x="58" y="1784"/>
                    <a:pt x="94" y="1784"/>
                  </a:cubicBezTo>
                  <a:cubicBezTo>
                    <a:pt x="109" y="1784"/>
                    <a:pt x="120" y="1780"/>
                    <a:pt x="120" y="1770"/>
                  </a:cubicBezTo>
                  <a:cubicBezTo>
                    <a:pt x="441" y="1159"/>
                    <a:pt x="828" y="580"/>
                    <a:pt x="1246" y="65"/>
                  </a:cubicBezTo>
                  <a:cubicBezTo>
                    <a:pt x="1278" y="33"/>
                    <a:pt x="1278" y="33"/>
                    <a:pt x="1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9" name="Google Shape;1119;p65"/>
            <p:cNvSpPr/>
            <p:nvPr/>
          </p:nvSpPr>
          <p:spPr>
            <a:xfrm>
              <a:off x="4057989" y="290323"/>
              <a:ext cx="12289" cy="11144"/>
            </a:xfrm>
            <a:custGeom>
              <a:avLst/>
              <a:gdLst/>
              <a:ahLst/>
              <a:cxnLst/>
              <a:rect l="l" t="t" r="r" b="b"/>
              <a:pathLst>
                <a:path w="161" h="146" extrusionOk="0">
                  <a:moveTo>
                    <a:pt x="80" y="1"/>
                  </a:moveTo>
                  <a:cubicBezTo>
                    <a:pt x="64" y="1"/>
                    <a:pt x="48" y="9"/>
                    <a:pt x="32" y="25"/>
                  </a:cubicBezTo>
                  <a:cubicBezTo>
                    <a:pt x="0" y="25"/>
                    <a:pt x="0" y="89"/>
                    <a:pt x="32" y="121"/>
                  </a:cubicBezTo>
                  <a:cubicBezTo>
                    <a:pt x="48" y="137"/>
                    <a:pt x="64" y="145"/>
                    <a:pt x="80" y="145"/>
                  </a:cubicBezTo>
                  <a:cubicBezTo>
                    <a:pt x="97" y="145"/>
                    <a:pt x="113" y="137"/>
                    <a:pt x="129" y="121"/>
                  </a:cubicBezTo>
                  <a:cubicBezTo>
                    <a:pt x="161" y="89"/>
                    <a:pt x="161" y="25"/>
                    <a:pt x="129" y="25"/>
                  </a:cubicBezTo>
                  <a:cubicBezTo>
                    <a:pt x="113" y="9"/>
                    <a:pt x="97" y="1"/>
                    <a:pt x="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0" name="Google Shape;1120;p65"/>
            <p:cNvSpPr/>
            <p:nvPr/>
          </p:nvSpPr>
          <p:spPr>
            <a:xfrm>
              <a:off x="4060432" y="290323"/>
              <a:ext cx="250591" cy="321197"/>
            </a:xfrm>
            <a:custGeom>
              <a:avLst/>
              <a:gdLst/>
              <a:ahLst/>
              <a:cxnLst/>
              <a:rect l="l" t="t" r="r" b="b"/>
              <a:pathLst>
                <a:path w="3283" h="4208" extrusionOk="0">
                  <a:moveTo>
                    <a:pt x="20" y="1"/>
                  </a:moveTo>
                  <a:cubicBezTo>
                    <a:pt x="8" y="1"/>
                    <a:pt x="0" y="9"/>
                    <a:pt x="0" y="25"/>
                  </a:cubicBezTo>
                  <a:cubicBezTo>
                    <a:pt x="0" y="25"/>
                    <a:pt x="0" y="57"/>
                    <a:pt x="0" y="57"/>
                  </a:cubicBezTo>
                  <a:cubicBezTo>
                    <a:pt x="0" y="57"/>
                    <a:pt x="386" y="411"/>
                    <a:pt x="805" y="797"/>
                  </a:cubicBezTo>
                  <a:cubicBezTo>
                    <a:pt x="1287" y="1247"/>
                    <a:pt x="1738" y="1730"/>
                    <a:pt x="2124" y="2277"/>
                  </a:cubicBezTo>
                  <a:cubicBezTo>
                    <a:pt x="2735" y="3114"/>
                    <a:pt x="3282" y="4207"/>
                    <a:pt x="3282" y="4207"/>
                  </a:cubicBezTo>
                  <a:cubicBezTo>
                    <a:pt x="2993" y="3532"/>
                    <a:pt x="2606" y="2856"/>
                    <a:pt x="2188" y="2245"/>
                  </a:cubicBezTo>
                  <a:cubicBezTo>
                    <a:pt x="1545" y="1440"/>
                    <a:pt x="837" y="700"/>
                    <a:pt x="65" y="25"/>
                  </a:cubicBezTo>
                  <a:cubicBezTo>
                    <a:pt x="48" y="9"/>
                    <a:pt x="32" y="1"/>
                    <a:pt x="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1" name="Google Shape;1121;p65"/>
            <p:cNvSpPr/>
            <p:nvPr/>
          </p:nvSpPr>
          <p:spPr>
            <a:xfrm>
              <a:off x="4119360" y="115983"/>
              <a:ext cx="63888" cy="50988"/>
            </a:xfrm>
            <a:custGeom>
              <a:avLst/>
              <a:gdLst/>
              <a:ahLst/>
              <a:cxnLst/>
              <a:rect l="l" t="t" r="r" b="b"/>
              <a:pathLst>
                <a:path w="837" h="668" extrusionOk="0">
                  <a:moveTo>
                    <a:pt x="77" y="0"/>
                  </a:moveTo>
                  <a:cubicBezTo>
                    <a:pt x="65" y="0"/>
                    <a:pt x="49" y="8"/>
                    <a:pt x="33" y="24"/>
                  </a:cubicBezTo>
                  <a:cubicBezTo>
                    <a:pt x="0" y="24"/>
                    <a:pt x="0" y="56"/>
                    <a:pt x="33" y="89"/>
                  </a:cubicBezTo>
                  <a:cubicBezTo>
                    <a:pt x="258" y="314"/>
                    <a:pt x="483" y="507"/>
                    <a:pt x="773" y="668"/>
                  </a:cubicBezTo>
                  <a:cubicBezTo>
                    <a:pt x="805" y="668"/>
                    <a:pt x="805" y="668"/>
                    <a:pt x="837" y="636"/>
                  </a:cubicBezTo>
                  <a:cubicBezTo>
                    <a:pt x="837" y="603"/>
                    <a:pt x="837" y="571"/>
                    <a:pt x="805" y="571"/>
                  </a:cubicBezTo>
                  <a:cubicBezTo>
                    <a:pt x="547" y="410"/>
                    <a:pt x="322" y="217"/>
                    <a:pt x="97" y="24"/>
                  </a:cubicBezTo>
                  <a:cubicBezTo>
                    <a:pt x="97" y="8"/>
                    <a:pt x="89" y="0"/>
                    <a:pt x="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2" name="Google Shape;1122;p65"/>
            <p:cNvSpPr/>
            <p:nvPr/>
          </p:nvSpPr>
          <p:spPr>
            <a:xfrm>
              <a:off x="4170960" y="154606"/>
              <a:ext cx="14808" cy="14808"/>
            </a:xfrm>
            <a:custGeom>
              <a:avLst/>
              <a:gdLst/>
              <a:ahLst/>
              <a:cxnLst/>
              <a:rect l="l" t="t" r="r" b="b"/>
              <a:pathLst>
                <a:path w="194" h="194" extrusionOk="0">
                  <a:moveTo>
                    <a:pt x="97" y="1"/>
                  </a:moveTo>
                  <a:cubicBezTo>
                    <a:pt x="32" y="1"/>
                    <a:pt x="0" y="33"/>
                    <a:pt x="0" y="97"/>
                  </a:cubicBezTo>
                  <a:cubicBezTo>
                    <a:pt x="0" y="130"/>
                    <a:pt x="32" y="162"/>
                    <a:pt x="97" y="194"/>
                  </a:cubicBezTo>
                  <a:cubicBezTo>
                    <a:pt x="129" y="194"/>
                    <a:pt x="193" y="130"/>
                    <a:pt x="193" y="97"/>
                  </a:cubicBezTo>
                  <a:cubicBezTo>
                    <a:pt x="193" y="33"/>
                    <a:pt x="129" y="1"/>
                    <a:pt x="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3" name="Google Shape;1123;p65"/>
            <p:cNvSpPr/>
            <p:nvPr/>
          </p:nvSpPr>
          <p:spPr>
            <a:xfrm>
              <a:off x="4107070" y="157125"/>
              <a:ext cx="78696" cy="147393"/>
            </a:xfrm>
            <a:custGeom>
              <a:avLst/>
              <a:gdLst/>
              <a:ahLst/>
              <a:cxnLst/>
              <a:rect l="l" t="t" r="r" b="b"/>
              <a:pathLst>
                <a:path w="1031" h="1931" extrusionOk="0">
                  <a:moveTo>
                    <a:pt x="934" y="0"/>
                  </a:moveTo>
                  <a:cubicBezTo>
                    <a:pt x="580" y="611"/>
                    <a:pt x="258" y="1223"/>
                    <a:pt x="33" y="1866"/>
                  </a:cubicBezTo>
                  <a:cubicBezTo>
                    <a:pt x="1" y="1898"/>
                    <a:pt x="33" y="1898"/>
                    <a:pt x="65" y="1931"/>
                  </a:cubicBezTo>
                  <a:cubicBezTo>
                    <a:pt x="97" y="1931"/>
                    <a:pt x="97" y="1898"/>
                    <a:pt x="129" y="1898"/>
                  </a:cubicBezTo>
                  <a:cubicBezTo>
                    <a:pt x="354" y="1255"/>
                    <a:pt x="644" y="644"/>
                    <a:pt x="998" y="64"/>
                  </a:cubicBezTo>
                  <a:cubicBezTo>
                    <a:pt x="1030" y="64"/>
                    <a:pt x="1030" y="32"/>
                    <a:pt x="998" y="32"/>
                  </a:cubicBezTo>
                  <a:cubicBezTo>
                    <a:pt x="998" y="0"/>
                    <a:pt x="998" y="0"/>
                    <a:pt x="9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4" name="Google Shape;1124;p65"/>
            <p:cNvSpPr/>
            <p:nvPr/>
          </p:nvSpPr>
          <p:spPr>
            <a:xfrm>
              <a:off x="4103406" y="292766"/>
              <a:ext cx="16029" cy="5648"/>
            </a:xfrm>
            <a:custGeom>
              <a:avLst/>
              <a:gdLst/>
              <a:ahLst/>
              <a:cxnLst/>
              <a:rect l="l" t="t" r="r" b="b"/>
              <a:pathLst>
                <a:path w="210" h="74" extrusionOk="0">
                  <a:moveTo>
                    <a:pt x="113" y="1"/>
                  </a:moveTo>
                  <a:cubicBezTo>
                    <a:pt x="89" y="1"/>
                    <a:pt x="65" y="9"/>
                    <a:pt x="49" y="25"/>
                  </a:cubicBezTo>
                  <a:cubicBezTo>
                    <a:pt x="0" y="57"/>
                    <a:pt x="49" y="73"/>
                    <a:pt x="101" y="73"/>
                  </a:cubicBezTo>
                  <a:cubicBezTo>
                    <a:pt x="153" y="73"/>
                    <a:pt x="209" y="57"/>
                    <a:pt x="177" y="25"/>
                  </a:cubicBezTo>
                  <a:cubicBezTo>
                    <a:pt x="161" y="9"/>
                    <a:pt x="13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5" name="Google Shape;1125;p65"/>
            <p:cNvSpPr/>
            <p:nvPr/>
          </p:nvSpPr>
          <p:spPr>
            <a:xfrm>
              <a:off x="4107070" y="294598"/>
              <a:ext cx="287459" cy="287459"/>
            </a:xfrm>
            <a:custGeom>
              <a:avLst/>
              <a:gdLst/>
              <a:ahLst/>
              <a:cxnLst/>
              <a:rect l="l" t="t" r="r" b="b"/>
              <a:pathLst>
                <a:path w="3766" h="3766" extrusionOk="0">
                  <a:moveTo>
                    <a:pt x="1" y="1"/>
                  </a:moveTo>
                  <a:cubicBezTo>
                    <a:pt x="1" y="33"/>
                    <a:pt x="1" y="33"/>
                    <a:pt x="1" y="65"/>
                  </a:cubicBezTo>
                  <a:cubicBezTo>
                    <a:pt x="1" y="65"/>
                    <a:pt x="387" y="323"/>
                    <a:pt x="869" y="677"/>
                  </a:cubicBezTo>
                  <a:cubicBezTo>
                    <a:pt x="1416" y="1063"/>
                    <a:pt x="1931" y="1513"/>
                    <a:pt x="2382" y="1996"/>
                  </a:cubicBezTo>
                  <a:cubicBezTo>
                    <a:pt x="3057" y="2736"/>
                    <a:pt x="3765" y="3765"/>
                    <a:pt x="3765" y="3765"/>
                  </a:cubicBezTo>
                  <a:cubicBezTo>
                    <a:pt x="3379" y="3122"/>
                    <a:pt x="2929" y="2511"/>
                    <a:pt x="2446" y="1931"/>
                  </a:cubicBezTo>
                  <a:cubicBezTo>
                    <a:pt x="1706" y="1224"/>
                    <a:pt x="901" y="580"/>
                    <a:pt x="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6" name="Google Shape;1126;p65"/>
            <p:cNvSpPr/>
            <p:nvPr/>
          </p:nvSpPr>
          <p:spPr>
            <a:xfrm>
              <a:off x="4104628" y="165980"/>
              <a:ext cx="14808" cy="13281"/>
            </a:xfrm>
            <a:custGeom>
              <a:avLst/>
              <a:gdLst/>
              <a:ahLst/>
              <a:cxnLst/>
              <a:rect l="l" t="t" r="r" b="b"/>
              <a:pathLst>
                <a:path w="194" h="174" extrusionOk="0">
                  <a:moveTo>
                    <a:pt x="84" y="0"/>
                  </a:moveTo>
                  <a:cubicBezTo>
                    <a:pt x="47" y="0"/>
                    <a:pt x="24" y="30"/>
                    <a:pt x="0" y="77"/>
                  </a:cubicBezTo>
                  <a:cubicBezTo>
                    <a:pt x="0" y="109"/>
                    <a:pt x="33" y="174"/>
                    <a:pt x="65" y="174"/>
                  </a:cubicBezTo>
                  <a:cubicBezTo>
                    <a:pt x="97" y="174"/>
                    <a:pt x="161" y="174"/>
                    <a:pt x="161" y="109"/>
                  </a:cubicBezTo>
                  <a:cubicBezTo>
                    <a:pt x="193" y="77"/>
                    <a:pt x="161" y="13"/>
                    <a:pt x="129" y="13"/>
                  </a:cubicBezTo>
                  <a:cubicBezTo>
                    <a:pt x="112" y="4"/>
                    <a:pt x="97" y="0"/>
                    <a:pt x="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7" name="Google Shape;1127;p65"/>
            <p:cNvSpPr/>
            <p:nvPr/>
          </p:nvSpPr>
          <p:spPr>
            <a:xfrm>
              <a:off x="4001504" y="167506"/>
              <a:ext cx="117930" cy="119838"/>
            </a:xfrm>
            <a:custGeom>
              <a:avLst/>
              <a:gdLst/>
              <a:ahLst/>
              <a:cxnLst/>
              <a:rect l="l" t="t" r="r" b="b"/>
              <a:pathLst>
                <a:path w="1545" h="1570" extrusionOk="0">
                  <a:moveTo>
                    <a:pt x="1524" y="1"/>
                  </a:moveTo>
                  <a:cubicBezTo>
                    <a:pt x="1512" y="1"/>
                    <a:pt x="1496" y="9"/>
                    <a:pt x="1480" y="25"/>
                  </a:cubicBezTo>
                  <a:cubicBezTo>
                    <a:pt x="965" y="475"/>
                    <a:pt x="483" y="958"/>
                    <a:pt x="32" y="1505"/>
                  </a:cubicBezTo>
                  <a:cubicBezTo>
                    <a:pt x="0" y="1505"/>
                    <a:pt x="0" y="1537"/>
                    <a:pt x="32" y="1569"/>
                  </a:cubicBezTo>
                  <a:lnTo>
                    <a:pt x="97" y="1569"/>
                  </a:lnTo>
                  <a:cubicBezTo>
                    <a:pt x="547" y="1022"/>
                    <a:pt x="997" y="540"/>
                    <a:pt x="1544" y="121"/>
                  </a:cubicBezTo>
                  <a:cubicBezTo>
                    <a:pt x="1544" y="89"/>
                    <a:pt x="1544" y="57"/>
                    <a:pt x="1544" y="57"/>
                  </a:cubicBezTo>
                  <a:lnTo>
                    <a:pt x="1544" y="25"/>
                  </a:lnTo>
                  <a:cubicBezTo>
                    <a:pt x="1544" y="9"/>
                    <a:pt x="1536" y="1"/>
                    <a:pt x="1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8" name="Google Shape;1128;p65"/>
            <p:cNvSpPr/>
            <p:nvPr/>
          </p:nvSpPr>
          <p:spPr>
            <a:xfrm>
              <a:off x="3998985" y="275820"/>
              <a:ext cx="12365" cy="12518"/>
            </a:xfrm>
            <a:custGeom>
              <a:avLst/>
              <a:gdLst/>
              <a:ahLst/>
              <a:cxnLst/>
              <a:rect l="l" t="t" r="r" b="b"/>
              <a:pathLst>
                <a:path w="162" h="164" extrusionOk="0">
                  <a:moveTo>
                    <a:pt x="83" y="0"/>
                  </a:moveTo>
                  <a:cubicBezTo>
                    <a:pt x="65" y="0"/>
                    <a:pt x="46" y="8"/>
                    <a:pt x="33" y="22"/>
                  </a:cubicBezTo>
                  <a:cubicBezTo>
                    <a:pt x="1" y="54"/>
                    <a:pt x="1" y="86"/>
                    <a:pt x="33" y="118"/>
                  </a:cubicBezTo>
                  <a:cubicBezTo>
                    <a:pt x="56" y="141"/>
                    <a:pt x="79" y="164"/>
                    <a:pt x="101" y="164"/>
                  </a:cubicBezTo>
                  <a:cubicBezTo>
                    <a:pt x="111" y="164"/>
                    <a:pt x="120" y="160"/>
                    <a:pt x="130" y="150"/>
                  </a:cubicBezTo>
                  <a:cubicBezTo>
                    <a:pt x="162" y="118"/>
                    <a:pt x="162" y="86"/>
                    <a:pt x="130" y="54"/>
                  </a:cubicBezTo>
                  <a:cubicBezTo>
                    <a:pt x="130" y="16"/>
                    <a:pt x="107" y="0"/>
                    <a:pt x="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9" name="Google Shape;1129;p65"/>
            <p:cNvSpPr/>
            <p:nvPr/>
          </p:nvSpPr>
          <p:spPr>
            <a:xfrm>
              <a:off x="4001504" y="277423"/>
              <a:ext cx="186703" cy="363560"/>
            </a:xfrm>
            <a:custGeom>
              <a:avLst/>
              <a:gdLst/>
              <a:ahLst/>
              <a:cxnLst/>
              <a:rect l="l" t="t" r="r" b="b"/>
              <a:pathLst>
                <a:path w="2446" h="4763" extrusionOk="0">
                  <a:moveTo>
                    <a:pt x="0" y="1"/>
                  </a:moveTo>
                  <a:cubicBezTo>
                    <a:pt x="0" y="33"/>
                    <a:pt x="0" y="33"/>
                    <a:pt x="0" y="65"/>
                  </a:cubicBezTo>
                  <a:cubicBezTo>
                    <a:pt x="0" y="65"/>
                    <a:pt x="290" y="419"/>
                    <a:pt x="644" y="934"/>
                  </a:cubicBezTo>
                  <a:cubicBezTo>
                    <a:pt x="1030" y="1449"/>
                    <a:pt x="1384" y="2028"/>
                    <a:pt x="1673" y="2639"/>
                  </a:cubicBezTo>
                  <a:cubicBezTo>
                    <a:pt x="2091" y="3540"/>
                    <a:pt x="2413" y="4763"/>
                    <a:pt x="2445" y="4763"/>
                  </a:cubicBezTo>
                  <a:cubicBezTo>
                    <a:pt x="2252" y="4023"/>
                    <a:pt x="2027" y="3283"/>
                    <a:pt x="1737" y="2575"/>
                  </a:cubicBezTo>
                  <a:cubicBezTo>
                    <a:pt x="1255" y="1674"/>
                    <a:pt x="676" y="805"/>
                    <a:pt x="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0" name="Google Shape;1130;p65"/>
            <p:cNvSpPr/>
            <p:nvPr/>
          </p:nvSpPr>
          <p:spPr>
            <a:xfrm>
              <a:off x="3979368" y="-28741"/>
              <a:ext cx="198992" cy="183421"/>
            </a:xfrm>
            <a:custGeom>
              <a:avLst/>
              <a:gdLst/>
              <a:ahLst/>
              <a:cxnLst/>
              <a:rect l="l" t="t" r="r" b="b"/>
              <a:pathLst>
                <a:path w="2607" h="2403" extrusionOk="0">
                  <a:moveTo>
                    <a:pt x="1126" y="1"/>
                  </a:moveTo>
                  <a:cubicBezTo>
                    <a:pt x="1072" y="1"/>
                    <a:pt x="1019" y="9"/>
                    <a:pt x="966" y="22"/>
                  </a:cubicBezTo>
                  <a:cubicBezTo>
                    <a:pt x="837" y="54"/>
                    <a:pt x="708" y="86"/>
                    <a:pt x="612" y="118"/>
                  </a:cubicBezTo>
                  <a:lnTo>
                    <a:pt x="708" y="54"/>
                  </a:lnTo>
                  <a:cubicBezTo>
                    <a:pt x="612" y="54"/>
                    <a:pt x="547" y="118"/>
                    <a:pt x="483" y="151"/>
                  </a:cubicBezTo>
                  <a:cubicBezTo>
                    <a:pt x="322" y="311"/>
                    <a:pt x="193" y="472"/>
                    <a:pt x="65" y="665"/>
                  </a:cubicBezTo>
                  <a:cubicBezTo>
                    <a:pt x="33" y="794"/>
                    <a:pt x="0" y="923"/>
                    <a:pt x="33" y="1084"/>
                  </a:cubicBezTo>
                  <a:cubicBezTo>
                    <a:pt x="65" y="1212"/>
                    <a:pt x="129" y="1309"/>
                    <a:pt x="193" y="1438"/>
                  </a:cubicBezTo>
                  <a:lnTo>
                    <a:pt x="354" y="1663"/>
                  </a:lnTo>
                  <a:cubicBezTo>
                    <a:pt x="387" y="1759"/>
                    <a:pt x="451" y="1824"/>
                    <a:pt x="515" y="1888"/>
                  </a:cubicBezTo>
                  <a:lnTo>
                    <a:pt x="644" y="2017"/>
                  </a:lnTo>
                  <a:lnTo>
                    <a:pt x="837" y="2178"/>
                  </a:lnTo>
                  <a:lnTo>
                    <a:pt x="837" y="2178"/>
                  </a:lnTo>
                  <a:lnTo>
                    <a:pt x="805" y="2081"/>
                  </a:lnTo>
                  <a:lnTo>
                    <a:pt x="966" y="2210"/>
                  </a:lnTo>
                  <a:cubicBezTo>
                    <a:pt x="998" y="2242"/>
                    <a:pt x="1030" y="2274"/>
                    <a:pt x="1094" y="2306"/>
                  </a:cubicBezTo>
                  <a:cubicBezTo>
                    <a:pt x="1223" y="2338"/>
                    <a:pt x="1352" y="2371"/>
                    <a:pt x="1480" y="2403"/>
                  </a:cubicBezTo>
                  <a:lnTo>
                    <a:pt x="1352" y="2338"/>
                  </a:lnTo>
                  <a:lnTo>
                    <a:pt x="1609" y="2338"/>
                  </a:lnTo>
                  <a:cubicBezTo>
                    <a:pt x="1674" y="2338"/>
                    <a:pt x="1738" y="2338"/>
                    <a:pt x="1802" y="2306"/>
                  </a:cubicBezTo>
                  <a:cubicBezTo>
                    <a:pt x="1899" y="2274"/>
                    <a:pt x="1995" y="2242"/>
                    <a:pt x="2060" y="2178"/>
                  </a:cubicBezTo>
                  <a:cubicBezTo>
                    <a:pt x="2124" y="2113"/>
                    <a:pt x="2188" y="2081"/>
                    <a:pt x="2253" y="2017"/>
                  </a:cubicBezTo>
                  <a:cubicBezTo>
                    <a:pt x="2253" y="2017"/>
                    <a:pt x="2279" y="2150"/>
                    <a:pt x="2284" y="2150"/>
                  </a:cubicBezTo>
                  <a:cubicBezTo>
                    <a:pt x="2285" y="2150"/>
                    <a:pt x="2285" y="2148"/>
                    <a:pt x="2285" y="2145"/>
                  </a:cubicBezTo>
                  <a:cubicBezTo>
                    <a:pt x="2349" y="2081"/>
                    <a:pt x="2381" y="1985"/>
                    <a:pt x="2414" y="1888"/>
                  </a:cubicBezTo>
                  <a:cubicBezTo>
                    <a:pt x="2446" y="1792"/>
                    <a:pt x="2446" y="1695"/>
                    <a:pt x="2446" y="1598"/>
                  </a:cubicBezTo>
                  <a:lnTo>
                    <a:pt x="2510" y="1663"/>
                  </a:lnTo>
                  <a:cubicBezTo>
                    <a:pt x="2510" y="1663"/>
                    <a:pt x="2542" y="1502"/>
                    <a:pt x="2510" y="1373"/>
                  </a:cubicBezTo>
                  <a:cubicBezTo>
                    <a:pt x="2510" y="1245"/>
                    <a:pt x="2510" y="1084"/>
                    <a:pt x="2510" y="1084"/>
                  </a:cubicBezTo>
                  <a:lnTo>
                    <a:pt x="2607" y="1116"/>
                  </a:lnTo>
                  <a:cubicBezTo>
                    <a:pt x="2510" y="923"/>
                    <a:pt x="2414" y="762"/>
                    <a:pt x="2317" y="601"/>
                  </a:cubicBezTo>
                  <a:cubicBezTo>
                    <a:pt x="2253" y="504"/>
                    <a:pt x="2124" y="440"/>
                    <a:pt x="2027" y="408"/>
                  </a:cubicBezTo>
                  <a:lnTo>
                    <a:pt x="2156" y="408"/>
                  </a:lnTo>
                  <a:cubicBezTo>
                    <a:pt x="2027" y="311"/>
                    <a:pt x="1931" y="215"/>
                    <a:pt x="1770" y="151"/>
                  </a:cubicBezTo>
                  <a:cubicBezTo>
                    <a:pt x="1577" y="118"/>
                    <a:pt x="1384" y="86"/>
                    <a:pt x="1159" y="86"/>
                  </a:cubicBezTo>
                  <a:lnTo>
                    <a:pt x="1352" y="54"/>
                  </a:lnTo>
                  <a:cubicBezTo>
                    <a:pt x="1276" y="16"/>
                    <a:pt x="1201" y="1"/>
                    <a:pt x="1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1" name="Google Shape;1131;p65"/>
            <p:cNvSpPr/>
            <p:nvPr/>
          </p:nvSpPr>
          <p:spPr>
            <a:xfrm>
              <a:off x="3981811" y="-4392"/>
              <a:ext cx="164644" cy="156629"/>
            </a:xfrm>
            <a:custGeom>
              <a:avLst/>
              <a:gdLst/>
              <a:ahLst/>
              <a:cxnLst/>
              <a:rect l="l" t="t" r="r" b="b"/>
              <a:pathLst>
                <a:path w="2157" h="2052" extrusionOk="0">
                  <a:moveTo>
                    <a:pt x="692" y="0"/>
                  </a:moveTo>
                  <a:cubicBezTo>
                    <a:pt x="620" y="0"/>
                    <a:pt x="548" y="9"/>
                    <a:pt x="483" y="25"/>
                  </a:cubicBezTo>
                  <a:cubicBezTo>
                    <a:pt x="387" y="25"/>
                    <a:pt x="258" y="57"/>
                    <a:pt x="161" y="121"/>
                  </a:cubicBezTo>
                  <a:cubicBezTo>
                    <a:pt x="97" y="218"/>
                    <a:pt x="33" y="314"/>
                    <a:pt x="33" y="314"/>
                  </a:cubicBezTo>
                  <a:cubicBezTo>
                    <a:pt x="1" y="443"/>
                    <a:pt x="1" y="604"/>
                    <a:pt x="33" y="732"/>
                  </a:cubicBezTo>
                  <a:cubicBezTo>
                    <a:pt x="65" y="861"/>
                    <a:pt x="129" y="958"/>
                    <a:pt x="194" y="1086"/>
                  </a:cubicBezTo>
                  <a:lnTo>
                    <a:pt x="355" y="1312"/>
                  </a:lnTo>
                  <a:cubicBezTo>
                    <a:pt x="387" y="1408"/>
                    <a:pt x="451" y="1473"/>
                    <a:pt x="515" y="1537"/>
                  </a:cubicBezTo>
                  <a:lnTo>
                    <a:pt x="644" y="1666"/>
                  </a:lnTo>
                  <a:lnTo>
                    <a:pt x="837" y="1826"/>
                  </a:lnTo>
                  <a:lnTo>
                    <a:pt x="805" y="1730"/>
                  </a:lnTo>
                  <a:lnTo>
                    <a:pt x="966" y="1859"/>
                  </a:lnTo>
                  <a:cubicBezTo>
                    <a:pt x="998" y="1891"/>
                    <a:pt x="1030" y="1923"/>
                    <a:pt x="1095" y="1955"/>
                  </a:cubicBezTo>
                  <a:cubicBezTo>
                    <a:pt x="1223" y="1987"/>
                    <a:pt x="1352" y="2019"/>
                    <a:pt x="1481" y="2052"/>
                  </a:cubicBezTo>
                  <a:lnTo>
                    <a:pt x="1352" y="1987"/>
                  </a:lnTo>
                  <a:lnTo>
                    <a:pt x="1770" y="1987"/>
                  </a:lnTo>
                  <a:cubicBezTo>
                    <a:pt x="1835" y="1955"/>
                    <a:pt x="1899" y="1923"/>
                    <a:pt x="1995" y="1891"/>
                  </a:cubicBezTo>
                  <a:cubicBezTo>
                    <a:pt x="1995" y="1794"/>
                    <a:pt x="2028" y="1698"/>
                    <a:pt x="2028" y="1601"/>
                  </a:cubicBezTo>
                  <a:lnTo>
                    <a:pt x="2092" y="1666"/>
                  </a:lnTo>
                  <a:cubicBezTo>
                    <a:pt x="2092" y="1666"/>
                    <a:pt x="2092" y="1505"/>
                    <a:pt x="2092" y="1376"/>
                  </a:cubicBezTo>
                  <a:cubicBezTo>
                    <a:pt x="2092" y="1247"/>
                    <a:pt x="2060" y="1054"/>
                    <a:pt x="2060" y="1054"/>
                  </a:cubicBezTo>
                  <a:lnTo>
                    <a:pt x="2060" y="1054"/>
                  </a:lnTo>
                  <a:lnTo>
                    <a:pt x="2156" y="1086"/>
                  </a:lnTo>
                  <a:cubicBezTo>
                    <a:pt x="2060" y="926"/>
                    <a:pt x="1963" y="765"/>
                    <a:pt x="1867" y="604"/>
                  </a:cubicBezTo>
                  <a:cubicBezTo>
                    <a:pt x="1770" y="507"/>
                    <a:pt x="1674" y="443"/>
                    <a:pt x="1577" y="411"/>
                  </a:cubicBezTo>
                  <a:lnTo>
                    <a:pt x="1706" y="411"/>
                  </a:lnTo>
                  <a:cubicBezTo>
                    <a:pt x="1577" y="314"/>
                    <a:pt x="1448" y="218"/>
                    <a:pt x="1320" y="153"/>
                  </a:cubicBezTo>
                  <a:cubicBezTo>
                    <a:pt x="1127" y="89"/>
                    <a:pt x="902" y="89"/>
                    <a:pt x="708" y="89"/>
                  </a:cubicBezTo>
                  <a:lnTo>
                    <a:pt x="902" y="25"/>
                  </a:lnTo>
                  <a:cubicBezTo>
                    <a:pt x="837" y="9"/>
                    <a:pt x="765" y="0"/>
                    <a:pt x="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2" name="Google Shape;1132;p65"/>
            <p:cNvSpPr/>
            <p:nvPr/>
          </p:nvSpPr>
          <p:spPr>
            <a:xfrm>
              <a:off x="3996543" y="-117"/>
              <a:ext cx="4961" cy="2519"/>
            </a:xfrm>
            <a:custGeom>
              <a:avLst/>
              <a:gdLst/>
              <a:ahLst/>
              <a:cxnLst/>
              <a:rect l="l" t="t" r="r" b="b"/>
              <a:pathLst>
                <a:path w="65" h="33" extrusionOk="0">
                  <a:moveTo>
                    <a:pt x="33" y="1"/>
                  </a:moveTo>
                  <a:lnTo>
                    <a:pt x="1" y="33"/>
                  </a:lnTo>
                  <a:lnTo>
                    <a:pt x="65" y="1"/>
                  </a:lnTo>
                  <a:close/>
                </a:path>
              </a:pathLst>
            </a:custGeom>
            <a:solidFill>
              <a:schemeClr val="accent1"/>
            </a:solidFill>
            <a:ln w="2425" cap="flat" cmpd="sng">
              <a:solidFill>
                <a:srgbClr val="7A593B"/>
              </a:solidFill>
              <a:prstDash val="solid"/>
              <a:miter lim="321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3" name="Google Shape;1133;p65"/>
            <p:cNvSpPr/>
            <p:nvPr/>
          </p:nvSpPr>
          <p:spPr>
            <a:xfrm>
              <a:off x="3935172" y="73237"/>
              <a:ext cx="86024" cy="51981"/>
            </a:xfrm>
            <a:custGeom>
              <a:avLst/>
              <a:gdLst/>
              <a:ahLst/>
              <a:cxnLst/>
              <a:rect l="l" t="t" r="r" b="b"/>
              <a:pathLst>
                <a:path w="1127" h="681" extrusionOk="0">
                  <a:moveTo>
                    <a:pt x="957" y="1"/>
                  </a:moveTo>
                  <a:cubicBezTo>
                    <a:pt x="811" y="1"/>
                    <a:pt x="571" y="174"/>
                    <a:pt x="547" y="295"/>
                  </a:cubicBezTo>
                  <a:cubicBezTo>
                    <a:pt x="483" y="423"/>
                    <a:pt x="354" y="456"/>
                    <a:pt x="225" y="520"/>
                  </a:cubicBezTo>
                  <a:cubicBezTo>
                    <a:pt x="129" y="552"/>
                    <a:pt x="65" y="616"/>
                    <a:pt x="0" y="681"/>
                  </a:cubicBezTo>
                  <a:cubicBezTo>
                    <a:pt x="161" y="616"/>
                    <a:pt x="322" y="584"/>
                    <a:pt x="483" y="584"/>
                  </a:cubicBezTo>
                  <a:cubicBezTo>
                    <a:pt x="515" y="592"/>
                    <a:pt x="547" y="596"/>
                    <a:pt x="579" y="596"/>
                  </a:cubicBezTo>
                  <a:cubicBezTo>
                    <a:pt x="676" y="596"/>
                    <a:pt x="772" y="560"/>
                    <a:pt x="869" y="488"/>
                  </a:cubicBezTo>
                  <a:cubicBezTo>
                    <a:pt x="998" y="391"/>
                    <a:pt x="1126" y="262"/>
                    <a:pt x="1062" y="69"/>
                  </a:cubicBezTo>
                  <a:cubicBezTo>
                    <a:pt x="1046" y="21"/>
                    <a:pt x="1007" y="1"/>
                    <a:pt x="9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4" name="Google Shape;1134;p65"/>
            <p:cNvSpPr/>
            <p:nvPr/>
          </p:nvSpPr>
          <p:spPr>
            <a:xfrm>
              <a:off x="3908151" y="3394"/>
              <a:ext cx="71292" cy="74193"/>
            </a:xfrm>
            <a:custGeom>
              <a:avLst/>
              <a:gdLst/>
              <a:ahLst/>
              <a:cxnLst/>
              <a:rect l="l" t="t" r="r" b="b"/>
              <a:pathLst>
                <a:path w="934" h="972" extrusionOk="0">
                  <a:moveTo>
                    <a:pt x="591" y="0"/>
                  </a:moveTo>
                  <a:cubicBezTo>
                    <a:pt x="446" y="0"/>
                    <a:pt x="278" y="113"/>
                    <a:pt x="161" y="277"/>
                  </a:cubicBezTo>
                  <a:cubicBezTo>
                    <a:pt x="0" y="470"/>
                    <a:pt x="0" y="759"/>
                    <a:pt x="193" y="920"/>
                  </a:cubicBezTo>
                  <a:cubicBezTo>
                    <a:pt x="237" y="955"/>
                    <a:pt x="289" y="971"/>
                    <a:pt x="343" y="971"/>
                  </a:cubicBezTo>
                  <a:cubicBezTo>
                    <a:pt x="488" y="971"/>
                    <a:pt x="656" y="858"/>
                    <a:pt x="773" y="695"/>
                  </a:cubicBezTo>
                  <a:cubicBezTo>
                    <a:pt x="933" y="437"/>
                    <a:pt x="933" y="148"/>
                    <a:pt x="740" y="51"/>
                  </a:cubicBezTo>
                  <a:cubicBezTo>
                    <a:pt x="696" y="16"/>
                    <a:pt x="645" y="0"/>
                    <a:pt x="5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5" name="Google Shape;1135;p65"/>
            <p:cNvSpPr/>
            <p:nvPr/>
          </p:nvSpPr>
          <p:spPr>
            <a:xfrm>
              <a:off x="3912578" y="-33855"/>
              <a:ext cx="71750" cy="65796"/>
            </a:xfrm>
            <a:custGeom>
              <a:avLst/>
              <a:gdLst/>
              <a:ahLst/>
              <a:cxnLst/>
              <a:rect l="l" t="t" r="r" b="b"/>
              <a:pathLst>
                <a:path w="940" h="862" extrusionOk="0">
                  <a:moveTo>
                    <a:pt x="30" y="207"/>
                  </a:moveTo>
                  <a:lnTo>
                    <a:pt x="30" y="207"/>
                  </a:lnTo>
                  <a:cubicBezTo>
                    <a:pt x="10" y="208"/>
                    <a:pt x="1" y="212"/>
                    <a:pt x="7" y="218"/>
                  </a:cubicBezTo>
                  <a:cubicBezTo>
                    <a:pt x="13" y="218"/>
                    <a:pt x="21" y="214"/>
                    <a:pt x="30" y="207"/>
                  </a:cubicBezTo>
                  <a:close/>
                  <a:moveTo>
                    <a:pt x="361" y="0"/>
                  </a:moveTo>
                  <a:cubicBezTo>
                    <a:pt x="296" y="0"/>
                    <a:pt x="232" y="8"/>
                    <a:pt x="168" y="25"/>
                  </a:cubicBezTo>
                  <a:lnTo>
                    <a:pt x="361" y="121"/>
                  </a:lnTo>
                  <a:lnTo>
                    <a:pt x="168" y="121"/>
                  </a:lnTo>
                  <a:cubicBezTo>
                    <a:pt x="116" y="121"/>
                    <a:pt x="65" y="182"/>
                    <a:pt x="30" y="207"/>
                  </a:cubicBezTo>
                  <a:lnTo>
                    <a:pt x="30" y="207"/>
                  </a:lnTo>
                  <a:cubicBezTo>
                    <a:pt x="33" y="207"/>
                    <a:pt x="35" y="207"/>
                    <a:pt x="38" y="207"/>
                  </a:cubicBezTo>
                  <a:cubicBezTo>
                    <a:pt x="137" y="207"/>
                    <a:pt x="426" y="264"/>
                    <a:pt x="554" y="443"/>
                  </a:cubicBezTo>
                  <a:cubicBezTo>
                    <a:pt x="650" y="539"/>
                    <a:pt x="682" y="700"/>
                    <a:pt x="650" y="861"/>
                  </a:cubicBezTo>
                  <a:cubicBezTo>
                    <a:pt x="715" y="829"/>
                    <a:pt x="779" y="765"/>
                    <a:pt x="843" y="700"/>
                  </a:cubicBezTo>
                  <a:cubicBezTo>
                    <a:pt x="875" y="636"/>
                    <a:pt x="908" y="571"/>
                    <a:pt x="940" y="475"/>
                  </a:cubicBezTo>
                  <a:lnTo>
                    <a:pt x="940" y="475"/>
                  </a:lnTo>
                  <a:lnTo>
                    <a:pt x="843" y="571"/>
                  </a:lnTo>
                  <a:cubicBezTo>
                    <a:pt x="875" y="475"/>
                    <a:pt x="875" y="411"/>
                    <a:pt x="843" y="346"/>
                  </a:cubicBezTo>
                  <a:cubicBezTo>
                    <a:pt x="811" y="250"/>
                    <a:pt x="747" y="153"/>
                    <a:pt x="682" y="57"/>
                  </a:cubicBezTo>
                  <a:lnTo>
                    <a:pt x="682" y="57"/>
                  </a:lnTo>
                  <a:lnTo>
                    <a:pt x="715" y="218"/>
                  </a:lnTo>
                  <a:cubicBezTo>
                    <a:pt x="682" y="121"/>
                    <a:pt x="618" y="57"/>
                    <a:pt x="554" y="25"/>
                  </a:cubicBezTo>
                  <a:cubicBezTo>
                    <a:pt x="489" y="8"/>
                    <a:pt x="425" y="0"/>
                    <a:pt x="3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6" name="Google Shape;1136;p65"/>
            <p:cNvSpPr/>
            <p:nvPr/>
          </p:nvSpPr>
          <p:spPr>
            <a:xfrm>
              <a:off x="3635496" y="36369"/>
              <a:ext cx="402870" cy="157621"/>
            </a:xfrm>
            <a:custGeom>
              <a:avLst/>
              <a:gdLst/>
              <a:ahLst/>
              <a:cxnLst/>
              <a:rect l="l" t="t" r="r" b="b"/>
              <a:pathLst>
                <a:path w="5278" h="2065" extrusionOk="0">
                  <a:moveTo>
                    <a:pt x="4763" y="1"/>
                  </a:moveTo>
                  <a:cubicBezTo>
                    <a:pt x="4480" y="1"/>
                    <a:pt x="4229" y="128"/>
                    <a:pt x="4055" y="359"/>
                  </a:cubicBezTo>
                  <a:cubicBezTo>
                    <a:pt x="3958" y="424"/>
                    <a:pt x="3862" y="520"/>
                    <a:pt x="3733" y="585"/>
                  </a:cubicBezTo>
                  <a:cubicBezTo>
                    <a:pt x="3605" y="681"/>
                    <a:pt x="3315" y="810"/>
                    <a:pt x="3315" y="810"/>
                  </a:cubicBezTo>
                  <a:lnTo>
                    <a:pt x="3347" y="713"/>
                  </a:lnTo>
                  <a:lnTo>
                    <a:pt x="3347" y="713"/>
                  </a:lnTo>
                  <a:cubicBezTo>
                    <a:pt x="3283" y="778"/>
                    <a:pt x="3218" y="810"/>
                    <a:pt x="3154" y="874"/>
                  </a:cubicBezTo>
                  <a:cubicBezTo>
                    <a:pt x="2993" y="939"/>
                    <a:pt x="2124" y="1292"/>
                    <a:pt x="2124" y="1292"/>
                  </a:cubicBezTo>
                  <a:lnTo>
                    <a:pt x="2221" y="1196"/>
                  </a:lnTo>
                  <a:lnTo>
                    <a:pt x="2221" y="1196"/>
                  </a:lnTo>
                  <a:cubicBezTo>
                    <a:pt x="2221" y="1196"/>
                    <a:pt x="1996" y="1325"/>
                    <a:pt x="1835" y="1421"/>
                  </a:cubicBezTo>
                  <a:cubicBezTo>
                    <a:pt x="1674" y="1518"/>
                    <a:pt x="419" y="1936"/>
                    <a:pt x="419" y="1936"/>
                  </a:cubicBezTo>
                  <a:lnTo>
                    <a:pt x="644" y="1807"/>
                  </a:lnTo>
                  <a:lnTo>
                    <a:pt x="1" y="2065"/>
                  </a:lnTo>
                  <a:lnTo>
                    <a:pt x="741" y="1936"/>
                  </a:lnTo>
                  <a:lnTo>
                    <a:pt x="580" y="1936"/>
                  </a:lnTo>
                  <a:lnTo>
                    <a:pt x="2414" y="1421"/>
                  </a:lnTo>
                  <a:lnTo>
                    <a:pt x="2350" y="1421"/>
                  </a:lnTo>
                  <a:lnTo>
                    <a:pt x="3637" y="1035"/>
                  </a:lnTo>
                  <a:lnTo>
                    <a:pt x="3540" y="1003"/>
                  </a:lnTo>
                  <a:cubicBezTo>
                    <a:pt x="3540" y="1003"/>
                    <a:pt x="3894" y="939"/>
                    <a:pt x="4087" y="906"/>
                  </a:cubicBezTo>
                  <a:lnTo>
                    <a:pt x="4151" y="939"/>
                  </a:lnTo>
                  <a:lnTo>
                    <a:pt x="4151" y="906"/>
                  </a:lnTo>
                  <a:lnTo>
                    <a:pt x="4248" y="939"/>
                  </a:lnTo>
                  <a:lnTo>
                    <a:pt x="4280" y="906"/>
                  </a:lnTo>
                  <a:lnTo>
                    <a:pt x="4409" y="939"/>
                  </a:lnTo>
                  <a:lnTo>
                    <a:pt x="4409" y="906"/>
                  </a:lnTo>
                  <a:lnTo>
                    <a:pt x="4473" y="939"/>
                  </a:lnTo>
                  <a:lnTo>
                    <a:pt x="4505" y="874"/>
                  </a:lnTo>
                  <a:lnTo>
                    <a:pt x="4602" y="906"/>
                  </a:lnTo>
                  <a:lnTo>
                    <a:pt x="4602" y="842"/>
                  </a:lnTo>
                  <a:lnTo>
                    <a:pt x="4666" y="842"/>
                  </a:lnTo>
                  <a:lnTo>
                    <a:pt x="4666" y="778"/>
                  </a:lnTo>
                  <a:lnTo>
                    <a:pt x="4731" y="745"/>
                  </a:lnTo>
                  <a:cubicBezTo>
                    <a:pt x="4795" y="713"/>
                    <a:pt x="4859" y="649"/>
                    <a:pt x="4892" y="585"/>
                  </a:cubicBezTo>
                  <a:lnTo>
                    <a:pt x="4892" y="585"/>
                  </a:lnTo>
                  <a:cubicBezTo>
                    <a:pt x="4859" y="681"/>
                    <a:pt x="4795" y="745"/>
                    <a:pt x="4731" y="810"/>
                  </a:cubicBezTo>
                  <a:lnTo>
                    <a:pt x="4731" y="874"/>
                  </a:lnTo>
                  <a:lnTo>
                    <a:pt x="4698" y="906"/>
                  </a:lnTo>
                  <a:lnTo>
                    <a:pt x="4634" y="906"/>
                  </a:lnTo>
                  <a:lnTo>
                    <a:pt x="4602" y="939"/>
                  </a:lnTo>
                  <a:lnTo>
                    <a:pt x="4570" y="939"/>
                  </a:lnTo>
                  <a:lnTo>
                    <a:pt x="4538" y="971"/>
                  </a:lnTo>
                  <a:lnTo>
                    <a:pt x="4473" y="971"/>
                  </a:lnTo>
                  <a:lnTo>
                    <a:pt x="4441" y="1035"/>
                  </a:lnTo>
                  <a:lnTo>
                    <a:pt x="4409" y="1035"/>
                  </a:lnTo>
                  <a:lnTo>
                    <a:pt x="4377" y="1067"/>
                  </a:lnTo>
                  <a:lnTo>
                    <a:pt x="4312" y="1035"/>
                  </a:lnTo>
                  <a:lnTo>
                    <a:pt x="4312" y="1067"/>
                  </a:lnTo>
                  <a:lnTo>
                    <a:pt x="4280" y="1067"/>
                  </a:lnTo>
                  <a:lnTo>
                    <a:pt x="4280" y="1099"/>
                  </a:lnTo>
                  <a:lnTo>
                    <a:pt x="4216" y="1099"/>
                  </a:lnTo>
                  <a:cubicBezTo>
                    <a:pt x="4119" y="1132"/>
                    <a:pt x="4055" y="1164"/>
                    <a:pt x="3958" y="1196"/>
                  </a:cubicBezTo>
                  <a:cubicBezTo>
                    <a:pt x="4049" y="1173"/>
                    <a:pt x="4140" y="1150"/>
                    <a:pt x="4231" y="1150"/>
                  </a:cubicBezTo>
                  <a:cubicBezTo>
                    <a:pt x="4269" y="1150"/>
                    <a:pt x="4307" y="1154"/>
                    <a:pt x="4345" y="1164"/>
                  </a:cubicBezTo>
                  <a:cubicBezTo>
                    <a:pt x="4538" y="1164"/>
                    <a:pt x="4731" y="1132"/>
                    <a:pt x="4892" y="1067"/>
                  </a:cubicBezTo>
                  <a:cubicBezTo>
                    <a:pt x="5117" y="971"/>
                    <a:pt x="5278" y="745"/>
                    <a:pt x="5245" y="488"/>
                  </a:cubicBezTo>
                  <a:cubicBezTo>
                    <a:pt x="5245" y="231"/>
                    <a:pt x="5085" y="38"/>
                    <a:pt x="4859" y="5"/>
                  </a:cubicBezTo>
                  <a:cubicBezTo>
                    <a:pt x="4827" y="2"/>
                    <a:pt x="4795" y="1"/>
                    <a:pt x="47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7" name="Google Shape;1137;p65"/>
            <p:cNvSpPr/>
            <p:nvPr/>
          </p:nvSpPr>
          <p:spPr>
            <a:xfrm>
              <a:off x="3932730" y="20798"/>
              <a:ext cx="86024" cy="78620"/>
            </a:xfrm>
            <a:custGeom>
              <a:avLst/>
              <a:gdLst/>
              <a:ahLst/>
              <a:cxnLst/>
              <a:rect l="l" t="t" r="r" b="b"/>
              <a:pathLst>
                <a:path w="1127" h="1030" extrusionOk="0">
                  <a:moveTo>
                    <a:pt x="754" y="1"/>
                  </a:moveTo>
                  <a:cubicBezTo>
                    <a:pt x="596" y="1"/>
                    <a:pt x="406" y="93"/>
                    <a:pt x="257" y="242"/>
                  </a:cubicBezTo>
                  <a:cubicBezTo>
                    <a:pt x="64" y="499"/>
                    <a:pt x="0" y="789"/>
                    <a:pt x="161" y="949"/>
                  </a:cubicBezTo>
                  <a:cubicBezTo>
                    <a:pt x="227" y="1004"/>
                    <a:pt x="304" y="1029"/>
                    <a:pt x="386" y="1029"/>
                  </a:cubicBezTo>
                  <a:cubicBezTo>
                    <a:pt x="544" y="1029"/>
                    <a:pt x="721" y="937"/>
                    <a:pt x="869" y="789"/>
                  </a:cubicBezTo>
                  <a:cubicBezTo>
                    <a:pt x="1094" y="531"/>
                    <a:pt x="1126" y="242"/>
                    <a:pt x="965" y="81"/>
                  </a:cubicBezTo>
                  <a:cubicBezTo>
                    <a:pt x="910" y="26"/>
                    <a:pt x="837" y="1"/>
                    <a:pt x="7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8" name="Google Shape;1138;p65"/>
            <p:cNvSpPr/>
            <p:nvPr/>
          </p:nvSpPr>
          <p:spPr>
            <a:xfrm>
              <a:off x="3957232" y="-7445"/>
              <a:ext cx="88543" cy="59003"/>
            </a:xfrm>
            <a:custGeom>
              <a:avLst/>
              <a:gdLst/>
              <a:ahLst/>
              <a:cxnLst/>
              <a:rect l="l" t="t" r="r" b="b"/>
              <a:pathLst>
                <a:path w="1160" h="773" extrusionOk="0">
                  <a:moveTo>
                    <a:pt x="548" y="0"/>
                  </a:moveTo>
                  <a:cubicBezTo>
                    <a:pt x="483" y="32"/>
                    <a:pt x="419" y="32"/>
                    <a:pt x="323" y="97"/>
                  </a:cubicBezTo>
                  <a:lnTo>
                    <a:pt x="387" y="32"/>
                  </a:lnTo>
                  <a:cubicBezTo>
                    <a:pt x="355" y="32"/>
                    <a:pt x="290" y="65"/>
                    <a:pt x="258" y="65"/>
                  </a:cubicBezTo>
                  <a:cubicBezTo>
                    <a:pt x="162" y="225"/>
                    <a:pt x="65" y="386"/>
                    <a:pt x="1" y="579"/>
                  </a:cubicBezTo>
                  <a:cubicBezTo>
                    <a:pt x="1" y="579"/>
                    <a:pt x="194" y="451"/>
                    <a:pt x="258" y="419"/>
                  </a:cubicBezTo>
                  <a:cubicBezTo>
                    <a:pt x="280" y="408"/>
                    <a:pt x="301" y="404"/>
                    <a:pt x="324" y="404"/>
                  </a:cubicBezTo>
                  <a:cubicBezTo>
                    <a:pt x="369" y="404"/>
                    <a:pt x="419" y="419"/>
                    <a:pt x="483" y="419"/>
                  </a:cubicBezTo>
                  <a:cubicBezTo>
                    <a:pt x="580" y="451"/>
                    <a:pt x="677" y="483"/>
                    <a:pt x="773" y="547"/>
                  </a:cubicBezTo>
                  <a:lnTo>
                    <a:pt x="741" y="483"/>
                  </a:lnTo>
                  <a:lnTo>
                    <a:pt x="741" y="483"/>
                  </a:lnTo>
                  <a:cubicBezTo>
                    <a:pt x="805" y="515"/>
                    <a:pt x="902" y="547"/>
                    <a:pt x="998" y="612"/>
                  </a:cubicBezTo>
                  <a:cubicBezTo>
                    <a:pt x="1063" y="644"/>
                    <a:pt x="1095" y="708"/>
                    <a:pt x="1095" y="772"/>
                  </a:cubicBezTo>
                  <a:cubicBezTo>
                    <a:pt x="1095" y="676"/>
                    <a:pt x="1063" y="579"/>
                    <a:pt x="1063" y="483"/>
                  </a:cubicBezTo>
                  <a:cubicBezTo>
                    <a:pt x="1063" y="451"/>
                    <a:pt x="1063" y="419"/>
                    <a:pt x="1063" y="386"/>
                  </a:cubicBezTo>
                  <a:lnTo>
                    <a:pt x="1159" y="419"/>
                  </a:lnTo>
                  <a:cubicBezTo>
                    <a:pt x="1095" y="322"/>
                    <a:pt x="998" y="225"/>
                    <a:pt x="902" y="161"/>
                  </a:cubicBezTo>
                  <a:cubicBezTo>
                    <a:pt x="870" y="129"/>
                    <a:pt x="805" y="97"/>
                    <a:pt x="741" y="97"/>
                  </a:cubicBezTo>
                  <a:lnTo>
                    <a:pt x="805" y="65"/>
                  </a:lnTo>
                  <a:cubicBezTo>
                    <a:pt x="741" y="32"/>
                    <a:pt x="644" y="0"/>
                    <a:pt x="5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</p:grpSp>
      <p:grpSp>
        <p:nvGrpSpPr>
          <p:cNvPr id="368" name="Google Shape;561;p41"/>
          <p:cNvGrpSpPr/>
          <p:nvPr/>
        </p:nvGrpSpPr>
        <p:grpSpPr>
          <a:xfrm>
            <a:off x="6521986" y="328236"/>
            <a:ext cx="2169986" cy="4521084"/>
            <a:chOff x="-114450" y="-16525"/>
            <a:chExt cx="2899575" cy="5212075"/>
          </a:xfrm>
        </p:grpSpPr>
        <p:grpSp>
          <p:nvGrpSpPr>
            <p:cNvPr id="369" name="Google Shape;562;p41"/>
            <p:cNvGrpSpPr/>
            <p:nvPr/>
          </p:nvGrpSpPr>
          <p:grpSpPr>
            <a:xfrm>
              <a:off x="-114450" y="-16525"/>
              <a:ext cx="2899575" cy="5212075"/>
              <a:chOff x="-114450" y="-16525"/>
              <a:chExt cx="2899575" cy="5212075"/>
            </a:xfrm>
          </p:grpSpPr>
          <p:grpSp>
            <p:nvGrpSpPr>
              <p:cNvPr id="372" name="Google Shape;563;p41"/>
              <p:cNvGrpSpPr/>
              <p:nvPr/>
            </p:nvGrpSpPr>
            <p:grpSpPr>
              <a:xfrm>
                <a:off x="-114450" y="-16525"/>
                <a:ext cx="2899575" cy="5212075"/>
                <a:chOff x="2352700" y="238125"/>
                <a:chExt cx="2899575" cy="5212075"/>
              </a:xfrm>
            </p:grpSpPr>
            <p:sp>
              <p:nvSpPr>
                <p:cNvPr id="375" name="Google Shape;564;p41"/>
                <p:cNvSpPr/>
                <p:nvPr/>
              </p:nvSpPr>
              <p:spPr>
                <a:xfrm>
                  <a:off x="4344275" y="1712225"/>
                  <a:ext cx="254200" cy="106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8" h="42609" extrusionOk="0">
                      <a:moveTo>
                        <a:pt x="4259" y="0"/>
                      </a:moveTo>
                      <a:cubicBezTo>
                        <a:pt x="1839" y="0"/>
                        <a:pt x="1" y="1847"/>
                        <a:pt x="60" y="4415"/>
                      </a:cubicBezTo>
                      <a:lnTo>
                        <a:pt x="894" y="37705"/>
                      </a:lnTo>
                      <a:cubicBezTo>
                        <a:pt x="961" y="40074"/>
                        <a:pt x="3096" y="42609"/>
                        <a:pt x="5664" y="42609"/>
                      </a:cubicBezTo>
                      <a:cubicBezTo>
                        <a:pt x="8166" y="42609"/>
                        <a:pt x="10168" y="40140"/>
                        <a:pt x="10134" y="37839"/>
                      </a:cubicBezTo>
                      <a:lnTo>
                        <a:pt x="10134" y="6249"/>
                      </a:lnTo>
                      <a:cubicBezTo>
                        <a:pt x="10134" y="3514"/>
                        <a:pt x="7899" y="545"/>
                        <a:pt x="5131" y="78"/>
                      </a:cubicBezTo>
                      <a:cubicBezTo>
                        <a:pt x="4833" y="26"/>
                        <a:pt x="4542" y="0"/>
                        <a:pt x="425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6" name="Google Shape;565;p41"/>
                <p:cNvSpPr/>
                <p:nvPr/>
              </p:nvSpPr>
              <p:spPr>
                <a:xfrm>
                  <a:off x="3886275" y="285650"/>
                  <a:ext cx="823950" cy="717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58" h="28688" extrusionOk="0">
                      <a:moveTo>
                        <a:pt x="1268" y="0"/>
                      </a:moveTo>
                      <a:cubicBezTo>
                        <a:pt x="1402" y="6071"/>
                        <a:pt x="1468" y="18247"/>
                        <a:pt x="1" y="28688"/>
                      </a:cubicBezTo>
                      <a:lnTo>
                        <a:pt x="32957" y="28688"/>
                      </a:lnTo>
                      <a:cubicBezTo>
                        <a:pt x="32957" y="28688"/>
                        <a:pt x="32124" y="21649"/>
                        <a:pt x="31657" y="13176"/>
                      </a:cubicBezTo>
                      <a:cubicBezTo>
                        <a:pt x="31456" y="8773"/>
                        <a:pt x="31623" y="4370"/>
                        <a:pt x="32124" y="0"/>
                      </a:cubicBez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7" name="Google Shape;566;p41"/>
                <p:cNvSpPr/>
                <p:nvPr/>
              </p:nvSpPr>
              <p:spPr>
                <a:xfrm>
                  <a:off x="3715325" y="720125"/>
                  <a:ext cx="1504750" cy="138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190" h="55284" extrusionOk="0">
                      <a:moveTo>
                        <a:pt x="23617" y="0"/>
                      </a:moveTo>
                      <a:cubicBezTo>
                        <a:pt x="2369" y="0"/>
                        <a:pt x="0" y="12276"/>
                        <a:pt x="0" y="25252"/>
                      </a:cubicBezTo>
                      <a:cubicBezTo>
                        <a:pt x="0" y="35960"/>
                        <a:pt x="4070" y="33591"/>
                        <a:pt x="14744" y="38728"/>
                      </a:cubicBezTo>
                      <a:cubicBezTo>
                        <a:pt x="23784" y="43031"/>
                        <a:pt x="25218" y="44099"/>
                        <a:pt x="25452" y="53706"/>
                      </a:cubicBezTo>
                      <a:cubicBezTo>
                        <a:pt x="29054" y="55136"/>
                        <a:pt x="33162" y="55283"/>
                        <a:pt x="34701" y="55283"/>
                      </a:cubicBezTo>
                      <a:cubicBezTo>
                        <a:pt x="35099" y="55283"/>
                        <a:pt x="35326" y="55273"/>
                        <a:pt x="35326" y="55273"/>
                      </a:cubicBezTo>
                      <a:cubicBezTo>
                        <a:pt x="35326" y="55273"/>
                        <a:pt x="35159" y="36493"/>
                        <a:pt x="38828" y="30255"/>
                      </a:cubicBezTo>
                      <a:cubicBezTo>
                        <a:pt x="39888" y="28447"/>
                        <a:pt x="40751" y="27708"/>
                        <a:pt x="41553" y="27708"/>
                      </a:cubicBezTo>
                      <a:cubicBezTo>
                        <a:pt x="44864" y="27708"/>
                        <a:pt x="47146" y="40304"/>
                        <a:pt x="58075" y="42264"/>
                      </a:cubicBezTo>
                      <a:cubicBezTo>
                        <a:pt x="58173" y="42281"/>
                        <a:pt x="58271" y="42290"/>
                        <a:pt x="58366" y="42290"/>
                      </a:cubicBezTo>
                      <a:cubicBezTo>
                        <a:pt x="59373" y="42290"/>
                        <a:pt x="60190" y="41365"/>
                        <a:pt x="59977" y="40329"/>
                      </a:cubicBezTo>
                      <a:cubicBezTo>
                        <a:pt x="59610" y="38028"/>
                        <a:pt x="56441" y="31957"/>
                        <a:pt x="55440" y="29355"/>
                      </a:cubicBezTo>
                      <a:cubicBezTo>
                        <a:pt x="46167" y="5204"/>
                        <a:pt x="34992" y="0"/>
                        <a:pt x="2361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8" name="Google Shape;567;p41"/>
                <p:cNvSpPr/>
                <p:nvPr/>
              </p:nvSpPr>
              <p:spPr>
                <a:xfrm>
                  <a:off x="3715325" y="1068625"/>
                  <a:ext cx="759725" cy="946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89" h="37865" extrusionOk="0">
                      <a:moveTo>
                        <a:pt x="8048" y="1"/>
                      </a:moveTo>
                      <a:cubicBezTo>
                        <a:pt x="5973" y="1"/>
                        <a:pt x="4142" y="1089"/>
                        <a:pt x="3570" y="2806"/>
                      </a:cubicBezTo>
                      <a:lnTo>
                        <a:pt x="0" y="12213"/>
                      </a:lnTo>
                      <a:cubicBezTo>
                        <a:pt x="201" y="20552"/>
                        <a:pt x="3336" y="20152"/>
                        <a:pt x="10842" y="23054"/>
                      </a:cubicBezTo>
                      <a:cubicBezTo>
                        <a:pt x="12109" y="23421"/>
                        <a:pt x="13343" y="23921"/>
                        <a:pt x="14544" y="24488"/>
                      </a:cubicBezTo>
                      <a:cubicBezTo>
                        <a:pt x="17413" y="25889"/>
                        <a:pt x="19481" y="26956"/>
                        <a:pt x="21015" y="28091"/>
                      </a:cubicBezTo>
                      <a:cubicBezTo>
                        <a:pt x="24151" y="30259"/>
                        <a:pt x="25085" y="32527"/>
                        <a:pt x="25352" y="37864"/>
                      </a:cubicBezTo>
                      <a:cubicBezTo>
                        <a:pt x="26953" y="37097"/>
                        <a:pt x="28054" y="35596"/>
                        <a:pt x="28254" y="33828"/>
                      </a:cubicBezTo>
                      <a:lnTo>
                        <a:pt x="30122" y="7909"/>
                      </a:lnTo>
                      <a:cubicBezTo>
                        <a:pt x="30389" y="5574"/>
                        <a:pt x="28254" y="3373"/>
                        <a:pt x="25419" y="3073"/>
                      </a:cubicBezTo>
                      <a:cubicBezTo>
                        <a:pt x="25188" y="3045"/>
                        <a:pt x="24959" y="3031"/>
                        <a:pt x="24731" y="3031"/>
                      </a:cubicBezTo>
                      <a:cubicBezTo>
                        <a:pt x="23308" y="3031"/>
                        <a:pt x="21950" y="3563"/>
                        <a:pt x="20915" y="4540"/>
                      </a:cubicBezTo>
                      <a:cubicBezTo>
                        <a:pt x="20148" y="3173"/>
                        <a:pt x="18814" y="2239"/>
                        <a:pt x="17279" y="1939"/>
                      </a:cubicBezTo>
                      <a:cubicBezTo>
                        <a:pt x="16916" y="1862"/>
                        <a:pt x="16548" y="1825"/>
                        <a:pt x="16181" y="1825"/>
                      </a:cubicBezTo>
                      <a:cubicBezTo>
                        <a:pt x="15103" y="1825"/>
                        <a:pt x="14040" y="2150"/>
                        <a:pt x="13143" y="2772"/>
                      </a:cubicBezTo>
                      <a:cubicBezTo>
                        <a:pt x="12376" y="1572"/>
                        <a:pt x="11208" y="671"/>
                        <a:pt x="9841" y="271"/>
                      </a:cubicBezTo>
                      <a:cubicBezTo>
                        <a:pt x="9239" y="87"/>
                        <a:pt x="8634" y="1"/>
                        <a:pt x="8048" y="1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9" name="Google Shape;568;p41"/>
                <p:cNvSpPr/>
                <p:nvPr/>
              </p:nvSpPr>
              <p:spPr>
                <a:xfrm>
                  <a:off x="5086300" y="1514025"/>
                  <a:ext cx="118450" cy="17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8" h="7191" extrusionOk="0">
                      <a:moveTo>
                        <a:pt x="1635" y="1"/>
                      </a:moveTo>
                      <a:cubicBezTo>
                        <a:pt x="501" y="768"/>
                        <a:pt x="1" y="2202"/>
                        <a:pt x="401" y="3536"/>
                      </a:cubicBezTo>
                      <a:cubicBezTo>
                        <a:pt x="906" y="5304"/>
                        <a:pt x="2785" y="7191"/>
                        <a:pt x="4455" y="7191"/>
                      </a:cubicBezTo>
                      <a:cubicBezTo>
                        <a:pt x="4550" y="7191"/>
                        <a:pt x="4644" y="7185"/>
                        <a:pt x="4737" y="7172"/>
                      </a:cubicBezTo>
                      <a:cubicBezTo>
                        <a:pt x="4070" y="5204"/>
                        <a:pt x="2702" y="2302"/>
                        <a:pt x="1635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0" name="Google Shape;569;p41"/>
                <p:cNvSpPr/>
                <p:nvPr/>
              </p:nvSpPr>
              <p:spPr>
                <a:xfrm>
                  <a:off x="4114775" y="1174750"/>
                  <a:ext cx="320250" cy="854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10" h="34184" extrusionOk="0">
                      <a:moveTo>
                        <a:pt x="8177" y="1"/>
                      </a:moveTo>
                      <a:cubicBezTo>
                        <a:pt x="5976" y="1"/>
                        <a:pt x="4052" y="1629"/>
                        <a:pt x="3803" y="3865"/>
                      </a:cubicBezTo>
                      <a:lnTo>
                        <a:pt x="234" y="28649"/>
                      </a:lnTo>
                      <a:cubicBezTo>
                        <a:pt x="1" y="31418"/>
                        <a:pt x="2035" y="33886"/>
                        <a:pt x="4804" y="34153"/>
                      </a:cubicBezTo>
                      <a:cubicBezTo>
                        <a:pt x="4991" y="34173"/>
                        <a:pt x="5177" y="34183"/>
                        <a:pt x="5362" y="34183"/>
                      </a:cubicBezTo>
                      <a:cubicBezTo>
                        <a:pt x="7901" y="34183"/>
                        <a:pt x="10097" y="32298"/>
                        <a:pt x="10408" y="29716"/>
                      </a:cubicBezTo>
                      <a:lnTo>
                        <a:pt x="12609" y="4799"/>
                      </a:lnTo>
                      <a:cubicBezTo>
                        <a:pt x="12810" y="2397"/>
                        <a:pt x="11075" y="262"/>
                        <a:pt x="8673" y="29"/>
                      </a:cubicBezTo>
                      <a:cubicBezTo>
                        <a:pt x="8507" y="10"/>
                        <a:pt x="8341" y="1"/>
                        <a:pt x="8177" y="1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1" name="Google Shape;570;p41"/>
                <p:cNvSpPr/>
                <p:nvPr/>
              </p:nvSpPr>
              <p:spPr>
                <a:xfrm>
                  <a:off x="4114775" y="1183800"/>
                  <a:ext cx="203500" cy="845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0" h="33812" extrusionOk="0">
                      <a:moveTo>
                        <a:pt x="6472" y="0"/>
                      </a:moveTo>
                      <a:cubicBezTo>
                        <a:pt x="5004" y="601"/>
                        <a:pt x="3970" y="1935"/>
                        <a:pt x="3803" y="3503"/>
                      </a:cubicBezTo>
                      <a:lnTo>
                        <a:pt x="234" y="28287"/>
                      </a:lnTo>
                      <a:cubicBezTo>
                        <a:pt x="1" y="31056"/>
                        <a:pt x="2035" y="33524"/>
                        <a:pt x="4804" y="33791"/>
                      </a:cubicBezTo>
                      <a:cubicBezTo>
                        <a:pt x="4963" y="33805"/>
                        <a:pt x="5123" y="33811"/>
                        <a:pt x="5283" y="33811"/>
                      </a:cubicBezTo>
                      <a:cubicBezTo>
                        <a:pt x="6295" y="33811"/>
                        <a:pt x="7304" y="33538"/>
                        <a:pt x="8140" y="32990"/>
                      </a:cubicBezTo>
                      <a:lnTo>
                        <a:pt x="8140" y="32990"/>
                      </a:lnTo>
                      <a:cubicBezTo>
                        <a:pt x="7495" y="33259"/>
                        <a:pt x="6785" y="33419"/>
                        <a:pt x="6063" y="33419"/>
                      </a:cubicBezTo>
                      <a:cubicBezTo>
                        <a:pt x="5888" y="33419"/>
                        <a:pt x="5713" y="33410"/>
                        <a:pt x="5538" y="33391"/>
                      </a:cubicBezTo>
                      <a:cubicBezTo>
                        <a:pt x="2769" y="33124"/>
                        <a:pt x="734" y="30655"/>
                        <a:pt x="1001" y="27887"/>
                      </a:cubicBezTo>
                      <a:lnTo>
                        <a:pt x="4537" y="3102"/>
                      </a:lnTo>
                      <a:cubicBezTo>
                        <a:pt x="4671" y="1835"/>
                        <a:pt x="5371" y="701"/>
                        <a:pt x="6472" y="0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2" name="Google Shape;571;p41"/>
                <p:cNvSpPr/>
                <p:nvPr/>
              </p:nvSpPr>
              <p:spPr>
                <a:xfrm>
                  <a:off x="3887950" y="1154350"/>
                  <a:ext cx="345275" cy="748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11" h="29921" extrusionOk="0">
                      <a:moveTo>
                        <a:pt x="9309" y="0"/>
                      </a:moveTo>
                      <a:cubicBezTo>
                        <a:pt x="7384" y="0"/>
                        <a:pt x="5682" y="1347"/>
                        <a:pt x="5271" y="3313"/>
                      </a:cubicBezTo>
                      <a:lnTo>
                        <a:pt x="501" y="24261"/>
                      </a:lnTo>
                      <a:cubicBezTo>
                        <a:pt x="0" y="26830"/>
                        <a:pt x="1668" y="29332"/>
                        <a:pt x="4237" y="29832"/>
                      </a:cubicBezTo>
                      <a:cubicBezTo>
                        <a:pt x="4544" y="29892"/>
                        <a:pt x="4850" y="29921"/>
                        <a:pt x="5152" y="29921"/>
                      </a:cubicBezTo>
                      <a:cubicBezTo>
                        <a:pt x="7375" y="29921"/>
                        <a:pt x="9367" y="28357"/>
                        <a:pt x="9807" y="26096"/>
                      </a:cubicBezTo>
                      <a:lnTo>
                        <a:pt x="13377" y="4914"/>
                      </a:lnTo>
                      <a:cubicBezTo>
                        <a:pt x="13810" y="2679"/>
                        <a:pt x="12343" y="511"/>
                        <a:pt x="10108" y="77"/>
                      </a:cubicBezTo>
                      <a:cubicBezTo>
                        <a:pt x="9839" y="25"/>
                        <a:pt x="9572" y="0"/>
                        <a:pt x="9309" y="0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3" name="Google Shape;572;p41"/>
                <p:cNvSpPr/>
                <p:nvPr/>
              </p:nvSpPr>
              <p:spPr>
                <a:xfrm>
                  <a:off x="3889625" y="1183800"/>
                  <a:ext cx="226850" cy="71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74" h="28756" extrusionOk="0">
                      <a:moveTo>
                        <a:pt x="6371" y="0"/>
                      </a:moveTo>
                      <a:lnTo>
                        <a:pt x="6371" y="0"/>
                      </a:lnTo>
                      <a:cubicBezTo>
                        <a:pt x="5771" y="567"/>
                        <a:pt x="5371" y="1334"/>
                        <a:pt x="5204" y="2135"/>
                      </a:cubicBezTo>
                      <a:lnTo>
                        <a:pt x="467" y="23083"/>
                      </a:lnTo>
                      <a:cubicBezTo>
                        <a:pt x="0" y="25318"/>
                        <a:pt x="1201" y="27520"/>
                        <a:pt x="3302" y="28387"/>
                      </a:cubicBezTo>
                      <a:cubicBezTo>
                        <a:pt x="3894" y="28635"/>
                        <a:pt x="4516" y="28755"/>
                        <a:pt x="5132" y="28755"/>
                      </a:cubicBezTo>
                      <a:cubicBezTo>
                        <a:pt x="6669" y="28755"/>
                        <a:pt x="8168" y="28010"/>
                        <a:pt x="9073" y="26652"/>
                      </a:cubicBezTo>
                      <a:lnTo>
                        <a:pt x="9073" y="26652"/>
                      </a:lnTo>
                      <a:cubicBezTo>
                        <a:pt x="8155" y="27598"/>
                        <a:pt x="6909" y="28105"/>
                        <a:pt x="5636" y="28105"/>
                      </a:cubicBezTo>
                      <a:cubicBezTo>
                        <a:pt x="5337" y="28105"/>
                        <a:pt x="5036" y="28077"/>
                        <a:pt x="4737" y="28020"/>
                      </a:cubicBezTo>
                      <a:cubicBezTo>
                        <a:pt x="2168" y="27486"/>
                        <a:pt x="500" y="25018"/>
                        <a:pt x="967" y="22449"/>
                      </a:cubicBezTo>
                      <a:lnTo>
                        <a:pt x="5771" y="1468"/>
                      </a:lnTo>
                      <a:cubicBezTo>
                        <a:pt x="5871" y="934"/>
                        <a:pt x="6071" y="434"/>
                        <a:pt x="6371" y="0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4" name="Google Shape;573;p41"/>
                <p:cNvSpPr/>
                <p:nvPr/>
              </p:nvSpPr>
              <p:spPr>
                <a:xfrm>
                  <a:off x="3674450" y="1113375"/>
                  <a:ext cx="371975" cy="66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79" h="26426" extrusionOk="0">
                      <a:moveTo>
                        <a:pt x="10266" y="1"/>
                      </a:moveTo>
                      <a:cubicBezTo>
                        <a:pt x="8495" y="1"/>
                        <a:pt x="6883" y="1153"/>
                        <a:pt x="6339" y="2951"/>
                      </a:cubicBezTo>
                      <a:lnTo>
                        <a:pt x="768" y="20330"/>
                      </a:lnTo>
                      <a:cubicBezTo>
                        <a:pt x="1" y="22831"/>
                        <a:pt x="1435" y="25467"/>
                        <a:pt x="3937" y="26234"/>
                      </a:cubicBezTo>
                      <a:cubicBezTo>
                        <a:pt x="4380" y="26364"/>
                        <a:pt x="4829" y="26426"/>
                        <a:pt x="5271" y="26426"/>
                      </a:cubicBezTo>
                      <a:cubicBezTo>
                        <a:pt x="7324" y="26426"/>
                        <a:pt x="9238" y="25090"/>
                        <a:pt x="9841" y="23032"/>
                      </a:cubicBezTo>
                      <a:lnTo>
                        <a:pt x="14211" y="5319"/>
                      </a:lnTo>
                      <a:cubicBezTo>
                        <a:pt x="14878" y="3117"/>
                        <a:pt x="13644" y="849"/>
                        <a:pt x="11476" y="182"/>
                      </a:cubicBezTo>
                      <a:cubicBezTo>
                        <a:pt x="11071" y="59"/>
                        <a:pt x="10665" y="1"/>
                        <a:pt x="10266" y="1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5" name="Google Shape;574;p41"/>
                <p:cNvSpPr/>
                <p:nvPr/>
              </p:nvSpPr>
              <p:spPr>
                <a:xfrm>
                  <a:off x="3882100" y="238125"/>
                  <a:ext cx="875650" cy="376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026" h="15045" extrusionOk="0">
                      <a:moveTo>
                        <a:pt x="1" y="0"/>
                      </a:moveTo>
                      <a:lnTo>
                        <a:pt x="1" y="15044"/>
                      </a:lnTo>
                      <a:lnTo>
                        <a:pt x="35026" y="13843"/>
                      </a:lnTo>
                      <a:lnTo>
                        <a:pt x="34025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6" name="Google Shape;575;p41"/>
                <p:cNvSpPr/>
                <p:nvPr/>
              </p:nvSpPr>
              <p:spPr>
                <a:xfrm>
                  <a:off x="3847925" y="238125"/>
                  <a:ext cx="942350" cy="25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94" h="10241" extrusionOk="0">
                      <a:moveTo>
                        <a:pt x="0" y="0"/>
                      </a:moveTo>
                      <a:lnTo>
                        <a:pt x="0" y="10241"/>
                      </a:lnTo>
                      <a:lnTo>
                        <a:pt x="37694" y="7539"/>
                      </a:lnTo>
                      <a:lnTo>
                        <a:pt x="37694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7" name="Google Shape;576;p41"/>
                <p:cNvSpPr/>
                <p:nvPr/>
              </p:nvSpPr>
              <p:spPr>
                <a:xfrm>
                  <a:off x="3859600" y="1149150"/>
                  <a:ext cx="150125" cy="121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4874" extrusionOk="0">
                      <a:moveTo>
                        <a:pt x="2556" y="1"/>
                      </a:moveTo>
                      <a:cubicBezTo>
                        <a:pt x="1489" y="1"/>
                        <a:pt x="499" y="750"/>
                        <a:pt x="267" y="1853"/>
                      </a:cubicBezTo>
                      <a:cubicBezTo>
                        <a:pt x="0" y="3087"/>
                        <a:pt x="801" y="4355"/>
                        <a:pt x="2035" y="4622"/>
                      </a:cubicBezTo>
                      <a:lnTo>
                        <a:pt x="2936" y="4822"/>
                      </a:lnTo>
                      <a:cubicBezTo>
                        <a:pt x="3100" y="4856"/>
                        <a:pt x="3265" y="4873"/>
                        <a:pt x="3427" y="4873"/>
                      </a:cubicBezTo>
                      <a:cubicBezTo>
                        <a:pt x="4515" y="4873"/>
                        <a:pt x="5505" y="4124"/>
                        <a:pt x="5738" y="3021"/>
                      </a:cubicBezTo>
                      <a:cubicBezTo>
                        <a:pt x="6005" y="1753"/>
                        <a:pt x="5204" y="519"/>
                        <a:pt x="3936" y="252"/>
                      </a:cubicBezTo>
                      <a:lnTo>
                        <a:pt x="3036" y="52"/>
                      </a:lnTo>
                      <a:cubicBezTo>
                        <a:pt x="2876" y="17"/>
                        <a:pt x="2715" y="1"/>
                        <a:pt x="2556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8" name="Google Shape;577;p41"/>
                <p:cNvSpPr/>
                <p:nvPr/>
              </p:nvSpPr>
              <p:spPr>
                <a:xfrm>
                  <a:off x="4046400" y="1192225"/>
                  <a:ext cx="148450" cy="121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8" h="4840" extrusionOk="0">
                      <a:moveTo>
                        <a:pt x="2559" y="0"/>
                      </a:moveTo>
                      <a:cubicBezTo>
                        <a:pt x="1432" y="0"/>
                        <a:pt x="411" y="790"/>
                        <a:pt x="200" y="1931"/>
                      </a:cubicBezTo>
                      <a:cubicBezTo>
                        <a:pt x="0" y="3199"/>
                        <a:pt x="834" y="4400"/>
                        <a:pt x="2102" y="4633"/>
                      </a:cubicBezTo>
                      <a:lnTo>
                        <a:pt x="3002" y="4800"/>
                      </a:lnTo>
                      <a:cubicBezTo>
                        <a:pt x="3146" y="4827"/>
                        <a:pt x="3288" y="4839"/>
                        <a:pt x="3429" y="4839"/>
                      </a:cubicBezTo>
                      <a:cubicBezTo>
                        <a:pt x="4529" y="4839"/>
                        <a:pt x="5497" y="4056"/>
                        <a:pt x="5704" y="2932"/>
                      </a:cubicBezTo>
                      <a:cubicBezTo>
                        <a:pt x="5938" y="1665"/>
                        <a:pt x="5104" y="430"/>
                        <a:pt x="3836" y="197"/>
                      </a:cubicBezTo>
                      <a:lnTo>
                        <a:pt x="2936" y="30"/>
                      </a:lnTo>
                      <a:cubicBezTo>
                        <a:pt x="2809" y="10"/>
                        <a:pt x="2683" y="0"/>
                        <a:pt x="255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9" name="Google Shape;578;p41"/>
                <p:cNvSpPr/>
                <p:nvPr/>
              </p:nvSpPr>
              <p:spPr>
                <a:xfrm>
                  <a:off x="4242375" y="1217700"/>
                  <a:ext cx="164300" cy="134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72" h="5394" extrusionOk="0">
                      <a:moveTo>
                        <a:pt x="2782" y="0"/>
                      </a:moveTo>
                      <a:cubicBezTo>
                        <a:pt x="1424" y="0"/>
                        <a:pt x="291" y="998"/>
                        <a:pt x="134" y="2380"/>
                      </a:cubicBezTo>
                      <a:cubicBezTo>
                        <a:pt x="0" y="3814"/>
                        <a:pt x="1034" y="5115"/>
                        <a:pt x="2502" y="5249"/>
                      </a:cubicBezTo>
                      <a:lnTo>
                        <a:pt x="3536" y="5382"/>
                      </a:lnTo>
                      <a:cubicBezTo>
                        <a:pt x="3619" y="5390"/>
                        <a:pt x="3702" y="5394"/>
                        <a:pt x="3784" y="5394"/>
                      </a:cubicBezTo>
                      <a:cubicBezTo>
                        <a:pt x="5147" y="5394"/>
                        <a:pt x="6312" y="4367"/>
                        <a:pt x="6438" y="3014"/>
                      </a:cubicBezTo>
                      <a:cubicBezTo>
                        <a:pt x="6571" y="1546"/>
                        <a:pt x="5537" y="279"/>
                        <a:pt x="4070" y="112"/>
                      </a:cubicBezTo>
                      <a:lnTo>
                        <a:pt x="3036" y="12"/>
                      </a:lnTo>
                      <a:cubicBezTo>
                        <a:pt x="2950" y="4"/>
                        <a:pt x="2865" y="0"/>
                        <a:pt x="278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0" name="Google Shape;579;p41"/>
                <p:cNvSpPr/>
                <p:nvPr/>
              </p:nvSpPr>
              <p:spPr>
                <a:xfrm>
                  <a:off x="3358400" y="4161750"/>
                  <a:ext cx="1074125" cy="1067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65" h="42698" extrusionOk="0">
                      <a:moveTo>
                        <a:pt x="19881" y="1"/>
                      </a:moveTo>
                      <a:cubicBezTo>
                        <a:pt x="19881" y="1"/>
                        <a:pt x="15445" y="5538"/>
                        <a:pt x="9708" y="11809"/>
                      </a:cubicBezTo>
                      <a:cubicBezTo>
                        <a:pt x="6705" y="15011"/>
                        <a:pt x="3470" y="17980"/>
                        <a:pt x="1" y="20682"/>
                      </a:cubicBezTo>
                      <a:lnTo>
                        <a:pt x="21616" y="42698"/>
                      </a:lnTo>
                      <a:cubicBezTo>
                        <a:pt x="25852" y="38328"/>
                        <a:pt x="34492" y="29789"/>
                        <a:pt x="42965" y="23518"/>
                      </a:cubicBezTo>
                      <a:lnTo>
                        <a:pt x="19881" y="1"/>
                      </a:ln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1" name="Google Shape;580;p41"/>
                <p:cNvSpPr/>
                <p:nvPr/>
              </p:nvSpPr>
              <p:spPr>
                <a:xfrm>
                  <a:off x="4577600" y="3220450"/>
                  <a:ext cx="674675" cy="50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87" h="20305" extrusionOk="0">
                      <a:moveTo>
                        <a:pt x="22041" y="0"/>
                      </a:moveTo>
                      <a:cubicBezTo>
                        <a:pt x="20776" y="0"/>
                        <a:pt x="19410" y="428"/>
                        <a:pt x="18214" y="1293"/>
                      </a:cubicBezTo>
                      <a:lnTo>
                        <a:pt x="3970" y="10300"/>
                      </a:lnTo>
                      <a:cubicBezTo>
                        <a:pt x="1001" y="12435"/>
                        <a:pt x="1" y="16104"/>
                        <a:pt x="1702" y="18439"/>
                      </a:cubicBezTo>
                      <a:cubicBezTo>
                        <a:pt x="2586" y="19676"/>
                        <a:pt x="4069" y="20305"/>
                        <a:pt x="5709" y="20305"/>
                      </a:cubicBezTo>
                      <a:cubicBezTo>
                        <a:pt x="7165" y="20305"/>
                        <a:pt x="8745" y="19810"/>
                        <a:pt x="10141" y="18806"/>
                      </a:cubicBezTo>
                      <a:lnTo>
                        <a:pt x="23551" y="8665"/>
                      </a:lnTo>
                      <a:cubicBezTo>
                        <a:pt x="26119" y="6797"/>
                        <a:pt x="26987" y="3628"/>
                        <a:pt x="25519" y="1594"/>
                      </a:cubicBezTo>
                      <a:cubicBezTo>
                        <a:pt x="24744" y="536"/>
                        <a:pt x="23456" y="0"/>
                        <a:pt x="2204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2" name="Google Shape;581;p41"/>
                <p:cNvSpPr/>
                <p:nvPr/>
              </p:nvSpPr>
              <p:spPr>
                <a:xfrm>
                  <a:off x="4577600" y="3342825"/>
                  <a:ext cx="313575" cy="385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43" h="15438" extrusionOk="0">
                      <a:moveTo>
                        <a:pt x="12543" y="1"/>
                      </a:moveTo>
                      <a:lnTo>
                        <a:pt x="3970" y="5438"/>
                      </a:lnTo>
                      <a:cubicBezTo>
                        <a:pt x="1001" y="7573"/>
                        <a:pt x="1" y="11242"/>
                        <a:pt x="1702" y="13577"/>
                      </a:cubicBezTo>
                      <a:cubicBezTo>
                        <a:pt x="2582" y="14810"/>
                        <a:pt x="4057" y="15438"/>
                        <a:pt x="5690" y="15438"/>
                      </a:cubicBezTo>
                      <a:cubicBezTo>
                        <a:pt x="7151" y="15438"/>
                        <a:pt x="8739" y="14935"/>
                        <a:pt x="10141" y="13911"/>
                      </a:cubicBezTo>
                      <a:lnTo>
                        <a:pt x="12543" y="12110"/>
                      </a:lnTo>
                      <a:lnTo>
                        <a:pt x="12543" y="1"/>
                      </a:ln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3" name="Google Shape;582;p41"/>
                <p:cNvSpPr/>
                <p:nvPr/>
              </p:nvSpPr>
              <p:spPr>
                <a:xfrm>
                  <a:off x="3708650" y="3240475"/>
                  <a:ext cx="1254250" cy="160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170" h="64066" extrusionOk="0">
                      <a:moveTo>
                        <a:pt x="11125" y="0"/>
                      </a:moveTo>
                      <a:cubicBezTo>
                        <a:pt x="10608" y="0"/>
                        <a:pt x="10091" y="242"/>
                        <a:pt x="9774" y="726"/>
                      </a:cubicBezTo>
                      <a:cubicBezTo>
                        <a:pt x="8407" y="2627"/>
                        <a:pt x="7039" y="9299"/>
                        <a:pt x="6305" y="12001"/>
                      </a:cubicBezTo>
                      <a:cubicBezTo>
                        <a:pt x="368" y="33583"/>
                        <a:pt x="1" y="47026"/>
                        <a:pt x="7973" y="55165"/>
                      </a:cubicBezTo>
                      <a:cubicBezTo>
                        <a:pt x="14289" y="61609"/>
                        <a:pt x="19806" y="64066"/>
                        <a:pt x="24771" y="64066"/>
                      </a:cubicBezTo>
                      <a:cubicBezTo>
                        <a:pt x="31499" y="64066"/>
                        <a:pt x="37214" y="59552"/>
                        <a:pt x="42531" y="54331"/>
                      </a:cubicBezTo>
                      <a:cubicBezTo>
                        <a:pt x="50170" y="46792"/>
                        <a:pt x="45633" y="45558"/>
                        <a:pt x="41797" y="34317"/>
                      </a:cubicBezTo>
                      <a:cubicBezTo>
                        <a:pt x="38561" y="24843"/>
                        <a:pt x="38295" y="23042"/>
                        <a:pt x="44966" y="16170"/>
                      </a:cubicBezTo>
                      <a:cubicBezTo>
                        <a:pt x="43296" y="12144"/>
                        <a:pt x="36933" y="11931"/>
                        <a:pt x="35604" y="11931"/>
                      </a:cubicBezTo>
                      <a:cubicBezTo>
                        <a:pt x="35446" y="11931"/>
                        <a:pt x="35359" y="11934"/>
                        <a:pt x="35359" y="11934"/>
                      </a:cubicBezTo>
                      <a:cubicBezTo>
                        <a:pt x="35359" y="11934"/>
                        <a:pt x="24918" y="19439"/>
                        <a:pt x="18514" y="22008"/>
                      </a:cubicBezTo>
                      <a:cubicBezTo>
                        <a:pt x="17311" y="22494"/>
                        <a:pt x="16424" y="22720"/>
                        <a:pt x="15780" y="22720"/>
                      </a:cubicBezTo>
                      <a:cubicBezTo>
                        <a:pt x="11080" y="22720"/>
                        <a:pt x="19311" y="10729"/>
                        <a:pt x="12476" y="726"/>
                      </a:cubicBezTo>
                      <a:cubicBezTo>
                        <a:pt x="12159" y="242"/>
                        <a:pt x="11642" y="0"/>
                        <a:pt x="11125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4" name="Google Shape;583;p41"/>
                <p:cNvSpPr/>
                <p:nvPr/>
              </p:nvSpPr>
              <p:spPr>
                <a:xfrm>
                  <a:off x="4072088" y="3571356"/>
                  <a:ext cx="824775" cy="102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91" h="41100" extrusionOk="0">
                      <a:moveTo>
                        <a:pt x="23162" y="1"/>
                      </a:moveTo>
                      <a:cubicBezTo>
                        <a:pt x="23004" y="1"/>
                        <a:pt x="22917" y="4"/>
                        <a:pt x="22917" y="4"/>
                      </a:cubicBezTo>
                      <a:cubicBezTo>
                        <a:pt x="22917" y="4"/>
                        <a:pt x="12476" y="7509"/>
                        <a:pt x="6072" y="10044"/>
                      </a:cubicBezTo>
                      <a:cubicBezTo>
                        <a:pt x="4873" y="10529"/>
                        <a:pt x="3989" y="10753"/>
                        <a:pt x="3347" y="10753"/>
                      </a:cubicBezTo>
                      <a:cubicBezTo>
                        <a:pt x="2398" y="10753"/>
                        <a:pt x="1975" y="10265"/>
                        <a:pt x="1835" y="9410"/>
                      </a:cubicBezTo>
                      <a:lnTo>
                        <a:pt x="134" y="34495"/>
                      </a:lnTo>
                      <a:cubicBezTo>
                        <a:pt x="1" y="38064"/>
                        <a:pt x="2836" y="41033"/>
                        <a:pt x="6405" y="41100"/>
                      </a:cubicBezTo>
                      <a:lnTo>
                        <a:pt x="26486" y="39899"/>
                      </a:lnTo>
                      <a:cubicBezTo>
                        <a:pt x="30089" y="39832"/>
                        <a:pt x="32991" y="36863"/>
                        <a:pt x="32958" y="33227"/>
                      </a:cubicBezTo>
                      <a:lnTo>
                        <a:pt x="32958" y="30892"/>
                      </a:lnTo>
                      <a:cubicBezTo>
                        <a:pt x="32024" y="28757"/>
                        <a:pt x="30656" y="26122"/>
                        <a:pt x="29355" y="22353"/>
                      </a:cubicBezTo>
                      <a:cubicBezTo>
                        <a:pt x="26119" y="12913"/>
                        <a:pt x="25853" y="11112"/>
                        <a:pt x="32524" y="4240"/>
                      </a:cubicBezTo>
                      <a:cubicBezTo>
                        <a:pt x="30854" y="214"/>
                        <a:pt x="24491" y="1"/>
                        <a:pt x="23162" y="1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5" name="Google Shape;584;p41"/>
                <p:cNvSpPr/>
                <p:nvPr/>
              </p:nvSpPr>
              <p:spPr>
                <a:xfrm>
                  <a:off x="4444175" y="4256000"/>
                  <a:ext cx="470350" cy="413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14" h="16533" extrusionOk="0">
                      <a:moveTo>
                        <a:pt x="14945" y="0"/>
                      </a:moveTo>
                      <a:lnTo>
                        <a:pt x="2669" y="7639"/>
                      </a:lnTo>
                      <a:cubicBezTo>
                        <a:pt x="634" y="8706"/>
                        <a:pt x="1" y="11475"/>
                        <a:pt x="1235" y="13810"/>
                      </a:cubicBezTo>
                      <a:cubicBezTo>
                        <a:pt x="2139" y="15520"/>
                        <a:pt x="3794" y="16532"/>
                        <a:pt x="5402" y="16532"/>
                      </a:cubicBezTo>
                      <a:cubicBezTo>
                        <a:pt x="5989" y="16532"/>
                        <a:pt x="6570" y="16397"/>
                        <a:pt x="7106" y="16112"/>
                      </a:cubicBezTo>
                      <a:lnTo>
                        <a:pt x="14211" y="12576"/>
                      </a:lnTo>
                      <a:cubicBezTo>
                        <a:pt x="18814" y="7605"/>
                        <a:pt x="17446" y="5437"/>
                        <a:pt x="14945" y="0"/>
                      </a:cubicBez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6" name="Google Shape;585;p41"/>
                <p:cNvSpPr/>
                <p:nvPr/>
              </p:nvSpPr>
              <p:spPr>
                <a:xfrm>
                  <a:off x="4116450" y="3220250"/>
                  <a:ext cx="697175" cy="1265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87" h="50604" extrusionOk="0">
                      <a:moveTo>
                        <a:pt x="5871" y="0"/>
                      </a:moveTo>
                      <a:cubicBezTo>
                        <a:pt x="2635" y="0"/>
                        <a:pt x="0" y="2602"/>
                        <a:pt x="0" y="5871"/>
                      </a:cubicBezTo>
                      <a:lnTo>
                        <a:pt x="0" y="44732"/>
                      </a:lnTo>
                      <a:cubicBezTo>
                        <a:pt x="0" y="47968"/>
                        <a:pt x="2635" y="50603"/>
                        <a:pt x="5871" y="50603"/>
                      </a:cubicBezTo>
                      <a:lnTo>
                        <a:pt x="22049" y="50603"/>
                      </a:lnTo>
                      <a:cubicBezTo>
                        <a:pt x="25285" y="50603"/>
                        <a:pt x="27887" y="47968"/>
                        <a:pt x="27887" y="44732"/>
                      </a:cubicBezTo>
                      <a:lnTo>
                        <a:pt x="27887" y="5871"/>
                      </a:lnTo>
                      <a:cubicBezTo>
                        <a:pt x="27887" y="2602"/>
                        <a:pt x="25285" y="0"/>
                        <a:pt x="2204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7" name="Google Shape;586;p41"/>
                <p:cNvSpPr/>
                <p:nvPr/>
              </p:nvSpPr>
              <p:spPr>
                <a:xfrm>
                  <a:off x="4162325" y="4205075"/>
                  <a:ext cx="253525" cy="24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41" h="9776" extrusionOk="0">
                      <a:moveTo>
                        <a:pt x="1212" y="1"/>
                      </a:moveTo>
                      <a:cubicBezTo>
                        <a:pt x="537" y="1"/>
                        <a:pt x="1" y="588"/>
                        <a:pt x="33" y="1270"/>
                      </a:cubicBezTo>
                      <a:lnTo>
                        <a:pt x="33" y="4839"/>
                      </a:lnTo>
                      <a:cubicBezTo>
                        <a:pt x="33" y="7574"/>
                        <a:pt x="2235" y="9776"/>
                        <a:pt x="4970" y="9776"/>
                      </a:cubicBezTo>
                      <a:lnTo>
                        <a:pt x="8906" y="9776"/>
                      </a:lnTo>
                      <a:cubicBezTo>
                        <a:pt x="9573" y="9776"/>
                        <a:pt x="10140" y="9209"/>
                        <a:pt x="10140" y="8542"/>
                      </a:cubicBezTo>
                      <a:lnTo>
                        <a:pt x="10140" y="1236"/>
                      </a:lnTo>
                      <a:cubicBezTo>
                        <a:pt x="10140" y="536"/>
                        <a:pt x="9573" y="2"/>
                        <a:pt x="8906" y="2"/>
                      </a:cubicBezTo>
                      <a:lnTo>
                        <a:pt x="1267" y="2"/>
                      </a:lnTo>
                      <a:cubicBezTo>
                        <a:pt x="1249" y="1"/>
                        <a:pt x="1230" y="1"/>
                        <a:pt x="12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8" name="Google Shape;587;p41"/>
                <p:cNvSpPr/>
                <p:nvPr/>
              </p:nvSpPr>
              <p:spPr>
                <a:xfrm>
                  <a:off x="4304900" y="3752300"/>
                  <a:ext cx="337775" cy="337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11" h="13510" extrusionOk="0">
                      <a:moveTo>
                        <a:pt x="6739" y="0"/>
                      </a:moveTo>
                      <a:cubicBezTo>
                        <a:pt x="3036" y="0"/>
                        <a:pt x="1" y="3002"/>
                        <a:pt x="1" y="6738"/>
                      </a:cubicBezTo>
                      <a:cubicBezTo>
                        <a:pt x="1" y="10474"/>
                        <a:pt x="3036" y="13510"/>
                        <a:pt x="6739" y="13510"/>
                      </a:cubicBezTo>
                      <a:cubicBezTo>
                        <a:pt x="10475" y="13510"/>
                        <a:pt x="13511" y="10474"/>
                        <a:pt x="13511" y="6738"/>
                      </a:cubicBezTo>
                      <a:cubicBezTo>
                        <a:pt x="13511" y="3002"/>
                        <a:pt x="10475" y="0"/>
                        <a:pt x="673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9" name="Google Shape;588;p41"/>
                <p:cNvSpPr/>
                <p:nvPr/>
              </p:nvSpPr>
              <p:spPr>
                <a:xfrm>
                  <a:off x="4361625" y="3809825"/>
                  <a:ext cx="120925" cy="121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7" h="4872" extrusionOk="0">
                      <a:moveTo>
                        <a:pt x="2402" y="1"/>
                      </a:moveTo>
                      <a:cubicBezTo>
                        <a:pt x="1068" y="1"/>
                        <a:pt x="0" y="1102"/>
                        <a:pt x="0" y="2436"/>
                      </a:cubicBezTo>
                      <a:cubicBezTo>
                        <a:pt x="0" y="3770"/>
                        <a:pt x="1068" y="4871"/>
                        <a:pt x="2402" y="4871"/>
                      </a:cubicBezTo>
                      <a:cubicBezTo>
                        <a:pt x="3736" y="4871"/>
                        <a:pt x="4837" y="3770"/>
                        <a:pt x="4837" y="2436"/>
                      </a:cubicBezTo>
                      <a:cubicBezTo>
                        <a:pt x="4837" y="1102"/>
                        <a:pt x="3736" y="1"/>
                        <a:pt x="240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0" name="Google Shape;589;p41"/>
                <p:cNvSpPr/>
                <p:nvPr/>
              </p:nvSpPr>
              <p:spPr>
                <a:xfrm>
                  <a:off x="4320750" y="3220250"/>
                  <a:ext cx="306075" cy="6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43" h="2770" extrusionOk="0">
                      <a:moveTo>
                        <a:pt x="1" y="0"/>
                      </a:moveTo>
                      <a:lnTo>
                        <a:pt x="1" y="1435"/>
                      </a:lnTo>
                      <a:cubicBezTo>
                        <a:pt x="1" y="2169"/>
                        <a:pt x="601" y="2769"/>
                        <a:pt x="1335" y="2769"/>
                      </a:cubicBezTo>
                      <a:lnTo>
                        <a:pt x="10908" y="2769"/>
                      </a:lnTo>
                      <a:cubicBezTo>
                        <a:pt x="11642" y="2769"/>
                        <a:pt x="12243" y="2169"/>
                        <a:pt x="12243" y="1435"/>
                      </a:cubicBezTo>
                      <a:lnTo>
                        <a:pt x="12243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1" name="Google Shape;590;p41"/>
                <p:cNvSpPr/>
                <p:nvPr/>
              </p:nvSpPr>
              <p:spPr>
                <a:xfrm>
                  <a:off x="3883775" y="3291975"/>
                  <a:ext cx="94250" cy="18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70" h="7443" extrusionOk="0">
                      <a:moveTo>
                        <a:pt x="2102" y="0"/>
                      </a:moveTo>
                      <a:cubicBezTo>
                        <a:pt x="1435" y="1668"/>
                        <a:pt x="901" y="3403"/>
                        <a:pt x="501" y="5137"/>
                      </a:cubicBezTo>
                      <a:cubicBezTo>
                        <a:pt x="334" y="5938"/>
                        <a:pt x="167" y="6738"/>
                        <a:pt x="1" y="7439"/>
                      </a:cubicBezTo>
                      <a:cubicBezTo>
                        <a:pt x="52" y="7441"/>
                        <a:pt x="103" y="7443"/>
                        <a:pt x="153" y="7443"/>
                      </a:cubicBezTo>
                      <a:cubicBezTo>
                        <a:pt x="1462" y="7443"/>
                        <a:pt x="2655" y="6623"/>
                        <a:pt x="3136" y="5371"/>
                      </a:cubicBezTo>
                      <a:cubicBezTo>
                        <a:pt x="3770" y="3636"/>
                        <a:pt x="3436" y="1001"/>
                        <a:pt x="210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2" name="Google Shape;591;p41"/>
                <p:cNvSpPr/>
                <p:nvPr/>
              </p:nvSpPr>
              <p:spPr>
                <a:xfrm>
                  <a:off x="4350775" y="3642025"/>
                  <a:ext cx="733050" cy="552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22" h="22091" extrusionOk="0">
                      <a:moveTo>
                        <a:pt x="23267" y="1"/>
                      </a:moveTo>
                      <a:cubicBezTo>
                        <a:pt x="22399" y="1"/>
                        <a:pt x="21539" y="245"/>
                        <a:pt x="20782" y="775"/>
                      </a:cubicBezTo>
                      <a:lnTo>
                        <a:pt x="2436" y="14052"/>
                      </a:lnTo>
                      <a:cubicBezTo>
                        <a:pt x="468" y="15453"/>
                        <a:pt x="1" y="18154"/>
                        <a:pt x="1368" y="20156"/>
                      </a:cubicBezTo>
                      <a:cubicBezTo>
                        <a:pt x="2227" y="21413"/>
                        <a:pt x="3612" y="22091"/>
                        <a:pt x="5020" y="22091"/>
                      </a:cubicBezTo>
                      <a:cubicBezTo>
                        <a:pt x="5853" y="22091"/>
                        <a:pt x="6695" y="21853"/>
                        <a:pt x="7439" y="21357"/>
                      </a:cubicBezTo>
                      <a:lnTo>
                        <a:pt x="26486" y="9515"/>
                      </a:lnTo>
                      <a:cubicBezTo>
                        <a:pt x="28788" y="7880"/>
                        <a:pt x="29321" y="4745"/>
                        <a:pt x="27754" y="2477"/>
                      </a:cubicBezTo>
                      <a:cubicBezTo>
                        <a:pt x="26695" y="932"/>
                        <a:pt x="24964" y="1"/>
                        <a:pt x="2326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3" name="Google Shape;592;p41"/>
                <p:cNvSpPr/>
                <p:nvPr/>
              </p:nvSpPr>
              <p:spPr>
                <a:xfrm>
                  <a:off x="4364950" y="3931700"/>
                  <a:ext cx="701350" cy="53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54" h="21242" extrusionOk="0">
                      <a:moveTo>
                        <a:pt x="21890" y="1"/>
                      </a:moveTo>
                      <a:cubicBezTo>
                        <a:pt x="21195" y="1"/>
                        <a:pt x="20518" y="174"/>
                        <a:pt x="19915" y="563"/>
                      </a:cubicBezTo>
                      <a:lnTo>
                        <a:pt x="2436" y="13673"/>
                      </a:lnTo>
                      <a:cubicBezTo>
                        <a:pt x="534" y="14940"/>
                        <a:pt x="1" y="17475"/>
                        <a:pt x="1268" y="19377"/>
                      </a:cubicBezTo>
                      <a:cubicBezTo>
                        <a:pt x="2053" y="20586"/>
                        <a:pt x="3378" y="21242"/>
                        <a:pt x="4727" y="21242"/>
                      </a:cubicBezTo>
                      <a:cubicBezTo>
                        <a:pt x="5499" y="21242"/>
                        <a:pt x="6280" y="21027"/>
                        <a:pt x="6972" y="20577"/>
                      </a:cubicBezTo>
                      <a:lnTo>
                        <a:pt x="25252" y="9303"/>
                      </a:lnTo>
                      <a:cubicBezTo>
                        <a:pt x="27454" y="7868"/>
                        <a:pt x="28054" y="4933"/>
                        <a:pt x="26620" y="2731"/>
                      </a:cubicBezTo>
                      <a:cubicBezTo>
                        <a:pt x="25608" y="1166"/>
                        <a:pt x="23693" y="1"/>
                        <a:pt x="2189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4" name="Google Shape;593;p41"/>
                <p:cNvSpPr/>
                <p:nvPr/>
              </p:nvSpPr>
              <p:spPr>
                <a:xfrm>
                  <a:off x="4475875" y="4222150"/>
                  <a:ext cx="596275" cy="411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51" h="16458" extrusionOk="0">
                      <a:moveTo>
                        <a:pt x="18429" y="0"/>
                      </a:moveTo>
                      <a:cubicBezTo>
                        <a:pt x="17682" y="0"/>
                        <a:pt x="16922" y="178"/>
                        <a:pt x="16212" y="553"/>
                      </a:cubicBezTo>
                      <a:lnTo>
                        <a:pt x="2802" y="8693"/>
                      </a:lnTo>
                      <a:cubicBezTo>
                        <a:pt x="801" y="9760"/>
                        <a:pt x="0" y="12262"/>
                        <a:pt x="1068" y="14263"/>
                      </a:cubicBezTo>
                      <a:cubicBezTo>
                        <a:pt x="1813" y="15662"/>
                        <a:pt x="3243" y="16458"/>
                        <a:pt x="4719" y="16458"/>
                      </a:cubicBezTo>
                      <a:cubicBezTo>
                        <a:pt x="5356" y="16458"/>
                        <a:pt x="6002" y="16309"/>
                        <a:pt x="6605" y="15998"/>
                      </a:cubicBezTo>
                      <a:lnTo>
                        <a:pt x="20648" y="8959"/>
                      </a:lnTo>
                      <a:cubicBezTo>
                        <a:pt x="22950" y="7725"/>
                        <a:pt x="23850" y="4857"/>
                        <a:pt x="22616" y="2555"/>
                      </a:cubicBezTo>
                      <a:cubicBezTo>
                        <a:pt x="21781" y="930"/>
                        <a:pt x="20138" y="0"/>
                        <a:pt x="1842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5" name="Google Shape;594;p41"/>
                <p:cNvSpPr/>
                <p:nvPr/>
              </p:nvSpPr>
              <p:spPr>
                <a:xfrm>
                  <a:off x="3294200" y="4417775"/>
                  <a:ext cx="863975" cy="87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59" h="34826" extrusionOk="0">
                      <a:moveTo>
                        <a:pt x="10741" y="0"/>
                      </a:moveTo>
                      <a:lnTo>
                        <a:pt x="0" y="10541"/>
                      </a:lnTo>
                      <a:lnTo>
                        <a:pt x="23817" y="34825"/>
                      </a:lnTo>
                      <a:lnTo>
                        <a:pt x="34558" y="24284"/>
                      </a:lnTo>
                      <a:lnTo>
                        <a:pt x="1074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6" name="Google Shape;595;p41"/>
                <p:cNvSpPr/>
                <p:nvPr/>
              </p:nvSpPr>
              <p:spPr>
                <a:xfrm>
                  <a:off x="2352700" y="4537850"/>
                  <a:ext cx="1791300" cy="91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652" h="36494" extrusionOk="0">
                      <a:moveTo>
                        <a:pt x="40229" y="1"/>
                      </a:moveTo>
                      <a:lnTo>
                        <a:pt x="0" y="36494"/>
                      </a:lnTo>
                      <a:lnTo>
                        <a:pt x="59542" y="36494"/>
                      </a:lnTo>
                      <a:lnTo>
                        <a:pt x="71651" y="22717"/>
                      </a:lnTo>
                      <a:lnTo>
                        <a:pt x="40229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7" name="Google Shape;596;p41"/>
                <p:cNvSpPr/>
                <p:nvPr/>
              </p:nvSpPr>
              <p:spPr>
                <a:xfrm>
                  <a:off x="4514225" y="4465675"/>
                  <a:ext cx="145125" cy="136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5442" extrusionOk="0">
                      <a:moveTo>
                        <a:pt x="2655" y="0"/>
                      </a:moveTo>
                      <a:cubicBezTo>
                        <a:pt x="2227" y="0"/>
                        <a:pt x="1793" y="115"/>
                        <a:pt x="1402" y="353"/>
                      </a:cubicBezTo>
                      <a:cubicBezTo>
                        <a:pt x="334" y="1053"/>
                        <a:pt x="1" y="2488"/>
                        <a:pt x="668" y="3588"/>
                      </a:cubicBezTo>
                      <a:lnTo>
                        <a:pt x="1168" y="4356"/>
                      </a:lnTo>
                      <a:cubicBezTo>
                        <a:pt x="1619" y="5065"/>
                        <a:pt x="2375" y="5442"/>
                        <a:pt x="3150" y="5442"/>
                      </a:cubicBezTo>
                      <a:cubicBezTo>
                        <a:pt x="3578" y="5442"/>
                        <a:pt x="4012" y="5327"/>
                        <a:pt x="4404" y="5089"/>
                      </a:cubicBezTo>
                      <a:cubicBezTo>
                        <a:pt x="5471" y="4389"/>
                        <a:pt x="5805" y="2955"/>
                        <a:pt x="5138" y="1887"/>
                      </a:cubicBezTo>
                      <a:lnTo>
                        <a:pt x="4637" y="1086"/>
                      </a:lnTo>
                      <a:cubicBezTo>
                        <a:pt x="4186" y="377"/>
                        <a:pt x="3430" y="0"/>
                        <a:pt x="265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8" name="Google Shape;597;p41"/>
                <p:cNvSpPr/>
                <p:nvPr/>
              </p:nvSpPr>
              <p:spPr>
                <a:xfrm>
                  <a:off x="4407475" y="4295950"/>
                  <a:ext cx="145125" cy="135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5429" extrusionOk="0">
                      <a:moveTo>
                        <a:pt x="2627" y="0"/>
                      </a:moveTo>
                      <a:cubicBezTo>
                        <a:pt x="2182" y="0"/>
                        <a:pt x="1733" y="130"/>
                        <a:pt x="1335" y="403"/>
                      </a:cubicBezTo>
                      <a:cubicBezTo>
                        <a:pt x="268" y="1137"/>
                        <a:pt x="1" y="2572"/>
                        <a:pt x="701" y="3639"/>
                      </a:cubicBezTo>
                      <a:lnTo>
                        <a:pt x="1235" y="4406"/>
                      </a:lnTo>
                      <a:cubicBezTo>
                        <a:pt x="1694" y="5074"/>
                        <a:pt x="2428" y="5429"/>
                        <a:pt x="3174" y="5429"/>
                      </a:cubicBezTo>
                      <a:cubicBezTo>
                        <a:pt x="3621" y="5429"/>
                        <a:pt x="4071" y="5302"/>
                        <a:pt x="4471" y="5040"/>
                      </a:cubicBezTo>
                      <a:cubicBezTo>
                        <a:pt x="5538" y="4306"/>
                        <a:pt x="5805" y="2839"/>
                        <a:pt x="5104" y="1804"/>
                      </a:cubicBezTo>
                      <a:lnTo>
                        <a:pt x="4571" y="1037"/>
                      </a:lnTo>
                      <a:cubicBezTo>
                        <a:pt x="4110" y="368"/>
                        <a:pt x="3375" y="0"/>
                        <a:pt x="2627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9" name="Google Shape;598;p41"/>
                <p:cNvSpPr/>
                <p:nvPr/>
              </p:nvSpPr>
              <p:spPr>
                <a:xfrm>
                  <a:off x="4390800" y="4003175"/>
                  <a:ext cx="165150" cy="153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" h="6149" extrusionOk="0">
                      <a:moveTo>
                        <a:pt x="3002" y="1"/>
                      </a:moveTo>
                      <a:cubicBezTo>
                        <a:pt x="2484" y="1"/>
                        <a:pt x="1961" y="154"/>
                        <a:pt x="1502" y="473"/>
                      </a:cubicBezTo>
                      <a:cubicBezTo>
                        <a:pt x="301" y="1307"/>
                        <a:pt x="1" y="2941"/>
                        <a:pt x="835" y="4142"/>
                      </a:cubicBezTo>
                      <a:lnTo>
                        <a:pt x="1435" y="5009"/>
                      </a:lnTo>
                      <a:cubicBezTo>
                        <a:pt x="1950" y="5751"/>
                        <a:pt x="2770" y="6149"/>
                        <a:pt x="3604" y="6149"/>
                      </a:cubicBezTo>
                      <a:cubicBezTo>
                        <a:pt x="4122" y="6149"/>
                        <a:pt x="4645" y="5996"/>
                        <a:pt x="5104" y="5677"/>
                      </a:cubicBezTo>
                      <a:cubicBezTo>
                        <a:pt x="6305" y="4843"/>
                        <a:pt x="6605" y="3208"/>
                        <a:pt x="5771" y="2007"/>
                      </a:cubicBezTo>
                      <a:lnTo>
                        <a:pt x="5171" y="1140"/>
                      </a:lnTo>
                      <a:cubicBezTo>
                        <a:pt x="4656" y="399"/>
                        <a:pt x="3837" y="1"/>
                        <a:pt x="3002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0" name="Google Shape;599;p41"/>
                <p:cNvSpPr/>
                <p:nvPr/>
              </p:nvSpPr>
              <p:spPr>
                <a:xfrm>
                  <a:off x="4344100" y="3043450"/>
                  <a:ext cx="259375" cy="212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75" h="8507" extrusionOk="0">
                      <a:moveTo>
                        <a:pt x="1602" y="1"/>
                      </a:moveTo>
                      <a:lnTo>
                        <a:pt x="1" y="2302"/>
                      </a:lnTo>
                      <a:lnTo>
                        <a:pt x="1" y="8507"/>
                      </a:lnTo>
                      <a:lnTo>
                        <a:pt x="10375" y="8507"/>
                      </a:lnTo>
                      <a:lnTo>
                        <a:pt x="10375" y="2302"/>
                      </a:lnTo>
                      <a:lnTo>
                        <a:pt x="8774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1" name="Google Shape;600;p41"/>
                <p:cNvSpPr/>
                <p:nvPr/>
              </p:nvSpPr>
              <p:spPr>
                <a:xfrm>
                  <a:off x="4435825" y="3043450"/>
                  <a:ext cx="75925" cy="94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7" h="3771" extrusionOk="0">
                      <a:moveTo>
                        <a:pt x="1" y="1"/>
                      </a:moveTo>
                      <a:lnTo>
                        <a:pt x="1" y="3770"/>
                      </a:lnTo>
                      <a:lnTo>
                        <a:pt x="3036" y="3770"/>
                      </a:lnTo>
                      <a:lnTo>
                        <a:pt x="303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2" name="Google Shape;601;p41"/>
                <p:cNvSpPr/>
                <p:nvPr/>
              </p:nvSpPr>
              <p:spPr>
                <a:xfrm>
                  <a:off x="4179825" y="3366175"/>
                  <a:ext cx="570425" cy="33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17" h="13211" extrusionOk="0">
                      <a:moveTo>
                        <a:pt x="1201" y="1"/>
                      </a:moveTo>
                      <a:cubicBezTo>
                        <a:pt x="534" y="1"/>
                        <a:pt x="0" y="501"/>
                        <a:pt x="0" y="1168"/>
                      </a:cubicBezTo>
                      <a:lnTo>
                        <a:pt x="0" y="12043"/>
                      </a:lnTo>
                      <a:cubicBezTo>
                        <a:pt x="0" y="12710"/>
                        <a:pt x="534" y="13210"/>
                        <a:pt x="1201" y="13210"/>
                      </a:cubicBezTo>
                      <a:lnTo>
                        <a:pt x="21649" y="13210"/>
                      </a:lnTo>
                      <a:cubicBezTo>
                        <a:pt x="22316" y="13210"/>
                        <a:pt x="22817" y="12710"/>
                        <a:pt x="22817" y="12043"/>
                      </a:cubicBezTo>
                      <a:lnTo>
                        <a:pt x="22817" y="1168"/>
                      </a:lnTo>
                      <a:cubicBezTo>
                        <a:pt x="22817" y="501"/>
                        <a:pt x="22316" y="1"/>
                        <a:pt x="2164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3" name="Google Shape;602;p41"/>
                <p:cNvSpPr/>
                <p:nvPr/>
              </p:nvSpPr>
              <p:spPr>
                <a:xfrm>
                  <a:off x="4199000" y="3385375"/>
                  <a:ext cx="532900" cy="292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16" h="11709" extrusionOk="0">
                      <a:moveTo>
                        <a:pt x="1068" y="0"/>
                      </a:moveTo>
                      <a:cubicBezTo>
                        <a:pt x="468" y="0"/>
                        <a:pt x="1" y="467"/>
                        <a:pt x="1" y="1068"/>
                      </a:cubicBezTo>
                      <a:lnTo>
                        <a:pt x="1" y="10608"/>
                      </a:lnTo>
                      <a:cubicBezTo>
                        <a:pt x="1" y="11208"/>
                        <a:pt x="468" y="11709"/>
                        <a:pt x="1068" y="11709"/>
                      </a:cubicBezTo>
                      <a:lnTo>
                        <a:pt x="20248" y="11709"/>
                      </a:lnTo>
                      <a:cubicBezTo>
                        <a:pt x="20849" y="11709"/>
                        <a:pt x="21316" y="11208"/>
                        <a:pt x="21316" y="10608"/>
                      </a:cubicBezTo>
                      <a:lnTo>
                        <a:pt x="21316" y="1068"/>
                      </a:lnTo>
                      <a:cubicBezTo>
                        <a:pt x="21316" y="467"/>
                        <a:pt x="20849" y="0"/>
                        <a:pt x="2024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4" name="Google Shape;603;p41"/>
                <p:cNvSpPr/>
                <p:nvPr/>
              </p:nvSpPr>
              <p:spPr>
                <a:xfrm>
                  <a:off x="4277400" y="3428725"/>
                  <a:ext cx="27525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1" h="3971" extrusionOk="0">
                      <a:moveTo>
                        <a:pt x="534" y="1"/>
                      </a:moveTo>
                      <a:cubicBezTo>
                        <a:pt x="234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67" y="3970"/>
                        <a:pt x="1101" y="3703"/>
                        <a:pt x="1101" y="3403"/>
                      </a:cubicBezTo>
                      <a:lnTo>
                        <a:pt x="1101" y="534"/>
                      </a:lnTo>
                      <a:cubicBezTo>
                        <a:pt x="1101" y="234"/>
                        <a:pt x="867" y="1"/>
                        <a:pt x="53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5" name="Google Shape;604;p41"/>
                <p:cNvSpPr/>
                <p:nvPr/>
              </p:nvSpPr>
              <p:spPr>
                <a:xfrm>
                  <a:off x="4277400" y="3539650"/>
                  <a:ext cx="27525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1" h="3970" extrusionOk="0">
                      <a:moveTo>
                        <a:pt x="534" y="0"/>
                      </a:moveTo>
                      <a:cubicBezTo>
                        <a:pt x="234" y="0"/>
                        <a:pt x="0" y="234"/>
                        <a:pt x="0" y="567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67" y="3970"/>
                        <a:pt x="1101" y="3703"/>
                        <a:pt x="1101" y="3403"/>
                      </a:cubicBezTo>
                      <a:lnTo>
                        <a:pt x="1101" y="567"/>
                      </a:lnTo>
                      <a:cubicBezTo>
                        <a:pt x="1101" y="234"/>
                        <a:pt x="867" y="0"/>
                        <a:pt x="53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6" name="Google Shape;605;p41"/>
                <p:cNvSpPr/>
                <p:nvPr/>
              </p:nvSpPr>
              <p:spPr>
                <a:xfrm>
                  <a:off x="466932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68" y="1"/>
                      </a:moveTo>
                      <a:cubicBezTo>
                        <a:pt x="234" y="1"/>
                        <a:pt x="1" y="234"/>
                        <a:pt x="1" y="534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34"/>
                      </a:lnTo>
                      <a:cubicBezTo>
                        <a:pt x="1102" y="234"/>
                        <a:pt x="868" y="1"/>
                        <a:pt x="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7" name="Google Shape;606;p41"/>
                <p:cNvSpPr/>
                <p:nvPr/>
              </p:nvSpPr>
              <p:spPr>
                <a:xfrm>
                  <a:off x="466932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68" y="0"/>
                      </a:moveTo>
                      <a:cubicBezTo>
                        <a:pt x="234" y="0"/>
                        <a:pt x="1" y="234"/>
                        <a:pt x="1" y="567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67"/>
                      </a:lnTo>
                      <a:cubicBezTo>
                        <a:pt x="1102" y="234"/>
                        <a:pt x="868" y="0"/>
                        <a:pt x="5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8" name="Google Shape;607;p41"/>
                <p:cNvSpPr/>
                <p:nvPr/>
              </p:nvSpPr>
              <p:spPr>
                <a:xfrm>
                  <a:off x="4541750" y="3428725"/>
                  <a:ext cx="28375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5" h="3971" extrusionOk="0">
                      <a:moveTo>
                        <a:pt x="567" y="1"/>
                      </a:moveTo>
                      <a:cubicBezTo>
                        <a:pt x="267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67" y="3970"/>
                        <a:pt x="567" y="3970"/>
                      </a:cubicBezTo>
                      <a:cubicBezTo>
                        <a:pt x="868" y="3970"/>
                        <a:pt x="1101" y="3703"/>
                        <a:pt x="1134" y="3403"/>
                      </a:cubicBezTo>
                      <a:lnTo>
                        <a:pt x="1134" y="534"/>
                      </a:lnTo>
                      <a:cubicBezTo>
                        <a:pt x="1134" y="234"/>
                        <a:pt x="868" y="1"/>
                        <a:pt x="56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9" name="Google Shape;608;p41"/>
                <p:cNvSpPr/>
                <p:nvPr/>
              </p:nvSpPr>
              <p:spPr>
                <a:xfrm>
                  <a:off x="4570100" y="3517125"/>
                  <a:ext cx="99250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0" h="1135" extrusionOk="0">
                      <a:moveTo>
                        <a:pt x="534" y="1"/>
                      </a:moveTo>
                      <a:cubicBezTo>
                        <a:pt x="234" y="1"/>
                        <a:pt x="0" y="267"/>
                        <a:pt x="0" y="568"/>
                      </a:cubicBezTo>
                      <a:cubicBezTo>
                        <a:pt x="0" y="868"/>
                        <a:pt x="234" y="1135"/>
                        <a:pt x="534" y="1135"/>
                      </a:cubicBezTo>
                      <a:lnTo>
                        <a:pt x="3403" y="1135"/>
                      </a:lnTo>
                      <a:cubicBezTo>
                        <a:pt x="3703" y="1135"/>
                        <a:pt x="3970" y="868"/>
                        <a:pt x="3970" y="568"/>
                      </a:cubicBezTo>
                      <a:cubicBezTo>
                        <a:pt x="3970" y="267"/>
                        <a:pt x="3703" y="1"/>
                        <a:pt x="340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0" name="Google Shape;609;p41"/>
                <p:cNvSpPr/>
                <p:nvPr/>
              </p:nvSpPr>
              <p:spPr>
                <a:xfrm>
                  <a:off x="448587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34" y="1"/>
                      </a:moveTo>
                      <a:cubicBezTo>
                        <a:pt x="234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34" y="3970"/>
                        <a:pt x="1101" y="3703"/>
                        <a:pt x="1101" y="3403"/>
                      </a:cubicBezTo>
                      <a:lnTo>
                        <a:pt x="1101" y="534"/>
                      </a:lnTo>
                      <a:cubicBezTo>
                        <a:pt x="1101" y="234"/>
                        <a:pt x="834" y="1"/>
                        <a:pt x="53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1" name="Google Shape;610;p41"/>
                <p:cNvSpPr/>
                <p:nvPr/>
              </p:nvSpPr>
              <p:spPr>
                <a:xfrm>
                  <a:off x="448587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34" y="0"/>
                      </a:moveTo>
                      <a:cubicBezTo>
                        <a:pt x="234" y="0"/>
                        <a:pt x="0" y="234"/>
                        <a:pt x="0" y="567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34" y="3970"/>
                        <a:pt x="1101" y="3703"/>
                        <a:pt x="1101" y="3403"/>
                      </a:cubicBezTo>
                      <a:lnTo>
                        <a:pt x="1101" y="567"/>
                      </a:lnTo>
                      <a:cubicBezTo>
                        <a:pt x="1101" y="234"/>
                        <a:pt x="834" y="0"/>
                        <a:pt x="53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2" name="Google Shape;611;p41"/>
                <p:cNvSpPr/>
                <p:nvPr/>
              </p:nvSpPr>
              <p:spPr>
                <a:xfrm>
                  <a:off x="435827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68" y="0"/>
                      </a:moveTo>
                      <a:cubicBezTo>
                        <a:pt x="234" y="0"/>
                        <a:pt x="1" y="234"/>
                        <a:pt x="1" y="567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67"/>
                      </a:lnTo>
                      <a:cubicBezTo>
                        <a:pt x="1102" y="234"/>
                        <a:pt x="868" y="0"/>
                        <a:pt x="5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3" name="Google Shape;612;p41"/>
                <p:cNvSpPr/>
                <p:nvPr/>
              </p:nvSpPr>
              <p:spPr>
                <a:xfrm>
                  <a:off x="435827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68" y="1"/>
                      </a:moveTo>
                      <a:cubicBezTo>
                        <a:pt x="234" y="1"/>
                        <a:pt x="1" y="234"/>
                        <a:pt x="1" y="534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34"/>
                      </a:lnTo>
                      <a:cubicBezTo>
                        <a:pt x="1102" y="234"/>
                        <a:pt x="868" y="1"/>
                        <a:pt x="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4" name="Google Shape;613;p41"/>
                <p:cNvSpPr/>
                <p:nvPr/>
              </p:nvSpPr>
              <p:spPr>
                <a:xfrm>
                  <a:off x="4385800" y="3624700"/>
                  <a:ext cx="99275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1" h="1135" extrusionOk="0">
                      <a:moveTo>
                        <a:pt x="568" y="1"/>
                      </a:moveTo>
                      <a:cubicBezTo>
                        <a:pt x="267" y="1"/>
                        <a:pt x="1" y="267"/>
                        <a:pt x="1" y="568"/>
                      </a:cubicBezTo>
                      <a:cubicBezTo>
                        <a:pt x="1" y="868"/>
                        <a:pt x="267" y="1135"/>
                        <a:pt x="568" y="1135"/>
                      </a:cubicBezTo>
                      <a:lnTo>
                        <a:pt x="3436" y="1135"/>
                      </a:lnTo>
                      <a:cubicBezTo>
                        <a:pt x="3737" y="1135"/>
                        <a:pt x="3970" y="868"/>
                        <a:pt x="3970" y="568"/>
                      </a:cubicBezTo>
                      <a:cubicBezTo>
                        <a:pt x="3970" y="267"/>
                        <a:pt x="3737" y="1"/>
                        <a:pt x="343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5" name="Google Shape;614;p41"/>
                <p:cNvSpPr/>
                <p:nvPr/>
              </p:nvSpPr>
              <p:spPr>
                <a:xfrm>
                  <a:off x="4385800" y="3409550"/>
                  <a:ext cx="99275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1" h="1135" extrusionOk="0">
                      <a:moveTo>
                        <a:pt x="568" y="0"/>
                      </a:moveTo>
                      <a:cubicBezTo>
                        <a:pt x="267" y="0"/>
                        <a:pt x="1" y="267"/>
                        <a:pt x="1" y="568"/>
                      </a:cubicBezTo>
                      <a:cubicBezTo>
                        <a:pt x="1" y="868"/>
                        <a:pt x="267" y="1135"/>
                        <a:pt x="568" y="1135"/>
                      </a:cubicBezTo>
                      <a:lnTo>
                        <a:pt x="3436" y="1135"/>
                      </a:lnTo>
                      <a:cubicBezTo>
                        <a:pt x="3737" y="1135"/>
                        <a:pt x="3970" y="868"/>
                        <a:pt x="3970" y="568"/>
                      </a:cubicBezTo>
                      <a:cubicBezTo>
                        <a:pt x="3970" y="267"/>
                        <a:pt x="3737" y="0"/>
                        <a:pt x="343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6" name="Google Shape;615;p41"/>
                <p:cNvSpPr/>
                <p:nvPr/>
              </p:nvSpPr>
              <p:spPr>
                <a:xfrm>
                  <a:off x="4384125" y="2676525"/>
                  <a:ext cx="179325" cy="31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73" h="12543" extrusionOk="0">
                      <a:moveTo>
                        <a:pt x="3603" y="0"/>
                      </a:moveTo>
                      <a:cubicBezTo>
                        <a:pt x="3603" y="0"/>
                        <a:pt x="1" y="6939"/>
                        <a:pt x="1" y="8940"/>
                      </a:cubicBezTo>
                      <a:cubicBezTo>
                        <a:pt x="1" y="10942"/>
                        <a:pt x="1602" y="12543"/>
                        <a:pt x="3603" y="12543"/>
                      </a:cubicBezTo>
                      <a:cubicBezTo>
                        <a:pt x="5571" y="12543"/>
                        <a:pt x="7173" y="10942"/>
                        <a:pt x="7173" y="8940"/>
                      </a:cubicBezTo>
                      <a:cubicBezTo>
                        <a:pt x="7173" y="6939"/>
                        <a:pt x="3603" y="0"/>
                        <a:pt x="360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7" name="Google Shape;616;p41"/>
                <p:cNvSpPr/>
                <p:nvPr/>
              </p:nvSpPr>
              <p:spPr>
                <a:xfrm>
                  <a:off x="4455025" y="2747400"/>
                  <a:ext cx="12525" cy="2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1" h="1069" fill="none" extrusionOk="0">
                      <a:moveTo>
                        <a:pt x="0" y="1068"/>
                      </a:moveTo>
                      <a:cubicBezTo>
                        <a:pt x="300" y="434"/>
                        <a:pt x="501" y="1"/>
                        <a:pt x="501" y="1"/>
                      </a:cubicBezTo>
                    </a:path>
                  </a:pathLst>
                </a:custGeom>
                <a:solidFill>
                  <a:schemeClr val="dk1"/>
                </a:solidFill>
                <a:ln w="20850" cap="rnd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" name="Google Shape;617;p41"/>
                <p:cNvSpPr/>
                <p:nvPr/>
              </p:nvSpPr>
              <p:spPr>
                <a:xfrm>
                  <a:off x="4412475" y="2829975"/>
                  <a:ext cx="19225" cy="10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" h="4104" fill="none" extrusionOk="0">
                      <a:moveTo>
                        <a:pt x="501" y="4103"/>
                      </a:moveTo>
                      <a:cubicBezTo>
                        <a:pt x="168" y="3703"/>
                        <a:pt x="1" y="3169"/>
                        <a:pt x="1" y="2635"/>
                      </a:cubicBezTo>
                      <a:cubicBezTo>
                        <a:pt x="134" y="1735"/>
                        <a:pt x="368" y="834"/>
                        <a:pt x="768" y="0"/>
                      </a:cubicBezTo>
                    </a:path>
                  </a:pathLst>
                </a:custGeom>
                <a:solidFill>
                  <a:schemeClr val="dk1"/>
                </a:solidFill>
                <a:ln w="20850" cap="rnd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73" name="Google Shape;618;p41"/>
              <p:cNvSpPr/>
              <p:nvPr/>
            </p:nvSpPr>
            <p:spPr>
              <a:xfrm>
                <a:off x="1902918" y="3402800"/>
                <a:ext cx="511675" cy="976825"/>
              </a:xfrm>
              <a:custGeom>
                <a:avLst/>
                <a:gdLst/>
                <a:ahLst/>
                <a:cxnLst/>
                <a:rect l="l" t="t" r="r" b="b"/>
                <a:pathLst>
                  <a:path w="20467" h="39073" extrusionOk="0">
                    <a:moveTo>
                      <a:pt x="20467" y="0"/>
                    </a:moveTo>
                    <a:cubicBezTo>
                      <a:pt x="18038" y="1762"/>
                      <a:pt x="9116" y="8255"/>
                      <a:pt x="5893" y="10573"/>
                    </a:cubicBezTo>
                    <a:cubicBezTo>
                      <a:pt x="2670" y="12891"/>
                      <a:pt x="2099" y="12970"/>
                      <a:pt x="1131" y="13907"/>
                    </a:cubicBezTo>
                    <a:cubicBezTo>
                      <a:pt x="163" y="14844"/>
                      <a:pt x="210" y="15352"/>
                      <a:pt x="83" y="16193"/>
                    </a:cubicBezTo>
                    <a:cubicBezTo>
                      <a:pt x="-44" y="17034"/>
                      <a:pt x="4" y="18161"/>
                      <a:pt x="369" y="18955"/>
                    </a:cubicBezTo>
                    <a:cubicBezTo>
                      <a:pt x="734" y="19749"/>
                      <a:pt x="1496" y="20574"/>
                      <a:pt x="2274" y="20955"/>
                    </a:cubicBezTo>
                    <a:cubicBezTo>
                      <a:pt x="3052" y="21336"/>
                      <a:pt x="3560" y="21733"/>
                      <a:pt x="5036" y="21241"/>
                    </a:cubicBezTo>
                    <a:cubicBezTo>
                      <a:pt x="6512" y="20749"/>
                      <a:pt x="10624" y="18162"/>
                      <a:pt x="11132" y="18003"/>
                    </a:cubicBezTo>
                    <a:cubicBezTo>
                      <a:pt x="11640" y="17844"/>
                      <a:pt x="9513" y="19226"/>
                      <a:pt x="8084" y="20289"/>
                    </a:cubicBezTo>
                    <a:cubicBezTo>
                      <a:pt x="6655" y="21353"/>
                      <a:pt x="3782" y="23289"/>
                      <a:pt x="2560" y="24384"/>
                    </a:cubicBezTo>
                    <a:cubicBezTo>
                      <a:pt x="1338" y="25479"/>
                      <a:pt x="1052" y="25956"/>
                      <a:pt x="750" y="26861"/>
                    </a:cubicBezTo>
                    <a:cubicBezTo>
                      <a:pt x="448" y="27766"/>
                      <a:pt x="448" y="28957"/>
                      <a:pt x="750" y="29814"/>
                    </a:cubicBezTo>
                    <a:cubicBezTo>
                      <a:pt x="1052" y="30671"/>
                      <a:pt x="1703" y="31687"/>
                      <a:pt x="2560" y="32004"/>
                    </a:cubicBezTo>
                    <a:cubicBezTo>
                      <a:pt x="3417" y="32322"/>
                      <a:pt x="4068" y="32529"/>
                      <a:pt x="5893" y="31719"/>
                    </a:cubicBezTo>
                    <a:cubicBezTo>
                      <a:pt x="7719" y="30910"/>
                      <a:pt x="11465" y="28370"/>
                      <a:pt x="13513" y="27147"/>
                    </a:cubicBezTo>
                    <a:cubicBezTo>
                      <a:pt x="15561" y="25925"/>
                      <a:pt x="19499" y="23527"/>
                      <a:pt x="18181" y="24384"/>
                    </a:cubicBezTo>
                    <a:cubicBezTo>
                      <a:pt x="16864" y="25241"/>
                      <a:pt x="7783" y="30115"/>
                      <a:pt x="5608" y="32290"/>
                    </a:cubicBezTo>
                    <a:cubicBezTo>
                      <a:pt x="3433" y="34465"/>
                      <a:pt x="4782" y="36307"/>
                      <a:pt x="5131" y="37434"/>
                    </a:cubicBezTo>
                    <a:cubicBezTo>
                      <a:pt x="5480" y="38561"/>
                      <a:pt x="6528" y="38974"/>
                      <a:pt x="7703" y="39053"/>
                    </a:cubicBezTo>
                    <a:cubicBezTo>
                      <a:pt x="8878" y="39132"/>
                      <a:pt x="10339" y="38640"/>
                      <a:pt x="12180" y="37910"/>
                    </a:cubicBezTo>
                    <a:cubicBezTo>
                      <a:pt x="14022" y="37180"/>
                      <a:pt x="17657" y="35211"/>
                      <a:pt x="18752" y="34671"/>
                    </a:cubicBezTo>
                  </a:path>
                </a:pathLst>
              </a:cu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74" name="Google Shape;619;p41"/>
              <p:cNvSpPr/>
              <p:nvPr/>
            </p:nvSpPr>
            <p:spPr>
              <a:xfrm>
                <a:off x="1402550" y="3481400"/>
                <a:ext cx="202000" cy="595300"/>
              </a:xfrm>
              <a:custGeom>
                <a:avLst/>
                <a:gdLst/>
                <a:ahLst/>
                <a:cxnLst/>
                <a:rect l="l" t="t" r="r" b="b"/>
                <a:pathLst>
                  <a:path w="8080" h="23812" extrusionOk="0">
                    <a:moveTo>
                      <a:pt x="8001" y="0"/>
                    </a:moveTo>
                    <a:cubicBezTo>
                      <a:pt x="8001" y="635"/>
                      <a:pt x="8160" y="1207"/>
                      <a:pt x="8001" y="3810"/>
                    </a:cubicBezTo>
                    <a:cubicBezTo>
                      <a:pt x="7842" y="6414"/>
                      <a:pt x="7827" y="12621"/>
                      <a:pt x="7049" y="15621"/>
                    </a:cubicBezTo>
                    <a:cubicBezTo>
                      <a:pt x="6271" y="18621"/>
                      <a:pt x="4509" y="20447"/>
                      <a:pt x="3334" y="21812"/>
                    </a:cubicBezTo>
                    <a:cubicBezTo>
                      <a:pt x="2159" y="23177"/>
                      <a:pt x="556" y="23479"/>
                      <a:pt x="0" y="23812"/>
                    </a:cubicBezTo>
                  </a:path>
                </a:pathLst>
              </a:cu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370" name="Google Shape;620;p41"/>
            <p:cNvSpPr/>
            <p:nvPr/>
          </p:nvSpPr>
          <p:spPr>
            <a:xfrm>
              <a:off x="2093127" y="704844"/>
              <a:ext cx="195250" cy="452450"/>
            </a:xfrm>
            <a:custGeom>
              <a:avLst/>
              <a:gdLst/>
              <a:ahLst/>
              <a:cxnLst/>
              <a:rect l="l" t="t" r="r" b="b"/>
              <a:pathLst>
                <a:path w="7810" h="18098" extrusionOk="0">
                  <a:moveTo>
                    <a:pt x="7810" y="18098"/>
                  </a:moveTo>
                  <a:cubicBezTo>
                    <a:pt x="7540" y="17844"/>
                    <a:pt x="6810" y="17241"/>
                    <a:pt x="6191" y="16574"/>
                  </a:cubicBezTo>
                  <a:cubicBezTo>
                    <a:pt x="5572" y="15907"/>
                    <a:pt x="4841" y="15208"/>
                    <a:pt x="4095" y="14097"/>
                  </a:cubicBezTo>
                  <a:cubicBezTo>
                    <a:pt x="3349" y="12986"/>
                    <a:pt x="2286" y="11081"/>
                    <a:pt x="1714" y="9906"/>
                  </a:cubicBezTo>
                  <a:cubicBezTo>
                    <a:pt x="1143" y="8731"/>
                    <a:pt x="936" y="8240"/>
                    <a:pt x="666" y="7049"/>
                  </a:cubicBezTo>
                  <a:cubicBezTo>
                    <a:pt x="396" y="5859"/>
                    <a:pt x="190" y="3938"/>
                    <a:pt x="95" y="2763"/>
                  </a:cubicBezTo>
                  <a:cubicBezTo>
                    <a:pt x="0" y="1588"/>
                    <a:pt x="95" y="461"/>
                    <a:pt x="95" y="0"/>
                  </a:cubicBezTo>
                </a:path>
              </a:pathLst>
            </a:cu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71" name="Google Shape;621;p41"/>
            <p:cNvSpPr/>
            <p:nvPr/>
          </p:nvSpPr>
          <p:spPr>
            <a:xfrm>
              <a:off x="1224994" y="1121575"/>
              <a:ext cx="718100" cy="655325"/>
            </a:xfrm>
            <a:custGeom>
              <a:avLst/>
              <a:gdLst/>
              <a:ahLst/>
              <a:cxnLst/>
              <a:rect l="l" t="t" r="r" b="b"/>
              <a:pathLst>
                <a:path w="28724" h="26213" extrusionOk="0">
                  <a:moveTo>
                    <a:pt x="3483" y="0"/>
                  </a:moveTo>
                  <a:cubicBezTo>
                    <a:pt x="2991" y="1381"/>
                    <a:pt x="1102" y="6287"/>
                    <a:pt x="530" y="8287"/>
                  </a:cubicBezTo>
                  <a:cubicBezTo>
                    <a:pt x="-41" y="10287"/>
                    <a:pt x="-57" y="10953"/>
                    <a:pt x="54" y="12001"/>
                  </a:cubicBezTo>
                  <a:cubicBezTo>
                    <a:pt x="165" y="13049"/>
                    <a:pt x="594" y="13938"/>
                    <a:pt x="1197" y="14573"/>
                  </a:cubicBezTo>
                  <a:cubicBezTo>
                    <a:pt x="1800" y="15208"/>
                    <a:pt x="2816" y="15621"/>
                    <a:pt x="3673" y="15811"/>
                  </a:cubicBezTo>
                  <a:cubicBezTo>
                    <a:pt x="4530" y="16002"/>
                    <a:pt x="5467" y="16161"/>
                    <a:pt x="6340" y="15716"/>
                  </a:cubicBezTo>
                  <a:cubicBezTo>
                    <a:pt x="7213" y="15272"/>
                    <a:pt x="8579" y="12985"/>
                    <a:pt x="8912" y="13144"/>
                  </a:cubicBezTo>
                  <a:cubicBezTo>
                    <a:pt x="9246" y="13303"/>
                    <a:pt x="8246" y="15590"/>
                    <a:pt x="8341" y="16669"/>
                  </a:cubicBezTo>
                  <a:cubicBezTo>
                    <a:pt x="8436" y="17749"/>
                    <a:pt x="8738" y="18859"/>
                    <a:pt x="9484" y="19621"/>
                  </a:cubicBezTo>
                  <a:cubicBezTo>
                    <a:pt x="10230" y="20383"/>
                    <a:pt x="11738" y="21130"/>
                    <a:pt x="12817" y="21241"/>
                  </a:cubicBezTo>
                  <a:cubicBezTo>
                    <a:pt x="13897" y="21352"/>
                    <a:pt x="15151" y="20876"/>
                    <a:pt x="15961" y="20288"/>
                  </a:cubicBezTo>
                  <a:cubicBezTo>
                    <a:pt x="16771" y="19701"/>
                    <a:pt x="17485" y="17446"/>
                    <a:pt x="17675" y="17716"/>
                  </a:cubicBezTo>
                  <a:cubicBezTo>
                    <a:pt x="17866" y="17986"/>
                    <a:pt x="16898" y="20701"/>
                    <a:pt x="17104" y="21907"/>
                  </a:cubicBezTo>
                  <a:cubicBezTo>
                    <a:pt x="17310" y="23114"/>
                    <a:pt x="18008" y="24241"/>
                    <a:pt x="18913" y="24955"/>
                  </a:cubicBezTo>
                  <a:cubicBezTo>
                    <a:pt x="19818" y="25670"/>
                    <a:pt x="21295" y="26337"/>
                    <a:pt x="22533" y="26194"/>
                  </a:cubicBezTo>
                  <a:cubicBezTo>
                    <a:pt x="23771" y="26051"/>
                    <a:pt x="25565" y="25130"/>
                    <a:pt x="26343" y="24098"/>
                  </a:cubicBezTo>
                  <a:cubicBezTo>
                    <a:pt x="27121" y="23066"/>
                    <a:pt x="26803" y="23177"/>
                    <a:pt x="27200" y="20002"/>
                  </a:cubicBezTo>
                  <a:cubicBezTo>
                    <a:pt x="27597" y="16827"/>
                    <a:pt x="28470" y="7540"/>
                    <a:pt x="28724" y="5048"/>
                  </a:cubicBezTo>
                </a:path>
              </a:pathLst>
            </a:cu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  <p:extLst>
      <p:ext uri="{BB962C8B-B14F-4D97-AF65-F5344CB8AC3E}">
        <p14:creationId xmlns:p14="http://schemas.microsoft.com/office/powerpoint/2010/main" val="31431592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44"/>
          <p:cNvSpPr txBox="1">
            <a:spLocks noGrp="1"/>
          </p:cNvSpPr>
          <p:nvPr>
            <p:ph type="title"/>
          </p:nvPr>
        </p:nvSpPr>
        <p:spPr>
          <a:xfrm>
            <a:off x="742044" y="229945"/>
            <a:ext cx="8001905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3200" b="1" dirty="0">
                <a:solidFill>
                  <a:srgbClr val="FFFF00"/>
                </a:solidFill>
                <a:latin typeface="Berlin Sans FB Demi" panose="020E0802020502020306" pitchFamily="34" charset="0"/>
              </a:rPr>
              <a:t>DISCUSIS THE PREVENTION OF MALARIA</a:t>
            </a:r>
            <a:r>
              <a:rPr lang="en-US" sz="3200" dirty="0">
                <a:solidFill>
                  <a:srgbClr val="FFFF00"/>
                </a:solidFill>
                <a:latin typeface="Berlin Sans FB Demi" panose="020E0802020502020306" pitchFamily="34" charset="0"/>
              </a:rPr>
              <a:t/>
            </a:r>
            <a:br>
              <a:rPr lang="en-US" sz="3200" dirty="0">
                <a:solidFill>
                  <a:srgbClr val="FFFF00"/>
                </a:solidFill>
                <a:latin typeface="Berlin Sans FB Demi" panose="020E0802020502020306" pitchFamily="34" charset="0"/>
              </a:rPr>
            </a:br>
            <a:endParaRPr sz="3200" dirty="0">
              <a:solidFill>
                <a:srgbClr val="FFFF00"/>
              </a:solidFill>
              <a:latin typeface="Berlin Sans FB Demi" panose="020E0802020502020306" pitchFamily="34" charset="0"/>
            </a:endParaRPr>
          </a:p>
        </p:txBody>
      </p:sp>
      <p:grpSp>
        <p:nvGrpSpPr>
          <p:cNvPr id="55" name="Google Shape;1219;p66"/>
          <p:cNvGrpSpPr/>
          <p:nvPr/>
        </p:nvGrpSpPr>
        <p:grpSpPr>
          <a:xfrm rot="15110394">
            <a:off x="506890" y="191983"/>
            <a:ext cx="258511" cy="308506"/>
            <a:chOff x="1662638" y="1749937"/>
            <a:chExt cx="254942" cy="308476"/>
          </a:xfrm>
        </p:grpSpPr>
        <p:grpSp>
          <p:nvGrpSpPr>
            <p:cNvPr id="56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58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7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ستطيل 1"/>
          <p:cNvSpPr/>
          <p:nvPr/>
        </p:nvSpPr>
        <p:spPr>
          <a:xfrm>
            <a:off x="497144" y="804231"/>
            <a:ext cx="61630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ABCD approach could save your life</a:t>
            </a:r>
            <a:r>
              <a:rPr lang="en-US" sz="2000" b="1" dirty="0">
                <a:solidFill>
                  <a:schemeClr val="accent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!</a:t>
            </a:r>
            <a:endParaRPr lang="ar-SA" sz="2000" dirty="0">
              <a:solidFill>
                <a:schemeClr val="accent6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09589" y="1378983"/>
            <a:ext cx="4207035" cy="3829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320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wareness of the risk</a:t>
            </a:r>
          </a:p>
          <a:p>
            <a:pPr lvl="0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3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z="3200" dirty="0" smtClean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ite prevention </a:t>
            </a:r>
          </a:p>
          <a:p>
            <a:pPr lvl="0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320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hemoprophylaxis</a:t>
            </a:r>
          </a:p>
          <a:p>
            <a:pPr lvl="0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320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iagnosis </a:t>
            </a:r>
          </a:p>
          <a:p>
            <a:pPr lvl="0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en-US" sz="1800" dirty="0">
              <a:solidFill>
                <a:srgbClr val="79797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350" y="2456212"/>
            <a:ext cx="4309612" cy="250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3432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7" name="Google Shape;2397;p72"/>
          <p:cNvSpPr txBox="1">
            <a:spLocks noGrp="1"/>
          </p:cNvSpPr>
          <p:nvPr>
            <p:ph type="title"/>
          </p:nvPr>
        </p:nvSpPr>
        <p:spPr>
          <a:xfrm>
            <a:off x="560797" y="371276"/>
            <a:ext cx="77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00"/>
                </a:solidFill>
              </a:rPr>
              <a:t>CONCLUSIONS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2398" name="Google Shape;2398;p72"/>
          <p:cNvSpPr txBox="1">
            <a:spLocks noGrp="1"/>
          </p:cNvSpPr>
          <p:nvPr>
            <p:ph type="body" idx="1"/>
          </p:nvPr>
        </p:nvSpPr>
        <p:spPr>
          <a:xfrm flipH="1">
            <a:off x="110169" y="1288973"/>
            <a:ext cx="7502598" cy="36175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69900" lvl="0" indent="-342900"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T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he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a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ctual reasons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f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or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t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he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i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ncrease </a:t>
            </a:r>
          </a:p>
          <a:p>
            <a:pPr marL="469900" lvl="0" indent="-342900"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p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.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f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alciparum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i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nfection are  unclear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, t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he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r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isk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i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ncrease with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r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ising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g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lucose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c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oncentration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is 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a Sign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0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f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B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iological Plausibility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 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,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I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ncreased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g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lucose 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a</a:t>
            </a: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vailability m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ay feed </a:t>
            </a:r>
            <a:endParaRPr lang="en-US" sz="2400" dirty="0" smtClean="0">
              <a:latin typeface="Berlin Sans FB" panose="020E0602020502020306" pitchFamily="34" charset="0"/>
              <a:cs typeface="Bold Italic Art" panose="02010400000000000000" pitchFamily="2" charset="-78"/>
            </a:endParaRPr>
          </a:p>
          <a:p>
            <a:pPr marL="469900" lvl="0" indent="-342900">
              <a:buClr>
                <a:schemeClr val="dk1"/>
              </a:buClr>
              <a:buSzPts val="1600"/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Berlin Sans FB" panose="020E0602020502020306" pitchFamily="34" charset="0"/>
                <a:cs typeface="Bold Italic Art" panose="02010400000000000000" pitchFamily="2" charset="-78"/>
              </a:rPr>
              <a:t>p</a:t>
            </a:r>
            <a:r>
              <a:rPr lang="en-US" sz="2400" dirty="0">
                <a:latin typeface="Berlin Sans FB" panose="020E0602020502020306" pitchFamily="34" charset="0"/>
                <a:cs typeface="Bold Italic Art" panose="02010400000000000000" pitchFamily="2" charset="-78"/>
              </a:rPr>
              <a:t>. falciparum </a:t>
            </a:r>
            <a:endParaRPr lang="en-US" sz="2400" dirty="0" smtClean="0">
              <a:latin typeface="Berlin Sans FB" panose="020E0602020502020306" pitchFamily="34" charset="0"/>
              <a:cs typeface="Bold Italic Art" panose="02010400000000000000" pitchFamily="2" charset="-78"/>
            </a:endParaRPr>
          </a:p>
          <a:p>
            <a:pPr marL="127000" lvl="0" indent="0">
              <a:buClr>
                <a:schemeClr val="dk1"/>
              </a:buClr>
              <a:buSzPts val="1600"/>
              <a:buNone/>
            </a:pPr>
            <a:endParaRPr lang="en-US" sz="2400" dirty="0" smtClean="0">
              <a:latin typeface="Berlin Sans FB" panose="020E0602020502020306" pitchFamily="34" charset="0"/>
              <a:cs typeface="Bold Italic Art" panose="02010400000000000000" pitchFamily="2" charset="-78"/>
            </a:endParaRPr>
          </a:p>
          <a:p>
            <a:pPr marL="127000" lvl="0" indent="0">
              <a:buClr>
                <a:schemeClr val="dk1"/>
              </a:buClr>
              <a:buSzPts val="1600"/>
              <a:buNone/>
            </a:pPr>
            <a:endParaRPr sz="2400" dirty="0">
              <a:latin typeface="Berlin Sans FB" panose="020E0602020502020306" pitchFamily="34" charset="0"/>
              <a:cs typeface="Bold Italic Art" panose="02010400000000000000" pitchFamily="2" charset="-78"/>
            </a:endParaRPr>
          </a:p>
        </p:txBody>
      </p:sp>
      <p:sp>
        <p:nvSpPr>
          <p:cNvPr id="2413" name="Google Shape;2413;p72"/>
          <p:cNvSpPr/>
          <p:nvPr/>
        </p:nvSpPr>
        <p:spPr>
          <a:xfrm flipH="1">
            <a:off x="6810084" y="4053759"/>
            <a:ext cx="230146" cy="230146"/>
          </a:xfrm>
          <a:custGeom>
            <a:avLst/>
            <a:gdLst/>
            <a:ahLst/>
            <a:cxnLst/>
            <a:rect l="l" t="t" r="r" b="b"/>
            <a:pathLst>
              <a:path w="7239" h="7239" extrusionOk="0">
                <a:moveTo>
                  <a:pt x="2835" y="0"/>
                </a:moveTo>
                <a:cubicBezTo>
                  <a:pt x="2535" y="0"/>
                  <a:pt x="2402" y="134"/>
                  <a:pt x="2402" y="434"/>
                </a:cubicBezTo>
                <a:lnTo>
                  <a:pt x="2402" y="2469"/>
                </a:lnTo>
                <a:lnTo>
                  <a:pt x="434" y="2469"/>
                </a:lnTo>
                <a:cubicBezTo>
                  <a:pt x="133" y="2469"/>
                  <a:pt x="0" y="2602"/>
                  <a:pt x="0" y="2902"/>
                </a:cubicBezTo>
                <a:lnTo>
                  <a:pt x="0" y="4303"/>
                </a:lnTo>
                <a:cubicBezTo>
                  <a:pt x="0" y="4604"/>
                  <a:pt x="133" y="4737"/>
                  <a:pt x="434" y="4737"/>
                </a:cubicBezTo>
                <a:lnTo>
                  <a:pt x="2402" y="4737"/>
                </a:lnTo>
                <a:lnTo>
                  <a:pt x="2402" y="6772"/>
                </a:lnTo>
                <a:cubicBezTo>
                  <a:pt x="2402" y="7105"/>
                  <a:pt x="2535" y="7239"/>
                  <a:pt x="2835" y="7239"/>
                </a:cubicBezTo>
                <a:lnTo>
                  <a:pt x="4370" y="7239"/>
                </a:lnTo>
                <a:cubicBezTo>
                  <a:pt x="4670" y="7239"/>
                  <a:pt x="4803" y="7105"/>
                  <a:pt x="4803" y="6772"/>
                </a:cubicBezTo>
                <a:lnTo>
                  <a:pt x="4803" y="4737"/>
                </a:lnTo>
                <a:lnTo>
                  <a:pt x="6805" y="4737"/>
                </a:lnTo>
                <a:cubicBezTo>
                  <a:pt x="7105" y="4737"/>
                  <a:pt x="7239" y="4604"/>
                  <a:pt x="7239" y="4303"/>
                </a:cubicBezTo>
                <a:lnTo>
                  <a:pt x="7239" y="2902"/>
                </a:lnTo>
                <a:cubicBezTo>
                  <a:pt x="7239" y="2602"/>
                  <a:pt x="7105" y="2469"/>
                  <a:pt x="6805" y="2469"/>
                </a:cubicBezTo>
                <a:lnTo>
                  <a:pt x="4803" y="2469"/>
                </a:lnTo>
                <a:lnTo>
                  <a:pt x="4803" y="434"/>
                </a:lnTo>
                <a:cubicBezTo>
                  <a:pt x="4803" y="134"/>
                  <a:pt x="4670" y="0"/>
                  <a:pt x="43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2661;p50"/>
          <p:cNvGrpSpPr/>
          <p:nvPr/>
        </p:nvGrpSpPr>
        <p:grpSpPr>
          <a:xfrm>
            <a:off x="6813205" y="2897436"/>
            <a:ext cx="2661679" cy="2009100"/>
            <a:chOff x="3243825" y="2213425"/>
            <a:chExt cx="2661679" cy="2942775"/>
          </a:xfrm>
        </p:grpSpPr>
        <p:sp>
          <p:nvSpPr>
            <p:cNvPr id="50" name="Google Shape;2662;p50"/>
            <p:cNvSpPr/>
            <p:nvPr/>
          </p:nvSpPr>
          <p:spPr>
            <a:xfrm>
              <a:off x="3587600" y="2928440"/>
              <a:ext cx="67851" cy="56542"/>
            </a:xfrm>
            <a:custGeom>
              <a:avLst/>
              <a:gdLst/>
              <a:ahLst/>
              <a:cxnLst/>
              <a:rect l="l" t="t" r="r" b="b"/>
              <a:pathLst>
                <a:path w="420" h="350" extrusionOk="0">
                  <a:moveTo>
                    <a:pt x="176" y="1"/>
                  </a:moveTo>
                  <a:cubicBezTo>
                    <a:pt x="70" y="1"/>
                    <a:pt x="0" y="71"/>
                    <a:pt x="0" y="177"/>
                  </a:cubicBezTo>
                  <a:cubicBezTo>
                    <a:pt x="0" y="280"/>
                    <a:pt x="70" y="350"/>
                    <a:pt x="176" y="350"/>
                  </a:cubicBezTo>
                  <a:cubicBezTo>
                    <a:pt x="279" y="350"/>
                    <a:pt x="419" y="280"/>
                    <a:pt x="419" y="210"/>
                  </a:cubicBezTo>
                  <a:cubicBezTo>
                    <a:pt x="419" y="107"/>
                    <a:pt x="279" y="1"/>
                    <a:pt x="176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663;p50"/>
            <p:cNvSpPr/>
            <p:nvPr/>
          </p:nvSpPr>
          <p:spPr>
            <a:xfrm>
              <a:off x="3508603" y="2917294"/>
              <a:ext cx="79160" cy="84974"/>
            </a:xfrm>
            <a:custGeom>
              <a:avLst/>
              <a:gdLst/>
              <a:ahLst/>
              <a:cxnLst/>
              <a:rect l="l" t="t" r="r" b="b"/>
              <a:pathLst>
                <a:path w="490" h="526" extrusionOk="0">
                  <a:moveTo>
                    <a:pt x="246" y="0"/>
                  </a:moveTo>
                  <a:cubicBezTo>
                    <a:pt x="107" y="0"/>
                    <a:pt x="1" y="176"/>
                    <a:pt x="1" y="316"/>
                  </a:cubicBezTo>
                  <a:cubicBezTo>
                    <a:pt x="1" y="455"/>
                    <a:pt x="107" y="525"/>
                    <a:pt x="246" y="525"/>
                  </a:cubicBezTo>
                  <a:cubicBezTo>
                    <a:pt x="386" y="525"/>
                    <a:pt x="489" y="455"/>
                    <a:pt x="489" y="316"/>
                  </a:cubicBezTo>
                  <a:cubicBezTo>
                    <a:pt x="489" y="176"/>
                    <a:pt x="386" y="0"/>
                    <a:pt x="246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664;p50"/>
            <p:cNvSpPr/>
            <p:nvPr/>
          </p:nvSpPr>
          <p:spPr>
            <a:xfrm>
              <a:off x="3294390" y="2976259"/>
              <a:ext cx="242810" cy="162678"/>
            </a:xfrm>
            <a:custGeom>
              <a:avLst/>
              <a:gdLst/>
              <a:ahLst/>
              <a:cxnLst/>
              <a:rect l="l" t="t" r="r" b="b"/>
              <a:pathLst>
                <a:path w="1503" h="1007" extrusionOk="0">
                  <a:moveTo>
                    <a:pt x="1262" y="1"/>
                  </a:moveTo>
                  <a:cubicBezTo>
                    <a:pt x="1172" y="1"/>
                    <a:pt x="1022" y="35"/>
                    <a:pt x="804" y="194"/>
                  </a:cubicBezTo>
                  <a:cubicBezTo>
                    <a:pt x="386" y="473"/>
                    <a:pt x="0" y="822"/>
                    <a:pt x="106" y="961"/>
                  </a:cubicBezTo>
                  <a:cubicBezTo>
                    <a:pt x="132" y="994"/>
                    <a:pt x="170" y="1007"/>
                    <a:pt x="217" y="1007"/>
                  </a:cubicBezTo>
                  <a:cubicBezTo>
                    <a:pt x="424" y="1007"/>
                    <a:pt x="794" y="739"/>
                    <a:pt x="908" y="682"/>
                  </a:cubicBezTo>
                  <a:cubicBezTo>
                    <a:pt x="1047" y="612"/>
                    <a:pt x="1502" y="369"/>
                    <a:pt x="1433" y="194"/>
                  </a:cubicBezTo>
                  <a:lnTo>
                    <a:pt x="1363" y="20"/>
                  </a:lnTo>
                  <a:cubicBezTo>
                    <a:pt x="1363" y="20"/>
                    <a:pt x="1330" y="1"/>
                    <a:pt x="1262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665;p50"/>
            <p:cNvSpPr/>
            <p:nvPr/>
          </p:nvSpPr>
          <p:spPr>
            <a:xfrm>
              <a:off x="3271773" y="2842173"/>
              <a:ext cx="209046" cy="161547"/>
            </a:xfrm>
            <a:custGeom>
              <a:avLst/>
              <a:gdLst/>
              <a:ahLst/>
              <a:cxnLst/>
              <a:rect l="l" t="t" r="r" b="b"/>
              <a:pathLst>
                <a:path w="1294" h="1000" extrusionOk="0">
                  <a:moveTo>
                    <a:pt x="334" y="0"/>
                  </a:moveTo>
                  <a:cubicBezTo>
                    <a:pt x="315" y="0"/>
                    <a:pt x="297" y="4"/>
                    <a:pt x="280" y="13"/>
                  </a:cubicBezTo>
                  <a:cubicBezTo>
                    <a:pt x="140" y="46"/>
                    <a:pt x="1" y="222"/>
                    <a:pt x="246" y="465"/>
                  </a:cubicBezTo>
                  <a:cubicBezTo>
                    <a:pt x="526" y="674"/>
                    <a:pt x="1117" y="954"/>
                    <a:pt x="1117" y="954"/>
                  </a:cubicBezTo>
                  <a:cubicBezTo>
                    <a:pt x="1117" y="954"/>
                    <a:pt x="1175" y="999"/>
                    <a:pt x="1224" y="999"/>
                  </a:cubicBezTo>
                  <a:cubicBezTo>
                    <a:pt x="1261" y="999"/>
                    <a:pt x="1293" y="974"/>
                    <a:pt x="1293" y="884"/>
                  </a:cubicBezTo>
                  <a:lnTo>
                    <a:pt x="595" y="186"/>
                  </a:lnTo>
                  <a:cubicBezTo>
                    <a:pt x="595" y="186"/>
                    <a:pt x="461" y="0"/>
                    <a:pt x="334" y="0"/>
                  </a:cubicBezTo>
                  <a:close/>
                </a:path>
              </a:pathLst>
            </a:custGeom>
            <a:solidFill>
              <a:srgbClr val="FA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666;p50"/>
            <p:cNvSpPr/>
            <p:nvPr/>
          </p:nvSpPr>
          <p:spPr>
            <a:xfrm>
              <a:off x="3283081" y="2838296"/>
              <a:ext cx="203068" cy="169302"/>
            </a:xfrm>
            <a:custGeom>
              <a:avLst/>
              <a:gdLst/>
              <a:ahLst/>
              <a:cxnLst/>
              <a:rect l="l" t="t" r="r" b="b"/>
              <a:pathLst>
                <a:path w="1257" h="1048" extrusionOk="0">
                  <a:moveTo>
                    <a:pt x="246" y="37"/>
                  </a:moveTo>
                  <a:cubicBezTo>
                    <a:pt x="316" y="37"/>
                    <a:pt x="386" y="70"/>
                    <a:pt x="419" y="140"/>
                  </a:cubicBezTo>
                  <a:cubicBezTo>
                    <a:pt x="456" y="140"/>
                    <a:pt x="489" y="176"/>
                    <a:pt x="489" y="176"/>
                  </a:cubicBezTo>
                  <a:cubicBezTo>
                    <a:pt x="489" y="210"/>
                    <a:pt x="489" y="210"/>
                    <a:pt x="525" y="210"/>
                  </a:cubicBezTo>
                  <a:lnTo>
                    <a:pt x="1223" y="908"/>
                  </a:lnTo>
                  <a:lnTo>
                    <a:pt x="1187" y="908"/>
                  </a:lnTo>
                  <a:lnTo>
                    <a:pt x="1187" y="978"/>
                  </a:lnTo>
                  <a:cubicBezTo>
                    <a:pt x="1187" y="978"/>
                    <a:pt x="1187" y="1014"/>
                    <a:pt x="1154" y="1014"/>
                  </a:cubicBezTo>
                  <a:cubicBezTo>
                    <a:pt x="1154" y="1014"/>
                    <a:pt x="1117" y="978"/>
                    <a:pt x="1084" y="978"/>
                  </a:cubicBezTo>
                  <a:lnTo>
                    <a:pt x="1047" y="944"/>
                  </a:lnTo>
                  <a:cubicBezTo>
                    <a:pt x="978" y="908"/>
                    <a:pt x="838" y="838"/>
                    <a:pt x="665" y="768"/>
                  </a:cubicBezTo>
                  <a:cubicBezTo>
                    <a:pt x="489" y="665"/>
                    <a:pt x="316" y="559"/>
                    <a:pt x="210" y="456"/>
                  </a:cubicBezTo>
                  <a:cubicBezTo>
                    <a:pt x="106" y="386"/>
                    <a:pt x="70" y="280"/>
                    <a:pt x="70" y="246"/>
                  </a:cubicBezTo>
                  <a:cubicBezTo>
                    <a:pt x="70" y="210"/>
                    <a:pt x="70" y="140"/>
                    <a:pt x="106" y="140"/>
                  </a:cubicBezTo>
                  <a:lnTo>
                    <a:pt x="210" y="37"/>
                  </a:lnTo>
                  <a:close/>
                  <a:moveTo>
                    <a:pt x="210" y="0"/>
                  </a:moveTo>
                  <a:cubicBezTo>
                    <a:pt x="140" y="37"/>
                    <a:pt x="106" y="70"/>
                    <a:pt x="70" y="107"/>
                  </a:cubicBezTo>
                  <a:cubicBezTo>
                    <a:pt x="37" y="140"/>
                    <a:pt x="0" y="176"/>
                    <a:pt x="0" y="246"/>
                  </a:cubicBezTo>
                  <a:cubicBezTo>
                    <a:pt x="0" y="316"/>
                    <a:pt x="70" y="419"/>
                    <a:pt x="176" y="489"/>
                  </a:cubicBezTo>
                  <a:cubicBezTo>
                    <a:pt x="316" y="595"/>
                    <a:pt x="525" y="735"/>
                    <a:pt x="698" y="838"/>
                  </a:cubicBezTo>
                  <a:lnTo>
                    <a:pt x="1047" y="1014"/>
                  </a:lnTo>
                  <a:lnTo>
                    <a:pt x="1084" y="1014"/>
                  </a:lnTo>
                  <a:cubicBezTo>
                    <a:pt x="1084" y="1048"/>
                    <a:pt x="1117" y="1048"/>
                    <a:pt x="1154" y="1048"/>
                  </a:cubicBezTo>
                  <a:lnTo>
                    <a:pt x="1187" y="1048"/>
                  </a:lnTo>
                  <a:cubicBezTo>
                    <a:pt x="1223" y="1048"/>
                    <a:pt x="1223" y="1014"/>
                    <a:pt x="1223" y="978"/>
                  </a:cubicBezTo>
                  <a:cubicBezTo>
                    <a:pt x="1257" y="978"/>
                    <a:pt x="1257" y="944"/>
                    <a:pt x="1257" y="908"/>
                  </a:cubicBezTo>
                  <a:lnTo>
                    <a:pt x="1257" y="874"/>
                  </a:lnTo>
                  <a:lnTo>
                    <a:pt x="559" y="176"/>
                  </a:lnTo>
                  <a:cubicBezTo>
                    <a:pt x="559" y="176"/>
                    <a:pt x="525" y="140"/>
                    <a:pt x="456" y="107"/>
                  </a:cubicBezTo>
                  <a:cubicBezTo>
                    <a:pt x="386" y="37"/>
                    <a:pt x="316" y="0"/>
                    <a:pt x="246" y="0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667;p50"/>
            <p:cNvSpPr/>
            <p:nvPr/>
          </p:nvSpPr>
          <p:spPr>
            <a:xfrm>
              <a:off x="3243825" y="2949119"/>
              <a:ext cx="236994" cy="70758"/>
            </a:xfrm>
            <a:custGeom>
              <a:avLst/>
              <a:gdLst/>
              <a:ahLst/>
              <a:cxnLst/>
              <a:rect l="l" t="t" r="r" b="b"/>
              <a:pathLst>
                <a:path w="1467" h="438" extrusionOk="0">
                  <a:moveTo>
                    <a:pt x="319" y="1"/>
                  </a:moveTo>
                  <a:cubicBezTo>
                    <a:pt x="140" y="1"/>
                    <a:pt x="34" y="52"/>
                    <a:pt x="34" y="188"/>
                  </a:cubicBezTo>
                  <a:cubicBezTo>
                    <a:pt x="0" y="362"/>
                    <a:pt x="243" y="362"/>
                    <a:pt x="768" y="431"/>
                  </a:cubicBezTo>
                  <a:cubicBezTo>
                    <a:pt x="828" y="436"/>
                    <a:pt x="883" y="437"/>
                    <a:pt x="934" y="437"/>
                  </a:cubicBezTo>
                  <a:cubicBezTo>
                    <a:pt x="1321" y="437"/>
                    <a:pt x="1430" y="328"/>
                    <a:pt x="1430" y="328"/>
                  </a:cubicBezTo>
                  <a:cubicBezTo>
                    <a:pt x="1430" y="328"/>
                    <a:pt x="1466" y="292"/>
                    <a:pt x="1397" y="258"/>
                  </a:cubicBezTo>
                  <a:cubicBezTo>
                    <a:pt x="1360" y="222"/>
                    <a:pt x="768" y="82"/>
                    <a:pt x="489" y="12"/>
                  </a:cubicBezTo>
                  <a:cubicBezTo>
                    <a:pt x="427" y="5"/>
                    <a:pt x="370" y="1"/>
                    <a:pt x="319" y="1"/>
                  </a:cubicBezTo>
                  <a:close/>
                </a:path>
              </a:pathLst>
            </a:custGeom>
            <a:solidFill>
              <a:srgbClr val="FA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668;p50"/>
            <p:cNvSpPr/>
            <p:nvPr/>
          </p:nvSpPr>
          <p:spPr>
            <a:xfrm>
              <a:off x="3243825" y="2945565"/>
              <a:ext cx="236994" cy="79158"/>
            </a:xfrm>
            <a:custGeom>
              <a:avLst/>
              <a:gdLst/>
              <a:ahLst/>
              <a:cxnLst/>
              <a:rect l="l" t="t" r="r" b="b"/>
              <a:pathLst>
                <a:path w="1467" h="490" extrusionOk="0">
                  <a:moveTo>
                    <a:pt x="280" y="34"/>
                  </a:moveTo>
                  <a:cubicBezTo>
                    <a:pt x="349" y="34"/>
                    <a:pt x="419" y="34"/>
                    <a:pt x="489" y="71"/>
                  </a:cubicBezTo>
                  <a:cubicBezTo>
                    <a:pt x="629" y="104"/>
                    <a:pt x="838" y="141"/>
                    <a:pt x="1011" y="174"/>
                  </a:cubicBezTo>
                  <a:cubicBezTo>
                    <a:pt x="1117" y="210"/>
                    <a:pt x="1187" y="210"/>
                    <a:pt x="1257" y="244"/>
                  </a:cubicBezTo>
                  <a:cubicBezTo>
                    <a:pt x="1290" y="244"/>
                    <a:pt x="1327" y="244"/>
                    <a:pt x="1360" y="280"/>
                  </a:cubicBezTo>
                  <a:lnTo>
                    <a:pt x="1397" y="280"/>
                  </a:lnTo>
                  <a:lnTo>
                    <a:pt x="1397" y="314"/>
                  </a:lnTo>
                  <a:lnTo>
                    <a:pt x="1397" y="350"/>
                  </a:lnTo>
                  <a:lnTo>
                    <a:pt x="1430" y="350"/>
                  </a:lnTo>
                  <a:cubicBezTo>
                    <a:pt x="1430" y="350"/>
                    <a:pt x="1290" y="453"/>
                    <a:pt x="978" y="453"/>
                  </a:cubicBezTo>
                  <a:cubicBezTo>
                    <a:pt x="908" y="453"/>
                    <a:pt x="838" y="453"/>
                    <a:pt x="768" y="420"/>
                  </a:cubicBezTo>
                  <a:cubicBezTo>
                    <a:pt x="523" y="420"/>
                    <a:pt x="313" y="384"/>
                    <a:pt x="210" y="350"/>
                  </a:cubicBezTo>
                  <a:cubicBezTo>
                    <a:pt x="140" y="350"/>
                    <a:pt x="104" y="314"/>
                    <a:pt x="70" y="314"/>
                  </a:cubicBezTo>
                  <a:cubicBezTo>
                    <a:pt x="70" y="280"/>
                    <a:pt x="34" y="244"/>
                    <a:pt x="34" y="244"/>
                  </a:cubicBezTo>
                  <a:lnTo>
                    <a:pt x="34" y="210"/>
                  </a:lnTo>
                  <a:cubicBezTo>
                    <a:pt x="34" y="141"/>
                    <a:pt x="70" y="104"/>
                    <a:pt x="104" y="71"/>
                  </a:cubicBezTo>
                  <a:cubicBezTo>
                    <a:pt x="140" y="71"/>
                    <a:pt x="210" y="34"/>
                    <a:pt x="280" y="34"/>
                  </a:cubicBezTo>
                  <a:close/>
                  <a:moveTo>
                    <a:pt x="280" y="1"/>
                  </a:moveTo>
                  <a:cubicBezTo>
                    <a:pt x="210" y="1"/>
                    <a:pt x="140" y="1"/>
                    <a:pt x="70" y="34"/>
                  </a:cubicBezTo>
                  <a:cubicBezTo>
                    <a:pt x="34" y="71"/>
                    <a:pt x="0" y="141"/>
                    <a:pt x="0" y="210"/>
                  </a:cubicBezTo>
                  <a:lnTo>
                    <a:pt x="0" y="244"/>
                  </a:lnTo>
                  <a:cubicBezTo>
                    <a:pt x="0" y="280"/>
                    <a:pt x="0" y="314"/>
                    <a:pt x="34" y="350"/>
                  </a:cubicBezTo>
                  <a:cubicBezTo>
                    <a:pt x="104" y="384"/>
                    <a:pt x="174" y="420"/>
                    <a:pt x="313" y="420"/>
                  </a:cubicBezTo>
                  <a:cubicBezTo>
                    <a:pt x="419" y="453"/>
                    <a:pt x="559" y="453"/>
                    <a:pt x="768" y="490"/>
                  </a:cubicBezTo>
                  <a:lnTo>
                    <a:pt x="978" y="490"/>
                  </a:lnTo>
                  <a:cubicBezTo>
                    <a:pt x="1327" y="490"/>
                    <a:pt x="1430" y="384"/>
                    <a:pt x="1430" y="384"/>
                  </a:cubicBezTo>
                  <a:lnTo>
                    <a:pt x="1466" y="384"/>
                  </a:lnTo>
                  <a:lnTo>
                    <a:pt x="1466" y="350"/>
                  </a:lnTo>
                  <a:lnTo>
                    <a:pt x="1466" y="280"/>
                  </a:lnTo>
                  <a:cubicBezTo>
                    <a:pt x="1430" y="280"/>
                    <a:pt x="1430" y="244"/>
                    <a:pt x="1397" y="244"/>
                  </a:cubicBezTo>
                  <a:cubicBezTo>
                    <a:pt x="1360" y="210"/>
                    <a:pt x="1327" y="210"/>
                    <a:pt x="1257" y="174"/>
                  </a:cubicBezTo>
                  <a:cubicBezTo>
                    <a:pt x="1048" y="141"/>
                    <a:pt x="699" y="71"/>
                    <a:pt x="489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669;p50"/>
            <p:cNvSpPr/>
            <p:nvPr/>
          </p:nvSpPr>
          <p:spPr>
            <a:xfrm>
              <a:off x="3328153" y="2878037"/>
              <a:ext cx="146849" cy="112922"/>
            </a:xfrm>
            <a:custGeom>
              <a:avLst/>
              <a:gdLst/>
              <a:ahLst/>
              <a:cxnLst/>
              <a:rect l="l" t="t" r="r" b="b"/>
              <a:pathLst>
                <a:path w="909" h="699" extrusionOk="0">
                  <a:moveTo>
                    <a:pt x="1" y="0"/>
                  </a:moveTo>
                  <a:lnTo>
                    <a:pt x="1" y="34"/>
                  </a:lnTo>
                  <a:lnTo>
                    <a:pt x="875" y="698"/>
                  </a:lnTo>
                  <a:lnTo>
                    <a:pt x="908" y="698"/>
                  </a:lnTo>
                  <a:cubicBezTo>
                    <a:pt x="908" y="698"/>
                    <a:pt x="908" y="662"/>
                    <a:pt x="875" y="662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670;p50"/>
            <p:cNvSpPr/>
            <p:nvPr/>
          </p:nvSpPr>
          <p:spPr>
            <a:xfrm>
              <a:off x="3288897" y="2973674"/>
              <a:ext cx="180613" cy="28594"/>
            </a:xfrm>
            <a:custGeom>
              <a:avLst/>
              <a:gdLst/>
              <a:ahLst/>
              <a:cxnLst/>
              <a:rect l="l" t="t" r="r" b="b"/>
              <a:pathLst>
                <a:path w="1118" h="177" extrusionOk="0">
                  <a:moveTo>
                    <a:pt x="1" y="0"/>
                  </a:moveTo>
                  <a:lnTo>
                    <a:pt x="1" y="36"/>
                  </a:lnTo>
                  <a:lnTo>
                    <a:pt x="1081" y="176"/>
                  </a:lnTo>
                  <a:lnTo>
                    <a:pt x="1118" y="176"/>
                  </a:lnTo>
                  <a:lnTo>
                    <a:pt x="1118" y="14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671;p50"/>
            <p:cNvSpPr/>
            <p:nvPr/>
          </p:nvSpPr>
          <p:spPr>
            <a:xfrm>
              <a:off x="3632672" y="2962366"/>
              <a:ext cx="118739" cy="39902"/>
            </a:xfrm>
            <a:custGeom>
              <a:avLst/>
              <a:gdLst/>
              <a:ahLst/>
              <a:cxnLst/>
              <a:rect l="l" t="t" r="r" b="b"/>
              <a:pathLst>
                <a:path w="735" h="247" extrusionOk="0">
                  <a:moveTo>
                    <a:pt x="37" y="0"/>
                  </a:moveTo>
                  <a:cubicBezTo>
                    <a:pt x="37" y="0"/>
                    <a:pt x="0" y="0"/>
                    <a:pt x="0" y="37"/>
                  </a:cubicBezTo>
                  <a:lnTo>
                    <a:pt x="37" y="37"/>
                  </a:lnTo>
                  <a:cubicBezTo>
                    <a:pt x="176" y="37"/>
                    <a:pt x="280" y="70"/>
                    <a:pt x="386" y="106"/>
                  </a:cubicBezTo>
                  <a:cubicBezTo>
                    <a:pt x="525" y="140"/>
                    <a:pt x="629" y="176"/>
                    <a:pt x="735" y="246"/>
                  </a:cubicBezTo>
                  <a:cubicBezTo>
                    <a:pt x="629" y="176"/>
                    <a:pt x="525" y="106"/>
                    <a:pt x="419" y="70"/>
                  </a:cubicBezTo>
                  <a:cubicBezTo>
                    <a:pt x="280" y="37"/>
                    <a:pt x="176" y="0"/>
                    <a:pt x="37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672;p50"/>
            <p:cNvSpPr/>
            <p:nvPr/>
          </p:nvSpPr>
          <p:spPr>
            <a:xfrm>
              <a:off x="3249156" y="3118807"/>
              <a:ext cx="67851" cy="79158"/>
            </a:xfrm>
            <a:custGeom>
              <a:avLst/>
              <a:gdLst/>
              <a:ahLst/>
              <a:cxnLst/>
              <a:rect l="l" t="t" r="r" b="b"/>
              <a:pathLst>
                <a:path w="420" h="490" extrusionOk="0">
                  <a:moveTo>
                    <a:pt x="386" y="0"/>
                  </a:moveTo>
                  <a:cubicBezTo>
                    <a:pt x="350" y="37"/>
                    <a:pt x="280" y="37"/>
                    <a:pt x="247" y="70"/>
                  </a:cubicBezTo>
                  <a:cubicBezTo>
                    <a:pt x="210" y="107"/>
                    <a:pt x="177" y="176"/>
                    <a:pt x="177" y="210"/>
                  </a:cubicBezTo>
                  <a:lnTo>
                    <a:pt x="71" y="316"/>
                  </a:lnTo>
                  <a:cubicBezTo>
                    <a:pt x="71" y="386"/>
                    <a:pt x="37" y="419"/>
                    <a:pt x="1" y="456"/>
                  </a:cubicBezTo>
                  <a:lnTo>
                    <a:pt x="1" y="489"/>
                  </a:lnTo>
                  <a:lnTo>
                    <a:pt x="37" y="489"/>
                  </a:lnTo>
                  <a:cubicBezTo>
                    <a:pt x="71" y="419"/>
                    <a:pt x="71" y="386"/>
                    <a:pt x="107" y="349"/>
                  </a:cubicBezTo>
                  <a:lnTo>
                    <a:pt x="210" y="246"/>
                  </a:lnTo>
                  <a:lnTo>
                    <a:pt x="316" y="140"/>
                  </a:lnTo>
                  <a:cubicBezTo>
                    <a:pt x="350" y="107"/>
                    <a:pt x="386" y="70"/>
                    <a:pt x="420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673;p50"/>
            <p:cNvSpPr/>
            <p:nvPr/>
          </p:nvSpPr>
          <p:spPr>
            <a:xfrm>
              <a:off x="3328153" y="3103560"/>
              <a:ext cx="62358" cy="197249"/>
            </a:xfrm>
            <a:custGeom>
              <a:avLst/>
              <a:gdLst/>
              <a:ahLst/>
              <a:cxnLst/>
              <a:rect l="l" t="t" r="r" b="b"/>
              <a:pathLst>
                <a:path w="386" h="1221" extrusionOk="0">
                  <a:moveTo>
                    <a:pt x="246" y="0"/>
                  </a:moveTo>
                  <a:cubicBezTo>
                    <a:pt x="210" y="0"/>
                    <a:pt x="210" y="34"/>
                    <a:pt x="210" y="70"/>
                  </a:cubicBezTo>
                  <a:cubicBezTo>
                    <a:pt x="246" y="140"/>
                    <a:pt x="280" y="243"/>
                    <a:pt x="280" y="349"/>
                  </a:cubicBezTo>
                  <a:cubicBezTo>
                    <a:pt x="316" y="383"/>
                    <a:pt x="316" y="419"/>
                    <a:pt x="316" y="419"/>
                  </a:cubicBezTo>
                  <a:lnTo>
                    <a:pt x="316" y="453"/>
                  </a:lnTo>
                  <a:cubicBezTo>
                    <a:pt x="316" y="489"/>
                    <a:pt x="316" y="489"/>
                    <a:pt x="280" y="489"/>
                  </a:cubicBezTo>
                  <a:cubicBezTo>
                    <a:pt x="280" y="559"/>
                    <a:pt x="280" y="592"/>
                    <a:pt x="246" y="662"/>
                  </a:cubicBezTo>
                  <a:cubicBezTo>
                    <a:pt x="177" y="838"/>
                    <a:pt x="70" y="1047"/>
                    <a:pt x="1" y="1221"/>
                  </a:cubicBezTo>
                  <a:cubicBezTo>
                    <a:pt x="107" y="1047"/>
                    <a:pt x="210" y="872"/>
                    <a:pt x="280" y="662"/>
                  </a:cubicBezTo>
                  <a:cubicBezTo>
                    <a:pt x="316" y="629"/>
                    <a:pt x="350" y="559"/>
                    <a:pt x="350" y="522"/>
                  </a:cubicBezTo>
                  <a:lnTo>
                    <a:pt x="350" y="489"/>
                  </a:lnTo>
                  <a:cubicBezTo>
                    <a:pt x="386" y="453"/>
                    <a:pt x="386" y="453"/>
                    <a:pt x="386" y="419"/>
                  </a:cubicBezTo>
                  <a:cubicBezTo>
                    <a:pt x="386" y="383"/>
                    <a:pt x="386" y="383"/>
                    <a:pt x="350" y="349"/>
                  </a:cubicBezTo>
                  <a:cubicBezTo>
                    <a:pt x="350" y="243"/>
                    <a:pt x="316" y="140"/>
                    <a:pt x="316" y="34"/>
                  </a:cubicBezTo>
                  <a:cubicBezTo>
                    <a:pt x="280" y="0"/>
                    <a:pt x="280" y="0"/>
                    <a:pt x="246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674;p50"/>
            <p:cNvSpPr/>
            <p:nvPr/>
          </p:nvSpPr>
          <p:spPr>
            <a:xfrm>
              <a:off x="3379203" y="3092251"/>
              <a:ext cx="50565" cy="152178"/>
            </a:xfrm>
            <a:custGeom>
              <a:avLst/>
              <a:gdLst/>
              <a:ahLst/>
              <a:cxnLst/>
              <a:rect l="l" t="t" r="r" b="b"/>
              <a:pathLst>
                <a:path w="313" h="942" extrusionOk="0">
                  <a:moveTo>
                    <a:pt x="173" y="0"/>
                  </a:moveTo>
                  <a:cubicBezTo>
                    <a:pt x="140" y="0"/>
                    <a:pt x="140" y="34"/>
                    <a:pt x="140" y="70"/>
                  </a:cubicBezTo>
                  <a:lnTo>
                    <a:pt x="239" y="272"/>
                  </a:lnTo>
                  <a:lnTo>
                    <a:pt x="173" y="768"/>
                  </a:lnTo>
                  <a:lnTo>
                    <a:pt x="0" y="942"/>
                  </a:lnTo>
                  <a:lnTo>
                    <a:pt x="210" y="768"/>
                  </a:lnTo>
                  <a:lnTo>
                    <a:pt x="313" y="243"/>
                  </a:lnTo>
                  <a:lnTo>
                    <a:pt x="210" y="34"/>
                  </a:lnTo>
                  <a:cubicBezTo>
                    <a:pt x="210" y="0"/>
                    <a:pt x="173" y="0"/>
                    <a:pt x="173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675;p50"/>
            <p:cNvSpPr/>
            <p:nvPr/>
          </p:nvSpPr>
          <p:spPr>
            <a:xfrm>
              <a:off x="3446730" y="3059780"/>
              <a:ext cx="84652" cy="156701"/>
            </a:xfrm>
            <a:custGeom>
              <a:avLst/>
              <a:gdLst/>
              <a:ahLst/>
              <a:cxnLst/>
              <a:rect l="l" t="t" r="r" b="b"/>
              <a:pathLst>
                <a:path w="524" h="970" extrusionOk="0">
                  <a:moveTo>
                    <a:pt x="53" y="0"/>
                  </a:moveTo>
                  <a:cubicBezTo>
                    <a:pt x="44" y="0"/>
                    <a:pt x="34" y="9"/>
                    <a:pt x="34" y="26"/>
                  </a:cubicBezTo>
                  <a:cubicBezTo>
                    <a:pt x="1" y="26"/>
                    <a:pt x="1" y="62"/>
                    <a:pt x="34" y="95"/>
                  </a:cubicBezTo>
                  <a:lnTo>
                    <a:pt x="490" y="519"/>
                  </a:lnTo>
                  <a:lnTo>
                    <a:pt x="490" y="519"/>
                  </a:lnTo>
                  <a:cubicBezTo>
                    <a:pt x="490" y="587"/>
                    <a:pt x="489" y="656"/>
                    <a:pt x="453" y="760"/>
                  </a:cubicBezTo>
                  <a:lnTo>
                    <a:pt x="453" y="863"/>
                  </a:lnTo>
                  <a:cubicBezTo>
                    <a:pt x="453" y="900"/>
                    <a:pt x="453" y="933"/>
                    <a:pt x="490" y="969"/>
                  </a:cubicBezTo>
                  <a:lnTo>
                    <a:pt x="490" y="863"/>
                  </a:lnTo>
                  <a:lnTo>
                    <a:pt x="490" y="760"/>
                  </a:lnTo>
                  <a:cubicBezTo>
                    <a:pt x="490" y="671"/>
                    <a:pt x="513" y="608"/>
                    <a:pt x="521" y="548"/>
                  </a:cubicBezTo>
                  <a:lnTo>
                    <a:pt x="521" y="548"/>
                  </a:lnTo>
                  <a:lnTo>
                    <a:pt x="523" y="551"/>
                  </a:lnTo>
                  <a:lnTo>
                    <a:pt x="523" y="551"/>
                  </a:lnTo>
                  <a:lnTo>
                    <a:pt x="521" y="548"/>
                  </a:lnTo>
                  <a:lnTo>
                    <a:pt x="521" y="548"/>
                  </a:lnTo>
                  <a:cubicBezTo>
                    <a:pt x="522" y="537"/>
                    <a:pt x="523" y="525"/>
                    <a:pt x="523" y="514"/>
                  </a:cubicBezTo>
                  <a:lnTo>
                    <a:pt x="104" y="26"/>
                  </a:lnTo>
                  <a:lnTo>
                    <a:pt x="71" y="26"/>
                  </a:lnTo>
                  <a:cubicBezTo>
                    <a:pt x="71" y="9"/>
                    <a:pt x="62" y="0"/>
                    <a:pt x="53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676;p50"/>
            <p:cNvSpPr/>
            <p:nvPr/>
          </p:nvSpPr>
          <p:spPr>
            <a:xfrm>
              <a:off x="3474839" y="3047179"/>
              <a:ext cx="101615" cy="112922"/>
            </a:xfrm>
            <a:custGeom>
              <a:avLst/>
              <a:gdLst/>
              <a:ahLst/>
              <a:cxnLst/>
              <a:rect l="l" t="t" r="r" b="b"/>
              <a:pathLst>
                <a:path w="629" h="699" extrusionOk="0">
                  <a:moveTo>
                    <a:pt x="70" y="0"/>
                  </a:moveTo>
                  <a:cubicBezTo>
                    <a:pt x="36" y="0"/>
                    <a:pt x="0" y="0"/>
                    <a:pt x="0" y="34"/>
                  </a:cubicBezTo>
                  <a:cubicBezTo>
                    <a:pt x="0" y="70"/>
                    <a:pt x="0" y="70"/>
                    <a:pt x="36" y="104"/>
                  </a:cubicBezTo>
                  <a:lnTo>
                    <a:pt x="595" y="243"/>
                  </a:lnTo>
                  <a:lnTo>
                    <a:pt x="595" y="210"/>
                  </a:lnTo>
                  <a:lnTo>
                    <a:pt x="70" y="0"/>
                  </a:lnTo>
                  <a:close/>
                  <a:moveTo>
                    <a:pt x="559" y="243"/>
                  </a:moveTo>
                  <a:lnTo>
                    <a:pt x="628" y="698"/>
                  </a:lnTo>
                  <a:lnTo>
                    <a:pt x="595" y="243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677;p50"/>
            <p:cNvSpPr/>
            <p:nvPr/>
          </p:nvSpPr>
          <p:spPr>
            <a:xfrm>
              <a:off x="3954316" y="3306465"/>
              <a:ext cx="101615" cy="208558"/>
            </a:xfrm>
            <a:custGeom>
              <a:avLst/>
              <a:gdLst/>
              <a:ahLst/>
              <a:cxnLst/>
              <a:rect l="l" t="t" r="r" b="b"/>
              <a:pathLst>
                <a:path w="629" h="1291" extrusionOk="0">
                  <a:moveTo>
                    <a:pt x="453" y="1"/>
                  </a:moveTo>
                  <a:lnTo>
                    <a:pt x="0" y="34"/>
                  </a:lnTo>
                  <a:lnTo>
                    <a:pt x="34" y="280"/>
                  </a:lnTo>
                  <a:lnTo>
                    <a:pt x="334" y="210"/>
                  </a:lnTo>
                  <a:lnTo>
                    <a:pt x="334" y="210"/>
                  </a:lnTo>
                  <a:lnTo>
                    <a:pt x="174" y="663"/>
                  </a:lnTo>
                  <a:lnTo>
                    <a:pt x="140" y="732"/>
                  </a:lnTo>
                  <a:lnTo>
                    <a:pt x="411" y="732"/>
                  </a:lnTo>
                  <a:lnTo>
                    <a:pt x="280" y="1291"/>
                  </a:lnTo>
                  <a:lnTo>
                    <a:pt x="489" y="699"/>
                  </a:lnTo>
                  <a:lnTo>
                    <a:pt x="523" y="663"/>
                  </a:lnTo>
                  <a:lnTo>
                    <a:pt x="453" y="663"/>
                  </a:lnTo>
                  <a:lnTo>
                    <a:pt x="278" y="638"/>
                  </a:lnTo>
                  <a:lnTo>
                    <a:pt x="559" y="140"/>
                  </a:lnTo>
                  <a:lnTo>
                    <a:pt x="62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678;p50"/>
            <p:cNvSpPr/>
            <p:nvPr/>
          </p:nvSpPr>
          <p:spPr>
            <a:xfrm>
              <a:off x="3751249" y="3323266"/>
              <a:ext cx="141033" cy="197734"/>
            </a:xfrm>
            <a:custGeom>
              <a:avLst/>
              <a:gdLst/>
              <a:ahLst/>
              <a:cxnLst/>
              <a:rect l="l" t="t" r="r" b="b"/>
              <a:pathLst>
                <a:path w="873" h="1224" extrusionOk="0">
                  <a:moveTo>
                    <a:pt x="490" y="0"/>
                  </a:moveTo>
                  <a:lnTo>
                    <a:pt x="350" y="106"/>
                  </a:lnTo>
                  <a:lnTo>
                    <a:pt x="1" y="349"/>
                  </a:lnTo>
                  <a:lnTo>
                    <a:pt x="140" y="525"/>
                  </a:lnTo>
                  <a:lnTo>
                    <a:pt x="341" y="346"/>
                  </a:lnTo>
                  <a:lnTo>
                    <a:pt x="420" y="838"/>
                  </a:lnTo>
                  <a:lnTo>
                    <a:pt x="453" y="908"/>
                  </a:lnTo>
                  <a:lnTo>
                    <a:pt x="523" y="874"/>
                  </a:lnTo>
                  <a:lnTo>
                    <a:pt x="673" y="724"/>
                  </a:lnTo>
                  <a:lnTo>
                    <a:pt x="872" y="1223"/>
                  </a:lnTo>
                  <a:lnTo>
                    <a:pt x="732" y="665"/>
                  </a:lnTo>
                  <a:lnTo>
                    <a:pt x="699" y="628"/>
                  </a:lnTo>
                  <a:lnTo>
                    <a:pt x="663" y="665"/>
                  </a:lnTo>
                  <a:lnTo>
                    <a:pt x="520" y="735"/>
                  </a:lnTo>
                  <a:lnTo>
                    <a:pt x="490" y="14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679;p50"/>
            <p:cNvSpPr/>
            <p:nvPr/>
          </p:nvSpPr>
          <p:spPr>
            <a:xfrm>
              <a:off x="3638488" y="3498224"/>
              <a:ext cx="180613" cy="118414"/>
            </a:xfrm>
            <a:custGeom>
              <a:avLst/>
              <a:gdLst/>
              <a:ahLst/>
              <a:cxnLst/>
              <a:rect l="l" t="t" r="r" b="b"/>
              <a:pathLst>
                <a:path w="1118" h="733" extrusionOk="0">
                  <a:moveTo>
                    <a:pt x="210" y="1"/>
                  </a:moveTo>
                  <a:lnTo>
                    <a:pt x="174" y="140"/>
                  </a:lnTo>
                  <a:lnTo>
                    <a:pt x="1" y="523"/>
                  </a:lnTo>
                  <a:lnTo>
                    <a:pt x="174" y="593"/>
                  </a:lnTo>
                  <a:lnTo>
                    <a:pt x="269" y="307"/>
                  </a:lnTo>
                  <a:lnTo>
                    <a:pt x="523" y="662"/>
                  </a:lnTo>
                  <a:lnTo>
                    <a:pt x="593" y="732"/>
                  </a:lnTo>
                  <a:lnTo>
                    <a:pt x="629" y="662"/>
                  </a:lnTo>
                  <a:lnTo>
                    <a:pt x="725" y="403"/>
                  </a:lnTo>
                  <a:lnTo>
                    <a:pt x="725" y="403"/>
                  </a:lnTo>
                  <a:lnTo>
                    <a:pt x="1118" y="699"/>
                  </a:lnTo>
                  <a:lnTo>
                    <a:pt x="732" y="350"/>
                  </a:lnTo>
                  <a:lnTo>
                    <a:pt x="699" y="313"/>
                  </a:lnTo>
                  <a:lnTo>
                    <a:pt x="699" y="350"/>
                  </a:lnTo>
                  <a:lnTo>
                    <a:pt x="559" y="572"/>
                  </a:lnTo>
                  <a:lnTo>
                    <a:pt x="280" y="104"/>
                  </a:lnTo>
                  <a:lnTo>
                    <a:pt x="21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680;p50"/>
            <p:cNvSpPr/>
            <p:nvPr/>
          </p:nvSpPr>
          <p:spPr>
            <a:xfrm>
              <a:off x="5425862" y="3706622"/>
              <a:ext cx="479642" cy="1381877"/>
            </a:xfrm>
            <a:custGeom>
              <a:avLst/>
              <a:gdLst/>
              <a:ahLst/>
              <a:cxnLst/>
              <a:rect l="l" t="t" r="r" b="b"/>
              <a:pathLst>
                <a:path w="2969" h="8554" extrusionOk="0">
                  <a:moveTo>
                    <a:pt x="1187" y="1"/>
                  </a:moveTo>
                  <a:lnTo>
                    <a:pt x="386" y="386"/>
                  </a:lnTo>
                  <a:lnTo>
                    <a:pt x="0" y="559"/>
                  </a:lnTo>
                  <a:cubicBezTo>
                    <a:pt x="0" y="559"/>
                    <a:pt x="349" y="1014"/>
                    <a:pt x="698" y="2025"/>
                  </a:cubicBezTo>
                  <a:cubicBezTo>
                    <a:pt x="1047" y="2933"/>
                    <a:pt x="1396" y="4329"/>
                    <a:pt x="1466" y="6250"/>
                  </a:cubicBezTo>
                  <a:cubicBezTo>
                    <a:pt x="1466" y="6250"/>
                    <a:pt x="1153" y="6563"/>
                    <a:pt x="1084" y="6912"/>
                  </a:cubicBezTo>
                  <a:cubicBezTo>
                    <a:pt x="1047" y="7261"/>
                    <a:pt x="944" y="7680"/>
                    <a:pt x="1084" y="7680"/>
                  </a:cubicBezTo>
                  <a:cubicBezTo>
                    <a:pt x="1257" y="7680"/>
                    <a:pt x="1187" y="7437"/>
                    <a:pt x="1257" y="7331"/>
                  </a:cubicBezTo>
                  <a:cubicBezTo>
                    <a:pt x="1293" y="7227"/>
                    <a:pt x="1396" y="7121"/>
                    <a:pt x="1396" y="7121"/>
                  </a:cubicBezTo>
                  <a:cubicBezTo>
                    <a:pt x="1396" y="7121"/>
                    <a:pt x="1502" y="7610"/>
                    <a:pt x="1466" y="7786"/>
                  </a:cubicBezTo>
                  <a:cubicBezTo>
                    <a:pt x="1433" y="7995"/>
                    <a:pt x="1433" y="8414"/>
                    <a:pt x="1606" y="8414"/>
                  </a:cubicBezTo>
                  <a:cubicBezTo>
                    <a:pt x="1782" y="8414"/>
                    <a:pt x="1676" y="8274"/>
                    <a:pt x="1676" y="8099"/>
                  </a:cubicBezTo>
                  <a:cubicBezTo>
                    <a:pt x="1676" y="7959"/>
                    <a:pt x="1712" y="7716"/>
                    <a:pt x="1712" y="7646"/>
                  </a:cubicBezTo>
                  <a:cubicBezTo>
                    <a:pt x="1712" y="7540"/>
                    <a:pt x="1745" y="7400"/>
                    <a:pt x="1745" y="7400"/>
                  </a:cubicBezTo>
                  <a:cubicBezTo>
                    <a:pt x="1745" y="7400"/>
                    <a:pt x="1885" y="7856"/>
                    <a:pt x="1885" y="7995"/>
                  </a:cubicBezTo>
                  <a:cubicBezTo>
                    <a:pt x="1921" y="8135"/>
                    <a:pt x="2025" y="8554"/>
                    <a:pt x="2164" y="8554"/>
                  </a:cubicBezTo>
                  <a:cubicBezTo>
                    <a:pt x="2340" y="8554"/>
                    <a:pt x="2270" y="8414"/>
                    <a:pt x="2234" y="8308"/>
                  </a:cubicBezTo>
                  <a:cubicBezTo>
                    <a:pt x="2201" y="8205"/>
                    <a:pt x="2061" y="7819"/>
                    <a:pt x="2094" y="7716"/>
                  </a:cubicBezTo>
                  <a:cubicBezTo>
                    <a:pt x="2094" y="7610"/>
                    <a:pt x="2094" y="7540"/>
                    <a:pt x="2131" y="7540"/>
                  </a:cubicBezTo>
                  <a:cubicBezTo>
                    <a:pt x="2164" y="7540"/>
                    <a:pt x="2201" y="7680"/>
                    <a:pt x="2234" y="7786"/>
                  </a:cubicBezTo>
                  <a:cubicBezTo>
                    <a:pt x="2270" y="7856"/>
                    <a:pt x="2443" y="8378"/>
                    <a:pt x="2550" y="8378"/>
                  </a:cubicBezTo>
                  <a:cubicBezTo>
                    <a:pt x="2585" y="8387"/>
                    <a:pt x="2616" y="8391"/>
                    <a:pt x="2641" y="8391"/>
                  </a:cubicBezTo>
                  <a:cubicBezTo>
                    <a:pt x="2716" y="8391"/>
                    <a:pt x="2741" y="8352"/>
                    <a:pt x="2689" y="8274"/>
                  </a:cubicBezTo>
                  <a:cubicBezTo>
                    <a:pt x="2619" y="8135"/>
                    <a:pt x="2374" y="7680"/>
                    <a:pt x="2374" y="7470"/>
                  </a:cubicBezTo>
                  <a:cubicBezTo>
                    <a:pt x="2374" y="7416"/>
                    <a:pt x="2378" y="7394"/>
                    <a:pt x="2386" y="7394"/>
                  </a:cubicBezTo>
                  <a:cubicBezTo>
                    <a:pt x="2408" y="7394"/>
                    <a:pt x="2453" y="7568"/>
                    <a:pt x="2480" y="7646"/>
                  </a:cubicBezTo>
                  <a:cubicBezTo>
                    <a:pt x="2550" y="7716"/>
                    <a:pt x="2689" y="8065"/>
                    <a:pt x="2829" y="8065"/>
                  </a:cubicBezTo>
                  <a:cubicBezTo>
                    <a:pt x="2968" y="8065"/>
                    <a:pt x="2899" y="7889"/>
                    <a:pt x="2862" y="7856"/>
                  </a:cubicBezTo>
                  <a:cubicBezTo>
                    <a:pt x="2793" y="7786"/>
                    <a:pt x="2583" y="7437"/>
                    <a:pt x="2583" y="7331"/>
                  </a:cubicBezTo>
                  <a:cubicBezTo>
                    <a:pt x="2583" y="7261"/>
                    <a:pt x="2270" y="6669"/>
                    <a:pt x="2164" y="6529"/>
                  </a:cubicBezTo>
                  <a:cubicBezTo>
                    <a:pt x="2025" y="6390"/>
                    <a:pt x="1885" y="6320"/>
                    <a:pt x="1885" y="6320"/>
                  </a:cubicBezTo>
                  <a:cubicBezTo>
                    <a:pt x="1885" y="6320"/>
                    <a:pt x="2619" y="2480"/>
                    <a:pt x="1187" y="1"/>
                  </a:cubicBezTo>
                  <a:close/>
                </a:path>
              </a:pathLst>
            </a:custGeom>
            <a:solidFill>
              <a:srgbClr val="FFD4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681;p50"/>
            <p:cNvSpPr/>
            <p:nvPr/>
          </p:nvSpPr>
          <p:spPr>
            <a:xfrm>
              <a:off x="5391936" y="3638933"/>
              <a:ext cx="248302" cy="191918"/>
            </a:xfrm>
            <a:custGeom>
              <a:avLst/>
              <a:gdLst/>
              <a:ahLst/>
              <a:cxnLst/>
              <a:rect l="l" t="t" r="r" b="b"/>
              <a:pathLst>
                <a:path w="1537" h="1188" extrusionOk="0">
                  <a:moveTo>
                    <a:pt x="1327" y="1"/>
                  </a:moveTo>
                  <a:cubicBezTo>
                    <a:pt x="945" y="456"/>
                    <a:pt x="1" y="805"/>
                    <a:pt x="1" y="805"/>
                  </a:cubicBezTo>
                  <a:lnTo>
                    <a:pt x="71" y="1188"/>
                  </a:lnTo>
                  <a:cubicBezTo>
                    <a:pt x="1084" y="1188"/>
                    <a:pt x="1537" y="420"/>
                    <a:pt x="1537" y="420"/>
                  </a:cubicBezTo>
                  <a:cubicBezTo>
                    <a:pt x="1537" y="140"/>
                    <a:pt x="1327" y="1"/>
                    <a:pt x="13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682;p50"/>
            <p:cNvSpPr/>
            <p:nvPr/>
          </p:nvSpPr>
          <p:spPr>
            <a:xfrm>
              <a:off x="5425862" y="3780126"/>
              <a:ext cx="22617" cy="53311"/>
            </a:xfrm>
            <a:custGeom>
              <a:avLst/>
              <a:gdLst/>
              <a:ahLst/>
              <a:cxnLst/>
              <a:rect l="l" t="t" r="r" b="b"/>
              <a:pathLst>
                <a:path w="140" h="330" extrusionOk="0">
                  <a:moveTo>
                    <a:pt x="0" y="1"/>
                  </a:moveTo>
                  <a:lnTo>
                    <a:pt x="0" y="34"/>
                  </a:lnTo>
                  <a:lnTo>
                    <a:pt x="70" y="314"/>
                  </a:lnTo>
                  <a:cubicBezTo>
                    <a:pt x="70" y="314"/>
                    <a:pt x="86" y="330"/>
                    <a:pt x="97" y="330"/>
                  </a:cubicBezTo>
                  <a:cubicBezTo>
                    <a:pt x="102" y="330"/>
                    <a:pt x="106" y="326"/>
                    <a:pt x="106" y="314"/>
                  </a:cubicBezTo>
                  <a:cubicBezTo>
                    <a:pt x="140" y="314"/>
                    <a:pt x="140" y="314"/>
                    <a:pt x="140" y="280"/>
                  </a:cubicBezTo>
                  <a:lnTo>
                    <a:pt x="36" y="1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683;p50"/>
            <p:cNvSpPr/>
            <p:nvPr/>
          </p:nvSpPr>
          <p:spPr>
            <a:xfrm>
              <a:off x="5459625" y="3774311"/>
              <a:ext cx="22779" cy="51211"/>
            </a:xfrm>
            <a:custGeom>
              <a:avLst/>
              <a:gdLst/>
              <a:ahLst/>
              <a:cxnLst/>
              <a:rect l="l" t="t" r="r" b="b"/>
              <a:pathLst>
                <a:path w="141" h="317" extrusionOk="0">
                  <a:moveTo>
                    <a:pt x="37" y="1"/>
                  </a:moveTo>
                  <a:cubicBezTo>
                    <a:pt x="1" y="1"/>
                    <a:pt x="1" y="37"/>
                    <a:pt x="1" y="37"/>
                  </a:cubicBezTo>
                  <a:lnTo>
                    <a:pt x="70" y="316"/>
                  </a:lnTo>
                  <a:lnTo>
                    <a:pt x="107" y="316"/>
                  </a:lnTo>
                  <a:cubicBezTo>
                    <a:pt x="107" y="316"/>
                    <a:pt x="140" y="316"/>
                    <a:pt x="140" y="280"/>
                  </a:cubicBezTo>
                  <a:lnTo>
                    <a:pt x="70" y="37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684;p50"/>
            <p:cNvSpPr/>
            <p:nvPr/>
          </p:nvSpPr>
          <p:spPr>
            <a:xfrm>
              <a:off x="5499366" y="3751694"/>
              <a:ext cx="28110" cy="56542"/>
            </a:xfrm>
            <a:custGeom>
              <a:avLst/>
              <a:gdLst/>
              <a:ahLst/>
              <a:cxnLst/>
              <a:rect l="l" t="t" r="r" b="b"/>
              <a:pathLst>
                <a:path w="174" h="350" extrusionOk="0">
                  <a:moveTo>
                    <a:pt x="0" y="1"/>
                  </a:moveTo>
                  <a:lnTo>
                    <a:pt x="0" y="37"/>
                  </a:lnTo>
                  <a:lnTo>
                    <a:pt x="104" y="350"/>
                  </a:lnTo>
                  <a:lnTo>
                    <a:pt x="140" y="350"/>
                  </a:lnTo>
                  <a:cubicBezTo>
                    <a:pt x="140" y="350"/>
                    <a:pt x="173" y="350"/>
                    <a:pt x="140" y="316"/>
                  </a:cubicBezTo>
                  <a:lnTo>
                    <a:pt x="34" y="37"/>
                  </a:lnTo>
                  <a:cubicBezTo>
                    <a:pt x="34" y="1"/>
                    <a:pt x="34" y="1"/>
                    <a:pt x="0" y="1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685;p50"/>
            <p:cNvSpPr/>
            <p:nvPr/>
          </p:nvSpPr>
          <p:spPr>
            <a:xfrm>
              <a:off x="5538623" y="3740547"/>
              <a:ext cx="28594" cy="51049"/>
            </a:xfrm>
            <a:custGeom>
              <a:avLst/>
              <a:gdLst/>
              <a:ahLst/>
              <a:cxnLst/>
              <a:rect l="l" t="t" r="r" b="b"/>
              <a:pathLst>
                <a:path w="177" h="316" extrusionOk="0">
                  <a:moveTo>
                    <a:pt x="0" y="0"/>
                  </a:moveTo>
                  <a:lnTo>
                    <a:pt x="0" y="36"/>
                  </a:lnTo>
                  <a:lnTo>
                    <a:pt x="106" y="316"/>
                  </a:lnTo>
                  <a:lnTo>
                    <a:pt x="140" y="316"/>
                  </a:lnTo>
                  <a:cubicBezTo>
                    <a:pt x="176" y="316"/>
                    <a:pt x="176" y="279"/>
                    <a:pt x="176" y="279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686;p50"/>
            <p:cNvSpPr/>
            <p:nvPr/>
          </p:nvSpPr>
          <p:spPr>
            <a:xfrm>
              <a:off x="5572386" y="3706622"/>
              <a:ext cx="34087" cy="53634"/>
            </a:xfrm>
            <a:custGeom>
              <a:avLst/>
              <a:gdLst/>
              <a:ahLst/>
              <a:cxnLst/>
              <a:rect l="l" t="t" r="r" b="b"/>
              <a:pathLst>
                <a:path w="211" h="332" extrusionOk="0">
                  <a:moveTo>
                    <a:pt x="1" y="1"/>
                  </a:moveTo>
                  <a:lnTo>
                    <a:pt x="1" y="37"/>
                  </a:lnTo>
                  <a:lnTo>
                    <a:pt x="140" y="316"/>
                  </a:lnTo>
                  <a:cubicBezTo>
                    <a:pt x="140" y="316"/>
                    <a:pt x="156" y="331"/>
                    <a:pt x="167" y="331"/>
                  </a:cubicBezTo>
                  <a:cubicBezTo>
                    <a:pt x="173" y="331"/>
                    <a:pt x="177" y="327"/>
                    <a:pt x="177" y="316"/>
                  </a:cubicBezTo>
                  <a:cubicBezTo>
                    <a:pt x="210" y="316"/>
                    <a:pt x="210" y="316"/>
                    <a:pt x="177" y="280"/>
                  </a:cubicBezTo>
                  <a:lnTo>
                    <a:pt x="37" y="1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687;p50"/>
            <p:cNvSpPr/>
            <p:nvPr/>
          </p:nvSpPr>
          <p:spPr>
            <a:xfrm>
              <a:off x="5595003" y="3684166"/>
              <a:ext cx="33925" cy="51049"/>
            </a:xfrm>
            <a:custGeom>
              <a:avLst/>
              <a:gdLst/>
              <a:ahLst/>
              <a:cxnLst/>
              <a:rect l="l" t="t" r="r" b="b"/>
              <a:pathLst>
                <a:path w="210" h="316" extrusionOk="0">
                  <a:moveTo>
                    <a:pt x="37" y="0"/>
                  </a:moveTo>
                  <a:cubicBezTo>
                    <a:pt x="37" y="0"/>
                    <a:pt x="0" y="36"/>
                    <a:pt x="37" y="36"/>
                  </a:cubicBezTo>
                  <a:lnTo>
                    <a:pt x="140" y="279"/>
                  </a:lnTo>
                  <a:cubicBezTo>
                    <a:pt x="176" y="316"/>
                    <a:pt x="176" y="316"/>
                    <a:pt x="210" y="316"/>
                  </a:cubicBezTo>
                  <a:lnTo>
                    <a:pt x="210" y="279"/>
                  </a:lnTo>
                  <a:lnTo>
                    <a:pt x="70" y="36"/>
                  </a:lnTo>
                  <a:cubicBezTo>
                    <a:pt x="70" y="0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688;p50"/>
            <p:cNvSpPr/>
            <p:nvPr/>
          </p:nvSpPr>
          <p:spPr>
            <a:xfrm>
              <a:off x="4258835" y="2213425"/>
              <a:ext cx="1094017" cy="1143756"/>
            </a:xfrm>
            <a:custGeom>
              <a:avLst/>
              <a:gdLst/>
              <a:ahLst/>
              <a:cxnLst/>
              <a:rect l="l" t="t" r="r" b="b"/>
              <a:pathLst>
                <a:path w="6772" h="7080" extrusionOk="0">
                  <a:moveTo>
                    <a:pt x="6360" y="4982"/>
                  </a:moveTo>
                  <a:lnTo>
                    <a:pt x="6360" y="4982"/>
                  </a:lnTo>
                  <a:cubicBezTo>
                    <a:pt x="6378" y="5011"/>
                    <a:pt x="6399" y="5036"/>
                    <a:pt x="6423" y="5055"/>
                  </a:cubicBezTo>
                  <a:cubicBezTo>
                    <a:pt x="6423" y="5055"/>
                    <a:pt x="6398" y="5028"/>
                    <a:pt x="6360" y="4982"/>
                  </a:cubicBezTo>
                  <a:close/>
                  <a:moveTo>
                    <a:pt x="2913" y="1"/>
                  </a:moveTo>
                  <a:cubicBezTo>
                    <a:pt x="2611" y="1"/>
                    <a:pt x="2246" y="45"/>
                    <a:pt x="1815" y="169"/>
                  </a:cubicBezTo>
                  <a:cubicBezTo>
                    <a:pt x="313" y="624"/>
                    <a:pt x="34" y="2053"/>
                    <a:pt x="34" y="2682"/>
                  </a:cubicBezTo>
                  <a:cubicBezTo>
                    <a:pt x="0" y="3310"/>
                    <a:pt x="243" y="4497"/>
                    <a:pt x="280" y="4846"/>
                  </a:cubicBezTo>
                  <a:cubicBezTo>
                    <a:pt x="313" y="5195"/>
                    <a:pt x="140" y="5510"/>
                    <a:pt x="104" y="5963"/>
                  </a:cubicBezTo>
                  <a:cubicBezTo>
                    <a:pt x="70" y="6418"/>
                    <a:pt x="489" y="6800"/>
                    <a:pt x="489" y="6800"/>
                  </a:cubicBezTo>
                  <a:cubicBezTo>
                    <a:pt x="489" y="6557"/>
                    <a:pt x="768" y="6242"/>
                    <a:pt x="768" y="6242"/>
                  </a:cubicBezTo>
                  <a:cubicBezTo>
                    <a:pt x="768" y="6731"/>
                    <a:pt x="1396" y="7080"/>
                    <a:pt x="1396" y="7080"/>
                  </a:cubicBezTo>
                  <a:lnTo>
                    <a:pt x="6772" y="7046"/>
                  </a:lnTo>
                  <a:cubicBezTo>
                    <a:pt x="6772" y="7046"/>
                    <a:pt x="6526" y="6382"/>
                    <a:pt x="6247" y="5823"/>
                  </a:cubicBezTo>
                  <a:cubicBezTo>
                    <a:pt x="5968" y="5265"/>
                    <a:pt x="5968" y="4324"/>
                    <a:pt x="5968" y="4324"/>
                  </a:cubicBezTo>
                  <a:lnTo>
                    <a:pt x="5968" y="4324"/>
                  </a:lnTo>
                  <a:cubicBezTo>
                    <a:pt x="6046" y="4580"/>
                    <a:pt x="6255" y="4855"/>
                    <a:pt x="6360" y="4982"/>
                  </a:cubicBezTo>
                  <a:lnTo>
                    <a:pt x="6360" y="4982"/>
                  </a:lnTo>
                  <a:cubicBezTo>
                    <a:pt x="6246" y="4797"/>
                    <a:pt x="6242" y="4439"/>
                    <a:pt x="6213" y="4287"/>
                  </a:cubicBezTo>
                  <a:cubicBezTo>
                    <a:pt x="6213" y="4114"/>
                    <a:pt x="6107" y="2927"/>
                    <a:pt x="5725" y="2053"/>
                  </a:cubicBezTo>
                  <a:cubicBezTo>
                    <a:pt x="5306" y="1182"/>
                    <a:pt x="4189" y="378"/>
                    <a:pt x="4083" y="308"/>
                  </a:cubicBezTo>
                  <a:cubicBezTo>
                    <a:pt x="4010" y="259"/>
                    <a:pt x="3640" y="1"/>
                    <a:pt x="2913" y="1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689;p50"/>
            <p:cNvSpPr/>
            <p:nvPr/>
          </p:nvSpPr>
          <p:spPr>
            <a:xfrm>
              <a:off x="4523613" y="2697587"/>
              <a:ext cx="592404" cy="625835"/>
            </a:xfrm>
            <a:custGeom>
              <a:avLst/>
              <a:gdLst/>
              <a:ahLst/>
              <a:cxnLst/>
              <a:rect l="l" t="t" r="r" b="b"/>
              <a:pathLst>
                <a:path w="3667" h="3874" extrusionOk="0">
                  <a:moveTo>
                    <a:pt x="3248" y="0"/>
                  </a:moveTo>
                  <a:cubicBezTo>
                    <a:pt x="3142" y="34"/>
                    <a:pt x="3039" y="34"/>
                    <a:pt x="3039" y="34"/>
                  </a:cubicBezTo>
                  <a:cubicBezTo>
                    <a:pt x="3039" y="34"/>
                    <a:pt x="3072" y="313"/>
                    <a:pt x="3072" y="662"/>
                  </a:cubicBezTo>
                  <a:cubicBezTo>
                    <a:pt x="3072" y="978"/>
                    <a:pt x="3039" y="1327"/>
                    <a:pt x="2899" y="1606"/>
                  </a:cubicBezTo>
                  <a:cubicBezTo>
                    <a:pt x="2793" y="1815"/>
                    <a:pt x="2653" y="1988"/>
                    <a:pt x="2480" y="2128"/>
                  </a:cubicBezTo>
                  <a:cubicBezTo>
                    <a:pt x="2514" y="2374"/>
                    <a:pt x="2550" y="2896"/>
                    <a:pt x="2723" y="3142"/>
                  </a:cubicBezTo>
                  <a:cubicBezTo>
                    <a:pt x="2932" y="3454"/>
                    <a:pt x="3248" y="3560"/>
                    <a:pt x="3248" y="3560"/>
                  </a:cubicBezTo>
                  <a:lnTo>
                    <a:pt x="3351" y="3664"/>
                  </a:lnTo>
                  <a:lnTo>
                    <a:pt x="3351" y="3560"/>
                  </a:lnTo>
                  <a:lnTo>
                    <a:pt x="3421" y="3560"/>
                  </a:lnTo>
                  <a:cubicBezTo>
                    <a:pt x="3491" y="3560"/>
                    <a:pt x="3561" y="3560"/>
                    <a:pt x="3667" y="3594"/>
                  </a:cubicBezTo>
                  <a:cubicBezTo>
                    <a:pt x="3491" y="3351"/>
                    <a:pt x="3318" y="3035"/>
                    <a:pt x="3178" y="2583"/>
                  </a:cubicBezTo>
                  <a:cubicBezTo>
                    <a:pt x="3002" y="1885"/>
                    <a:pt x="3351" y="1187"/>
                    <a:pt x="3351" y="908"/>
                  </a:cubicBezTo>
                  <a:cubicBezTo>
                    <a:pt x="3388" y="662"/>
                    <a:pt x="3281" y="173"/>
                    <a:pt x="3248" y="0"/>
                  </a:cubicBezTo>
                  <a:close/>
                  <a:moveTo>
                    <a:pt x="1433" y="2653"/>
                  </a:moveTo>
                  <a:cubicBezTo>
                    <a:pt x="1327" y="2686"/>
                    <a:pt x="1223" y="2686"/>
                    <a:pt x="1154" y="2723"/>
                  </a:cubicBezTo>
                  <a:cubicBezTo>
                    <a:pt x="1048" y="2723"/>
                    <a:pt x="838" y="2756"/>
                    <a:pt x="629" y="2756"/>
                  </a:cubicBezTo>
                  <a:cubicBezTo>
                    <a:pt x="456" y="2756"/>
                    <a:pt x="246" y="2756"/>
                    <a:pt x="37" y="2686"/>
                  </a:cubicBezTo>
                  <a:lnTo>
                    <a:pt x="37" y="2686"/>
                  </a:lnTo>
                  <a:cubicBezTo>
                    <a:pt x="37" y="2932"/>
                    <a:pt x="0" y="3385"/>
                    <a:pt x="140" y="3873"/>
                  </a:cubicBezTo>
                  <a:cubicBezTo>
                    <a:pt x="246" y="3840"/>
                    <a:pt x="316" y="3840"/>
                    <a:pt x="386" y="3840"/>
                  </a:cubicBezTo>
                  <a:cubicBezTo>
                    <a:pt x="525" y="3840"/>
                    <a:pt x="595" y="3873"/>
                    <a:pt x="595" y="3873"/>
                  </a:cubicBezTo>
                  <a:lnTo>
                    <a:pt x="629" y="3873"/>
                  </a:lnTo>
                  <a:lnTo>
                    <a:pt x="768" y="3803"/>
                  </a:lnTo>
                  <a:cubicBezTo>
                    <a:pt x="768" y="3803"/>
                    <a:pt x="1503" y="3770"/>
                    <a:pt x="1536" y="3211"/>
                  </a:cubicBezTo>
                  <a:cubicBezTo>
                    <a:pt x="1536" y="2932"/>
                    <a:pt x="1503" y="2756"/>
                    <a:pt x="1433" y="2653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690;p50"/>
            <p:cNvSpPr/>
            <p:nvPr/>
          </p:nvSpPr>
          <p:spPr>
            <a:xfrm>
              <a:off x="3740102" y="3441843"/>
              <a:ext cx="603228" cy="1681225"/>
            </a:xfrm>
            <a:custGeom>
              <a:avLst/>
              <a:gdLst/>
              <a:ahLst/>
              <a:cxnLst/>
              <a:rect l="l" t="t" r="r" b="b"/>
              <a:pathLst>
                <a:path w="3734" h="10407" extrusionOk="0">
                  <a:moveTo>
                    <a:pt x="2896" y="1"/>
                  </a:moveTo>
                  <a:cubicBezTo>
                    <a:pt x="2896" y="1"/>
                    <a:pt x="2477" y="210"/>
                    <a:pt x="1988" y="662"/>
                  </a:cubicBezTo>
                  <a:cubicBezTo>
                    <a:pt x="1885" y="768"/>
                    <a:pt x="1779" y="908"/>
                    <a:pt x="1675" y="1048"/>
                  </a:cubicBezTo>
                  <a:cubicBezTo>
                    <a:pt x="1536" y="1187"/>
                    <a:pt x="1430" y="1327"/>
                    <a:pt x="1326" y="1500"/>
                  </a:cubicBezTo>
                  <a:cubicBezTo>
                    <a:pt x="559" y="2687"/>
                    <a:pt x="0" y="4678"/>
                    <a:pt x="908" y="7819"/>
                  </a:cubicBezTo>
                  <a:cubicBezTo>
                    <a:pt x="908" y="7819"/>
                    <a:pt x="768" y="7922"/>
                    <a:pt x="662" y="8098"/>
                  </a:cubicBezTo>
                  <a:cubicBezTo>
                    <a:pt x="559" y="8272"/>
                    <a:pt x="419" y="9039"/>
                    <a:pt x="419" y="9146"/>
                  </a:cubicBezTo>
                  <a:cubicBezTo>
                    <a:pt x="452" y="9249"/>
                    <a:pt x="279" y="9704"/>
                    <a:pt x="243" y="9807"/>
                  </a:cubicBezTo>
                  <a:cubicBezTo>
                    <a:pt x="212" y="9872"/>
                    <a:pt x="178" y="10057"/>
                    <a:pt x="285" y="10057"/>
                  </a:cubicBezTo>
                  <a:cubicBezTo>
                    <a:pt x="293" y="10057"/>
                    <a:pt x="303" y="10056"/>
                    <a:pt x="313" y="10053"/>
                  </a:cubicBezTo>
                  <a:cubicBezTo>
                    <a:pt x="489" y="9983"/>
                    <a:pt x="559" y="9564"/>
                    <a:pt x="592" y="9458"/>
                  </a:cubicBezTo>
                  <a:cubicBezTo>
                    <a:pt x="620" y="9378"/>
                    <a:pt x="627" y="9150"/>
                    <a:pt x="661" y="9150"/>
                  </a:cubicBezTo>
                  <a:cubicBezTo>
                    <a:pt x="670" y="9150"/>
                    <a:pt x="683" y="9169"/>
                    <a:pt x="698" y="9215"/>
                  </a:cubicBezTo>
                  <a:cubicBezTo>
                    <a:pt x="768" y="9458"/>
                    <a:pt x="592" y="10053"/>
                    <a:pt x="559" y="10226"/>
                  </a:cubicBezTo>
                  <a:cubicBezTo>
                    <a:pt x="512" y="10320"/>
                    <a:pt x="543" y="10367"/>
                    <a:pt x="610" y="10367"/>
                  </a:cubicBezTo>
                  <a:cubicBezTo>
                    <a:pt x="643" y="10367"/>
                    <a:pt x="686" y="10355"/>
                    <a:pt x="732" y="10332"/>
                  </a:cubicBezTo>
                  <a:cubicBezTo>
                    <a:pt x="871" y="10262"/>
                    <a:pt x="941" y="9668"/>
                    <a:pt x="941" y="9528"/>
                  </a:cubicBezTo>
                  <a:cubicBezTo>
                    <a:pt x="941" y="9425"/>
                    <a:pt x="941" y="9249"/>
                    <a:pt x="977" y="9215"/>
                  </a:cubicBezTo>
                  <a:cubicBezTo>
                    <a:pt x="1011" y="9215"/>
                    <a:pt x="1047" y="9319"/>
                    <a:pt x="1081" y="9425"/>
                  </a:cubicBezTo>
                  <a:cubicBezTo>
                    <a:pt x="1117" y="9528"/>
                    <a:pt x="1081" y="10017"/>
                    <a:pt x="1081" y="10123"/>
                  </a:cubicBezTo>
                  <a:cubicBezTo>
                    <a:pt x="1081" y="10251"/>
                    <a:pt x="1053" y="10406"/>
                    <a:pt x="1180" y="10406"/>
                  </a:cubicBezTo>
                  <a:cubicBezTo>
                    <a:pt x="1192" y="10406"/>
                    <a:pt x="1206" y="10405"/>
                    <a:pt x="1220" y="10402"/>
                  </a:cubicBezTo>
                  <a:cubicBezTo>
                    <a:pt x="1396" y="10332"/>
                    <a:pt x="1360" y="9844"/>
                    <a:pt x="1360" y="9704"/>
                  </a:cubicBezTo>
                  <a:lnTo>
                    <a:pt x="1360" y="9006"/>
                  </a:lnTo>
                  <a:cubicBezTo>
                    <a:pt x="1360" y="9006"/>
                    <a:pt x="1466" y="9146"/>
                    <a:pt x="1466" y="9249"/>
                  </a:cubicBezTo>
                  <a:cubicBezTo>
                    <a:pt x="1500" y="9319"/>
                    <a:pt x="1606" y="9598"/>
                    <a:pt x="1639" y="9774"/>
                  </a:cubicBezTo>
                  <a:cubicBezTo>
                    <a:pt x="1700" y="9924"/>
                    <a:pt x="1630" y="10100"/>
                    <a:pt x="1746" y="10100"/>
                  </a:cubicBezTo>
                  <a:cubicBezTo>
                    <a:pt x="1764" y="10100"/>
                    <a:pt x="1787" y="10096"/>
                    <a:pt x="1815" y="10087"/>
                  </a:cubicBezTo>
                  <a:cubicBezTo>
                    <a:pt x="1988" y="10017"/>
                    <a:pt x="1885" y="9564"/>
                    <a:pt x="1815" y="9355"/>
                  </a:cubicBezTo>
                  <a:cubicBezTo>
                    <a:pt x="1709" y="9146"/>
                    <a:pt x="1675" y="8587"/>
                    <a:pt x="1675" y="8587"/>
                  </a:cubicBezTo>
                  <a:lnTo>
                    <a:pt x="1675" y="8587"/>
                  </a:lnTo>
                  <a:cubicBezTo>
                    <a:pt x="1676" y="8587"/>
                    <a:pt x="1815" y="8657"/>
                    <a:pt x="1918" y="8760"/>
                  </a:cubicBezTo>
                  <a:cubicBezTo>
                    <a:pt x="1985" y="8861"/>
                    <a:pt x="2021" y="9148"/>
                    <a:pt x="2172" y="9148"/>
                  </a:cubicBezTo>
                  <a:cubicBezTo>
                    <a:pt x="2181" y="9148"/>
                    <a:pt x="2189" y="9147"/>
                    <a:pt x="2198" y="9146"/>
                  </a:cubicBezTo>
                  <a:cubicBezTo>
                    <a:pt x="2374" y="9076"/>
                    <a:pt x="2128" y="8657"/>
                    <a:pt x="1988" y="8238"/>
                  </a:cubicBezTo>
                  <a:cubicBezTo>
                    <a:pt x="1815" y="7853"/>
                    <a:pt x="1396" y="7610"/>
                    <a:pt x="1396" y="7610"/>
                  </a:cubicBezTo>
                  <a:cubicBezTo>
                    <a:pt x="1396" y="7610"/>
                    <a:pt x="698" y="3770"/>
                    <a:pt x="3560" y="1570"/>
                  </a:cubicBezTo>
                  <a:lnTo>
                    <a:pt x="3733" y="1360"/>
                  </a:lnTo>
                  <a:lnTo>
                    <a:pt x="3454" y="908"/>
                  </a:lnTo>
                  <a:lnTo>
                    <a:pt x="2896" y="1"/>
                  </a:lnTo>
                  <a:close/>
                </a:path>
              </a:pathLst>
            </a:custGeom>
            <a:solidFill>
              <a:srgbClr val="FFD4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691;p50"/>
            <p:cNvSpPr/>
            <p:nvPr/>
          </p:nvSpPr>
          <p:spPr>
            <a:xfrm>
              <a:off x="3779197" y="3588529"/>
              <a:ext cx="564133" cy="1088184"/>
            </a:xfrm>
            <a:custGeom>
              <a:avLst/>
              <a:gdLst/>
              <a:ahLst/>
              <a:cxnLst/>
              <a:rect l="l" t="t" r="r" b="b"/>
              <a:pathLst>
                <a:path w="3492" h="6736" extrusionOk="0">
                  <a:moveTo>
                    <a:pt x="3212" y="0"/>
                  </a:moveTo>
                  <a:cubicBezTo>
                    <a:pt x="3212" y="0"/>
                    <a:pt x="1" y="2653"/>
                    <a:pt x="978" y="6735"/>
                  </a:cubicBezTo>
                  <a:lnTo>
                    <a:pt x="1154" y="6702"/>
                  </a:lnTo>
                  <a:cubicBezTo>
                    <a:pt x="1154" y="6702"/>
                    <a:pt x="1084" y="6283"/>
                    <a:pt x="1048" y="5655"/>
                  </a:cubicBezTo>
                  <a:cubicBezTo>
                    <a:pt x="1048" y="4362"/>
                    <a:pt x="1364" y="2128"/>
                    <a:pt x="3318" y="662"/>
                  </a:cubicBezTo>
                  <a:lnTo>
                    <a:pt x="3491" y="452"/>
                  </a:lnTo>
                  <a:lnTo>
                    <a:pt x="3212" y="0"/>
                  </a:lnTo>
                  <a:close/>
                </a:path>
              </a:pathLst>
            </a:custGeom>
            <a:solidFill>
              <a:srgbClr val="EAC3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692;p50"/>
            <p:cNvSpPr/>
            <p:nvPr/>
          </p:nvSpPr>
          <p:spPr>
            <a:xfrm>
              <a:off x="3954316" y="3548788"/>
              <a:ext cx="157996" cy="146685"/>
            </a:xfrm>
            <a:custGeom>
              <a:avLst/>
              <a:gdLst/>
              <a:ahLst/>
              <a:cxnLst/>
              <a:rect l="l" t="t" r="r" b="b"/>
              <a:pathLst>
                <a:path w="978" h="908" extrusionOk="0">
                  <a:moveTo>
                    <a:pt x="662" y="0"/>
                  </a:moveTo>
                  <a:cubicBezTo>
                    <a:pt x="559" y="106"/>
                    <a:pt x="453" y="246"/>
                    <a:pt x="349" y="386"/>
                  </a:cubicBezTo>
                  <a:cubicBezTo>
                    <a:pt x="210" y="525"/>
                    <a:pt x="104" y="665"/>
                    <a:pt x="0" y="838"/>
                  </a:cubicBezTo>
                  <a:cubicBezTo>
                    <a:pt x="0" y="838"/>
                    <a:pt x="104" y="908"/>
                    <a:pt x="243" y="908"/>
                  </a:cubicBezTo>
                  <a:cubicBezTo>
                    <a:pt x="349" y="908"/>
                    <a:pt x="523" y="874"/>
                    <a:pt x="662" y="698"/>
                  </a:cubicBezTo>
                  <a:cubicBezTo>
                    <a:pt x="978" y="419"/>
                    <a:pt x="662" y="0"/>
                    <a:pt x="6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693;p50"/>
            <p:cNvSpPr/>
            <p:nvPr/>
          </p:nvSpPr>
          <p:spPr>
            <a:xfrm>
              <a:off x="4540737" y="4304353"/>
              <a:ext cx="761224" cy="411946"/>
            </a:xfrm>
            <a:custGeom>
              <a:avLst/>
              <a:gdLst/>
              <a:ahLst/>
              <a:cxnLst/>
              <a:rect l="l" t="t" r="r" b="b"/>
              <a:pathLst>
                <a:path w="4712" h="2550" extrusionOk="0">
                  <a:moveTo>
                    <a:pt x="2687" y="1"/>
                  </a:moveTo>
                  <a:lnTo>
                    <a:pt x="1" y="456"/>
                  </a:lnTo>
                  <a:cubicBezTo>
                    <a:pt x="1" y="456"/>
                    <a:pt x="104" y="735"/>
                    <a:pt x="210" y="1117"/>
                  </a:cubicBezTo>
                  <a:cubicBezTo>
                    <a:pt x="280" y="1433"/>
                    <a:pt x="350" y="1816"/>
                    <a:pt x="313" y="2095"/>
                  </a:cubicBezTo>
                  <a:lnTo>
                    <a:pt x="2408" y="2550"/>
                  </a:lnTo>
                  <a:lnTo>
                    <a:pt x="4399" y="2271"/>
                  </a:lnTo>
                  <a:cubicBezTo>
                    <a:pt x="4399" y="2271"/>
                    <a:pt x="4572" y="1782"/>
                    <a:pt x="4641" y="1117"/>
                  </a:cubicBezTo>
                  <a:cubicBezTo>
                    <a:pt x="4678" y="838"/>
                    <a:pt x="4711" y="526"/>
                    <a:pt x="4678" y="176"/>
                  </a:cubicBezTo>
                  <a:lnTo>
                    <a:pt x="2687" y="1"/>
                  </a:lnTo>
                  <a:close/>
                </a:path>
              </a:pathLst>
            </a:custGeom>
            <a:solidFill>
              <a:srgbClr val="FFD4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694;p50"/>
            <p:cNvSpPr/>
            <p:nvPr/>
          </p:nvSpPr>
          <p:spPr>
            <a:xfrm>
              <a:off x="4557376" y="4360733"/>
              <a:ext cx="739091" cy="124230"/>
            </a:xfrm>
            <a:custGeom>
              <a:avLst/>
              <a:gdLst/>
              <a:ahLst/>
              <a:cxnLst/>
              <a:rect l="l" t="t" r="r" b="b"/>
              <a:pathLst>
                <a:path w="4575" h="769" extrusionOk="0">
                  <a:moveTo>
                    <a:pt x="3840" y="1"/>
                  </a:moveTo>
                  <a:cubicBezTo>
                    <a:pt x="2514" y="1"/>
                    <a:pt x="839" y="246"/>
                    <a:pt x="1" y="419"/>
                  </a:cubicBezTo>
                  <a:cubicBezTo>
                    <a:pt x="37" y="526"/>
                    <a:pt x="71" y="629"/>
                    <a:pt x="107" y="768"/>
                  </a:cubicBezTo>
                  <a:cubicBezTo>
                    <a:pt x="107" y="768"/>
                    <a:pt x="1257" y="386"/>
                    <a:pt x="2654" y="386"/>
                  </a:cubicBezTo>
                  <a:cubicBezTo>
                    <a:pt x="3248" y="386"/>
                    <a:pt x="3840" y="456"/>
                    <a:pt x="4399" y="629"/>
                  </a:cubicBezTo>
                  <a:lnTo>
                    <a:pt x="4538" y="768"/>
                  </a:lnTo>
                  <a:cubicBezTo>
                    <a:pt x="4575" y="595"/>
                    <a:pt x="4575" y="419"/>
                    <a:pt x="4575" y="210"/>
                  </a:cubicBezTo>
                  <a:lnTo>
                    <a:pt x="4575" y="37"/>
                  </a:lnTo>
                  <a:cubicBezTo>
                    <a:pt x="4365" y="37"/>
                    <a:pt x="4120" y="1"/>
                    <a:pt x="3840" y="1"/>
                  </a:cubicBezTo>
                  <a:close/>
                </a:path>
              </a:pathLst>
            </a:custGeom>
            <a:solidFill>
              <a:srgbClr val="EAC3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695;p50"/>
            <p:cNvSpPr/>
            <p:nvPr/>
          </p:nvSpPr>
          <p:spPr>
            <a:xfrm>
              <a:off x="4371596" y="4676561"/>
              <a:ext cx="1054437" cy="473819"/>
            </a:xfrm>
            <a:custGeom>
              <a:avLst/>
              <a:gdLst/>
              <a:ahLst/>
              <a:cxnLst/>
              <a:rect l="l" t="t" r="r" b="b"/>
              <a:pathLst>
                <a:path w="6527" h="2933" extrusionOk="0">
                  <a:moveTo>
                    <a:pt x="1187" y="0"/>
                  </a:moveTo>
                  <a:cubicBezTo>
                    <a:pt x="1187" y="0"/>
                    <a:pt x="0" y="1327"/>
                    <a:pt x="173" y="2932"/>
                  </a:cubicBezTo>
                  <a:lnTo>
                    <a:pt x="6526" y="2932"/>
                  </a:lnTo>
                  <a:cubicBezTo>
                    <a:pt x="6526" y="2932"/>
                    <a:pt x="6456" y="735"/>
                    <a:pt x="5549" y="37"/>
                  </a:cubicBezTo>
                  <a:lnTo>
                    <a:pt x="4153" y="279"/>
                  </a:lnTo>
                  <a:lnTo>
                    <a:pt x="3421" y="386"/>
                  </a:lnTo>
                  <a:lnTo>
                    <a:pt x="1989" y="140"/>
                  </a:lnTo>
                  <a:lnTo>
                    <a:pt x="1187" y="0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696;p50"/>
            <p:cNvSpPr/>
            <p:nvPr/>
          </p:nvSpPr>
          <p:spPr>
            <a:xfrm>
              <a:off x="4535406" y="4612426"/>
              <a:ext cx="761062" cy="154763"/>
            </a:xfrm>
            <a:custGeom>
              <a:avLst/>
              <a:gdLst/>
              <a:ahLst/>
              <a:cxnLst/>
              <a:rect l="l" t="t" r="r" b="b"/>
              <a:pathLst>
                <a:path w="4711" h="958" extrusionOk="0">
                  <a:moveTo>
                    <a:pt x="307" y="1"/>
                  </a:moveTo>
                  <a:cubicBezTo>
                    <a:pt x="171" y="1"/>
                    <a:pt x="1" y="443"/>
                    <a:pt x="34" y="537"/>
                  </a:cubicBezTo>
                  <a:cubicBezTo>
                    <a:pt x="34" y="537"/>
                    <a:pt x="1356" y="958"/>
                    <a:pt x="2296" y="958"/>
                  </a:cubicBezTo>
                  <a:cubicBezTo>
                    <a:pt x="2334" y="958"/>
                    <a:pt x="2371" y="957"/>
                    <a:pt x="2407" y="956"/>
                  </a:cubicBezTo>
                  <a:cubicBezTo>
                    <a:pt x="3384" y="922"/>
                    <a:pt x="4571" y="607"/>
                    <a:pt x="4641" y="503"/>
                  </a:cubicBezTo>
                  <a:cubicBezTo>
                    <a:pt x="4641" y="503"/>
                    <a:pt x="4711" y="118"/>
                    <a:pt x="4535" y="15"/>
                  </a:cubicBezTo>
                  <a:cubicBezTo>
                    <a:pt x="4535" y="15"/>
                    <a:pt x="4312" y="399"/>
                    <a:pt x="2847" y="399"/>
                  </a:cubicBezTo>
                  <a:cubicBezTo>
                    <a:pt x="2784" y="399"/>
                    <a:pt x="2718" y="399"/>
                    <a:pt x="2650" y="397"/>
                  </a:cubicBezTo>
                  <a:cubicBezTo>
                    <a:pt x="975" y="364"/>
                    <a:pt x="346" y="15"/>
                    <a:pt x="346" y="15"/>
                  </a:cubicBezTo>
                  <a:cubicBezTo>
                    <a:pt x="334" y="5"/>
                    <a:pt x="320" y="1"/>
                    <a:pt x="3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697;p50"/>
            <p:cNvSpPr/>
            <p:nvPr/>
          </p:nvSpPr>
          <p:spPr>
            <a:xfrm>
              <a:off x="4579993" y="4648613"/>
              <a:ext cx="22779" cy="67688"/>
            </a:xfrm>
            <a:custGeom>
              <a:avLst/>
              <a:gdLst/>
              <a:ahLst/>
              <a:cxnLst/>
              <a:rect l="l" t="t" r="r" b="b"/>
              <a:pathLst>
                <a:path w="141" h="419" extrusionOk="0">
                  <a:moveTo>
                    <a:pt x="107" y="0"/>
                  </a:moveTo>
                  <a:cubicBezTo>
                    <a:pt x="107" y="0"/>
                    <a:pt x="70" y="0"/>
                    <a:pt x="70" y="34"/>
                  </a:cubicBezTo>
                  <a:lnTo>
                    <a:pt x="0" y="383"/>
                  </a:lnTo>
                  <a:lnTo>
                    <a:pt x="0" y="419"/>
                  </a:lnTo>
                  <a:cubicBezTo>
                    <a:pt x="37" y="419"/>
                    <a:pt x="37" y="419"/>
                    <a:pt x="37" y="383"/>
                  </a:cubicBezTo>
                  <a:lnTo>
                    <a:pt x="140" y="34"/>
                  </a:lnTo>
                  <a:cubicBezTo>
                    <a:pt x="140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698;p50"/>
            <p:cNvSpPr/>
            <p:nvPr/>
          </p:nvSpPr>
          <p:spPr>
            <a:xfrm>
              <a:off x="4636374" y="4657175"/>
              <a:ext cx="17286" cy="75927"/>
            </a:xfrm>
            <a:custGeom>
              <a:avLst/>
              <a:gdLst/>
              <a:ahLst/>
              <a:cxnLst/>
              <a:rect l="l" t="t" r="r" b="b"/>
              <a:pathLst>
                <a:path w="107" h="470" extrusionOk="0">
                  <a:moveTo>
                    <a:pt x="62" y="1"/>
                  </a:moveTo>
                  <a:cubicBezTo>
                    <a:pt x="52" y="1"/>
                    <a:pt x="37" y="17"/>
                    <a:pt x="37" y="17"/>
                  </a:cubicBezTo>
                  <a:lnTo>
                    <a:pt x="0" y="436"/>
                  </a:lnTo>
                  <a:cubicBezTo>
                    <a:pt x="0" y="436"/>
                    <a:pt x="0" y="469"/>
                    <a:pt x="37" y="469"/>
                  </a:cubicBezTo>
                  <a:lnTo>
                    <a:pt x="70" y="436"/>
                  </a:lnTo>
                  <a:lnTo>
                    <a:pt x="107" y="50"/>
                  </a:lnTo>
                  <a:cubicBezTo>
                    <a:pt x="107" y="17"/>
                    <a:pt x="107" y="17"/>
                    <a:pt x="70" y="17"/>
                  </a:cubicBezTo>
                  <a:cubicBezTo>
                    <a:pt x="70" y="5"/>
                    <a:pt x="67" y="1"/>
                    <a:pt x="62" y="1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699;p50"/>
            <p:cNvSpPr/>
            <p:nvPr/>
          </p:nvSpPr>
          <p:spPr>
            <a:xfrm>
              <a:off x="4687423" y="4665253"/>
              <a:ext cx="16801" cy="79158"/>
            </a:xfrm>
            <a:custGeom>
              <a:avLst/>
              <a:gdLst/>
              <a:ahLst/>
              <a:cxnLst/>
              <a:rect l="l" t="t" r="r" b="b"/>
              <a:pathLst>
                <a:path w="104" h="490" extrusionOk="0">
                  <a:moveTo>
                    <a:pt x="70" y="0"/>
                  </a:moveTo>
                  <a:cubicBezTo>
                    <a:pt x="70" y="0"/>
                    <a:pt x="70" y="37"/>
                    <a:pt x="34" y="37"/>
                  </a:cubicBezTo>
                  <a:lnTo>
                    <a:pt x="0" y="456"/>
                  </a:lnTo>
                  <a:cubicBezTo>
                    <a:pt x="0" y="456"/>
                    <a:pt x="0" y="489"/>
                    <a:pt x="34" y="489"/>
                  </a:cubicBezTo>
                  <a:lnTo>
                    <a:pt x="70" y="456"/>
                  </a:lnTo>
                  <a:lnTo>
                    <a:pt x="103" y="37"/>
                  </a:lnTo>
                  <a:cubicBezTo>
                    <a:pt x="103" y="37"/>
                    <a:pt x="103" y="0"/>
                    <a:pt x="70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700;p50"/>
            <p:cNvSpPr/>
            <p:nvPr/>
          </p:nvSpPr>
          <p:spPr>
            <a:xfrm>
              <a:off x="4743804" y="4676561"/>
              <a:ext cx="16801" cy="78997"/>
            </a:xfrm>
            <a:custGeom>
              <a:avLst/>
              <a:gdLst/>
              <a:ahLst/>
              <a:cxnLst/>
              <a:rect l="l" t="t" r="r" b="b"/>
              <a:pathLst>
                <a:path w="104" h="489" extrusionOk="0">
                  <a:moveTo>
                    <a:pt x="70" y="0"/>
                  </a:moveTo>
                  <a:cubicBezTo>
                    <a:pt x="34" y="0"/>
                    <a:pt x="34" y="37"/>
                    <a:pt x="34" y="37"/>
                  </a:cubicBezTo>
                  <a:lnTo>
                    <a:pt x="0" y="455"/>
                  </a:lnTo>
                  <a:cubicBezTo>
                    <a:pt x="0" y="455"/>
                    <a:pt x="0" y="489"/>
                    <a:pt x="34" y="489"/>
                  </a:cubicBezTo>
                  <a:lnTo>
                    <a:pt x="70" y="455"/>
                  </a:lnTo>
                  <a:lnTo>
                    <a:pt x="103" y="37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701;p50"/>
            <p:cNvSpPr/>
            <p:nvPr/>
          </p:nvSpPr>
          <p:spPr>
            <a:xfrm>
              <a:off x="4800184" y="4687870"/>
              <a:ext cx="11308" cy="73666"/>
            </a:xfrm>
            <a:custGeom>
              <a:avLst/>
              <a:gdLst/>
              <a:ahLst/>
              <a:cxnLst/>
              <a:rect l="l" t="t" r="r" b="b"/>
              <a:pathLst>
                <a:path w="70" h="456" extrusionOk="0">
                  <a:moveTo>
                    <a:pt x="34" y="0"/>
                  </a:moveTo>
                  <a:lnTo>
                    <a:pt x="0" y="419"/>
                  </a:lnTo>
                  <a:cubicBezTo>
                    <a:pt x="0" y="455"/>
                    <a:pt x="34" y="455"/>
                    <a:pt x="34" y="455"/>
                  </a:cubicBezTo>
                  <a:cubicBezTo>
                    <a:pt x="70" y="455"/>
                    <a:pt x="70" y="455"/>
                    <a:pt x="70" y="419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702;p50"/>
            <p:cNvSpPr/>
            <p:nvPr/>
          </p:nvSpPr>
          <p:spPr>
            <a:xfrm>
              <a:off x="4856564" y="4687870"/>
              <a:ext cx="11308" cy="78997"/>
            </a:xfrm>
            <a:custGeom>
              <a:avLst/>
              <a:gdLst/>
              <a:ahLst/>
              <a:cxnLst/>
              <a:rect l="l" t="t" r="r" b="b"/>
              <a:pathLst>
                <a:path w="70" h="489" extrusionOk="0">
                  <a:moveTo>
                    <a:pt x="34" y="0"/>
                  </a:moveTo>
                  <a:cubicBezTo>
                    <a:pt x="0" y="0"/>
                    <a:pt x="0" y="36"/>
                    <a:pt x="0" y="36"/>
                  </a:cubicBezTo>
                  <a:lnTo>
                    <a:pt x="0" y="455"/>
                  </a:lnTo>
                  <a:lnTo>
                    <a:pt x="0" y="489"/>
                  </a:lnTo>
                  <a:cubicBezTo>
                    <a:pt x="34" y="489"/>
                    <a:pt x="34" y="489"/>
                    <a:pt x="34" y="455"/>
                  </a:cubicBezTo>
                  <a:lnTo>
                    <a:pt x="70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703;p50"/>
            <p:cNvSpPr/>
            <p:nvPr/>
          </p:nvSpPr>
          <p:spPr>
            <a:xfrm>
              <a:off x="4901636" y="4693685"/>
              <a:ext cx="16801" cy="79158"/>
            </a:xfrm>
            <a:custGeom>
              <a:avLst/>
              <a:gdLst/>
              <a:ahLst/>
              <a:cxnLst/>
              <a:rect l="l" t="t" r="r" b="b"/>
              <a:pathLst>
                <a:path w="104" h="490" extrusionOk="0">
                  <a:moveTo>
                    <a:pt x="34" y="0"/>
                  </a:moveTo>
                  <a:cubicBezTo>
                    <a:pt x="34" y="0"/>
                    <a:pt x="0" y="0"/>
                    <a:pt x="0" y="34"/>
                  </a:cubicBezTo>
                  <a:lnTo>
                    <a:pt x="34" y="453"/>
                  </a:lnTo>
                  <a:cubicBezTo>
                    <a:pt x="34" y="453"/>
                    <a:pt x="34" y="489"/>
                    <a:pt x="70" y="489"/>
                  </a:cubicBezTo>
                  <a:lnTo>
                    <a:pt x="104" y="453"/>
                  </a:lnTo>
                  <a:lnTo>
                    <a:pt x="70" y="34"/>
                  </a:lnTo>
                  <a:cubicBezTo>
                    <a:pt x="70" y="0"/>
                    <a:pt x="70" y="0"/>
                    <a:pt x="34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704;p50"/>
            <p:cNvSpPr/>
            <p:nvPr/>
          </p:nvSpPr>
          <p:spPr>
            <a:xfrm>
              <a:off x="4952201" y="4693685"/>
              <a:ext cx="17286" cy="73181"/>
            </a:xfrm>
            <a:custGeom>
              <a:avLst/>
              <a:gdLst/>
              <a:ahLst/>
              <a:cxnLst/>
              <a:rect l="l" t="t" r="r" b="b"/>
              <a:pathLst>
                <a:path w="107" h="453" extrusionOk="0">
                  <a:moveTo>
                    <a:pt x="36" y="0"/>
                  </a:moveTo>
                  <a:cubicBezTo>
                    <a:pt x="0" y="0"/>
                    <a:pt x="0" y="0"/>
                    <a:pt x="0" y="34"/>
                  </a:cubicBezTo>
                  <a:lnTo>
                    <a:pt x="36" y="419"/>
                  </a:lnTo>
                  <a:cubicBezTo>
                    <a:pt x="36" y="453"/>
                    <a:pt x="70" y="453"/>
                    <a:pt x="70" y="453"/>
                  </a:cubicBezTo>
                  <a:cubicBezTo>
                    <a:pt x="106" y="453"/>
                    <a:pt x="106" y="453"/>
                    <a:pt x="106" y="419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705;p50"/>
            <p:cNvSpPr/>
            <p:nvPr/>
          </p:nvSpPr>
          <p:spPr>
            <a:xfrm>
              <a:off x="5008582" y="4687870"/>
              <a:ext cx="17286" cy="73666"/>
            </a:xfrm>
            <a:custGeom>
              <a:avLst/>
              <a:gdLst/>
              <a:ahLst/>
              <a:cxnLst/>
              <a:rect l="l" t="t" r="r" b="b"/>
              <a:pathLst>
                <a:path w="107" h="456" extrusionOk="0">
                  <a:moveTo>
                    <a:pt x="37" y="0"/>
                  </a:moveTo>
                  <a:lnTo>
                    <a:pt x="0" y="36"/>
                  </a:lnTo>
                  <a:lnTo>
                    <a:pt x="37" y="455"/>
                  </a:lnTo>
                  <a:lnTo>
                    <a:pt x="70" y="455"/>
                  </a:lnTo>
                  <a:cubicBezTo>
                    <a:pt x="106" y="455"/>
                    <a:pt x="106" y="455"/>
                    <a:pt x="106" y="419"/>
                  </a:cubicBezTo>
                  <a:lnTo>
                    <a:pt x="7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706;p50"/>
            <p:cNvSpPr/>
            <p:nvPr/>
          </p:nvSpPr>
          <p:spPr>
            <a:xfrm>
              <a:off x="5070778" y="4685446"/>
              <a:ext cx="16801" cy="70112"/>
            </a:xfrm>
            <a:custGeom>
              <a:avLst/>
              <a:gdLst/>
              <a:ahLst/>
              <a:cxnLst/>
              <a:rect l="l" t="t" r="r" b="b"/>
              <a:pathLst>
                <a:path w="104" h="434" extrusionOk="0">
                  <a:moveTo>
                    <a:pt x="60" y="0"/>
                  </a:moveTo>
                  <a:cubicBezTo>
                    <a:pt x="54" y="0"/>
                    <a:pt x="46" y="4"/>
                    <a:pt x="34" y="15"/>
                  </a:cubicBezTo>
                  <a:lnTo>
                    <a:pt x="1" y="15"/>
                  </a:lnTo>
                  <a:lnTo>
                    <a:pt x="34" y="400"/>
                  </a:lnTo>
                  <a:cubicBezTo>
                    <a:pt x="34" y="434"/>
                    <a:pt x="70" y="434"/>
                    <a:pt x="70" y="434"/>
                  </a:cubicBezTo>
                  <a:cubicBezTo>
                    <a:pt x="104" y="434"/>
                    <a:pt x="104" y="400"/>
                    <a:pt x="104" y="400"/>
                  </a:cubicBezTo>
                  <a:lnTo>
                    <a:pt x="70" y="15"/>
                  </a:lnTo>
                  <a:cubicBezTo>
                    <a:pt x="70" y="15"/>
                    <a:pt x="70" y="0"/>
                    <a:pt x="60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707;p50"/>
            <p:cNvSpPr/>
            <p:nvPr/>
          </p:nvSpPr>
          <p:spPr>
            <a:xfrm>
              <a:off x="5138467" y="4674138"/>
              <a:ext cx="16801" cy="64781"/>
            </a:xfrm>
            <a:custGeom>
              <a:avLst/>
              <a:gdLst/>
              <a:ahLst/>
              <a:cxnLst/>
              <a:rect l="l" t="t" r="r" b="b"/>
              <a:pathLst>
                <a:path w="104" h="401" extrusionOk="0">
                  <a:moveTo>
                    <a:pt x="43" y="0"/>
                  </a:moveTo>
                  <a:cubicBezTo>
                    <a:pt x="38" y="0"/>
                    <a:pt x="34" y="4"/>
                    <a:pt x="34" y="15"/>
                  </a:cubicBezTo>
                  <a:lnTo>
                    <a:pt x="0" y="15"/>
                  </a:lnTo>
                  <a:lnTo>
                    <a:pt x="34" y="401"/>
                  </a:lnTo>
                  <a:lnTo>
                    <a:pt x="70" y="401"/>
                  </a:lnTo>
                  <a:cubicBezTo>
                    <a:pt x="70" y="401"/>
                    <a:pt x="104" y="401"/>
                    <a:pt x="104" y="364"/>
                  </a:cubicBezTo>
                  <a:lnTo>
                    <a:pt x="70" y="15"/>
                  </a:lnTo>
                  <a:cubicBezTo>
                    <a:pt x="70" y="15"/>
                    <a:pt x="54" y="0"/>
                    <a:pt x="43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708;p50"/>
            <p:cNvSpPr/>
            <p:nvPr/>
          </p:nvSpPr>
          <p:spPr>
            <a:xfrm>
              <a:off x="5200178" y="4659760"/>
              <a:ext cx="11470" cy="67850"/>
            </a:xfrm>
            <a:custGeom>
              <a:avLst/>
              <a:gdLst/>
              <a:ahLst/>
              <a:cxnLst/>
              <a:rect l="l" t="t" r="r" b="b"/>
              <a:pathLst>
                <a:path w="71" h="420" extrusionOk="0">
                  <a:moveTo>
                    <a:pt x="1" y="1"/>
                  </a:moveTo>
                  <a:lnTo>
                    <a:pt x="1" y="34"/>
                  </a:lnTo>
                  <a:lnTo>
                    <a:pt x="1" y="383"/>
                  </a:lnTo>
                  <a:cubicBezTo>
                    <a:pt x="1" y="420"/>
                    <a:pt x="37" y="420"/>
                    <a:pt x="37" y="420"/>
                  </a:cubicBezTo>
                  <a:cubicBezTo>
                    <a:pt x="71" y="420"/>
                    <a:pt x="71" y="420"/>
                    <a:pt x="71" y="383"/>
                  </a:cubicBezTo>
                  <a:lnTo>
                    <a:pt x="37" y="34"/>
                  </a:lnTo>
                  <a:cubicBezTo>
                    <a:pt x="37" y="34"/>
                    <a:pt x="37" y="1"/>
                    <a:pt x="1" y="1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709;p50"/>
            <p:cNvSpPr/>
            <p:nvPr/>
          </p:nvSpPr>
          <p:spPr>
            <a:xfrm>
              <a:off x="5245412" y="4648613"/>
              <a:ext cx="11470" cy="61873"/>
            </a:xfrm>
            <a:custGeom>
              <a:avLst/>
              <a:gdLst/>
              <a:ahLst/>
              <a:cxnLst/>
              <a:rect l="l" t="t" r="r" b="b"/>
              <a:pathLst>
                <a:path w="71" h="383" extrusionOk="0">
                  <a:moveTo>
                    <a:pt x="37" y="0"/>
                  </a:moveTo>
                  <a:lnTo>
                    <a:pt x="0" y="34"/>
                  </a:lnTo>
                  <a:lnTo>
                    <a:pt x="37" y="383"/>
                  </a:lnTo>
                  <a:lnTo>
                    <a:pt x="70" y="383"/>
                  </a:lnTo>
                  <a:lnTo>
                    <a:pt x="70" y="3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710;p50"/>
            <p:cNvSpPr/>
            <p:nvPr/>
          </p:nvSpPr>
          <p:spPr>
            <a:xfrm>
              <a:off x="4591302" y="5150223"/>
              <a:ext cx="209046" cy="162"/>
            </a:xfrm>
            <a:custGeom>
              <a:avLst/>
              <a:gdLst/>
              <a:ahLst/>
              <a:cxnLst/>
              <a:rect l="l" t="t" r="r" b="b"/>
              <a:pathLst>
                <a:path w="1294" h="1" extrusionOk="0">
                  <a:moveTo>
                    <a:pt x="129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711;p50"/>
            <p:cNvSpPr/>
            <p:nvPr/>
          </p:nvSpPr>
          <p:spPr>
            <a:xfrm>
              <a:off x="4574501" y="4732942"/>
              <a:ext cx="242487" cy="417439"/>
            </a:xfrm>
            <a:custGeom>
              <a:avLst/>
              <a:gdLst/>
              <a:ahLst/>
              <a:cxnLst/>
              <a:rect l="l" t="t" r="r" b="b"/>
              <a:pathLst>
                <a:path w="1501" h="2584" extrusionOk="0">
                  <a:moveTo>
                    <a:pt x="523" y="0"/>
                  </a:moveTo>
                  <a:cubicBezTo>
                    <a:pt x="523" y="0"/>
                    <a:pt x="1" y="978"/>
                    <a:pt x="104" y="2583"/>
                  </a:cubicBezTo>
                  <a:lnTo>
                    <a:pt x="1397" y="2583"/>
                  </a:lnTo>
                  <a:cubicBezTo>
                    <a:pt x="1397" y="2410"/>
                    <a:pt x="1397" y="525"/>
                    <a:pt x="1500" y="176"/>
                  </a:cubicBezTo>
                  <a:lnTo>
                    <a:pt x="1397" y="176"/>
                  </a:lnTo>
                  <a:cubicBezTo>
                    <a:pt x="1327" y="140"/>
                    <a:pt x="1221" y="140"/>
                    <a:pt x="1118" y="106"/>
                  </a:cubicBezTo>
                  <a:cubicBezTo>
                    <a:pt x="1082" y="106"/>
                    <a:pt x="1082" y="140"/>
                    <a:pt x="1082" y="140"/>
                  </a:cubicBezTo>
                  <a:cubicBezTo>
                    <a:pt x="1048" y="140"/>
                    <a:pt x="1048" y="106"/>
                    <a:pt x="1048" y="106"/>
                  </a:cubicBezTo>
                  <a:cubicBezTo>
                    <a:pt x="942" y="70"/>
                    <a:pt x="839" y="70"/>
                    <a:pt x="733" y="37"/>
                  </a:cubicBezTo>
                  <a:lnTo>
                    <a:pt x="733" y="70"/>
                  </a:lnTo>
                  <a:cubicBezTo>
                    <a:pt x="699" y="70"/>
                    <a:pt x="699" y="37"/>
                    <a:pt x="699" y="37"/>
                  </a:cubicBezTo>
                  <a:cubicBezTo>
                    <a:pt x="629" y="37"/>
                    <a:pt x="559" y="0"/>
                    <a:pt x="523" y="0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712;p50"/>
            <p:cNvSpPr/>
            <p:nvPr/>
          </p:nvSpPr>
          <p:spPr>
            <a:xfrm>
              <a:off x="4687423" y="4738758"/>
              <a:ext cx="5493" cy="5654"/>
            </a:xfrm>
            <a:custGeom>
              <a:avLst/>
              <a:gdLst/>
              <a:ahLst/>
              <a:cxnLst/>
              <a:rect l="l" t="t" r="r" b="b"/>
              <a:pathLst>
                <a:path w="34" h="35" extrusionOk="0">
                  <a:moveTo>
                    <a:pt x="0" y="1"/>
                  </a:moveTo>
                  <a:cubicBezTo>
                    <a:pt x="0" y="1"/>
                    <a:pt x="0" y="34"/>
                    <a:pt x="34" y="34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92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713;p50"/>
            <p:cNvSpPr/>
            <p:nvPr/>
          </p:nvSpPr>
          <p:spPr>
            <a:xfrm>
              <a:off x="4743804" y="4750066"/>
              <a:ext cx="11308" cy="5493"/>
            </a:xfrm>
            <a:custGeom>
              <a:avLst/>
              <a:gdLst/>
              <a:ahLst/>
              <a:cxnLst/>
              <a:rect l="l" t="t" r="r" b="b"/>
              <a:pathLst>
                <a:path w="70" h="34" extrusionOk="0">
                  <a:moveTo>
                    <a:pt x="0" y="0"/>
                  </a:moveTo>
                  <a:cubicBezTo>
                    <a:pt x="0" y="0"/>
                    <a:pt x="0" y="34"/>
                    <a:pt x="34" y="34"/>
                  </a:cubicBezTo>
                  <a:cubicBezTo>
                    <a:pt x="34" y="34"/>
                    <a:pt x="34" y="0"/>
                    <a:pt x="70" y="0"/>
                  </a:cubicBezTo>
                  <a:close/>
                </a:path>
              </a:pathLst>
            </a:custGeom>
            <a:solidFill>
              <a:srgbClr val="92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714;p50"/>
            <p:cNvSpPr/>
            <p:nvPr/>
          </p:nvSpPr>
          <p:spPr>
            <a:xfrm>
              <a:off x="4800184" y="4761374"/>
              <a:ext cx="11308" cy="162"/>
            </a:xfrm>
            <a:custGeom>
              <a:avLst/>
              <a:gdLst/>
              <a:ahLst/>
              <a:cxnLst/>
              <a:rect l="l" t="t" r="r" b="b"/>
              <a:pathLst>
                <a:path w="70" h="1" extrusionOk="0">
                  <a:moveTo>
                    <a:pt x="0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92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715;p50"/>
            <p:cNvSpPr/>
            <p:nvPr/>
          </p:nvSpPr>
          <p:spPr>
            <a:xfrm>
              <a:off x="5093395" y="5150223"/>
              <a:ext cx="185944" cy="5977"/>
            </a:xfrm>
            <a:custGeom>
              <a:avLst/>
              <a:gdLst/>
              <a:ahLst/>
              <a:cxnLst/>
              <a:rect l="l" t="t" r="r" b="b"/>
              <a:pathLst>
                <a:path w="1151" h="37" extrusionOk="0">
                  <a:moveTo>
                    <a:pt x="0" y="0"/>
                  </a:moveTo>
                  <a:lnTo>
                    <a:pt x="0" y="37"/>
                  </a:lnTo>
                  <a:lnTo>
                    <a:pt x="1151" y="37"/>
                  </a:lnTo>
                  <a:lnTo>
                    <a:pt x="1151" y="0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716;p50"/>
            <p:cNvSpPr/>
            <p:nvPr/>
          </p:nvSpPr>
          <p:spPr>
            <a:xfrm>
              <a:off x="5031037" y="4732942"/>
              <a:ext cx="265427" cy="417439"/>
            </a:xfrm>
            <a:custGeom>
              <a:avLst/>
              <a:gdLst/>
              <a:ahLst/>
              <a:cxnLst/>
              <a:rect l="l" t="t" r="r" b="b"/>
              <a:pathLst>
                <a:path w="1643" h="2584" extrusionOk="0">
                  <a:moveTo>
                    <a:pt x="769" y="0"/>
                  </a:moveTo>
                  <a:cubicBezTo>
                    <a:pt x="769" y="37"/>
                    <a:pt x="735" y="37"/>
                    <a:pt x="735" y="37"/>
                  </a:cubicBezTo>
                  <a:lnTo>
                    <a:pt x="699" y="37"/>
                  </a:lnTo>
                  <a:cubicBezTo>
                    <a:pt x="596" y="37"/>
                    <a:pt x="489" y="70"/>
                    <a:pt x="350" y="106"/>
                  </a:cubicBezTo>
                  <a:cubicBezTo>
                    <a:pt x="350" y="106"/>
                    <a:pt x="350" y="140"/>
                    <a:pt x="316" y="140"/>
                  </a:cubicBezTo>
                  <a:lnTo>
                    <a:pt x="280" y="106"/>
                  </a:lnTo>
                  <a:cubicBezTo>
                    <a:pt x="210" y="106"/>
                    <a:pt x="140" y="140"/>
                    <a:pt x="71" y="140"/>
                  </a:cubicBezTo>
                  <a:lnTo>
                    <a:pt x="1" y="140"/>
                  </a:lnTo>
                  <a:cubicBezTo>
                    <a:pt x="71" y="210"/>
                    <a:pt x="386" y="525"/>
                    <a:pt x="386" y="1327"/>
                  </a:cubicBezTo>
                  <a:lnTo>
                    <a:pt x="386" y="2583"/>
                  </a:lnTo>
                  <a:lnTo>
                    <a:pt x="1537" y="2583"/>
                  </a:lnTo>
                  <a:cubicBezTo>
                    <a:pt x="1573" y="2340"/>
                    <a:pt x="1643" y="489"/>
                    <a:pt x="839" y="0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717;p50"/>
            <p:cNvSpPr/>
            <p:nvPr/>
          </p:nvSpPr>
          <p:spPr>
            <a:xfrm>
              <a:off x="5031037" y="4755397"/>
              <a:ext cx="11470" cy="162"/>
            </a:xfrm>
            <a:custGeom>
              <a:avLst/>
              <a:gdLst/>
              <a:ahLst/>
              <a:cxnLst/>
              <a:rect l="l" t="t" r="r" b="b"/>
              <a:pathLst>
                <a:path w="71" h="1" extrusionOk="0">
                  <a:moveTo>
                    <a:pt x="7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EC8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718;p50"/>
            <p:cNvSpPr/>
            <p:nvPr/>
          </p:nvSpPr>
          <p:spPr>
            <a:xfrm>
              <a:off x="5076271" y="4750066"/>
              <a:ext cx="11308" cy="5493"/>
            </a:xfrm>
            <a:custGeom>
              <a:avLst/>
              <a:gdLst/>
              <a:ahLst/>
              <a:cxnLst/>
              <a:rect l="l" t="t" r="r" b="b"/>
              <a:pathLst>
                <a:path w="70" h="34" extrusionOk="0">
                  <a:moveTo>
                    <a:pt x="0" y="0"/>
                  </a:moveTo>
                  <a:lnTo>
                    <a:pt x="36" y="34"/>
                  </a:lnTo>
                  <a:cubicBezTo>
                    <a:pt x="70" y="34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92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719;p50"/>
            <p:cNvSpPr/>
            <p:nvPr/>
          </p:nvSpPr>
          <p:spPr>
            <a:xfrm>
              <a:off x="5143798" y="4732942"/>
              <a:ext cx="11470" cy="5977"/>
            </a:xfrm>
            <a:custGeom>
              <a:avLst/>
              <a:gdLst/>
              <a:ahLst/>
              <a:cxnLst/>
              <a:rect l="l" t="t" r="r" b="b"/>
              <a:pathLst>
                <a:path w="71" h="37" extrusionOk="0">
                  <a:moveTo>
                    <a:pt x="71" y="0"/>
                  </a:moveTo>
                  <a:cubicBezTo>
                    <a:pt x="37" y="37"/>
                    <a:pt x="37" y="37"/>
                    <a:pt x="1" y="37"/>
                  </a:cubicBezTo>
                  <a:lnTo>
                    <a:pt x="37" y="37"/>
                  </a:lnTo>
                  <a:cubicBezTo>
                    <a:pt x="37" y="37"/>
                    <a:pt x="71" y="37"/>
                    <a:pt x="71" y="0"/>
                  </a:cubicBezTo>
                  <a:close/>
                </a:path>
              </a:pathLst>
            </a:custGeom>
            <a:solidFill>
              <a:srgbClr val="92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720;p50"/>
            <p:cNvSpPr/>
            <p:nvPr/>
          </p:nvSpPr>
          <p:spPr>
            <a:xfrm>
              <a:off x="4980634" y="4405805"/>
              <a:ext cx="28110" cy="56542"/>
            </a:xfrm>
            <a:custGeom>
              <a:avLst/>
              <a:gdLst/>
              <a:ahLst/>
              <a:cxnLst/>
              <a:rect l="l" t="t" r="r" b="b"/>
              <a:pathLst>
                <a:path w="174" h="350" extrusionOk="0">
                  <a:moveTo>
                    <a:pt x="103" y="1"/>
                  </a:moveTo>
                  <a:cubicBezTo>
                    <a:pt x="34" y="1"/>
                    <a:pt x="0" y="71"/>
                    <a:pt x="0" y="177"/>
                  </a:cubicBezTo>
                  <a:cubicBezTo>
                    <a:pt x="0" y="280"/>
                    <a:pt x="34" y="350"/>
                    <a:pt x="103" y="350"/>
                  </a:cubicBezTo>
                  <a:cubicBezTo>
                    <a:pt x="140" y="350"/>
                    <a:pt x="173" y="280"/>
                    <a:pt x="173" y="177"/>
                  </a:cubicBezTo>
                  <a:cubicBezTo>
                    <a:pt x="173" y="71"/>
                    <a:pt x="140" y="1"/>
                    <a:pt x="103" y="1"/>
                  </a:cubicBezTo>
                  <a:close/>
                </a:path>
              </a:pathLst>
            </a:custGeom>
            <a:solidFill>
              <a:srgbClr val="ECAF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721;p50"/>
            <p:cNvSpPr/>
            <p:nvPr/>
          </p:nvSpPr>
          <p:spPr>
            <a:xfrm>
              <a:off x="4444616" y="4265096"/>
              <a:ext cx="958799" cy="174794"/>
            </a:xfrm>
            <a:custGeom>
              <a:avLst/>
              <a:gdLst/>
              <a:ahLst/>
              <a:cxnLst/>
              <a:rect l="l" t="t" r="r" b="b"/>
              <a:pathLst>
                <a:path w="5935" h="1082" extrusionOk="0">
                  <a:moveTo>
                    <a:pt x="3352" y="1"/>
                  </a:moveTo>
                  <a:lnTo>
                    <a:pt x="2095" y="70"/>
                  </a:lnTo>
                  <a:lnTo>
                    <a:pt x="1" y="593"/>
                  </a:lnTo>
                  <a:lnTo>
                    <a:pt x="140" y="1081"/>
                  </a:lnTo>
                  <a:cubicBezTo>
                    <a:pt x="140" y="1081"/>
                    <a:pt x="2710" y="594"/>
                    <a:pt x="4570" y="594"/>
                  </a:cubicBezTo>
                  <a:cubicBezTo>
                    <a:pt x="5095" y="594"/>
                    <a:pt x="5563" y="633"/>
                    <a:pt x="5901" y="732"/>
                  </a:cubicBezTo>
                  <a:cubicBezTo>
                    <a:pt x="5901" y="732"/>
                    <a:pt x="5935" y="523"/>
                    <a:pt x="5865" y="419"/>
                  </a:cubicBezTo>
                  <a:cubicBezTo>
                    <a:pt x="5831" y="280"/>
                    <a:pt x="5795" y="244"/>
                    <a:pt x="5795" y="244"/>
                  </a:cubicBezTo>
                  <a:lnTo>
                    <a:pt x="33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722;p50"/>
            <p:cNvSpPr/>
            <p:nvPr/>
          </p:nvSpPr>
          <p:spPr>
            <a:xfrm>
              <a:off x="4495665" y="4389166"/>
              <a:ext cx="16801" cy="50726"/>
            </a:xfrm>
            <a:custGeom>
              <a:avLst/>
              <a:gdLst/>
              <a:ahLst/>
              <a:cxnLst/>
              <a:rect l="l" t="t" r="r" b="b"/>
              <a:pathLst>
                <a:path w="104" h="314" extrusionOk="0">
                  <a:moveTo>
                    <a:pt x="0" y="1"/>
                  </a:moveTo>
                  <a:lnTo>
                    <a:pt x="0" y="34"/>
                  </a:lnTo>
                  <a:lnTo>
                    <a:pt x="34" y="280"/>
                  </a:lnTo>
                  <a:cubicBezTo>
                    <a:pt x="34" y="313"/>
                    <a:pt x="70" y="313"/>
                    <a:pt x="70" y="313"/>
                  </a:cubicBezTo>
                  <a:cubicBezTo>
                    <a:pt x="104" y="313"/>
                    <a:pt x="104" y="313"/>
                    <a:pt x="104" y="280"/>
                  </a:cubicBezTo>
                  <a:lnTo>
                    <a:pt x="34" y="34"/>
                  </a:lnTo>
                  <a:cubicBezTo>
                    <a:pt x="34" y="1"/>
                    <a:pt x="34" y="1"/>
                    <a:pt x="0" y="1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723;p50"/>
            <p:cNvSpPr/>
            <p:nvPr/>
          </p:nvSpPr>
          <p:spPr>
            <a:xfrm>
              <a:off x="4523613" y="4377857"/>
              <a:ext cx="22779" cy="50726"/>
            </a:xfrm>
            <a:custGeom>
              <a:avLst/>
              <a:gdLst/>
              <a:ahLst/>
              <a:cxnLst/>
              <a:rect l="l" t="t" r="r" b="b"/>
              <a:pathLst>
                <a:path w="141" h="314" extrusionOk="0">
                  <a:moveTo>
                    <a:pt x="37" y="1"/>
                  </a:moveTo>
                  <a:cubicBezTo>
                    <a:pt x="37" y="1"/>
                    <a:pt x="0" y="34"/>
                    <a:pt x="37" y="34"/>
                  </a:cubicBezTo>
                  <a:lnTo>
                    <a:pt x="70" y="313"/>
                  </a:lnTo>
                  <a:lnTo>
                    <a:pt x="107" y="313"/>
                  </a:lnTo>
                  <a:cubicBezTo>
                    <a:pt x="140" y="313"/>
                    <a:pt x="140" y="313"/>
                    <a:pt x="140" y="280"/>
                  </a:cubicBezTo>
                  <a:lnTo>
                    <a:pt x="70" y="34"/>
                  </a:lnTo>
                  <a:cubicBezTo>
                    <a:pt x="70" y="1"/>
                    <a:pt x="70" y="1"/>
                    <a:pt x="37" y="1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724;p50"/>
            <p:cNvSpPr/>
            <p:nvPr/>
          </p:nvSpPr>
          <p:spPr>
            <a:xfrm>
              <a:off x="4574501" y="4377857"/>
              <a:ext cx="16963" cy="45233"/>
            </a:xfrm>
            <a:custGeom>
              <a:avLst/>
              <a:gdLst/>
              <a:ahLst/>
              <a:cxnLst/>
              <a:rect l="l" t="t" r="r" b="b"/>
              <a:pathLst>
                <a:path w="105" h="280" extrusionOk="0">
                  <a:moveTo>
                    <a:pt x="34" y="1"/>
                  </a:moveTo>
                  <a:cubicBezTo>
                    <a:pt x="34" y="1"/>
                    <a:pt x="1" y="1"/>
                    <a:pt x="1" y="34"/>
                  </a:cubicBezTo>
                  <a:lnTo>
                    <a:pt x="71" y="244"/>
                  </a:lnTo>
                  <a:cubicBezTo>
                    <a:pt x="71" y="280"/>
                    <a:pt x="71" y="280"/>
                    <a:pt x="104" y="280"/>
                  </a:cubicBezTo>
                  <a:lnTo>
                    <a:pt x="104" y="244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725;p50"/>
            <p:cNvSpPr/>
            <p:nvPr/>
          </p:nvSpPr>
          <p:spPr>
            <a:xfrm>
              <a:off x="4625065" y="4372042"/>
              <a:ext cx="17286" cy="45233"/>
            </a:xfrm>
            <a:custGeom>
              <a:avLst/>
              <a:gdLst/>
              <a:ahLst/>
              <a:cxnLst/>
              <a:rect l="l" t="t" r="r" b="b"/>
              <a:pathLst>
                <a:path w="107" h="280" extrusionOk="0">
                  <a:moveTo>
                    <a:pt x="37" y="0"/>
                  </a:moveTo>
                  <a:cubicBezTo>
                    <a:pt x="37" y="0"/>
                    <a:pt x="1" y="0"/>
                    <a:pt x="1" y="37"/>
                  </a:cubicBezTo>
                  <a:lnTo>
                    <a:pt x="37" y="246"/>
                  </a:lnTo>
                  <a:cubicBezTo>
                    <a:pt x="37" y="280"/>
                    <a:pt x="70" y="280"/>
                    <a:pt x="70" y="280"/>
                  </a:cubicBezTo>
                  <a:cubicBezTo>
                    <a:pt x="107" y="280"/>
                    <a:pt x="107" y="280"/>
                    <a:pt x="107" y="246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726;p50"/>
            <p:cNvSpPr/>
            <p:nvPr/>
          </p:nvSpPr>
          <p:spPr>
            <a:xfrm>
              <a:off x="4676115" y="4366549"/>
              <a:ext cx="11470" cy="45395"/>
            </a:xfrm>
            <a:custGeom>
              <a:avLst/>
              <a:gdLst/>
              <a:ahLst/>
              <a:cxnLst/>
              <a:rect l="l" t="t" r="r" b="b"/>
              <a:pathLst>
                <a:path w="71" h="281" extrusionOk="0">
                  <a:moveTo>
                    <a:pt x="34" y="1"/>
                  </a:moveTo>
                  <a:cubicBezTo>
                    <a:pt x="0" y="1"/>
                    <a:pt x="0" y="1"/>
                    <a:pt x="0" y="34"/>
                  </a:cubicBezTo>
                  <a:lnTo>
                    <a:pt x="34" y="244"/>
                  </a:lnTo>
                  <a:cubicBezTo>
                    <a:pt x="34" y="244"/>
                    <a:pt x="34" y="280"/>
                    <a:pt x="70" y="280"/>
                  </a:cubicBezTo>
                  <a:lnTo>
                    <a:pt x="70" y="244"/>
                  </a:lnTo>
                  <a:lnTo>
                    <a:pt x="70" y="34"/>
                  </a:lnTo>
                  <a:cubicBezTo>
                    <a:pt x="70" y="1"/>
                    <a:pt x="34" y="1"/>
                    <a:pt x="34" y="1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727;p50"/>
            <p:cNvSpPr/>
            <p:nvPr/>
          </p:nvSpPr>
          <p:spPr>
            <a:xfrm>
              <a:off x="4732495" y="4355402"/>
              <a:ext cx="16801" cy="45233"/>
            </a:xfrm>
            <a:custGeom>
              <a:avLst/>
              <a:gdLst/>
              <a:ahLst/>
              <a:cxnLst/>
              <a:rect l="l" t="t" r="r" b="b"/>
              <a:pathLst>
                <a:path w="104" h="280" extrusionOk="0">
                  <a:moveTo>
                    <a:pt x="34" y="0"/>
                  </a:moveTo>
                  <a:lnTo>
                    <a:pt x="0" y="34"/>
                  </a:lnTo>
                  <a:lnTo>
                    <a:pt x="34" y="243"/>
                  </a:lnTo>
                  <a:cubicBezTo>
                    <a:pt x="34" y="279"/>
                    <a:pt x="70" y="279"/>
                    <a:pt x="70" y="279"/>
                  </a:cubicBezTo>
                  <a:cubicBezTo>
                    <a:pt x="104" y="279"/>
                    <a:pt x="104" y="279"/>
                    <a:pt x="104" y="243"/>
                  </a:cubicBezTo>
                  <a:lnTo>
                    <a:pt x="70" y="34"/>
                  </a:lnTo>
                  <a:cubicBezTo>
                    <a:pt x="70" y="0"/>
                    <a:pt x="70" y="0"/>
                    <a:pt x="34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728;p50"/>
            <p:cNvSpPr/>
            <p:nvPr/>
          </p:nvSpPr>
          <p:spPr>
            <a:xfrm>
              <a:off x="4788876" y="4349425"/>
              <a:ext cx="16801" cy="45395"/>
            </a:xfrm>
            <a:custGeom>
              <a:avLst/>
              <a:gdLst/>
              <a:ahLst/>
              <a:cxnLst/>
              <a:rect l="l" t="t" r="r" b="b"/>
              <a:pathLst>
                <a:path w="104" h="281" extrusionOk="0">
                  <a:moveTo>
                    <a:pt x="34" y="1"/>
                  </a:moveTo>
                  <a:cubicBezTo>
                    <a:pt x="0" y="1"/>
                    <a:pt x="0" y="37"/>
                    <a:pt x="0" y="37"/>
                  </a:cubicBezTo>
                  <a:lnTo>
                    <a:pt x="34" y="247"/>
                  </a:lnTo>
                  <a:cubicBezTo>
                    <a:pt x="34" y="280"/>
                    <a:pt x="70" y="280"/>
                    <a:pt x="70" y="280"/>
                  </a:cubicBezTo>
                  <a:cubicBezTo>
                    <a:pt x="104" y="280"/>
                    <a:pt x="104" y="247"/>
                    <a:pt x="104" y="247"/>
                  </a:cubicBezTo>
                  <a:lnTo>
                    <a:pt x="70" y="37"/>
                  </a:lnTo>
                  <a:cubicBezTo>
                    <a:pt x="70" y="1"/>
                    <a:pt x="34" y="1"/>
                    <a:pt x="34" y="1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729;p50"/>
            <p:cNvSpPr/>
            <p:nvPr/>
          </p:nvSpPr>
          <p:spPr>
            <a:xfrm>
              <a:off x="4839440" y="4338116"/>
              <a:ext cx="17286" cy="51211"/>
            </a:xfrm>
            <a:custGeom>
              <a:avLst/>
              <a:gdLst/>
              <a:ahLst/>
              <a:cxnLst/>
              <a:rect l="l" t="t" r="r" b="b"/>
              <a:pathLst>
                <a:path w="107" h="317" extrusionOk="0">
                  <a:moveTo>
                    <a:pt x="36" y="1"/>
                  </a:moveTo>
                  <a:lnTo>
                    <a:pt x="0" y="37"/>
                  </a:lnTo>
                  <a:lnTo>
                    <a:pt x="36" y="280"/>
                  </a:lnTo>
                  <a:cubicBezTo>
                    <a:pt x="36" y="317"/>
                    <a:pt x="36" y="317"/>
                    <a:pt x="70" y="317"/>
                  </a:cubicBezTo>
                  <a:cubicBezTo>
                    <a:pt x="70" y="317"/>
                    <a:pt x="106" y="317"/>
                    <a:pt x="106" y="280"/>
                  </a:cubicBezTo>
                  <a:lnTo>
                    <a:pt x="70" y="37"/>
                  </a:lnTo>
                  <a:cubicBezTo>
                    <a:pt x="70" y="37"/>
                    <a:pt x="70" y="1"/>
                    <a:pt x="36" y="1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730;p50"/>
            <p:cNvSpPr/>
            <p:nvPr/>
          </p:nvSpPr>
          <p:spPr>
            <a:xfrm>
              <a:off x="4895821" y="4332785"/>
              <a:ext cx="17286" cy="47657"/>
            </a:xfrm>
            <a:custGeom>
              <a:avLst/>
              <a:gdLst/>
              <a:ahLst/>
              <a:cxnLst/>
              <a:rect l="l" t="t" r="r" b="b"/>
              <a:pathLst>
                <a:path w="107" h="295" extrusionOk="0">
                  <a:moveTo>
                    <a:pt x="36" y="0"/>
                  </a:moveTo>
                  <a:lnTo>
                    <a:pt x="0" y="34"/>
                  </a:lnTo>
                  <a:lnTo>
                    <a:pt x="36" y="280"/>
                  </a:lnTo>
                  <a:cubicBezTo>
                    <a:pt x="36" y="280"/>
                    <a:pt x="36" y="295"/>
                    <a:pt x="46" y="295"/>
                  </a:cubicBezTo>
                  <a:cubicBezTo>
                    <a:pt x="51" y="295"/>
                    <a:pt x="59" y="291"/>
                    <a:pt x="70" y="280"/>
                  </a:cubicBezTo>
                  <a:lnTo>
                    <a:pt x="106" y="280"/>
                  </a:lnTo>
                  <a:lnTo>
                    <a:pt x="70" y="34"/>
                  </a:lnTo>
                  <a:cubicBezTo>
                    <a:pt x="70" y="34"/>
                    <a:pt x="70" y="0"/>
                    <a:pt x="36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2731;p50"/>
            <p:cNvSpPr/>
            <p:nvPr/>
          </p:nvSpPr>
          <p:spPr>
            <a:xfrm>
              <a:off x="4974656" y="4332785"/>
              <a:ext cx="11470" cy="45233"/>
            </a:xfrm>
            <a:custGeom>
              <a:avLst/>
              <a:gdLst/>
              <a:ahLst/>
              <a:cxnLst/>
              <a:rect l="l" t="t" r="r" b="b"/>
              <a:pathLst>
                <a:path w="71" h="280" extrusionOk="0">
                  <a:moveTo>
                    <a:pt x="37" y="0"/>
                  </a:moveTo>
                  <a:cubicBezTo>
                    <a:pt x="1" y="0"/>
                    <a:pt x="1" y="34"/>
                    <a:pt x="1" y="34"/>
                  </a:cubicBezTo>
                  <a:lnTo>
                    <a:pt x="1" y="243"/>
                  </a:lnTo>
                  <a:lnTo>
                    <a:pt x="37" y="280"/>
                  </a:lnTo>
                  <a:cubicBezTo>
                    <a:pt x="71" y="280"/>
                    <a:pt x="71" y="243"/>
                    <a:pt x="71" y="243"/>
                  </a:cubicBezTo>
                  <a:lnTo>
                    <a:pt x="71" y="34"/>
                  </a:lnTo>
                  <a:cubicBezTo>
                    <a:pt x="71" y="0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732;p50"/>
            <p:cNvSpPr/>
            <p:nvPr/>
          </p:nvSpPr>
          <p:spPr>
            <a:xfrm>
              <a:off x="5048161" y="4326969"/>
              <a:ext cx="11470" cy="45233"/>
            </a:xfrm>
            <a:custGeom>
              <a:avLst/>
              <a:gdLst/>
              <a:ahLst/>
              <a:cxnLst/>
              <a:rect l="l" t="t" r="r" b="b"/>
              <a:pathLst>
                <a:path w="71" h="280" extrusionOk="0">
                  <a:moveTo>
                    <a:pt x="34" y="0"/>
                  </a:moveTo>
                  <a:cubicBezTo>
                    <a:pt x="1" y="0"/>
                    <a:pt x="1" y="36"/>
                    <a:pt x="1" y="36"/>
                  </a:cubicBezTo>
                  <a:lnTo>
                    <a:pt x="34" y="246"/>
                  </a:lnTo>
                  <a:cubicBezTo>
                    <a:pt x="34" y="246"/>
                    <a:pt x="34" y="279"/>
                    <a:pt x="71" y="279"/>
                  </a:cubicBezTo>
                  <a:lnTo>
                    <a:pt x="71" y="246"/>
                  </a:lnTo>
                  <a:lnTo>
                    <a:pt x="71" y="36"/>
                  </a:lnTo>
                  <a:cubicBezTo>
                    <a:pt x="71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733;p50"/>
            <p:cNvSpPr/>
            <p:nvPr/>
          </p:nvSpPr>
          <p:spPr>
            <a:xfrm>
              <a:off x="5127158" y="4321477"/>
              <a:ext cx="11470" cy="45233"/>
            </a:xfrm>
            <a:custGeom>
              <a:avLst/>
              <a:gdLst/>
              <a:ahLst/>
              <a:cxnLst/>
              <a:rect l="l" t="t" r="r" b="b"/>
              <a:pathLst>
                <a:path w="71" h="280" extrusionOk="0">
                  <a:moveTo>
                    <a:pt x="34" y="1"/>
                  </a:moveTo>
                  <a:cubicBezTo>
                    <a:pt x="1" y="1"/>
                    <a:pt x="1" y="1"/>
                    <a:pt x="1" y="34"/>
                  </a:cubicBezTo>
                  <a:lnTo>
                    <a:pt x="1" y="244"/>
                  </a:lnTo>
                  <a:lnTo>
                    <a:pt x="34" y="280"/>
                  </a:lnTo>
                  <a:cubicBezTo>
                    <a:pt x="70" y="280"/>
                    <a:pt x="70" y="244"/>
                    <a:pt x="70" y="244"/>
                  </a:cubicBezTo>
                  <a:lnTo>
                    <a:pt x="70" y="34"/>
                  </a:lnTo>
                  <a:cubicBezTo>
                    <a:pt x="70" y="1"/>
                    <a:pt x="34" y="1"/>
                    <a:pt x="34" y="1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734;p50"/>
            <p:cNvSpPr/>
            <p:nvPr/>
          </p:nvSpPr>
          <p:spPr>
            <a:xfrm>
              <a:off x="5189031" y="4326969"/>
              <a:ext cx="11308" cy="39741"/>
            </a:xfrm>
            <a:custGeom>
              <a:avLst/>
              <a:gdLst/>
              <a:ahLst/>
              <a:cxnLst/>
              <a:rect l="l" t="t" r="r" b="b"/>
              <a:pathLst>
                <a:path w="70" h="246" extrusionOk="0">
                  <a:moveTo>
                    <a:pt x="36" y="0"/>
                  </a:moveTo>
                  <a:lnTo>
                    <a:pt x="36" y="36"/>
                  </a:lnTo>
                  <a:lnTo>
                    <a:pt x="0" y="210"/>
                  </a:lnTo>
                  <a:cubicBezTo>
                    <a:pt x="0" y="246"/>
                    <a:pt x="36" y="246"/>
                    <a:pt x="36" y="246"/>
                  </a:cubicBezTo>
                  <a:cubicBezTo>
                    <a:pt x="70" y="246"/>
                    <a:pt x="70" y="246"/>
                    <a:pt x="70" y="210"/>
                  </a:cubicBezTo>
                  <a:lnTo>
                    <a:pt x="70" y="36"/>
                  </a:lnTo>
                  <a:cubicBezTo>
                    <a:pt x="70" y="36"/>
                    <a:pt x="70" y="0"/>
                    <a:pt x="36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735;p50"/>
            <p:cNvSpPr/>
            <p:nvPr/>
          </p:nvSpPr>
          <p:spPr>
            <a:xfrm>
              <a:off x="5251228" y="4332785"/>
              <a:ext cx="5654" cy="33925"/>
            </a:xfrm>
            <a:custGeom>
              <a:avLst/>
              <a:gdLst/>
              <a:ahLst/>
              <a:cxnLst/>
              <a:rect l="l" t="t" r="r" b="b"/>
              <a:pathLst>
                <a:path w="35" h="210" extrusionOk="0">
                  <a:moveTo>
                    <a:pt x="1" y="0"/>
                  </a:moveTo>
                  <a:lnTo>
                    <a:pt x="1" y="34"/>
                  </a:lnTo>
                  <a:lnTo>
                    <a:pt x="1" y="174"/>
                  </a:lnTo>
                  <a:lnTo>
                    <a:pt x="1" y="210"/>
                  </a:lnTo>
                  <a:cubicBezTo>
                    <a:pt x="34" y="210"/>
                    <a:pt x="34" y="210"/>
                    <a:pt x="34" y="174"/>
                  </a:cubicBezTo>
                  <a:lnTo>
                    <a:pt x="34" y="34"/>
                  </a:lnTo>
                  <a:cubicBezTo>
                    <a:pt x="34" y="34"/>
                    <a:pt x="34" y="0"/>
                    <a:pt x="1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736;p50"/>
            <p:cNvSpPr/>
            <p:nvPr/>
          </p:nvSpPr>
          <p:spPr>
            <a:xfrm>
              <a:off x="5313101" y="4332785"/>
              <a:ext cx="11308" cy="39418"/>
            </a:xfrm>
            <a:custGeom>
              <a:avLst/>
              <a:gdLst/>
              <a:ahLst/>
              <a:cxnLst/>
              <a:rect l="l" t="t" r="r" b="b"/>
              <a:pathLst>
                <a:path w="70" h="244" extrusionOk="0">
                  <a:moveTo>
                    <a:pt x="70" y="0"/>
                  </a:moveTo>
                  <a:cubicBezTo>
                    <a:pt x="36" y="0"/>
                    <a:pt x="36" y="34"/>
                    <a:pt x="36" y="34"/>
                  </a:cubicBezTo>
                  <a:lnTo>
                    <a:pt x="0" y="210"/>
                  </a:lnTo>
                  <a:cubicBezTo>
                    <a:pt x="0" y="243"/>
                    <a:pt x="36" y="243"/>
                    <a:pt x="36" y="243"/>
                  </a:cubicBezTo>
                  <a:cubicBezTo>
                    <a:pt x="70" y="243"/>
                    <a:pt x="70" y="243"/>
                    <a:pt x="70" y="210"/>
                  </a:cubicBezTo>
                  <a:lnTo>
                    <a:pt x="70" y="34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737;p50"/>
            <p:cNvSpPr/>
            <p:nvPr/>
          </p:nvSpPr>
          <p:spPr>
            <a:xfrm>
              <a:off x="4568685" y="3013254"/>
              <a:ext cx="547331" cy="490620"/>
            </a:xfrm>
            <a:custGeom>
              <a:avLst/>
              <a:gdLst/>
              <a:ahLst/>
              <a:cxnLst/>
              <a:rect l="l" t="t" r="r" b="b"/>
              <a:pathLst>
                <a:path w="3388" h="3037" extrusionOk="0">
                  <a:moveTo>
                    <a:pt x="2201" y="1"/>
                  </a:moveTo>
                  <a:lnTo>
                    <a:pt x="1643" y="244"/>
                  </a:lnTo>
                  <a:lnTo>
                    <a:pt x="1048" y="489"/>
                  </a:lnTo>
                  <a:cubicBezTo>
                    <a:pt x="1048" y="489"/>
                    <a:pt x="1257" y="699"/>
                    <a:pt x="1257" y="1257"/>
                  </a:cubicBezTo>
                  <a:cubicBezTo>
                    <a:pt x="1224" y="1816"/>
                    <a:pt x="489" y="1849"/>
                    <a:pt x="489" y="1849"/>
                  </a:cubicBezTo>
                  <a:lnTo>
                    <a:pt x="1" y="2095"/>
                  </a:lnTo>
                  <a:cubicBezTo>
                    <a:pt x="1" y="2095"/>
                    <a:pt x="735" y="2897"/>
                    <a:pt x="769" y="2897"/>
                  </a:cubicBezTo>
                  <a:cubicBezTo>
                    <a:pt x="805" y="2933"/>
                    <a:pt x="1712" y="3036"/>
                    <a:pt x="1712" y="3036"/>
                  </a:cubicBezTo>
                  <a:lnTo>
                    <a:pt x="2723" y="2757"/>
                  </a:lnTo>
                  <a:lnTo>
                    <a:pt x="3388" y="2059"/>
                  </a:lnTo>
                  <a:lnTo>
                    <a:pt x="2969" y="1606"/>
                  </a:lnTo>
                  <a:cubicBezTo>
                    <a:pt x="2969" y="1606"/>
                    <a:pt x="2653" y="1500"/>
                    <a:pt x="2444" y="1188"/>
                  </a:cubicBezTo>
                  <a:cubicBezTo>
                    <a:pt x="2201" y="872"/>
                    <a:pt x="2201" y="1"/>
                    <a:pt x="2201" y="1"/>
                  </a:cubicBezTo>
                  <a:close/>
                </a:path>
              </a:pathLst>
            </a:custGeom>
            <a:solidFill>
              <a:srgbClr val="FFC8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738;p50"/>
            <p:cNvSpPr/>
            <p:nvPr/>
          </p:nvSpPr>
          <p:spPr>
            <a:xfrm>
              <a:off x="4845256" y="3041202"/>
              <a:ext cx="219870" cy="394984"/>
            </a:xfrm>
            <a:custGeom>
              <a:avLst/>
              <a:gdLst/>
              <a:ahLst/>
              <a:cxnLst/>
              <a:rect l="l" t="t" r="r" b="b"/>
              <a:pathLst>
                <a:path w="1361" h="2445" extrusionOk="0">
                  <a:moveTo>
                    <a:pt x="489" y="1"/>
                  </a:moveTo>
                  <a:cubicBezTo>
                    <a:pt x="349" y="107"/>
                    <a:pt x="173" y="210"/>
                    <a:pt x="0" y="280"/>
                  </a:cubicBezTo>
                  <a:cubicBezTo>
                    <a:pt x="104" y="559"/>
                    <a:pt x="243" y="1048"/>
                    <a:pt x="243" y="1503"/>
                  </a:cubicBezTo>
                  <a:cubicBezTo>
                    <a:pt x="243" y="1852"/>
                    <a:pt x="173" y="2201"/>
                    <a:pt x="104" y="2444"/>
                  </a:cubicBezTo>
                  <a:lnTo>
                    <a:pt x="802" y="2305"/>
                  </a:lnTo>
                  <a:lnTo>
                    <a:pt x="1257" y="1956"/>
                  </a:lnTo>
                  <a:lnTo>
                    <a:pt x="1360" y="1537"/>
                  </a:lnTo>
                  <a:lnTo>
                    <a:pt x="1257" y="1433"/>
                  </a:lnTo>
                  <a:cubicBezTo>
                    <a:pt x="1257" y="1433"/>
                    <a:pt x="941" y="1327"/>
                    <a:pt x="732" y="1015"/>
                  </a:cubicBezTo>
                  <a:cubicBezTo>
                    <a:pt x="559" y="769"/>
                    <a:pt x="523" y="247"/>
                    <a:pt x="489" y="1"/>
                  </a:cubicBezTo>
                  <a:close/>
                </a:path>
              </a:pathLst>
            </a:custGeom>
            <a:solidFill>
              <a:srgbClr val="EAB9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739;p50"/>
            <p:cNvSpPr/>
            <p:nvPr/>
          </p:nvSpPr>
          <p:spPr>
            <a:xfrm>
              <a:off x="4241711" y="3272540"/>
              <a:ext cx="1364774" cy="1110962"/>
            </a:xfrm>
            <a:custGeom>
              <a:avLst/>
              <a:gdLst/>
              <a:ahLst/>
              <a:cxnLst/>
              <a:rect l="l" t="t" r="r" b="b"/>
              <a:pathLst>
                <a:path w="8448" h="6877" extrusionOk="0">
                  <a:moveTo>
                    <a:pt x="5173" y="1"/>
                  </a:moveTo>
                  <a:cubicBezTo>
                    <a:pt x="5123" y="1"/>
                    <a:pt x="5096" y="1"/>
                    <a:pt x="5096" y="1"/>
                  </a:cubicBezTo>
                  <a:lnTo>
                    <a:pt x="4993" y="524"/>
                  </a:lnTo>
                  <a:lnTo>
                    <a:pt x="4538" y="873"/>
                  </a:lnTo>
                  <a:lnTo>
                    <a:pt x="3700" y="1049"/>
                  </a:lnTo>
                  <a:lnTo>
                    <a:pt x="2829" y="873"/>
                  </a:lnTo>
                  <a:lnTo>
                    <a:pt x="2340" y="314"/>
                  </a:lnTo>
                  <a:cubicBezTo>
                    <a:pt x="2340" y="314"/>
                    <a:pt x="2245" y="301"/>
                    <a:pt x="2071" y="301"/>
                  </a:cubicBezTo>
                  <a:cubicBezTo>
                    <a:pt x="1853" y="301"/>
                    <a:pt x="1512" y="322"/>
                    <a:pt x="1084" y="420"/>
                  </a:cubicBezTo>
                  <a:cubicBezTo>
                    <a:pt x="768" y="524"/>
                    <a:pt x="419" y="630"/>
                    <a:pt x="0" y="839"/>
                  </a:cubicBezTo>
                  <a:lnTo>
                    <a:pt x="70" y="1152"/>
                  </a:lnTo>
                  <a:lnTo>
                    <a:pt x="559" y="1886"/>
                  </a:lnTo>
                  <a:lnTo>
                    <a:pt x="874" y="2408"/>
                  </a:lnTo>
                  <a:cubicBezTo>
                    <a:pt x="874" y="2408"/>
                    <a:pt x="1168" y="2315"/>
                    <a:pt x="1354" y="2315"/>
                  </a:cubicBezTo>
                  <a:cubicBezTo>
                    <a:pt x="1448" y="2315"/>
                    <a:pt x="1514" y="2339"/>
                    <a:pt x="1502" y="2408"/>
                  </a:cubicBezTo>
                  <a:cubicBezTo>
                    <a:pt x="1502" y="2478"/>
                    <a:pt x="1396" y="2897"/>
                    <a:pt x="1293" y="3595"/>
                  </a:cubicBezTo>
                  <a:cubicBezTo>
                    <a:pt x="1153" y="4330"/>
                    <a:pt x="1047" y="5447"/>
                    <a:pt x="1117" y="6876"/>
                  </a:cubicBezTo>
                  <a:cubicBezTo>
                    <a:pt x="1117" y="6876"/>
                    <a:pt x="2583" y="6457"/>
                    <a:pt x="4259" y="6354"/>
                  </a:cubicBezTo>
                  <a:cubicBezTo>
                    <a:pt x="4463" y="6347"/>
                    <a:pt x="4672" y="6342"/>
                    <a:pt x="4883" y="6342"/>
                  </a:cubicBezTo>
                  <a:cubicBezTo>
                    <a:pt x="5715" y="6342"/>
                    <a:pt x="6573" y="6410"/>
                    <a:pt x="7297" y="6633"/>
                  </a:cubicBezTo>
                  <a:cubicBezTo>
                    <a:pt x="7297" y="6633"/>
                    <a:pt x="7191" y="5340"/>
                    <a:pt x="6668" y="3632"/>
                  </a:cubicBezTo>
                  <a:cubicBezTo>
                    <a:pt x="6529" y="3246"/>
                    <a:pt x="6389" y="2827"/>
                    <a:pt x="6213" y="2408"/>
                  </a:cubicBezTo>
                  <a:cubicBezTo>
                    <a:pt x="6213" y="2408"/>
                    <a:pt x="6110" y="2199"/>
                    <a:pt x="6213" y="2199"/>
                  </a:cubicBezTo>
                  <a:cubicBezTo>
                    <a:pt x="6319" y="2199"/>
                    <a:pt x="6948" y="2618"/>
                    <a:pt x="7227" y="3107"/>
                  </a:cubicBezTo>
                  <a:lnTo>
                    <a:pt x="8447" y="2445"/>
                  </a:lnTo>
                  <a:cubicBezTo>
                    <a:pt x="8447" y="2445"/>
                    <a:pt x="8134" y="1537"/>
                    <a:pt x="7646" y="909"/>
                  </a:cubicBezTo>
                  <a:cubicBezTo>
                    <a:pt x="7470" y="663"/>
                    <a:pt x="7260" y="454"/>
                    <a:pt x="7017" y="350"/>
                  </a:cubicBezTo>
                  <a:cubicBezTo>
                    <a:pt x="6313" y="26"/>
                    <a:pt x="5434" y="1"/>
                    <a:pt x="5173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740;p50"/>
            <p:cNvSpPr/>
            <p:nvPr/>
          </p:nvSpPr>
          <p:spPr>
            <a:xfrm>
              <a:off x="5391936" y="4338116"/>
              <a:ext cx="22779" cy="6139"/>
            </a:xfrm>
            <a:custGeom>
              <a:avLst/>
              <a:gdLst/>
              <a:ahLst/>
              <a:cxnLst/>
              <a:rect l="l" t="t" r="r" b="b"/>
              <a:pathLst>
                <a:path w="141" h="38" extrusionOk="0">
                  <a:moveTo>
                    <a:pt x="1" y="1"/>
                  </a:moveTo>
                  <a:lnTo>
                    <a:pt x="1" y="1"/>
                  </a:lnTo>
                  <a:cubicBezTo>
                    <a:pt x="71" y="1"/>
                    <a:pt x="107" y="1"/>
                    <a:pt x="140" y="37"/>
                  </a:cubicBezTo>
                  <a:cubicBezTo>
                    <a:pt x="107" y="1"/>
                    <a:pt x="71" y="1"/>
                    <a:pt x="1" y="1"/>
                  </a:cubicBez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741;p50"/>
            <p:cNvSpPr/>
            <p:nvPr/>
          </p:nvSpPr>
          <p:spPr>
            <a:xfrm>
              <a:off x="4929584" y="4299021"/>
              <a:ext cx="462518" cy="39256"/>
            </a:xfrm>
            <a:custGeom>
              <a:avLst/>
              <a:gdLst/>
              <a:ahLst/>
              <a:cxnLst/>
              <a:rect l="l" t="t" r="r" b="b"/>
              <a:pathLst>
                <a:path w="2863" h="243" extrusionOk="0">
                  <a:moveTo>
                    <a:pt x="37" y="0"/>
                  </a:moveTo>
                  <a:lnTo>
                    <a:pt x="1" y="0"/>
                  </a:lnTo>
                  <a:lnTo>
                    <a:pt x="37" y="0"/>
                  </a:lnTo>
                  <a:close/>
                  <a:moveTo>
                    <a:pt x="838" y="0"/>
                  </a:moveTo>
                  <a:cubicBezTo>
                    <a:pt x="1536" y="0"/>
                    <a:pt x="2234" y="34"/>
                    <a:pt x="2863" y="243"/>
                  </a:cubicBezTo>
                  <a:lnTo>
                    <a:pt x="2863" y="243"/>
                  </a:lnTo>
                  <a:cubicBezTo>
                    <a:pt x="2234" y="34"/>
                    <a:pt x="1536" y="0"/>
                    <a:pt x="838" y="0"/>
                  </a:cubicBezTo>
                  <a:close/>
                  <a:moveTo>
                    <a:pt x="805" y="0"/>
                  </a:moveTo>
                  <a:lnTo>
                    <a:pt x="805" y="0"/>
                  </a:lnTo>
                  <a:lnTo>
                    <a:pt x="805" y="0"/>
                  </a:lnTo>
                  <a:close/>
                </a:path>
              </a:pathLst>
            </a:custGeom>
            <a:solidFill>
              <a:srgbClr val="CEC8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742;p50"/>
            <p:cNvSpPr/>
            <p:nvPr/>
          </p:nvSpPr>
          <p:spPr>
            <a:xfrm>
              <a:off x="4929584" y="3859124"/>
              <a:ext cx="490950" cy="485127"/>
            </a:xfrm>
            <a:custGeom>
              <a:avLst/>
              <a:gdLst/>
              <a:ahLst/>
              <a:cxnLst/>
              <a:rect l="l" t="t" r="r" b="b"/>
              <a:pathLst>
                <a:path w="3039" h="3003" extrusionOk="0">
                  <a:moveTo>
                    <a:pt x="2410" y="1"/>
                  </a:moveTo>
                  <a:cubicBezTo>
                    <a:pt x="2410" y="1"/>
                    <a:pt x="2201" y="34"/>
                    <a:pt x="2234" y="1151"/>
                  </a:cubicBezTo>
                  <a:cubicBezTo>
                    <a:pt x="2271" y="2268"/>
                    <a:pt x="1" y="2723"/>
                    <a:pt x="1" y="2723"/>
                  </a:cubicBezTo>
                  <a:lnTo>
                    <a:pt x="838" y="2723"/>
                  </a:lnTo>
                  <a:cubicBezTo>
                    <a:pt x="1536" y="2723"/>
                    <a:pt x="2234" y="2757"/>
                    <a:pt x="2863" y="2966"/>
                  </a:cubicBezTo>
                  <a:cubicBezTo>
                    <a:pt x="2933" y="2966"/>
                    <a:pt x="2969" y="2966"/>
                    <a:pt x="3002" y="3002"/>
                  </a:cubicBezTo>
                  <a:lnTo>
                    <a:pt x="3039" y="3002"/>
                  </a:lnTo>
                  <a:cubicBezTo>
                    <a:pt x="3039" y="3002"/>
                    <a:pt x="2933" y="1709"/>
                    <a:pt x="2410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2743;p50"/>
            <p:cNvSpPr/>
            <p:nvPr/>
          </p:nvSpPr>
          <p:spPr>
            <a:xfrm>
              <a:off x="4416668" y="3272701"/>
              <a:ext cx="767039" cy="293370"/>
            </a:xfrm>
            <a:custGeom>
              <a:avLst/>
              <a:gdLst/>
              <a:ahLst/>
              <a:cxnLst/>
              <a:rect l="l" t="t" r="r" b="b"/>
              <a:pathLst>
                <a:path w="4748" h="1816" extrusionOk="0">
                  <a:moveTo>
                    <a:pt x="4013" y="0"/>
                  </a:moveTo>
                  <a:lnTo>
                    <a:pt x="4013" y="104"/>
                  </a:lnTo>
                  <a:lnTo>
                    <a:pt x="3910" y="523"/>
                  </a:lnTo>
                  <a:lnTo>
                    <a:pt x="3455" y="872"/>
                  </a:lnTo>
                  <a:lnTo>
                    <a:pt x="2757" y="1011"/>
                  </a:lnTo>
                  <a:lnTo>
                    <a:pt x="2617" y="1048"/>
                  </a:lnTo>
                  <a:lnTo>
                    <a:pt x="1746" y="872"/>
                  </a:lnTo>
                  <a:lnTo>
                    <a:pt x="1291" y="313"/>
                  </a:lnTo>
                  <a:lnTo>
                    <a:pt x="1257" y="313"/>
                  </a:lnTo>
                  <a:cubicBezTo>
                    <a:pt x="1257" y="313"/>
                    <a:pt x="1187" y="280"/>
                    <a:pt x="1048" y="280"/>
                  </a:cubicBezTo>
                  <a:cubicBezTo>
                    <a:pt x="838" y="280"/>
                    <a:pt x="453" y="313"/>
                    <a:pt x="1" y="419"/>
                  </a:cubicBezTo>
                  <a:cubicBezTo>
                    <a:pt x="1" y="419"/>
                    <a:pt x="1011" y="941"/>
                    <a:pt x="1257" y="1291"/>
                  </a:cubicBezTo>
                  <a:cubicBezTo>
                    <a:pt x="1430" y="1570"/>
                    <a:pt x="2128" y="1815"/>
                    <a:pt x="2896" y="1815"/>
                  </a:cubicBezTo>
                  <a:cubicBezTo>
                    <a:pt x="3072" y="1815"/>
                    <a:pt x="3245" y="1815"/>
                    <a:pt x="3455" y="1779"/>
                  </a:cubicBezTo>
                  <a:cubicBezTo>
                    <a:pt x="3980" y="1676"/>
                    <a:pt x="4399" y="1291"/>
                    <a:pt x="4748" y="978"/>
                  </a:cubicBezTo>
                  <a:cubicBezTo>
                    <a:pt x="4572" y="802"/>
                    <a:pt x="4608" y="523"/>
                    <a:pt x="4538" y="349"/>
                  </a:cubicBezTo>
                  <a:cubicBezTo>
                    <a:pt x="4502" y="280"/>
                    <a:pt x="4399" y="174"/>
                    <a:pt x="4329" y="34"/>
                  </a:cubicBezTo>
                  <a:cubicBezTo>
                    <a:pt x="4223" y="0"/>
                    <a:pt x="4153" y="0"/>
                    <a:pt x="4083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2744;p50"/>
            <p:cNvSpPr/>
            <p:nvPr/>
          </p:nvSpPr>
          <p:spPr>
            <a:xfrm>
              <a:off x="5206156" y="3289341"/>
              <a:ext cx="270758" cy="130046"/>
            </a:xfrm>
            <a:custGeom>
              <a:avLst/>
              <a:gdLst/>
              <a:ahLst/>
              <a:cxnLst/>
              <a:rect l="l" t="t" r="r" b="b"/>
              <a:pathLst>
                <a:path w="1676" h="805" extrusionOk="0">
                  <a:moveTo>
                    <a:pt x="280" y="1"/>
                  </a:moveTo>
                  <a:cubicBezTo>
                    <a:pt x="210" y="1"/>
                    <a:pt x="70" y="140"/>
                    <a:pt x="34" y="350"/>
                  </a:cubicBezTo>
                  <a:cubicBezTo>
                    <a:pt x="0" y="456"/>
                    <a:pt x="0" y="596"/>
                    <a:pt x="70" y="735"/>
                  </a:cubicBezTo>
                  <a:cubicBezTo>
                    <a:pt x="243" y="596"/>
                    <a:pt x="419" y="489"/>
                    <a:pt x="559" y="489"/>
                  </a:cubicBezTo>
                  <a:lnTo>
                    <a:pt x="629" y="489"/>
                  </a:lnTo>
                  <a:cubicBezTo>
                    <a:pt x="1187" y="596"/>
                    <a:pt x="1676" y="805"/>
                    <a:pt x="1676" y="805"/>
                  </a:cubicBezTo>
                  <a:cubicBezTo>
                    <a:pt x="1500" y="559"/>
                    <a:pt x="1290" y="350"/>
                    <a:pt x="1047" y="246"/>
                  </a:cubicBezTo>
                  <a:cubicBezTo>
                    <a:pt x="802" y="140"/>
                    <a:pt x="522" y="71"/>
                    <a:pt x="280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2745;p50"/>
            <p:cNvSpPr/>
            <p:nvPr/>
          </p:nvSpPr>
          <p:spPr>
            <a:xfrm>
              <a:off x="4151405" y="3396771"/>
              <a:ext cx="242810" cy="298701"/>
            </a:xfrm>
            <a:custGeom>
              <a:avLst/>
              <a:gdLst/>
              <a:ahLst/>
              <a:cxnLst/>
              <a:rect l="l" t="t" r="r" b="b"/>
              <a:pathLst>
                <a:path w="1503" h="1849" extrusionOk="0">
                  <a:moveTo>
                    <a:pt x="559" y="0"/>
                  </a:moveTo>
                  <a:cubicBezTo>
                    <a:pt x="559" y="0"/>
                    <a:pt x="246" y="104"/>
                    <a:pt x="1" y="383"/>
                  </a:cubicBezTo>
                  <a:cubicBezTo>
                    <a:pt x="1" y="383"/>
                    <a:pt x="629" y="941"/>
                    <a:pt x="1084" y="1849"/>
                  </a:cubicBezTo>
                  <a:cubicBezTo>
                    <a:pt x="1084" y="1849"/>
                    <a:pt x="1397" y="1746"/>
                    <a:pt x="1503" y="1606"/>
                  </a:cubicBezTo>
                  <a:cubicBezTo>
                    <a:pt x="1503" y="1606"/>
                    <a:pt x="1224" y="698"/>
                    <a:pt x="5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746;p50"/>
            <p:cNvSpPr/>
            <p:nvPr/>
          </p:nvSpPr>
          <p:spPr>
            <a:xfrm>
              <a:off x="4179837" y="3453151"/>
              <a:ext cx="62035" cy="39418"/>
            </a:xfrm>
            <a:custGeom>
              <a:avLst/>
              <a:gdLst/>
              <a:ahLst/>
              <a:cxnLst/>
              <a:rect l="l" t="t" r="r" b="b"/>
              <a:pathLst>
                <a:path w="384" h="244" extrusionOk="0">
                  <a:moveTo>
                    <a:pt x="313" y="0"/>
                  </a:moveTo>
                  <a:cubicBezTo>
                    <a:pt x="313" y="0"/>
                    <a:pt x="140" y="70"/>
                    <a:pt x="1" y="174"/>
                  </a:cubicBezTo>
                  <a:lnTo>
                    <a:pt x="1" y="243"/>
                  </a:lnTo>
                  <a:lnTo>
                    <a:pt x="34" y="243"/>
                  </a:lnTo>
                  <a:cubicBezTo>
                    <a:pt x="104" y="174"/>
                    <a:pt x="210" y="140"/>
                    <a:pt x="244" y="104"/>
                  </a:cubicBezTo>
                  <a:cubicBezTo>
                    <a:pt x="280" y="104"/>
                    <a:pt x="313" y="70"/>
                    <a:pt x="313" y="70"/>
                  </a:cubicBezTo>
                  <a:lnTo>
                    <a:pt x="350" y="70"/>
                  </a:lnTo>
                  <a:cubicBezTo>
                    <a:pt x="383" y="70"/>
                    <a:pt x="383" y="34"/>
                    <a:pt x="383" y="34"/>
                  </a:cubicBezTo>
                  <a:cubicBezTo>
                    <a:pt x="350" y="0"/>
                    <a:pt x="350" y="0"/>
                    <a:pt x="313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2747;p50"/>
            <p:cNvSpPr/>
            <p:nvPr/>
          </p:nvSpPr>
          <p:spPr>
            <a:xfrm>
              <a:off x="4207785" y="3486915"/>
              <a:ext cx="56543" cy="39418"/>
            </a:xfrm>
            <a:custGeom>
              <a:avLst/>
              <a:gdLst/>
              <a:ahLst/>
              <a:cxnLst/>
              <a:rect l="l" t="t" r="r" b="b"/>
              <a:pathLst>
                <a:path w="350" h="244" extrusionOk="0">
                  <a:moveTo>
                    <a:pt x="316" y="1"/>
                  </a:moveTo>
                  <a:lnTo>
                    <a:pt x="177" y="71"/>
                  </a:lnTo>
                  <a:cubicBezTo>
                    <a:pt x="140" y="104"/>
                    <a:pt x="107" y="104"/>
                    <a:pt x="71" y="140"/>
                  </a:cubicBezTo>
                  <a:cubicBezTo>
                    <a:pt x="37" y="140"/>
                    <a:pt x="37" y="140"/>
                    <a:pt x="37" y="174"/>
                  </a:cubicBezTo>
                  <a:cubicBezTo>
                    <a:pt x="1" y="174"/>
                    <a:pt x="1" y="174"/>
                    <a:pt x="1" y="210"/>
                  </a:cubicBezTo>
                  <a:lnTo>
                    <a:pt x="1" y="244"/>
                  </a:lnTo>
                  <a:lnTo>
                    <a:pt x="37" y="244"/>
                  </a:lnTo>
                  <a:cubicBezTo>
                    <a:pt x="37" y="210"/>
                    <a:pt x="71" y="210"/>
                    <a:pt x="71" y="210"/>
                  </a:cubicBezTo>
                  <a:cubicBezTo>
                    <a:pt x="107" y="174"/>
                    <a:pt x="177" y="140"/>
                    <a:pt x="210" y="104"/>
                  </a:cubicBezTo>
                  <a:cubicBezTo>
                    <a:pt x="246" y="104"/>
                    <a:pt x="280" y="71"/>
                    <a:pt x="316" y="71"/>
                  </a:cubicBezTo>
                  <a:lnTo>
                    <a:pt x="350" y="34"/>
                  </a:lnTo>
                  <a:lnTo>
                    <a:pt x="350" y="1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748;p50"/>
            <p:cNvSpPr/>
            <p:nvPr/>
          </p:nvSpPr>
          <p:spPr>
            <a:xfrm>
              <a:off x="4230402" y="3520840"/>
              <a:ext cx="56543" cy="39418"/>
            </a:xfrm>
            <a:custGeom>
              <a:avLst/>
              <a:gdLst/>
              <a:ahLst/>
              <a:cxnLst/>
              <a:rect l="l" t="t" r="r" b="b"/>
              <a:pathLst>
                <a:path w="350" h="244" extrusionOk="0">
                  <a:moveTo>
                    <a:pt x="316" y="0"/>
                  </a:moveTo>
                  <a:lnTo>
                    <a:pt x="176" y="70"/>
                  </a:lnTo>
                  <a:cubicBezTo>
                    <a:pt x="140" y="104"/>
                    <a:pt x="140" y="140"/>
                    <a:pt x="106" y="140"/>
                  </a:cubicBezTo>
                  <a:cubicBezTo>
                    <a:pt x="70" y="173"/>
                    <a:pt x="37" y="173"/>
                    <a:pt x="37" y="210"/>
                  </a:cubicBezTo>
                  <a:cubicBezTo>
                    <a:pt x="0" y="210"/>
                    <a:pt x="0" y="243"/>
                    <a:pt x="37" y="243"/>
                  </a:cubicBezTo>
                  <a:lnTo>
                    <a:pt x="70" y="243"/>
                  </a:lnTo>
                  <a:cubicBezTo>
                    <a:pt x="70" y="243"/>
                    <a:pt x="106" y="210"/>
                    <a:pt x="140" y="210"/>
                  </a:cubicBezTo>
                  <a:cubicBezTo>
                    <a:pt x="176" y="173"/>
                    <a:pt x="210" y="140"/>
                    <a:pt x="280" y="104"/>
                  </a:cubicBezTo>
                  <a:lnTo>
                    <a:pt x="316" y="70"/>
                  </a:lnTo>
                  <a:lnTo>
                    <a:pt x="349" y="70"/>
                  </a:lnTo>
                  <a:lnTo>
                    <a:pt x="349" y="34"/>
                  </a:lnTo>
                  <a:cubicBezTo>
                    <a:pt x="349" y="0"/>
                    <a:pt x="316" y="0"/>
                    <a:pt x="316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2749;p50"/>
            <p:cNvSpPr/>
            <p:nvPr/>
          </p:nvSpPr>
          <p:spPr>
            <a:xfrm>
              <a:off x="4258835" y="3556058"/>
              <a:ext cx="50727" cy="37964"/>
            </a:xfrm>
            <a:custGeom>
              <a:avLst/>
              <a:gdLst/>
              <a:ahLst/>
              <a:cxnLst/>
              <a:rect l="l" t="t" r="r" b="b"/>
              <a:pathLst>
                <a:path w="314" h="235" extrusionOk="0">
                  <a:moveTo>
                    <a:pt x="296" y="0"/>
                  </a:moveTo>
                  <a:cubicBezTo>
                    <a:pt x="288" y="0"/>
                    <a:pt x="280" y="8"/>
                    <a:pt x="280" y="25"/>
                  </a:cubicBezTo>
                  <a:lnTo>
                    <a:pt x="243" y="25"/>
                  </a:lnTo>
                  <a:lnTo>
                    <a:pt x="140" y="131"/>
                  </a:lnTo>
                  <a:cubicBezTo>
                    <a:pt x="104" y="131"/>
                    <a:pt x="104" y="165"/>
                    <a:pt x="70" y="165"/>
                  </a:cubicBezTo>
                  <a:lnTo>
                    <a:pt x="34" y="201"/>
                  </a:lnTo>
                  <a:cubicBezTo>
                    <a:pt x="34" y="201"/>
                    <a:pt x="0" y="201"/>
                    <a:pt x="0" y="235"/>
                  </a:cubicBezTo>
                  <a:lnTo>
                    <a:pt x="70" y="235"/>
                  </a:lnTo>
                  <a:cubicBezTo>
                    <a:pt x="140" y="201"/>
                    <a:pt x="173" y="165"/>
                    <a:pt x="243" y="131"/>
                  </a:cubicBezTo>
                  <a:lnTo>
                    <a:pt x="313" y="61"/>
                  </a:lnTo>
                  <a:lnTo>
                    <a:pt x="313" y="25"/>
                  </a:lnTo>
                  <a:cubicBezTo>
                    <a:pt x="313" y="8"/>
                    <a:pt x="305" y="0"/>
                    <a:pt x="296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750;p50"/>
            <p:cNvSpPr/>
            <p:nvPr/>
          </p:nvSpPr>
          <p:spPr>
            <a:xfrm>
              <a:off x="4281290" y="3593860"/>
              <a:ext cx="50727" cy="39902"/>
            </a:xfrm>
            <a:custGeom>
              <a:avLst/>
              <a:gdLst/>
              <a:ahLst/>
              <a:cxnLst/>
              <a:rect l="l" t="t" r="r" b="b"/>
              <a:pathLst>
                <a:path w="314" h="247" extrusionOk="0">
                  <a:moveTo>
                    <a:pt x="280" y="1"/>
                  </a:moveTo>
                  <a:lnTo>
                    <a:pt x="244" y="37"/>
                  </a:lnTo>
                  <a:cubicBezTo>
                    <a:pt x="244" y="37"/>
                    <a:pt x="210" y="70"/>
                    <a:pt x="141" y="107"/>
                  </a:cubicBezTo>
                  <a:cubicBezTo>
                    <a:pt x="104" y="140"/>
                    <a:pt x="104" y="140"/>
                    <a:pt x="71" y="140"/>
                  </a:cubicBezTo>
                  <a:lnTo>
                    <a:pt x="34" y="177"/>
                  </a:lnTo>
                  <a:cubicBezTo>
                    <a:pt x="1" y="177"/>
                    <a:pt x="1" y="177"/>
                    <a:pt x="1" y="210"/>
                  </a:cubicBezTo>
                  <a:cubicBezTo>
                    <a:pt x="1" y="210"/>
                    <a:pt x="1" y="246"/>
                    <a:pt x="34" y="246"/>
                  </a:cubicBezTo>
                  <a:cubicBezTo>
                    <a:pt x="71" y="246"/>
                    <a:pt x="71" y="210"/>
                    <a:pt x="104" y="210"/>
                  </a:cubicBezTo>
                  <a:lnTo>
                    <a:pt x="314" y="70"/>
                  </a:lnTo>
                  <a:lnTo>
                    <a:pt x="314" y="37"/>
                  </a:lnTo>
                  <a:lnTo>
                    <a:pt x="280" y="1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2751;p50"/>
            <p:cNvSpPr/>
            <p:nvPr/>
          </p:nvSpPr>
          <p:spPr>
            <a:xfrm>
              <a:off x="4303907" y="3629240"/>
              <a:ext cx="50727" cy="38287"/>
            </a:xfrm>
            <a:custGeom>
              <a:avLst/>
              <a:gdLst/>
              <a:ahLst/>
              <a:cxnLst/>
              <a:rect l="l" t="t" r="r" b="b"/>
              <a:pathLst>
                <a:path w="314" h="237" extrusionOk="0">
                  <a:moveTo>
                    <a:pt x="262" y="0"/>
                  </a:moveTo>
                  <a:cubicBezTo>
                    <a:pt x="253" y="0"/>
                    <a:pt x="243" y="9"/>
                    <a:pt x="243" y="27"/>
                  </a:cubicBezTo>
                  <a:cubicBezTo>
                    <a:pt x="210" y="27"/>
                    <a:pt x="174" y="97"/>
                    <a:pt x="140" y="131"/>
                  </a:cubicBezTo>
                  <a:cubicBezTo>
                    <a:pt x="104" y="131"/>
                    <a:pt x="104" y="167"/>
                    <a:pt x="70" y="167"/>
                  </a:cubicBezTo>
                  <a:lnTo>
                    <a:pt x="34" y="200"/>
                  </a:lnTo>
                  <a:lnTo>
                    <a:pt x="1" y="200"/>
                  </a:lnTo>
                  <a:cubicBezTo>
                    <a:pt x="1" y="237"/>
                    <a:pt x="1" y="237"/>
                    <a:pt x="34" y="237"/>
                  </a:cubicBezTo>
                  <a:cubicBezTo>
                    <a:pt x="70" y="237"/>
                    <a:pt x="104" y="237"/>
                    <a:pt x="104" y="200"/>
                  </a:cubicBezTo>
                  <a:cubicBezTo>
                    <a:pt x="174" y="200"/>
                    <a:pt x="210" y="131"/>
                    <a:pt x="243" y="131"/>
                  </a:cubicBezTo>
                  <a:cubicBezTo>
                    <a:pt x="280" y="97"/>
                    <a:pt x="280" y="61"/>
                    <a:pt x="280" y="61"/>
                  </a:cubicBezTo>
                  <a:cubicBezTo>
                    <a:pt x="313" y="61"/>
                    <a:pt x="280" y="27"/>
                    <a:pt x="280" y="27"/>
                  </a:cubicBezTo>
                  <a:cubicBezTo>
                    <a:pt x="280" y="9"/>
                    <a:pt x="271" y="0"/>
                    <a:pt x="262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2752;p50"/>
            <p:cNvSpPr/>
            <p:nvPr/>
          </p:nvSpPr>
          <p:spPr>
            <a:xfrm>
              <a:off x="4585809" y="3242815"/>
              <a:ext cx="518899" cy="222289"/>
            </a:xfrm>
            <a:custGeom>
              <a:avLst/>
              <a:gdLst/>
              <a:ahLst/>
              <a:cxnLst/>
              <a:rect l="l" t="t" r="r" b="b"/>
              <a:pathLst>
                <a:path w="3212" h="1376" extrusionOk="0">
                  <a:moveTo>
                    <a:pt x="2964" y="0"/>
                  </a:moveTo>
                  <a:cubicBezTo>
                    <a:pt x="2940" y="0"/>
                    <a:pt x="2917" y="3"/>
                    <a:pt x="2896" y="10"/>
                  </a:cubicBezTo>
                  <a:cubicBezTo>
                    <a:pt x="2757" y="10"/>
                    <a:pt x="2654" y="79"/>
                    <a:pt x="2654" y="79"/>
                  </a:cubicBezTo>
                  <a:cubicBezTo>
                    <a:pt x="2654" y="79"/>
                    <a:pt x="2923" y="1024"/>
                    <a:pt x="1704" y="1024"/>
                  </a:cubicBezTo>
                  <a:cubicBezTo>
                    <a:pt x="1683" y="1024"/>
                    <a:pt x="1662" y="1024"/>
                    <a:pt x="1640" y="1023"/>
                  </a:cubicBezTo>
                  <a:cubicBezTo>
                    <a:pt x="383" y="953"/>
                    <a:pt x="453" y="255"/>
                    <a:pt x="453" y="255"/>
                  </a:cubicBezTo>
                  <a:cubicBezTo>
                    <a:pt x="453" y="255"/>
                    <a:pt x="405" y="241"/>
                    <a:pt x="332" y="241"/>
                  </a:cubicBezTo>
                  <a:cubicBezTo>
                    <a:pt x="243" y="241"/>
                    <a:pt x="117" y="263"/>
                    <a:pt x="1" y="359"/>
                  </a:cubicBezTo>
                  <a:cubicBezTo>
                    <a:pt x="1" y="359"/>
                    <a:pt x="263" y="1375"/>
                    <a:pt x="1516" y="1375"/>
                  </a:cubicBezTo>
                  <a:cubicBezTo>
                    <a:pt x="1556" y="1375"/>
                    <a:pt x="1597" y="1374"/>
                    <a:pt x="1640" y="1372"/>
                  </a:cubicBezTo>
                  <a:cubicBezTo>
                    <a:pt x="3003" y="1302"/>
                    <a:pt x="3212" y="289"/>
                    <a:pt x="3212" y="255"/>
                  </a:cubicBezTo>
                  <a:cubicBezTo>
                    <a:pt x="3212" y="219"/>
                    <a:pt x="3176" y="46"/>
                    <a:pt x="3176" y="46"/>
                  </a:cubicBezTo>
                  <a:cubicBezTo>
                    <a:pt x="3176" y="46"/>
                    <a:pt x="3063" y="0"/>
                    <a:pt x="29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2753;p50"/>
            <p:cNvSpPr/>
            <p:nvPr/>
          </p:nvSpPr>
          <p:spPr>
            <a:xfrm>
              <a:off x="4625065" y="3323266"/>
              <a:ext cx="45234" cy="27140"/>
            </a:xfrm>
            <a:custGeom>
              <a:avLst/>
              <a:gdLst/>
              <a:ahLst/>
              <a:cxnLst/>
              <a:rect l="l" t="t" r="r" b="b"/>
              <a:pathLst>
                <a:path w="280" h="168" extrusionOk="0">
                  <a:moveTo>
                    <a:pt x="246" y="0"/>
                  </a:moveTo>
                  <a:cubicBezTo>
                    <a:pt x="210" y="0"/>
                    <a:pt x="140" y="36"/>
                    <a:pt x="107" y="70"/>
                  </a:cubicBezTo>
                  <a:cubicBezTo>
                    <a:pt x="70" y="70"/>
                    <a:pt x="1" y="106"/>
                    <a:pt x="1" y="106"/>
                  </a:cubicBezTo>
                  <a:lnTo>
                    <a:pt x="1" y="140"/>
                  </a:lnTo>
                  <a:cubicBezTo>
                    <a:pt x="1" y="158"/>
                    <a:pt x="10" y="167"/>
                    <a:pt x="19" y="167"/>
                  </a:cubicBezTo>
                  <a:cubicBezTo>
                    <a:pt x="28" y="167"/>
                    <a:pt x="37" y="158"/>
                    <a:pt x="37" y="140"/>
                  </a:cubicBezTo>
                  <a:lnTo>
                    <a:pt x="70" y="140"/>
                  </a:lnTo>
                  <a:cubicBezTo>
                    <a:pt x="70" y="140"/>
                    <a:pt x="107" y="106"/>
                    <a:pt x="140" y="106"/>
                  </a:cubicBezTo>
                  <a:cubicBezTo>
                    <a:pt x="177" y="70"/>
                    <a:pt x="246" y="70"/>
                    <a:pt x="280" y="70"/>
                  </a:cubicBezTo>
                  <a:lnTo>
                    <a:pt x="280" y="36"/>
                  </a:lnTo>
                  <a:cubicBezTo>
                    <a:pt x="280" y="0"/>
                    <a:pt x="280" y="0"/>
                    <a:pt x="246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2754;p50"/>
            <p:cNvSpPr/>
            <p:nvPr/>
          </p:nvSpPr>
          <p:spPr>
            <a:xfrm>
              <a:off x="4653498" y="3351699"/>
              <a:ext cx="45234" cy="39418"/>
            </a:xfrm>
            <a:custGeom>
              <a:avLst/>
              <a:gdLst/>
              <a:ahLst/>
              <a:cxnLst/>
              <a:rect l="l" t="t" r="r" b="b"/>
              <a:pathLst>
                <a:path w="280" h="244" extrusionOk="0">
                  <a:moveTo>
                    <a:pt x="244" y="0"/>
                  </a:moveTo>
                  <a:cubicBezTo>
                    <a:pt x="210" y="34"/>
                    <a:pt x="210" y="34"/>
                    <a:pt x="174" y="34"/>
                  </a:cubicBezTo>
                  <a:lnTo>
                    <a:pt x="34" y="173"/>
                  </a:lnTo>
                  <a:cubicBezTo>
                    <a:pt x="1" y="210"/>
                    <a:pt x="1" y="210"/>
                    <a:pt x="34" y="243"/>
                  </a:cubicBezTo>
                  <a:cubicBezTo>
                    <a:pt x="34" y="243"/>
                    <a:pt x="70" y="243"/>
                    <a:pt x="70" y="210"/>
                  </a:cubicBezTo>
                  <a:lnTo>
                    <a:pt x="140" y="140"/>
                  </a:lnTo>
                  <a:cubicBezTo>
                    <a:pt x="174" y="103"/>
                    <a:pt x="174" y="103"/>
                    <a:pt x="210" y="103"/>
                  </a:cubicBezTo>
                  <a:lnTo>
                    <a:pt x="244" y="70"/>
                  </a:lnTo>
                  <a:cubicBezTo>
                    <a:pt x="280" y="70"/>
                    <a:pt x="280" y="34"/>
                    <a:pt x="280" y="34"/>
                  </a:cubicBezTo>
                  <a:cubicBezTo>
                    <a:pt x="280" y="34"/>
                    <a:pt x="280" y="0"/>
                    <a:pt x="244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2755;p50"/>
            <p:cNvSpPr/>
            <p:nvPr/>
          </p:nvSpPr>
          <p:spPr>
            <a:xfrm>
              <a:off x="4709878" y="3379647"/>
              <a:ext cx="39418" cy="47818"/>
            </a:xfrm>
            <a:custGeom>
              <a:avLst/>
              <a:gdLst/>
              <a:ahLst/>
              <a:cxnLst/>
              <a:rect l="l" t="t" r="r" b="b"/>
              <a:pathLst>
                <a:path w="244" h="296" extrusionOk="0">
                  <a:moveTo>
                    <a:pt x="174" y="0"/>
                  </a:moveTo>
                  <a:cubicBezTo>
                    <a:pt x="174" y="37"/>
                    <a:pt x="140" y="37"/>
                    <a:pt x="104" y="70"/>
                  </a:cubicBezTo>
                  <a:cubicBezTo>
                    <a:pt x="70" y="140"/>
                    <a:pt x="1" y="246"/>
                    <a:pt x="1" y="246"/>
                  </a:cubicBezTo>
                  <a:cubicBezTo>
                    <a:pt x="1" y="279"/>
                    <a:pt x="1" y="279"/>
                    <a:pt x="34" y="279"/>
                  </a:cubicBezTo>
                  <a:cubicBezTo>
                    <a:pt x="34" y="292"/>
                    <a:pt x="38" y="296"/>
                    <a:pt x="44" y="296"/>
                  </a:cubicBezTo>
                  <a:cubicBezTo>
                    <a:pt x="54" y="296"/>
                    <a:pt x="70" y="279"/>
                    <a:pt x="70" y="279"/>
                  </a:cubicBezTo>
                  <a:cubicBezTo>
                    <a:pt x="70" y="246"/>
                    <a:pt x="104" y="210"/>
                    <a:pt x="140" y="176"/>
                  </a:cubicBezTo>
                  <a:cubicBezTo>
                    <a:pt x="140" y="140"/>
                    <a:pt x="140" y="106"/>
                    <a:pt x="174" y="106"/>
                  </a:cubicBezTo>
                  <a:cubicBezTo>
                    <a:pt x="174" y="70"/>
                    <a:pt x="210" y="70"/>
                    <a:pt x="210" y="70"/>
                  </a:cubicBezTo>
                  <a:cubicBezTo>
                    <a:pt x="210" y="70"/>
                    <a:pt x="244" y="37"/>
                    <a:pt x="210" y="37"/>
                  </a:cubicBezTo>
                  <a:cubicBezTo>
                    <a:pt x="210" y="0"/>
                    <a:pt x="210" y="0"/>
                    <a:pt x="174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2756;p50"/>
            <p:cNvSpPr/>
            <p:nvPr/>
          </p:nvSpPr>
          <p:spPr>
            <a:xfrm>
              <a:off x="4783060" y="3396771"/>
              <a:ext cx="22617" cy="50726"/>
            </a:xfrm>
            <a:custGeom>
              <a:avLst/>
              <a:gdLst/>
              <a:ahLst/>
              <a:cxnLst/>
              <a:rect l="l" t="t" r="r" b="b"/>
              <a:pathLst>
                <a:path w="140" h="314" extrusionOk="0">
                  <a:moveTo>
                    <a:pt x="106" y="0"/>
                  </a:moveTo>
                  <a:cubicBezTo>
                    <a:pt x="70" y="0"/>
                    <a:pt x="70" y="0"/>
                    <a:pt x="70" y="34"/>
                  </a:cubicBezTo>
                  <a:cubicBezTo>
                    <a:pt x="70" y="34"/>
                    <a:pt x="36" y="70"/>
                    <a:pt x="36" y="104"/>
                  </a:cubicBezTo>
                  <a:cubicBezTo>
                    <a:pt x="0" y="173"/>
                    <a:pt x="0" y="280"/>
                    <a:pt x="0" y="280"/>
                  </a:cubicBezTo>
                  <a:lnTo>
                    <a:pt x="0" y="313"/>
                  </a:lnTo>
                  <a:lnTo>
                    <a:pt x="36" y="313"/>
                  </a:lnTo>
                  <a:lnTo>
                    <a:pt x="36" y="280"/>
                  </a:lnTo>
                  <a:cubicBezTo>
                    <a:pt x="70" y="280"/>
                    <a:pt x="70" y="210"/>
                    <a:pt x="70" y="140"/>
                  </a:cubicBezTo>
                  <a:cubicBezTo>
                    <a:pt x="106" y="140"/>
                    <a:pt x="106" y="104"/>
                    <a:pt x="106" y="70"/>
                  </a:cubicBezTo>
                  <a:lnTo>
                    <a:pt x="140" y="70"/>
                  </a:lnTo>
                  <a:lnTo>
                    <a:pt x="140" y="34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2757;p50"/>
            <p:cNvSpPr/>
            <p:nvPr/>
          </p:nvSpPr>
          <p:spPr>
            <a:xfrm>
              <a:off x="4856564" y="3402102"/>
              <a:ext cx="11308" cy="51211"/>
            </a:xfrm>
            <a:custGeom>
              <a:avLst/>
              <a:gdLst/>
              <a:ahLst/>
              <a:cxnLst/>
              <a:rect l="l" t="t" r="r" b="b"/>
              <a:pathLst>
                <a:path w="70" h="317" extrusionOk="0">
                  <a:moveTo>
                    <a:pt x="34" y="1"/>
                  </a:moveTo>
                  <a:cubicBezTo>
                    <a:pt x="34" y="1"/>
                    <a:pt x="0" y="1"/>
                    <a:pt x="0" y="37"/>
                  </a:cubicBezTo>
                  <a:lnTo>
                    <a:pt x="0" y="280"/>
                  </a:lnTo>
                  <a:cubicBezTo>
                    <a:pt x="0" y="316"/>
                    <a:pt x="34" y="316"/>
                    <a:pt x="34" y="316"/>
                  </a:cubicBezTo>
                  <a:cubicBezTo>
                    <a:pt x="70" y="316"/>
                    <a:pt x="70" y="316"/>
                    <a:pt x="70" y="280"/>
                  </a:cubicBezTo>
                  <a:lnTo>
                    <a:pt x="70" y="37"/>
                  </a:lnTo>
                  <a:cubicBezTo>
                    <a:pt x="70" y="1"/>
                    <a:pt x="70" y="1"/>
                    <a:pt x="34" y="1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2758;p50"/>
            <p:cNvSpPr/>
            <p:nvPr/>
          </p:nvSpPr>
          <p:spPr>
            <a:xfrm>
              <a:off x="4912945" y="3396771"/>
              <a:ext cx="16801" cy="45233"/>
            </a:xfrm>
            <a:custGeom>
              <a:avLst/>
              <a:gdLst/>
              <a:ahLst/>
              <a:cxnLst/>
              <a:rect l="l" t="t" r="r" b="b"/>
              <a:pathLst>
                <a:path w="104" h="280" extrusionOk="0">
                  <a:moveTo>
                    <a:pt x="34" y="0"/>
                  </a:moveTo>
                  <a:cubicBezTo>
                    <a:pt x="0" y="0"/>
                    <a:pt x="0" y="34"/>
                    <a:pt x="0" y="34"/>
                  </a:cubicBezTo>
                  <a:lnTo>
                    <a:pt x="70" y="280"/>
                  </a:lnTo>
                  <a:lnTo>
                    <a:pt x="104" y="280"/>
                  </a:lnTo>
                  <a:lnTo>
                    <a:pt x="104" y="243"/>
                  </a:lnTo>
                  <a:lnTo>
                    <a:pt x="70" y="34"/>
                  </a:lnTo>
                  <a:cubicBezTo>
                    <a:pt x="70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2759;p50"/>
            <p:cNvSpPr/>
            <p:nvPr/>
          </p:nvSpPr>
          <p:spPr>
            <a:xfrm>
              <a:off x="4958017" y="3382878"/>
              <a:ext cx="28110" cy="42002"/>
            </a:xfrm>
            <a:custGeom>
              <a:avLst/>
              <a:gdLst/>
              <a:ahLst/>
              <a:cxnLst/>
              <a:rect l="l" t="t" r="r" b="b"/>
              <a:pathLst>
                <a:path w="174" h="260" extrusionOk="0">
                  <a:moveTo>
                    <a:pt x="25" y="0"/>
                  </a:moveTo>
                  <a:cubicBezTo>
                    <a:pt x="19" y="0"/>
                    <a:pt x="12" y="4"/>
                    <a:pt x="0" y="17"/>
                  </a:cubicBezTo>
                  <a:lnTo>
                    <a:pt x="0" y="50"/>
                  </a:lnTo>
                  <a:lnTo>
                    <a:pt x="140" y="226"/>
                  </a:lnTo>
                  <a:cubicBezTo>
                    <a:pt x="140" y="259"/>
                    <a:pt x="140" y="259"/>
                    <a:pt x="174" y="259"/>
                  </a:cubicBezTo>
                  <a:lnTo>
                    <a:pt x="174" y="190"/>
                  </a:lnTo>
                  <a:lnTo>
                    <a:pt x="70" y="17"/>
                  </a:lnTo>
                  <a:cubicBezTo>
                    <a:pt x="46" y="17"/>
                    <a:pt x="38" y="0"/>
                    <a:pt x="25" y="0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2760;p50"/>
            <p:cNvSpPr/>
            <p:nvPr/>
          </p:nvSpPr>
          <p:spPr>
            <a:xfrm>
              <a:off x="4991781" y="3354607"/>
              <a:ext cx="39418" cy="31017"/>
            </a:xfrm>
            <a:custGeom>
              <a:avLst/>
              <a:gdLst/>
              <a:ahLst/>
              <a:cxnLst/>
              <a:rect l="l" t="t" r="r" b="b"/>
              <a:pathLst>
                <a:path w="244" h="192" extrusionOk="0">
                  <a:moveTo>
                    <a:pt x="44" y="1"/>
                  </a:moveTo>
                  <a:cubicBezTo>
                    <a:pt x="31" y="1"/>
                    <a:pt x="23" y="16"/>
                    <a:pt x="1" y="16"/>
                  </a:cubicBezTo>
                  <a:cubicBezTo>
                    <a:pt x="1" y="16"/>
                    <a:pt x="1" y="52"/>
                    <a:pt x="34" y="52"/>
                  </a:cubicBezTo>
                  <a:lnTo>
                    <a:pt x="210" y="192"/>
                  </a:lnTo>
                  <a:lnTo>
                    <a:pt x="244" y="192"/>
                  </a:lnTo>
                  <a:lnTo>
                    <a:pt x="244" y="155"/>
                  </a:lnTo>
                  <a:lnTo>
                    <a:pt x="71" y="16"/>
                  </a:lnTo>
                  <a:cubicBezTo>
                    <a:pt x="59" y="4"/>
                    <a:pt x="51" y="1"/>
                    <a:pt x="44" y="1"/>
                  </a:cubicBez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2761;p50"/>
            <p:cNvSpPr/>
            <p:nvPr/>
          </p:nvSpPr>
          <p:spPr>
            <a:xfrm>
              <a:off x="5008582" y="3317773"/>
              <a:ext cx="62358" cy="28109"/>
            </a:xfrm>
            <a:custGeom>
              <a:avLst/>
              <a:gdLst/>
              <a:ahLst/>
              <a:cxnLst/>
              <a:rect l="l" t="t" r="r" b="b"/>
              <a:pathLst>
                <a:path w="386" h="174" extrusionOk="0">
                  <a:moveTo>
                    <a:pt x="70" y="1"/>
                  </a:moveTo>
                  <a:cubicBezTo>
                    <a:pt x="37" y="1"/>
                    <a:pt x="37" y="34"/>
                    <a:pt x="0" y="34"/>
                  </a:cubicBezTo>
                  <a:lnTo>
                    <a:pt x="37" y="70"/>
                  </a:lnTo>
                  <a:lnTo>
                    <a:pt x="349" y="174"/>
                  </a:lnTo>
                  <a:lnTo>
                    <a:pt x="386" y="174"/>
                  </a:lnTo>
                  <a:cubicBezTo>
                    <a:pt x="386" y="140"/>
                    <a:pt x="386" y="140"/>
                    <a:pt x="349" y="104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2762;p50"/>
            <p:cNvSpPr/>
            <p:nvPr/>
          </p:nvSpPr>
          <p:spPr>
            <a:xfrm>
              <a:off x="5014397" y="3278032"/>
              <a:ext cx="62035" cy="17447"/>
            </a:xfrm>
            <a:custGeom>
              <a:avLst/>
              <a:gdLst/>
              <a:ahLst/>
              <a:cxnLst/>
              <a:rect l="l" t="t" r="r" b="b"/>
              <a:pathLst>
                <a:path w="384" h="108" extrusionOk="0">
                  <a:moveTo>
                    <a:pt x="34" y="1"/>
                  </a:moveTo>
                  <a:cubicBezTo>
                    <a:pt x="1" y="1"/>
                    <a:pt x="1" y="37"/>
                    <a:pt x="1" y="37"/>
                  </a:cubicBezTo>
                  <a:cubicBezTo>
                    <a:pt x="1" y="71"/>
                    <a:pt x="1" y="71"/>
                    <a:pt x="34" y="71"/>
                  </a:cubicBezTo>
                  <a:lnTo>
                    <a:pt x="350" y="107"/>
                  </a:lnTo>
                  <a:cubicBezTo>
                    <a:pt x="383" y="107"/>
                    <a:pt x="383" y="107"/>
                    <a:pt x="383" y="71"/>
                  </a:cubicBezTo>
                  <a:cubicBezTo>
                    <a:pt x="383" y="71"/>
                    <a:pt x="383" y="37"/>
                    <a:pt x="350" y="37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A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2763;p50"/>
            <p:cNvSpPr/>
            <p:nvPr/>
          </p:nvSpPr>
          <p:spPr>
            <a:xfrm>
              <a:off x="5008582" y="2674970"/>
              <a:ext cx="265427" cy="778336"/>
            </a:xfrm>
            <a:custGeom>
              <a:avLst/>
              <a:gdLst/>
              <a:ahLst/>
              <a:cxnLst/>
              <a:rect l="l" t="t" r="r" b="b"/>
              <a:pathLst>
                <a:path w="1643" h="4818" extrusionOk="0">
                  <a:moveTo>
                    <a:pt x="419" y="1"/>
                  </a:moveTo>
                  <a:lnTo>
                    <a:pt x="246" y="70"/>
                  </a:lnTo>
                  <a:cubicBezTo>
                    <a:pt x="246" y="70"/>
                    <a:pt x="386" y="768"/>
                    <a:pt x="349" y="1048"/>
                  </a:cubicBezTo>
                  <a:cubicBezTo>
                    <a:pt x="349" y="1327"/>
                    <a:pt x="0" y="2025"/>
                    <a:pt x="176" y="2723"/>
                  </a:cubicBezTo>
                  <a:cubicBezTo>
                    <a:pt x="386" y="3421"/>
                    <a:pt x="768" y="3840"/>
                    <a:pt x="874" y="4049"/>
                  </a:cubicBezTo>
                  <a:cubicBezTo>
                    <a:pt x="978" y="4292"/>
                    <a:pt x="838" y="4711"/>
                    <a:pt x="1396" y="4817"/>
                  </a:cubicBezTo>
                  <a:cubicBezTo>
                    <a:pt x="1396" y="4817"/>
                    <a:pt x="1187" y="4399"/>
                    <a:pt x="1257" y="4153"/>
                  </a:cubicBezTo>
                  <a:cubicBezTo>
                    <a:pt x="1327" y="3910"/>
                    <a:pt x="1433" y="3804"/>
                    <a:pt x="1503" y="3804"/>
                  </a:cubicBezTo>
                  <a:cubicBezTo>
                    <a:pt x="1511" y="3808"/>
                    <a:pt x="1519" y="3810"/>
                    <a:pt x="1526" y="3810"/>
                  </a:cubicBezTo>
                  <a:cubicBezTo>
                    <a:pt x="1587" y="3810"/>
                    <a:pt x="1642" y="3700"/>
                    <a:pt x="1642" y="3700"/>
                  </a:cubicBezTo>
                  <a:lnTo>
                    <a:pt x="874" y="1816"/>
                  </a:lnTo>
                  <a:lnTo>
                    <a:pt x="419" y="1"/>
                  </a:ln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2764;p50"/>
            <p:cNvSpPr/>
            <p:nvPr/>
          </p:nvSpPr>
          <p:spPr>
            <a:xfrm>
              <a:off x="4315215" y="2308254"/>
              <a:ext cx="806296" cy="838270"/>
            </a:xfrm>
            <a:custGeom>
              <a:avLst/>
              <a:gdLst/>
              <a:ahLst/>
              <a:cxnLst/>
              <a:rect l="l" t="t" r="r" b="b"/>
              <a:pathLst>
                <a:path w="4991" h="5189" extrusionOk="0">
                  <a:moveTo>
                    <a:pt x="1676" y="0"/>
                  </a:moveTo>
                  <a:lnTo>
                    <a:pt x="978" y="280"/>
                  </a:lnTo>
                  <a:lnTo>
                    <a:pt x="210" y="1048"/>
                  </a:lnTo>
                  <a:cubicBezTo>
                    <a:pt x="210" y="1048"/>
                    <a:pt x="70" y="1642"/>
                    <a:pt x="70" y="1922"/>
                  </a:cubicBezTo>
                  <a:cubicBezTo>
                    <a:pt x="70" y="2201"/>
                    <a:pt x="173" y="2620"/>
                    <a:pt x="173" y="2863"/>
                  </a:cubicBezTo>
                  <a:cubicBezTo>
                    <a:pt x="173" y="3108"/>
                    <a:pt x="0" y="4225"/>
                    <a:pt x="662" y="4747"/>
                  </a:cubicBezTo>
                  <a:cubicBezTo>
                    <a:pt x="1103" y="5100"/>
                    <a:pt x="1571" y="5189"/>
                    <a:pt x="1936" y="5189"/>
                  </a:cubicBezTo>
                  <a:cubicBezTo>
                    <a:pt x="2149" y="5189"/>
                    <a:pt x="2327" y="5158"/>
                    <a:pt x="2444" y="5133"/>
                  </a:cubicBezTo>
                  <a:cubicBezTo>
                    <a:pt x="2547" y="5096"/>
                    <a:pt x="2723" y="5063"/>
                    <a:pt x="2966" y="4993"/>
                  </a:cubicBezTo>
                  <a:cubicBezTo>
                    <a:pt x="3385" y="4817"/>
                    <a:pt x="3943" y="4538"/>
                    <a:pt x="4189" y="4016"/>
                  </a:cubicBezTo>
                  <a:cubicBezTo>
                    <a:pt x="4468" y="3457"/>
                    <a:pt x="4329" y="2444"/>
                    <a:pt x="4329" y="2444"/>
                  </a:cubicBezTo>
                  <a:cubicBezTo>
                    <a:pt x="4329" y="2444"/>
                    <a:pt x="4920" y="2374"/>
                    <a:pt x="4957" y="2164"/>
                  </a:cubicBezTo>
                  <a:cubicBezTo>
                    <a:pt x="4990" y="1955"/>
                    <a:pt x="4851" y="1782"/>
                    <a:pt x="4538" y="1782"/>
                  </a:cubicBezTo>
                  <a:cubicBezTo>
                    <a:pt x="4259" y="1782"/>
                    <a:pt x="4153" y="1922"/>
                    <a:pt x="4153" y="1922"/>
                  </a:cubicBezTo>
                  <a:lnTo>
                    <a:pt x="3943" y="1187"/>
                  </a:lnTo>
                  <a:lnTo>
                    <a:pt x="3105" y="629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rgbClr val="FFD4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2765;p50"/>
            <p:cNvSpPr/>
            <p:nvPr/>
          </p:nvSpPr>
          <p:spPr>
            <a:xfrm>
              <a:off x="4320546" y="2263182"/>
              <a:ext cx="694019" cy="452010"/>
            </a:xfrm>
            <a:custGeom>
              <a:avLst/>
              <a:gdLst/>
              <a:ahLst/>
              <a:cxnLst/>
              <a:rect l="l" t="t" r="r" b="b"/>
              <a:pathLst>
                <a:path w="4296" h="2798" extrusionOk="0">
                  <a:moveTo>
                    <a:pt x="2411" y="0"/>
                  </a:moveTo>
                  <a:lnTo>
                    <a:pt x="1294" y="210"/>
                  </a:lnTo>
                  <a:lnTo>
                    <a:pt x="456" y="735"/>
                  </a:lnTo>
                  <a:lnTo>
                    <a:pt x="1" y="1433"/>
                  </a:lnTo>
                  <a:lnTo>
                    <a:pt x="37" y="2201"/>
                  </a:lnTo>
                  <a:cubicBezTo>
                    <a:pt x="37" y="2201"/>
                    <a:pt x="107" y="1536"/>
                    <a:pt x="316" y="1433"/>
                  </a:cubicBezTo>
                  <a:cubicBezTo>
                    <a:pt x="472" y="1329"/>
                    <a:pt x="589" y="1206"/>
                    <a:pt x="852" y="1206"/>
                  </a:cubicBezTo>
                  <a:cubicBezTo>
                    <a:pt x="943" y="1206"/>
                    <a:pt x="1053" y="1221"/>
                    <a:pt x="1188" y="1257"/>
                  </a:cubicBezTo>
                  <a:cubicBezTo>
                    <a:pt x="1426" y="1320"/>
                    <a:pt x="1607" y="1340"/>
                    <a:pt x="1739" y="1340"/>
                  </a:cubicBezTo>
                  <a:cubicBezTo>
                    <a:pt x="1898" y="1340"/>
                    <a:pt x="1987" y="1311"/>
                    <a:pt x="2025" y="1293"/>
                  </a:cubicBezTo>
                  <a:cubicBezTo>
                    <a:pt x="2025" y="1293"/>
                    <a:pt x="1433" y="1047"/>
                    <a:pt x="1397" y="698"/>
                  </a:cubicBezTo>
                  <a:lnTo>
                    <a:pt x="1397" y="698"/>
                  </a:lnTo>
                  <a:cubicBezTo>
                    <a:pt x="1397" y="698"/>
                    <a:pt x="1782" y="1117"/>
                    <a:pt x="2444" y="1187"/>
                  </a:cubicBezTo>
                  <a:cubicBezTo>
                    <a:pt x="3072" y="1223"/>
                    <a:pt x="3388" y="1363"/>
                    <a:pt x="3491" y="1466"/>
                  </a:cubicBezTo>
                  <a:cubicBezTo>
                    <a:pt x="3597" y="1572"/>
                    <a:pt x="3877" y="1745"/>
                    <a:pt x="3910" y="2723"/>
                  </a:cubicBezTo>
                  <a:cubicBezTo>
                    <a:pt x="3910" y="2723"/>
                    <a:pt x="3985" y="2797"/>
                    <a:pt x="4025" y="2797"/>
                  </a:cubicBezTo>
                  <a:cubicBezTo>
                    <a:pt x="4040" y="2797"/>
                    <a:pt x="4050" y="2787"/>
                    <a:pt x="4050" y="2759"/>
                  </a:cubicBezTo>
                  <a:cubicBezTo>
                    <a:pt x="4086" y="2653"/>
                    <a:pt x="4016" y="2270"/>
                    <a:pt x="4120" y="2201"/>
                  </a:cubicBezTo>
                  <a:cubicBezTo>
                    <a:pt x="4189" y="2094"/>
                    <a:pt x="4296" y="1921"/>
                    <a:pt x="4296" y="1921"/>
                  </a:cubicBezTo>
                  <a:lnTo>
                    <a:pt x="4016" y="1117"/>
                  </a:lnTo>
                  <a:lnTo>
                    <a:pt x="3282" y="140"/>
                  </a:lnTo>
                  <a:lnTo>
                    <a:pt x="2411" y="0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2766;p50"/>
            <p:cNvSpPr/>
            <p:nvPr/>
          </p:nvSpPr>
          <p:spPr>
            <a:xfrm>
              <a:off x="4585809" y="2292584"/>
              <a:ext cx="366557" cy="190788"/>
            </a:xfrm>
            <a:custGeom>
              <a:avLst/>
              <a:gdLst/>
              <a:ahLst/>
              <a:cxnLst/>
              <a:rect l="l" t="t" r="r" b="b"/>
              <a:pathLst>
                <a:path w="2269" h="1181" extrusionOk="0">
                  <a:moveTo>
                    <a:pt x="795" y="0"/>
                  </a:moveTo>
                  <a:cubicBezTo>
                    <a:pt x="538" y="0"/>
                    <a:pt x="339" y="43"/>
                    <a:pt x="280" y="64"/>
                  </a:cubicBezTo>
                  <a:cubicBezTo>
                    <a:pt x="210" y="97"/>
                    <a:pt x="1" y="273"/>
                    <a:pt x="350" y="343"/>
                  </a:cubicBezTo>
                  <a:cubicBezTo>
                    <a:pt x="699" y="377"/>
                    <a:pt x="1221" y="413"/>
                    <a:pt x="1640" y="656"/>
                  </a:cubicBezTo>
                  <a:cubicBezTo>
                    <a:pt x="2059" y="902"/>
                    <a:pt x="2268" y="1181"/>
                    <a:pt x="2268" y="1181"/>
                  </a:cubicBezTo>
                  <a:cubicBezTo>
                    <a:pt x="2268" y="1181"/>
                    <a:pt x="1955" y="307"/>
                    <a:pt x="1430" y="97"/>
                  </a:cubicBezTo>
                  <a:cubicBezTo>
                    <a:pt x="1208" y="24"/>
                    <a:pt x="985" y="0"/>
                    <a:pt x="795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2767;p50"/>
            <p:cNvSpPr/>
            <p:nvPr/>
          </p:nvSpPr>
          <p:spPr>
            <a:xfrm>
              <a:off x="4704063" y="2319563"/>
              <a:ext cx="146687" cy="51049"/>
            </a:xfrm>
            <a:custGeom>
              <a:avLst/>
              <a:gdLst/>
              <a:ahLst/>
              <a:cxnLst/>
              <a:rect l="l" t="t" r="r" b="b"/>
              <a:pathLst>
                <a:path w="908" h="316" extrusionOk="0">
                  <a:moveTo>
                    <a:pt x="246" y="0"/>
                  </a:moveTo>
                  <a:cubicBezTo>
                    <a:pt x="176" y="0"/>
                    <a:pt x="70" y="0"/>
                    <a:pt x="0" y="36"/>
                  </a:cubicBezTo>
                  <a:cubicBezTo>
                    <a:pt x="70" y="70"/>
                    <a:pt x="140" y="70"/>
                    <a:pt x="246" y="106"/>
                  </a:cubicBezTo>
                  <a:cubicBezTo>
                    <a:pt x="316" y="140"/>
                    <a:pt x="386" y="140"/>
                    <a:pt x="456" y="176"/>
                  </a:cubicBezTo>
                  <a:cubicBezTo>
                    <a:pt x="525" y="176"/>
                    <a:pt x="629" y="210"/>
                    <a:pt x="698" y="246"/>
                  </a:cubicBezTo>
                  <a:cubicBezTo>
                    <a:pt x="768" y="246"/>
                    <a:pt x="838" y="279"/>
                    <a:pt x="908" y="316"/>
                  </a:cubicBezTo>
                  <a:cubicBezTo>
                    <a:pt x="874" y="246"/>
                    <a:pt x="805" y="176"/>
                    <a:pt x="735" y="140"/>
                  </a:cubicBezTo>
                  <a:cubicBezTo>
                    <a:pt x="665" y="106"/>
                    <a:pt x="595" y="36"/>
                    <a:pt x="489" y="36"/>
                  </a:cubicBezTo>
                  <a:cubicBezTo>
                    <a:pt x="419" y="0"/>
                    <a:pt x="316" y="0"/>
                    <a:pt x="246" y="0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2768;p50"/>
            <p:cNvSpPr/>
            <p:nvPr/>
          </p:nvSpPr>
          <p:spPr>
            <a:xfrm>
              <a:off x="5008582" y="2639914"/>
              <a:ext cx="62358" cy="23909"/>
            </a:xfrm>
            <a:custGeom>
              <a:avLst/>
              <a:gdLst/>
              <a:ahLst/>
              <a:cxnLst/>
              <a:rect l="l" t="t" r="r" b="b"/>
              <a:pathLst>
                <a:path w="386" h="148" extrusionOk="0">
                  <a:moveTo>
                    <a:pt x="198" y="1"/>
                  </a:moveTo>
                  <a:cubicBezTo>
                    <a:pt x="102" y="1"/>
                    <a:pt x="0" y="78"/>
                    <a:pt x="0" y="78"/>
                  </a:cubicBezTo>
                  <a:lnTo>
                    <a:pt x="70" y="148"/>
                  </a:lnTo>
                  <a:cubicBezTo>
                    <a:pt x="70" y="148"/>
                    <a:pt x="176" y="111"/>
                    <a:pt x="246" y="111"/>
                  </a:cubicBezTo>
                  <a:cubicBezTo>
                    <a:pt x="316" y="78"/>
                    <a:pt x="386" y="42"/>
                    <a:pt x="246" y="8"/>
                  </a:cubicBezTo>
                  <a:cubicBezTo>
                    <a:pt x="230" y="3"/>
                    <a:pt x="214" y="1"/>
                    <a:pt x="198" y="1"/>
                  </a:cubicBezTo>
                  <a:close/>
                </a:path>
              </a:pathLst>
            </a:custGeom>
            <a:solidFill>
              <a:srgbClr val="CA9F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2769;p50"/>
            <p:cNvSpPr/>
            <p:nvPr/>
          </p:nvSpPr>
          <p:spPr>
            <a:xfrm>
              <a:off x="4512304" y="2669154"/>
              <a:ext cx="101615" cy="206781"/>
            </a:xfrm>
            <a:custGeom>
              <a:avLst/>
              <a:gdLst/>
              <a:ahLst/>
              <a:cxnLst/>
              <a:rect l="l" t="t" r="r" b="b"/>
              <a:pathLst>
                <a:path w="629" h="1280" extrusionOk="0">
                  <a:moveTo>
                    <a:pt x="280" y="0"/>
                  </a:moveTo>
                  <a:cubicBezTo>
                    <a:pt x="177" y="37"/>
                    <a:pt x="140" y="70"/>
                    <a:pt x="107" y="176"/>
                  </a:cubicBezTo>
                  <a:cubicBezTo>
                    <a:pt x="107" y="176"/>
                    <a:pt x="1" y="874"/>
                    <a:pt x="37" y="1117"/>
                  </a:cubicBezTo>
                  <a:cubicBezTo>
                    <a:pt x="55" y="1249"/>
                    <a:pt x="103" y="1280"/>
                    <a:pt x="172" y="1280"/>
                  </a:cubicBezTo>
                  <a:cubicBezTo>
                    <a:pt x="231" y="1280"/>
                    <a:pt x="304" y="1257"/>
                    <a:pt x="386" y="1257"/>
                  </a:cubicBezTo>
                  <a:cubicBezTo>
                    <a:pt x="489" y="1223"/>
                    <a:pt x="629" y="1223"/>
                    <a:pt x="595" y="1154"/>
                  </a:cubicBezTo>
                  <a:cubicBezTo>
                    <a:pt x="595" y="1084"/>
                    <a:pt x="456" y="246"/>
                    <a:pt x="419" y="140"/>
                  </a:cubicBezTo>
                  <a:cubicBezTo>
                    <a:pt x="419" y="106"/>
                    <a:pt x="386" y="0"/>
                    <a:pt x="280" y="0"/>
                  </a:cubicBezTo>
                  <a:close/>
                </a:path>
              </a:pathLst>
            </a:custGeom>
            <a:solidFill>
              <a:srgbClr val="ECAF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2770;p50"/>
            <p:cNvSpPr/>
            <p:nvPr/>
          </p:nvSpPr>
          <p:spPr>
            <a:xfrm>
              <a:off x="4331855" y="2600658"/>
              <a:ext cx="191921" cy="54118"/>
            </a:xfrm>
            <a:custGeom>
              <a:avLst/>
              <a:gdLst/>
              <a:ahLst/>
              <a:cxnLst/>
              <a:rect l="l" t="t" r="r" b="b"/>
              <a:pathLst>
                <a:path w="1188" h="335" extrusionOk="0">
                  <a:moveTo>
                    <a:pt x="450" y="1"/>
                  </a:moveTo>
                  <a:cubicBezTo>
                    <a:pt x="340" y="1"/>
                    <a:pt x="236" y="12"/>
                    <a:pt x="177" y="42"/>
                  </a:cubicBezTo>
                  <a:cubicBezTo>
                    <a:pt x="1" y="75"/>
                    <a:pt x="140" y="181"/>
                    <a:pt x="210" y="181"/>
                  </a:cubicBezTo>
                  <a:cubicBezTo>
                    <a:pt x="280" y="181"/>
                    <a:pt x="735" y="215"/>
                    <a:pt x="735" y="215"/>
                  </a:cubicBezTo>
                  <a:cubicBezTo>
                    <a:pt x="735" y="215"/>
                    <a:pt x="595" y="321"/>
                    <a:pt x="629" y="321"/>
                  </a:cubicBezTo>
                  <a:cubicBezTo>
                    <a:pt x="639" y="331"/>
                    <a:pt x="662" y="335"/>
                    <a:pt x="692" y="335"/>
                  </a:cubicBezTo>
                  <a:cubicBezTo>
                    <a:pt x="766" y="335"/>
                    <a:pt x="889" y="310"/>
                    <a:pt x="1014" y="285"/>
                  </a:cubicBezTo>
                  <a:cubicBezTo>
                    <a:pt x="1187" y="251"/>
                    <a:pt x="978" y="112"/>
                    <a:pt x="838" y="42"/>
                  </a:cubicBezTo>
                  <a:cubicBezTo>
                    <a:pt x="758" y="21"/>
                    <a:pt x="598" y="1"/>
                    <a:pt x="450" y="1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2771;p50"/>
            <p:cNvSpPr/>
            <p:nvPr/>
          </p:nvSpPr>
          <p:spPr>
            <a:xfrm>
              <a:off x="4646713" y="2549447"/>
              <a:ext cx="170274" cy="85943"/>
            </a:xfrm>
            <a:custGeom>
              <a:avLst/>
              <a:gdLst/>
              <a:ahLst/>
              <a:cxnLst/>
              <a:rect l="l" t="t" r="r" b="b"/>
              <a:pathLst>
                <a:path w="1054" h="532" extrusionOk="0">
                  <a:moveTo>
                    <a:pt x="778" y="0"/>
                  </a:moveTo>
                  <a:cubicBezTo>
                    <a:pt x="660" y="0"/>
                    <a:pt x="494" y="44"/>
                    <a:pt x="286" y="183"/>
                  </a:cubicBezTo>
                  <a:lnTo>
                    <a:pt x="43" y="429"/>
                  </a:lnTo>
                  <a:cubicBezTo>
                    <a:pt x="0" y="491"/>
                    <a:pt x="9" y="504"/>
                    <a:pt x="30" y="504"/>
                  </a:cubicBezTo>
                  <a:cubicBezTo>
                    <a:pt x="44" y="504"/>
                    <a:pt x="63" y="498"/>
                    <a:pt x="76" y="498"/>
                  </a:cubicBezTo>
                  <a:cubicBezTo>
                    <a:pt x="146" y="498"/>
                    <a:pt x="146" y="532"/>
                    <a:pt x="182" y="532"/>
                  </a:cubicBezTo>
                  <a:cubicBezTo>
                    <a:pt x="252" y="532"/>
                    <a:pt x="286" y="392"/>
                    <a:pt x="425" y="359"/>
                  </a:cubicBezTo>
                  <a:cubicBezTo>
                    <a:pt x="540" y="301"/>
                    <a:pt x="679" y="244"/>
                    <a:pt x="725" y="244"/>
                  </a:cubicBezTo>
                  <a:cubicBezTo>
                    <a:pt x="735" y="244"/>
                    <a:pt x="741" y="247"/>
                    <a:pt x="741" y="253"/>
                  </a:cubicBezTo>
                  <a:cubicBezTo>
                    <a:pt x="711" y="253"/>
                    <a:pt x="706" y="298"/>
                    <a:pt x="741" y="298"/>
                  </a:cubicBezTo>
                  <a:cubicBezTo>
                    <a:pt x="750" y="298"/>
                    <a:pt x="761" y="295"/>
                    <a:pt x="774" y="289"/>
                  </a:cubicBezTo>
                  <a:cubicBezTo>
                    <a:pt x="844" y="253"/>
                    <a:pt x="1053" y="149"/>
                    <a:pt x="984" y="79"/>
                  </a:cubicBezTo>
                  <a:cubicBezTo>
                    <a:pt x="967" y="44"/>
                    <a:pt x="897" y="0"/>
                    <a:pt x="778" y="0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2772;p50"/>
            <p:cNvSpPr/>
            <p:nvPr/>
          </p:nvSpPr>
          <p:spPr>
            <a:xfrm>
              <a:off x="4692754" y="2652353"/>
              <a:ext cx="135540" cy="56542"/>
            </a:xfrm>
            <a:custGeom>
              <a:avLst/>
              <a:gdLst/>
              <a:ahLst/>
              <a:cxnLst/>
              <a:rect l="l" t="t" r="r" b="b"/>
              <a:pathLst>
                <a:path w="839" h="350" extrusionOk="0">
                  <a:moveTo>
                    <a:pt x="316" y="1"/>
                  </a:moveTo>
                  <a:cubicBezTo>
                    <a:pt x="246" y="1"/>
                    <a:pt x="176" y="34"/>
                    <a:pt x="107" y="71"/>
                  </a:cubicBezTo>
                  <a:cubicBezTo>
                    <a:pt x="107" y="104"/>
                    <a:pt x="70" y="141"/>
                    <a:pt x="37" y="174"/>
                  </a:cubicBezTo>
                  <a:cubicBezTo>
                    <a:pt x="13" y="198"/>
                    <a:pt x="5" y="221"/>
                    <a:pt x="2" y="244"/>
                  </a:cubicBezTo>
                  <a:lnTo>
                    <a:pt x="1" y="244"/>
                  </a:lnTo>
                  <a:lnTo>
                    <a:pt x="2" y="244"/>
                  </a:lnTo>
                  <a:lnTo>
                    <a:pt x="2" y="244"/>
                  </a:lnTo>
                  <a:cubicBezTo>
                    <a:pt x="1" y="256"/>
                    <a:pt x="1" y="268"/>
                    <a:pt x="1" y="280"/>
                  </a:cubicBezTo>
                  <a:cubicBezTo>
                    <a:pt x="1" y="314"/>
                    <a:pt x="1" y="314"/>
                    <a:pt x="37" y="314"/>
                  </a:cubicBezTo>
                  <a:cubicBezTo>
                    <a:pt x="37" y="314"/>
                    <a:pt x="107" y="350"/>
                    <a:pt x="140" y="350"/>
                  </a:cubicBezTo>
                  <a:cubicBezTo>
                    <a:pt x="140" y="314"/>
                    <a:pt x="176" y="314"/>
                    <a:pt x="176" y="314"/>
                  </a:cubicBezTo>
                  <a:cubicBezTo>
                    <a:pt x="210" y="314"/>
                    <a:pt x="246" y="314"/>
                    <a:pt x="246" y="280"/>
                  </a:cubicBezTo>
                  <a:cubicBezTo>
                    <a:pt x="316" y="280"/>
                    <a:pt x="386" y="280"/>
                    <a:pt x="456" y="244"/>
                  </a:cubicBezTo>
                  <a:lnTo>
                    <a:pt x="629" y="244"/>
                  </a:lnTo>
                  <a:cubicBezTo>
                    <a:pt x="699" y="210"/>
                    <a:pt x="768" y="210"/>
                    <a:pt x="838" y="210"/>
                  </a:cubicBezTo>
                  <a:cubicBezTo>
                    <a:pt x="805" y="174"/>
                    <a:pt x="768" y="174"/>
                    <a:pt x="735" y="174"/>
                  </a:cubicBezTo>
                  <a:cubicBezTo>
                    <a:pt x="699" y="141"/>
                    <a:pt x="665" y="141"/>
                    <a:pt x="629" y="141"/>
                  </a:cubicBezTo>
                  <a:cubicBezTo>
                    <a:pt x="559" y="141"/>
                    <a:pt x="489" y="104"/>
                    <a:pt x="419" y="104"/>
                  </a:cubicBezTo>
                  <a:cubicBezTo>
                    <a:pt x="386" y="141"/>
                    <a:pt x="316" y="141"/>
                    <a:pt x="210" y="141"/>
                  </a:cubicBezTo>
                  <a:cubicBezTo>
                    <a:pt x="199" y="141"/>
                    <a:pt x="187" y="144"/>
                    <a:pt x="176" y="149"/>
                  </a:cubicBezTo>
                  <a:lnTo>
                    <a:pt x="176" y="149"/>
                  </a:lnTo>
                  <a:cubicBezTo>
                    <a:pt x="176" y="146"/>
                    <a:pt x="176" y="143"/>
                    <a:pt x="176" y="141"/>
                  </a:cubicBezTo>
                  <a:cubicBezTo>
                    <a:pt x="210" y="104"/>
                    <a:pt x="280" y="71"/>
                    <a:pt x="316" y="1"/>
                  </a:cubicBezTo>
                  <a:close/>
                </a:path>
              </a:pathLst>
            </a:custGeom>
            <a:solidFill>
              <a:srgbClr val="3D3C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2773;p50"/>
            <p:cNvSpPr/>
            <p:nvPr/>
          </p:nvSpPr>
          <p:spPr>
            <a:xfrm>
              <a:off x="4376927" y="2714227"/>
              <a:ext cx="96284" cy="33925"/>
            </a:xfrm>
            <a:custGeom>
              <a:avLst/>
              <a:gdLst/>
              <a:ahLst/>
              <a:cxnLst/>
              <a:rect l="l" t="t" r="r" b="b"/>
              <a:pathLst>
                <a:path w="596" h="210" extrusionOk="0">
                  <a:moveTo>
                    <a:pt x="420" y="1"/>
                  </a:moveTo>
                  <a:cubicBezTo>
                    <a:pt x="350" y="1"/>
                    <a:pt x="280" y="1"/>
                    <a:pt x="247" y="37"/>
                  </a:cubicBezTo>
                  <a:cubicBezTo>
                    <a:pt x="280" y="37"/>
                    <a:pt x="350" y="70"/>
                    <a:pt x="386" y="70"/>
                  </a:cubicBezTo>
                  <a:lnTo>
                    <a:pt x="247" y="70"/>
                  </a:lnTo>
                  <a:cubicBezTo>
                    <a:pt x="210" y="107"/>
                    <a:pt x="140" y="107"/>
                    <a:pt x="107" y="140"/>
                  </a:cubicBezTo>
                  <a:cubicBezTo>
                    <a:pt x="71" y="140"/>
                    <a:pt x="37" y="176"/>
                    <a:pt x="1" y="210"/>
                  </a:cubicBezTo>
                  <a:cubicBezTo>
                    <a:pt x="1" y="210"/>
                    <a:pt x="37" y="210"/>
                    <a:pt x="71" y="176"/>
                  </a:cubicBezTo>
                  <a:lnTo>
                    <a:pt x="247" y="176"/>
                  </a:lnTo>
                  <a:cubicBezTo>
                    <a:pt x="316" y="140"/>
                    <a:pt x="350" y="140"/>
                    <a:pt x="386" y="140"/>
                  </a:cubicBezTo>
                  <a:lnTo>
                    <a:pt x="456" y="140"/>
                  </a:lnTo>
                  <a:cubicBezTo>
                    <a:pt x="490" y="140"/>
                    <a:pt x="490" y="176"/>
                    <a:pt x="526" y="176"/>
                  </a:cubicBezTo>
                  <a:cubicBezTo>
                    <a:pt x="559" y="176"/>
                    <a:pt x="559" y="176"/>
                    <a:pt x="559" y="140"/>
                  </a:cubicBezTo>
                  <a:cubicBezTo>
                    <a:pt x="596" y="140"/>
                    <a:pt x="596" y="107"/>
                    <a:pt x="559" y="107"/>
                  </a:cubicBezTo>
                  <a:cubicBezTo>
                    <a:pt x="559" y="96"/>
                    <a:pt x="557" y="87"/>
                    <a:pt x="552" y="77"/>
                  </a:cubicBezTo>
                  <a:lnTo>
                    <a:pt x="552" y="77"/>
                  </a:lnTo>
                  <a:lnTo>
                    <a:pt x="559" y="70"/>
                  </a:lnTo>
                  <a:lnTo>
                    <a:pt x="548" y="70"/>
                  </a:lnTo>
                  <a:cubicBezTo>
                    <a:pt x="535" y="51"/>
                    <a:pt x="513" y="37"/>
                    <a:pt x="490" y="37"/>
                  </a:cubicBezTo>
                  <a:cubicBezTo>
                    <a:pt x="456" y="37"/>
                    <a:pt x="420" y="37"/>
                    <a:pt x="420" y="1"/>
                  </a:cubicBezTo>
                  <a:close/>
                </a:path>
              </a:pathLst>
            </a:custGeom>
            <a:solidFill>
              <a:srgbClr val="3D3C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2774;p50"/>
            <p:cNvSpPr/>
            <p:nvPr/>
          </p:nvSpPr>
          <p:spPr>
            <a:xfrm>
              <a:off x="4478541" y="2894677"/>
              <a:ext cx="304683" cy="117607"/>
            </a:xfrm>
            <a:custGeom>
              <a:avLst/>
              <a:gdLst/>
              <a:ahLst/>
              <a:cxnLst/>
              <a:rect l="l" t="t" r="r" b="b"/>
              <a:pathLst>
                <a:path w="1886" h="728" extrusionOk="0">
                  <a:moveTo>
                    <a:pt x="1047" y="0"/>
                  </a:moveTo>
                  <a:cubicBezTo>
                    <a:pt x="977" y="0"/>
                    <a:pt x="838" y="70"/>
                    <a:pt x="804" y="107"/>
                  </a:cubicBezTo>
                  <a:cubicBezTo>
                    <a:pt x="735" y="107"/>
                    <a:pt x="665" y="140"/>
                    <a:pt x="595" y="140"/>
                  </a:cubicBezTo>
                  <a:cubicBezTo>
                    <a:pt x="547" y="117"/>
                    <a:pt x="466" y="77"/>
                    <a:pt x="385" y="77"/>
                  </a:cubicBezTo>
                  <a:cubicBezTo>
                    <a:pt x="349" y="77"/>
                    <a:pt x="312" y="85"/>
                    <a:pt x="279" y="107"/>
                  </a:cubicBezTo>
                  <a:cubicBezTo>
                    <a:pt x="176" y="140"/>
                    <a:pt x="140" y="246"/>
                    <a:pt x="140" y="246"/>
                  </a:cubicBezTo>
                  <a:cubicBezTo>
                    <a:pt x="140" y="246"/>
                    <a:pt x="0" y="419"/>
                    <a:pt x="36" y="629"/>
                  </a:cubicBezTo>
                  <a:cubicBezTo>
                    <a:pt x="36" y="704"/>
                    <a:pt x="81" y="727"/>
                    <a:pt x="145" y="727"/>
                  </a:cubicBezTo>
                  <a:cubicBezTo>
                    <a:pt x="231" y="727"/>
                    <a:pt x="354" y="684"/>
                    <a:pt x="455" y="665"/>
                  </a:cubicBezTo>
                  <a:cubicBezTo>
                    <a:pt x="455" y="665"/>
                    <a:pt x="628" y="629"/>
                    <a:pt x="804" y="629"/>
                  </a:cubicBezTo>
                  <a:cubicBezTo>
                    <a:pt x="846" y="636"/>
                    <a:pt x="896" y="639"/>
                    <a:pt x="951" y="639"/>
                  </a:cubicBezTo>
                  <a:cubicBezTo>
                    <a:pt x="1178" y="639"/>
                    <a:pt x="1487" y="588"/>
                    <a:pt x="1572" y="559"/>
                  </a:cubicBezTo>
                  <a:cubicBezTo>
                    <a:pt x="1676" y="489"/>
                    <a:pt x="1885" y="349"/>
                    <a:pt x="1676" y="210"/>
                  </a:cubicBezTo>
                  <a:cubicBezTo>
                    <a:pt x="1433" y="107"/>
                    <a:pt x="1117" y="0"/>
                    <a:pt x="104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2775;p50"/>
            <p:cNvSpPr/>
            <p:nvPr/>
          </p:nvSpPr>
          <p:spPr>
            <a:xfrm>
              <a:off x="4489688" y="2923109"/>
              <a:ext cx="248302" cy="79643"/>
            </a:xfrm>
            <a:custGeom>
              <a:avLst/>
              <a:gdLst/>
              <a:ahLst/>
              <a:cxnLst/>
              <a:rect l="l" t="t" r="r" b="b"/>
              <a:pathLst>
                <a:path w="1537" h="493" extrusionOk="0">
                  <a:moveTo>
                    <a:pt x="875" y="0"/>
                  </a:moveTo>
                  <a:cubicBezTo>
                    <a:pt x="735" y="34"/>
                    <a:pt x="386" y="104"/>
                    <a:pt x="317" y="140"/>
                  </a:cubicBezTo>
                  <a:cubicBezTo>
                    <a:pt x="317" y="140"/>
                    <a:pt x="177" y="173"/>
                    <a:pt x="107" y="280"/>
                  </a:cubicBezTo>
                  <a:cubicBezTo>
                    <a:pt x="37" y="349"/>
                    <a:pt x="1" y="419"/>
                    <a:pt x="37" y="489"/>
                  </a:cubicBezTo>
                  <a:cubicBezTo>
                    <a:pt x="42" y="491"/>
                    <a:pt x="47" y="493"/>
                    <a:pt x="53" y="493"/>
                  </a:cubicBezTo>
                  <a:cubicBezTo>
                    <a:pt x="118" y="493"/>
                    <a:pt x="195" y="308"/>
                    <a:pt x="420" y="243"/>
                  </a:cubicBezTo>
                  <a:cubicBezTo>
                    <a:pt x="621" y="177"/>
                    <a:pt x="751" y="154"/>
                    <a:pt x="908" y="154"/>
                  </a:cubicBezTo>
                  <a:cubicBezTo>
                    <a:pt x="998" y="154"/>
                    <a:pt x="1097" y="161"/>
                    <a:pt x="1224" y="173"/>
                  </a:cubicBezTo>
                  <a:cubicBezTo>
                    <a:pt x="1355" y="189"/>
                    <a:pt x="1438" y="198"/>
                    <a:pt x="1479" y="198"/>
                  </a:cubicBezTo>
                  <a:cubicBezTo>
                    <a:pt x="1536" y="198"/>
                    <a:pt x="1515" y="181"/>
                    <a:pt x="1433" y="140"/>
                  </a:cubicBezTo>
                  <a:cubicBezTo>
                    <a:pt x="1327" y="70"/>
                    <a:pt x="1015" y="0"/>
                    <a:pt x="875" y="0"/>
                  </a:cubicBezTo>
                  <a:close/>
                </a:path>
              </a:pathLst>
            </a:custGeom>
            <a:solidFill>
              <a:srgbClr val="FA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2776;p50"/>
            <p:cNvSpPr/>
            <p:nvPr/>
          </p:nvSpPr>
          <p:spPr>
            <a:xfrm>
              <a:off x="4704063" y="2718588"/>
              <a:ext cx="169304" cy="81905"/>
            </a:xfrm>
            <a:custGeom>
              <a:avLst/>
              <a:gdLst/>
              <a:ahLst/>
              <a:cxnLst/>
              <a:rect l="l" t="t" r="r" b="b"/>
              <a:pathLst>
                <a:path w="1048" h="507" extrusionOk="0">
                  <a:moveTo>
                    <a:pt x="302" y="1"/>
                  </a:moveTo>
                  <a:cubicBezTo>
                    <a:pt x="186" y="1"/>
                    <a:pt x="23" y="29"/>
                    <a:pt x="0" y="183"/>
                  </a:cubicBezTo>
                  <a:cubicBezTo>
                    <a:pt x="0" y="420"/>
                    <a:pt x="51" y="506"/>
                    <a:pt x="302" y="506"/>
                  </a:cubicBezTo>
                  <a:cubicBezTo>
                    <a:pt x="347" y="506"/>
                    <a:pt x="398" y="504"/>
                    <a:pt x="456" y="498"/>
                  </a:cubicBezTo>
                  <a:cubicBezTo>
                    <a:pt x="874" y="429"/>
                    <a:pt x="1047" y="392"/>
                    <a:pt x="1014" y="253"/>
                  </a:cubicBezTo>
                  <a:cubicBezTo>
                    <a:pt x="978" y="113"/>
                    <a:pt x="525" y="43"/>
                    <a:pt x="419" y="10"/>
                  </a:cubicBezTo>
                  <a:cubicBezTo>
                    <a:pt x="419" y="10"/>
                    <a:pt x="368" y="1"/>
                    <a:pt x="302" y="1"/>
                  </a:cubicBezTo>
                  <a:close/>
                </a:path>
              </a:pathLst>
            </a:custGeom>
            <a:solidFill>
              <a:srgbClr val="FFA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2777;p50"/>
            <p:cNvSpPr/>
            <p:nvPr/>
          </p:nvSpPr>
          <p:spPr>
            <a:xfrm>
              <a:off x="4361741" y="2772546"/>
              <a:ext cx="128109" cy="68173"/>
            </a:xfrm>
            <a:custGeom>
              <a:avLst/>
              <a:gdLst/>
              <a:ahLst/>
              <a:cxnLst/>
              <a:rect l="l" t="t" r="r" b="b"/>
              <a:pathLst>
                <a:path w="793" h="422" extrusionOk="0">
                  <a:moveTo>
                    <a:pt x="410" y="1"/>
                  </a:moveTo>
                  <a:cubicBezTo>
                    <a:pt x="313" y="1"/>
                    <a:pt x="234" y="58"/>
                    <a:pt x="234" y="58"/>
                  </a:cubicBezTo>
                  <a:cubicBezTo>
                    <a:pt x="234" y="58"/>
                    <a:pt x="61" y="198"/>
                    <a:pt x="25" y="304"/>
                  </a:cubicBezTo>
                  <a:cubicBezTo>
                    <a:pt x="0" y="381"/>
                    <a:pt x="33" y="421"/>
                    <a:pt x="94" y="421"/>
                  </a:cubicBezTo>
                  <a:cubicBezTo>
                    <a:pt x="115" y="421"/>
                    <a:pt x="139" y="417"/>
                    <a:pt x="165" y="407"/>
                  </a:cubicBezTo>
                  <a:cubicBezTo>
                    <a:pt x="271" y="374"/>
                    <a:pt x="374" y="407"/>
                    <a:pt x="584" y="338"/>
                  </a:cubicBezTo>
                  <a:cubicBezTo>
                    <a:pt x="793" y="268"/>
                    <a:pt x="690" y="95"/>
                    <a:pt x="514" y="25"/>
                  </a:cubicBezTo>
                  <a:cubicBezTo>
                    <a:pt x="478" y="7"/>
                    <a:pt x="443" y="1"/>
                    <a:pt x="410" y="1"/>
                  </a:cubicBezTo>
                  <a:close/>
                </a:path>
              </a:pathLst>
            </a:custGeom>
            <a:solidFill>
              <a:srgbClr val="FFA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2778;p50"/>
            <p:cNvSpPr/>
            <p:nvPr/>
          </p:nvSpPr>
          <p:spPr>
            <a:xfrm>
              <a:off x="4326524" y="2375943"/>
              <a:ext cx="789495" cy="739080"/>
            </a:xfrm>
            <a:custGeom>
              <a:avLst/>
              <a:gdLst/>
              <a:ahLst/>
              <a:cxnLst/>
              <a:rect l="l" t="t" r="r" b="b"/>
              <a:pathLst>
                <a:path w="4887" h="4575" extrusionOk="0">
                  <a:moveTo>
                    <a:pt x="4432" y="1606"/>
                  </a:moveTo>
                  <a:cubicBezTo>
                    <a:pt x="4432" y="1606"/>
                    <a:pt x="4468" y="1606"/>
                    <a:pt x="4468" y="1642"/>
                  </a:cubicBezTo>
                  <a:cubicBezTo>
                    <a:pt x="4608" y="1676"/>
                    <a:pt x="4538" y="1712"/>
                    <a:pt x="4468" y="1745"/>
                  </a:cubicBezTo>
                  <a:cubicBezTo>
                    <a:pt x="4398" y="1745"/>
                    <a:pt x="4292" y="1782"/>
                    <a:pt x="4292" y="1782"/>
                  </a:cubicBezTo>
                  <a:lnTo>
                    <a:pt x="4222" y="1712"/>
                  </a:lnTo>
                  <a:cubicBezTo>
                    <a:pt x="4222" y="1712"/>
                    <a:pt x="4328" y="1606"/>
                    <a:pt x="4432" y="1606"/>
                  </a:cubicBezTo>
                  <a:close/>
                  <a:moveTo>
                    <a:pt x="1360" y="0"/>
                  </a:moveTo>
                  <a:lnTo>
                    <a:pt x="1360" y="0"/>
                  </a:lnTo>
                  <a:cubicBezTo>
                    <a:pt x="1396" y="349"/>
                    <a:pt x="1988" y="595"/>
                    <a:pt x="1988" y="595"/>
                  </a:cubicBezTo>
                  <a:cubicBezTo>
                    <a:pt x="1955" y="595"/>
                    <a:pt x="1885" y="629"/>
                    <a:pt x="1709" y="629"/>
                  </a:cubicBezTo>
                  <a:cubicBezTo>
                    <a:pt x="1606" y="629"/>
                    <a:pt x="1396" y="629"/>
                    <a:pt x="1151" y="559"/>
                  </a:cubicBezTo>
                  <a:cubicBezTo>
                    <a:pt x="1047" y="525"/>
                    <a:pt x="908" y="489"/>
                    <a:pt x="838" y="489"/>
                  </a:cubicBezTo>
                  <a:cubicBezTo>
                    <a:pt x="559" y="489"/>
                    <a:pt x="419" y="629"/>
                    <a:pt x="279" y="735"/>
                  </a:cubicBezTo>
                  <a:cubicBezTo>
                    <a:pt x="70" y="838"/>
                    <a:pt x="0" y="1503"/>
                    <a:pt x="0" y="1503"/>
                  </a:cubicBezTo>
                  <a:cubicBezTo>
                    <a:pt x="0" y="1503"/>
                    <a:pt x="210" y="874"/>
                    <a:pt x="559" y="768"/>
                  </a:cubicBezTo>
                  <a:lnTo>
                    <a:pt x="802" y="768"/>
                  </a:lnTo>
                  <a:cubicBezTo>
                    <a:pt x="977" y="768"/>
                    <a:pt x="1187" y="804"/>
                    <a:pt x="1396" y="804"/>
                  </a:cubicBezTo>
                  <a:cubicBezTo>
                    <a:pt x="1606" y="838"/>
                    <a:pt x="1815" y="838"/>
                    <a:pt x="1955" y="838"/>
                  </a:cubicBezTo>
                  <a:lnTo>
                    <a:pt x="2094" y="838"/>
                  </a:lnTo>
                  <a:cubicBezTo>
                    <a:pt x="2337" y="768"/>
                    <a:pt x="2304" y="698"/>
                    <a:pt x="2304" y="698"/>
                  </a:cubicBezTo>
                  <a:lnTo>
                    <a:pt x="2198" y="559"/>
                  </a:lnTo>
                  <a:lnTo>
                    <a:pt x="2198" y="559"/>
                  </a:lnTo>
                  <a:cubicBezTo>
                    <a:pt x="2198" y="559"/>
                    <a:pt x="2756" y="735"/>
                    <a:pt x="2966" y="768"/>
                  </a:cubicBezTo>
                  <a:cubicBezTo>
                    <a:pt x="3142" y="768"/>
                    <a:pt x="3524" y="1117"/>
                    <a:pt x="3560" y="1396"/>
                  </a:cubicBezTo>
                  <a:cubicBezTo>
                    <a:pt x="3594" y="1676"/>
                    <a:pt x="3873" y="3667"/>
                    <a:pt x="2932" y="4504"/>
                  </a:cubicBezTo>
                  <a:lnTo>
                    <a:pt x="2896" y="4574"/>
                  </a:lnTo>
                  <a:cubicBezTo>
                    <a:pt x="3315" y="4398"/>
                    <a:pt x="3873" y="4119"/>
                    <a:pt x="4119" y="3597"/>
                  </a:cubicBezTo>
                  <a:cubicBezTo>
                    <a:pt x="4259" y="3318"/>
                    <a:pt x="4292" y="2969"/>
                    <a:pt x="4292" y="2653"/>
                  </a:cubicBezTo>
                  <a:cubicBezTo>
                    <a:pt x="4292" y="2304"/>
                    <a:pt x="4259" y="2025"/>
                    <a:pt x="4259" y="2025"/>
                  </a:cubicBezTo>
                  <a:cubicBezTo>
                    <a:pt x="4259" y="2025"/>
                    <a:pt x="4850" y="1955"/>
                    <a:pt x="4887" y="1745"/>
                  </a:cubicBezTo>
                  <a:lnTo>
                    <a:pt x="4887" y="1676"/>
                  </a:lnTo>
                  <a:cubicBezTo>
                    <a:pt x="4887" y="1503"/>
                    <a:pt x="4747" y="1363"/>
                    <a:pt x="4468" y="1363"/>
                  </a:cubicBezTo>
                  <a:cubicBezTo>
                    <a:pt x="4222" y="1363"/>
                    <a:pt x="4119" y="1466"/>
                    <a:pt x="4083" y="1503"/>
                  </a:cubicBezTo>
                  <a:cubicBezTo>
                    <a:pt x="3979" y="1572"/>
                    <a:pt x="4049" y="1955"/>
                    <a:pt x="4013" y="2061"/>
                  </a:cubicBezTo>
                  <a:cubicBezTo>
                    <a:pt x="4013" y="2095"/>
                    <a:pt x="4013" y="2095"/>
                    <a:pt x="3979" y="2095"/>
                  </a:cubicBezTo>
                  <a:cubicBezTo>
                    <a:pt x="3943" y="2095"/>
                    <a:pt x="3873" y="2025"/>
                    <a:pt x="3873" y="2025"/>
                  </a:cubicBezTo>
                  <a:cubicBezTo>
                    <a:pt x="3840" y="1047"/>
                    <a:pt x="3560" y="874"/>
                    <a:pt x="3454" y="768"/>
                  </a:cubicBezTo>
                  <a:cubicBezTo>
                    <a:pt x="3351" y="665"/>
                    <a:pt x="3035" y="525"/>
                    <a:pt x="2407" y="489"/>
                  </a:cubicBezTo>
                  <a:cubicBezTo>
                    <a:pt x="1745" y="419"/>
                    <a:pt x="1360" y="0"/>
                    <a:pt x="1360" y="0"/>
                  </a:cubicBezTo>
                  <a:close/>
                </a:path>
              </a:pathLst>
            </a:custGeom>
            <a:solidFill>
              <a:srgbClr val="EAC3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2779;p50"/>
            <p:cNvSpPr/>
            <p:nvPr/>
          </p:nvSpPr>
          <p:spPr>
            <a:xfrm>
              <a:off x="4326524" y="2308254"/>
              <a:ext cx="659609" cy="406130"/>
            </a:xfrm>
            <a:custGeom>
              <a:avLst/>
              <a:gdLst/>
              <a:ahLst/>
              <a:cxnLst/>
              <a:rect l="l" t="t" r="r" b="b"/>
              <a:pathLst>
                <a:path w="4083" h="2514" extrusionOk="0">
                  <a:moveTo>
                    <a:pt x="1606" y="0"/>
                  </a:moveTo>
                  <a:lnTo>
                    <a:pt x="908" y="280"/>
                  </a:lnTo>
                  <a:lnTo>
                    <a:pt x="140" y="1048"/>
                  </a:lnTo>
                  <a:cubicBezTo>
                    <a:pt x="140" y="1048"/>
                    <a:pt x="0" y="1642"/>
                    <a:pt x="0" y="1922"/>
                  </a:cubicBezTo>
                  <a:cubicBezTo>
                    <a:pt x="0" y="1922"/>
                    <a:pt x="70" y="1257"/>
                    <a:pt x="279" y="1154"/>
                  </a:cubicBezTo>
                  <a:cubicBezTo>
                    <a:pt x="419" y="1048"/>
                    <a:pt x="559" y="908"/>
                    <a:pt x="838" y="908"/>
                  </a:cubicBezTo>
                  <a:cubicBezTo>
                    <a:pt x="908" y="908"/>
                    <a:pt x="1047" y="944"/>
                    <a:pt x="1151" y="978"/>
                  </a:cubicBezTo>
                  <a:cubicBezTo>
                    <a:pt x="1396" y="1048"/>
                    <a:pt x="1606" y="1048"/>
                    <a:pt x="1709" y="1048"/>
                  </a:cubicBezTo>
                  <a:cubicBezTo>
                    <a:pt x="1885" y="1048"/>
                    <a:pt x="1955" y="1014"/>
                    <a:pt x="1988" y="1014"/>
                  </a:cubicBezTo>
                  <a:cubicBezTo>
                    <a:pt x="1988" y="1014"/>
                    <a:pt x="1396" y="768"/>
                    <a:pt x="1360" y="419"/>
                  </a:cubicBezTo>
                  <a:lnTo>
                    <a:pt x="1360" y="419"/>
                  </a:lnTo>
                  <a:cubicBezTo>
                    <a:pt x="1360" y="419"/>
                    <a:pt x="1745" y="838"/>
                    <a:pt x="2407" y="908"/>
                  </a:cubicBezTo>
                  <a:cubicBezTo>
                    <a:pt x="3035" y="944"/>
                    <a:pt x="3351" y="1084"/>
                    <a:pt x="3454" y="1187"/>
                  </a:cubicBezTo>
                  <a:cubicBezTo>
                    <a:pt x="3560" y="1293"/>
                    <a:pt x="3840" y="1466"/>
                    <a:pt x="3873" y="2444"/>
                  </a:cubicBezTo>
                  <a:cubicBezTo>
                    <a:pt x="3873" y="2444"/>
                    <a:pt x="3943" y="2514"/>
                    <a:pt x="3979" y="2514"/>
                  </a:cubicBezTo>
                  <a:cubicBezTo>
                    <a:pt x="4013" y="2514"/>
                    <a:pt x="4013" y="2514"/>
                    <a:pt x="4013" y="2480"/>
                  </a:cubicBezTo>
                  <a:cubicBezTo>
                    <a:pt x="4049" y="2374"/>
                    <a:pt x="3979" y="1991"/>
                    <a:pt x="4083" y="1922"/>
                  </a:cubicBezTo>
                  <a:lnTo>
                    <a:pt x="3873" y="1187"/>
                  </a:lnTo>
                  <a:lnTo>
                    <a:pt x="3035" y="629"/>
                  </a:lnTo>
                  <a:lnTo>
                    <a:pt x="2198" y="246"/>
                  </a:lnTo>
                  <a:lnTo>
                    <a:pt x="1955" y="246"/>
                  </a:lnTo>
                  <a:cubicBezTo>
                    <a:pt x="1745" y="210"/>
                    <a:pt x="1745" y="140"/>
                    <a:pt x="1745" y="70"/>
                  </a:cubicBezTo>
                  <a:lnTo>
                    <a:pt x="1606" y="0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2780;p50"/>
            <p:cNvSpPr/>
            <p:nvPr/>
          </p:nvSpPr>
          <p:spPr>
            <a:xfrm>
              <a:off x="4608426" y="2319563"/>
              <a:ext cx="73182" cy="28594"/>
            </a:xfrm>
            <a:custGeom>
              <a:avLst/>
              <a:gdLst/>
              <a:ahLst/>
              <a:cxnLst/>
              <a:rect l="l" t="t" r="r" b="b"/>
              <a:pathLst>
                <a:path w="453" h="177" extrusionOk="0">
                  <a:moveTo>
                    <a:pt x="0" y="0"/>
                  </a:moveTo>
                  <a:cubicBezTo>
                    <a:pt x="0" y="70"/>
                    <a:pt x="0" y="140"/>
                    <a:pt x="210" y="176"/>
                  </a:cubicBezTo>
                  <a:lnTo>
                    <a:pt x="453" y="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2781;p50"/>
            <p:cNvSpPr/>
            <p:nvPr/>
          </p:nvSpPr>
          <p:spPr>
            <a:xfrm>
              <a:off x="5008582" y="2635229"/>
              <a:ext cx="62358" cy="28594"/>
            </a:xfrm>
            <a:custGeom>
              <a:avLst/>
              <a:gdLst/>
              <a:ahLst/>
              <a:cxnLst/>
              <a:rect l="l" t="t" r="r" b="b"/>
              <a:pathLst>
                <a:path w="386" h="177" extrusionOk="0">
                  <a:moveTo>
                    <a:pt x="210" y="1"/>
                  </a:moveTo>
                  <a:cubicBezTo>
                    <a:pt x="106" y="1"/>
                    <a:pt x="0" y="107"/>
                    <a:pt x="0" y="107"/>
                  </a:cubicBezTo>
                  <a:lnTo>
                    <a:pt x="70" y="177"/>
                  </a:lnTo>
                  <a:cubicBezTo>
                    <a:pt x="70" y="177"/>
                    <a:pt x="176" y="140"/>
                    <a:pt x="246" y="140"/>
                  </a:cubicBezTo>
                  <a:cubicBezTo>
                    <a:pt x="316" y="107"/>
                    <a:pt x="386" y="71"/>
                    <a:pt x="246" y="37"/>
                  </a:cubicBezTo>
                  <a:cubicBezTo>
                    <a:pt x="246" y="1"/>
                    <a:pt x="210" y="1"/>
                    <a:pt x="210" y="1"/>
                  </a:cubicBezTo>
                  <a:close/>
                </a:path>
              </a:pathLst>
            </a:custGeom>
            <a:solidFill>
              <a:srgbClr val="BA94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3" name="Google Shape;3353;p68"/>
          <p:cNvSpPr txBox="1">
            <a:spLocks noGrp="1"/>
          </p:cNvSpPr>
          <p:nvPr>
            <p:ph type="ctrTitle"/>
          </p:nvPr>
        </p:nvSpPr>
        <p:spPr>
          <a:xfrm>
            <a:off x="251649" y="222253"/>
            <a:ext cx="7704000" cy="50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FFFF00"/>
                </a:solidFill>
              </a:rPr>
              <a:t>references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3354" name="Google Shape;3354;p68"/>
          <p:cNvSpPr txBox="1">
            <a:spLocks noGrp="1"/>
          </p:cNvSpPr>
          <p:nvPr>
            <p:ph type="body" idx="1"/>
          </p:nvPr>
        </p:nvSpPr>
        <p:spPr>
          <a:xfrm>
            <a:off x="0" y="858644"/>
            <a:ext cx="7635057" cy="37111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Eurosurveillance</a:t>
            </a:r>
            <a:r>
              <a:rPr lang="en-US" dirty="0"/>
              <a:t> editorial team, C., 2016. WHO launches World health report 2013. </a:t>
            </a:r>
            <a:r>
              <a:rPr lang="en-US" i="1" dirty="0" err="1"/>
              <a:t>Eurosurveillance</a:t>
            </a:r>
            <a:r>
              <a:rPr lang="en-US" dirty="0"/>
              <a:t>, 18(33</a:t>
            </a:r>
            <a:r>
              <a:rPr lang="en-US" dirty="0" smtClean="0"/>
              <a:t>).</a:t>
            </a:r>
          </a:p>
          <a:p>
            <a:pPr marL="13970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Christensen, D., </a:t>
            </a:r>
            <a:r>
              <a:rPr lang="en-US" dirty="0" err="1"/>
              <a:t>Kapur</a:t>
            </a:r>
            <a:r>
              <a:rPr lang="en-US" dirty="0"/>
              <a:t>, A. and </a:t>
            </a:r>
            <a:r>
              <a:rPr lang="en-US" dirty="0" err="1"/>
              <a:t>Bygbjerg</a:t>
            </a:r>
            <a:r>
              <a:rPr lang="en-US" dirty="0"/>
              <a:t>, I., 2012. Physiological adaption to maternal malaria and other adverse exposure: Low birth weight, functional capacity, and possible metabolic disease in adult life. </a:t>
            </a:r>
            <a:r>
              <a:rPr lang="en-US" i="1" dirty="0"/>
              <a:t>International Journal of Gynecology &amp;amp; Obstetrics</a:t>
            </a:r>
            <a:r>
              <a:rPr lang="en-US" dirty="0"/>
              <a:t>, 115, pp.S16-S19</a:t>
            </a:r>
            <a:r>
              <a:rPr lang="en-US" dirty="0" smtClean="0"/>
              <a:t>.</a:t>
            </a:r>
          </a:p>
          <a:p>
            <a:pPr marL="13970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Mohapatra</a:t>
            </a:r>
            <a:r>
              <a:rPr lang="en-US" dirty="0"/>
              <a:t>, M., </a:t>
            </a:r>
            <a:r>
              <a:rPr lang="en-US" dirty="0" err="1"/>
              <a:t>Bariha</a:t>
            </a:r>
            <a:r>
              <a:rPr lang="en-US" dirty="0"/>
              <a:t>, P. and </a:t>
            </a:r>
            <a:r>
              <a:rPr lang="en-US" dirty="0" err="1"/>
              <a:t>Mohapatra</a:t>
            </a:r>
            <a:r>
              <a:rPr lang="en-US" dirty="0"/>
              <a:t>, A., 2019. Adrenal Insufficiency in Severe Falciparum Malaria: Its Outcome and Prediction by Discriminant Score. </a:t>
            </a:r>
            <a:r>
              <a:rPr lang="en-US" i="1" dirty="0"/>
              <a:t>International Journal of Contemporary Medical Research [IJCMR]</a:t>
            </a:r>
            <a:r>
              <a:rPr lang="en-US" dirty="0"/>
              <a:t>, 6(9).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3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3" name="Google Shape;2943;p55"/>
          <p:cNvSpPr txBox="1">
            <a:spLocks noGrp="1"/>
          </p:cNvSpPr>
          <p:nvPr>
            <p:ph type="title"/>
          </p:nvPr>
        </p:nvSpPr>
        <p:spPr>
          <a:xfrm>
            <a:off x="184525" y="2271904"/>
            <a:ext cx="8569181" cy="59467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1" dirty="0" smtClean="0">
                <a:solidFill>
                  <a:schemeClr val="accent6"/>
                </a:solidFill>
                <a:latin typeface="Bodoni MT Black" panose="02070A03080606020203" pitchFamily="18" charset="0"/>
              </a:rPr>
              <a:t>Thank you </a:t>
            </a:r>
            <a:endParaRPr sz="6000" b="1" i="1" dirty="0">
              <a:solidFill>
                <a:schemeClr val="accent6"/>
              </a:solidFill>
              <a:latin typeface="Bodoni MT Black" panose="02070A03080606020203" pitchFamily="18" charset="0"/>
            </a:endParaRPr>
          </a:p>
        </p:txBody>
      </p:sp>
      <p:grpSp>
        <p:nvGrpSpPr>
          <p:cNvPr id="2944" name="Google Shape;2944;p55"/>
          <p:cNvGrpSpPr/>
          <p:nvPr/>
        </p:nvGrpSpPr>
        <p:grpSpPr>
          <a:xfrm rot="5400000">
            <a:off x="154905" y="1363454"/>
            <a:ext cx="374911" cy="717198"/>
            <a:chOff x="709075" y="2923225"/>
            <a:chExt cx="275225" cy="526500"/>
          </a:xfrm>
        </p:grpSpPr>
        <p:sp>
          <p:nvSpPr>
            <p:cNvPr id="2945" name="Google Shape;2945;p55"/>
            <p:cNvSpPr/>
            <p:nvPr/>
          </p:nvSpPr>
          <p:spPr>
            <a:xfrm>
              <a:off x="880675" y="2940775"/>
              <a:ext cx="53800" cy="23600"/>
            </a:xfrm>
            <a:custGeom>
              <a:avLst/>
              <a:gdLst/>
              <a:ahLst/>
              <a:cxnLst/>
              <a:rect l="l" t="t" r="r" b="b"/>
              <a:pathLst>
                <a:path w="2152" h="944" extrusionOk="0">
                  <a:moveTo>
                    <a:pt x="214" y="1"/>
                  </a:moveTo>
                  <a:cubicBezTo>
                    <a:pt x="109" y="1"/>
                    <a:pt x="1" y="116"/>
                    <a:pt x="85" y="200"/>
                  </a:cubicBezTo>
                  <a:cubicBezTo>
                    <a:pt x="474" y="589"/>
                    <a:pt x="964" y="944"/>
                    <a:pt x="1529" y="944"/>
                  </a:cubicBezTo>
                  <a:cubicBezTo>
                    <a:pt x="1683" y="944"/>
                    <a:pt x="1842" y="917"/>
                    <a:pt x="2007" y="858"/>
                  </a:cubicBezTo>
                  <a:cubicBezTo>
                    <a:pt x="2151" y="761"/>
                    <a:pt x="2081" y="577"/>
                    <a:pt x="1950" y="577"/>
                  </a:cubicBezTo>
                  <a:cubicBezTo>
                    <a:pt x="1933" y="577"/>
                    <a:pt x="1915" y="579"/>
                    <a:pt x="1897" y="586"/>
                  </a:cubicBezTo>
                  <a:cubicBezTo>
                    <a:pt x="1756" y="649"/>
                    <a:pt x="1616" y="677"/>
                    <a:pt x="1478" y="677"/>
                  </a:cubicBezTo>
                  <a:cubicBezTo>
                    <a:pt x="1023" y="677"/>
                    <a:pt x="600" y="374"/>
                    <a:pt x="304" y="37"/>
                  </a:cubicBezTo>
                  <a:cubicBezTo>
                    <a:pt x="278" y="11"/>
                    <a:pt x="247" y="1"/>
                    <a:pt x="214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Google Shape;2946;p55"/>
            <p:cNvSpPr/>
            <p:nvPr/>
          </p:nvSpPr>
          <p:spPr>
            <a:xfrm>
              <a:off x="879250" y="2937225"/>
              <a:ext cx="56450" cy="23175"/>
            </a:xfrm>
            <a:custGeom>
              <a:avLst/>
              <a:gdLst/>
              <a:ahLst/>
              <a:cxnLst/>
              <a:rect l="l" t="t" r="r" b="b"/>
              <a:pathLst>
                <a:path w="2258" h="927" extrusionOk="0">
                  <a:moveTo>
                    <a:pt x="726" y="0"/>
                  </a:moveTo>
                  <a:cubicBezTo>
                    <a:pt x="509" y="0"/>
                    <a:pt x="292" y="54"/>
                    <a:pt x="89" y="179"/>
                  </a:cubicBezTo>
                  <a:cubicBezTo>
                    <a:pt x="1" y="222"/>
                    <a:pt x="88" y="372"/>
                    <a:pt x="183" y="372"/>
                  </a:cubicBezTo>
                  <a:cubicBezTo>
                    <a:pt x="206" y="372"/>
                    <a:pt x="230" y="363"/>
                    <a:pt x="251" y="342"/>
                  </a:cubicBezTo>
                  <a:cubicBezTo>
                    <a:pt x="390" y="266"/>
                    <a:pt x="538" y="234"/>
                    <a:pt x="687" y="234"/>
                  </a:cubicBezTo>
                  <a:cubicBezTo>
                    <a:pt x="1189" y="234"/>
                    <a:pt x="1713" y="596"/>
                    <a:pt x="2007" y="890"/>
                  </a:cubicBezTo>
                  <a:cubicBezTo>
                    <a:pt x="2033" y="916"/>
                    <a:pt x="2062" y="927"/>
                    <a:pt x="2089" y="927"/>
                  </a:cubicBezTo>
                  <a:cubicBezTo>
                    <a:pt x="2180" y="927"/>
                    <a:pt x="2258" y="812"/>
                    <a:pt x="2174" y="728"/>
                  </a:cubicBezTo>
                  <a:cubicBezTo>
                    <a:pt x="1819" y="336"/>
                    <a:pt x="1270" y="0"/>
                    <a:pt x="726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Google Shape;2947;p55"/>
            <p:cNvSpPr/>
            <p:nvPr/>
          </p:nvSpPr>
          <p:spPr>
            <a:xfrm>
              <a:off x="882250" y="2971500"/>
              <a:ext cx="52675" cy="28300"/>
            </a:xfrm>
            <a:custGeom>
              <a:avLst/>
              <a:gdLst/>
              <a:ahLst/>
              <a:cxnLst/>
              <a:rect l="l" t="t" r="r" b="b"/>
              <a:pathLst>
                <a:path w="2107" h="1132" extrusionOk="0">
                  <a:moveTo>
                    <a:pt x="185" y="1"/>
                  </a:moveTo>
                  <a:cubicBezTo>
                    <a:pt x="88" y="1"/>
                    <a:pt x="1" y="117"/>
                    <a:pt x="79" y="235"/>
                  </a:cubicBezTo>
                  <a:cubicBezTo>
                    <a:pt x="417" y="767"/>
                    <a:pt x="1058" y="1131"/>
                    <a:pt x="1697" y="1131"/>
                  </a:cubicBezTo>
                  <a:cubicBezTo>
                    <a:pt x="1780" y="1131"/>
                    <a:pt x="1862" y="1125"/>
                    <a:pt x="1944" y="1113"/>
                  </a:cubicBezTo>
                  <a:cubicBezTo>
                    <a:pt x="2106" y="1055"/>
                    <a:pt x="2106" y="836"/>
                    <a:pt x="1944" y="836"/>
                  </a:cubicBezTo>
                  <a:cubicBezTo>
                    <a:pt x="1852" y="850"/>
                    <a:pt x="1761" y="857"/>
                    <a:pt x="1673" y="857"/>
                  </a:cubicBezTo>
                  <a:cubicBezTo>
                    <a:pt x="1078" y="857"/>
                    <a:pt x="585" y="546"/>
                    <a:pt x="298" y="68"/>
                  </a:cubicBezTo>
                  <a:cubicBezTo>
                    <a:pt x="266" y="20"/>
                    <a:pt x="225" y="1"/>
                    <a:pt x="185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Google Shape;2948;p55"/>
            <p:cNvSpPr/>
            <p:nvPr/>
          </p:nvSpPr>
          <p:spPr>
            <a:xfrm>
              <a:off x="881450" y="2970450"/>
              <a:ext cx="54275" cy="27025"/>
            </a:xfrm>
            <a:custGeom>
              <a:avLst/>
              <a:gdLst/>
              <a:ahLst/>
              <a:cxnLst/>
              <a:rect l="l" t="t" r="r" b="b"/>
              <a:pathLst>
                <a:path w="2171" h="1081" extrusionOk="0">
                  <a:moveTo>
                    <a:pt x="163" y="0"/>
                  </a:moveTo>
                  <a:cubicBezTo>
                    <a:pt x="1" y="0"/>
                    <a:pt x="1" y="277"/>
                    <a:pt x="163" y="277"/>
                  </a:cubicBezTo>
                  <a:cubicBezTo>
                    <a:pt x="769" y="386"/>
                    <a:pt x="1480" y="439"/>
                    <a:pt x="1866" y="1045"/>
                  </a:cubicBezTo>
                  <a:cubicBezTo>
                    <a:pt x="1892" y="1070"/>
                    <a:pt x="1923" y="1081"/>
                    <a:pt x="1954" y="1081"/>
                  </a:cubicBezTo>
                  <a:cubicBezTo>
                    <a:pt x="2060" y="1081"/>
                    <a:pt x="2170" y="962"/>
                    <a:pt x="2086" y="878"/>
                  </a:cubicBezTo>
                  <a:cubicBezTo>
                    <a:pt x="1647" y="220"/>
                    <a:pt x="879" y="110"/>
                    <a:pt x="163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9" name="Google Shape;2949;p55"/>
            <p:cNvSpPr/>
            <p:nvPr/>
          </p:nvSpPr>
          <p:spPr>
            <a:xfrm>
              <a:off x="873750" y="3009525"/>
              <a:ext cx="55675" cy="23650"/>
            </a:xfrm>
            <a:custGeom>
              <a:avLst/>
              <a:gdLst/>
              <a:ahLst/>
              <a:cxnLst/>
              <a:rect l="l" t="t" r="r" b="b"/>
              <a:pathLst>
                <a:path w="2227" h="946" extrusionOk="0">
                  <a:moveTo>
                    <a:pt x="166" y="1"/>
                  </a:moveTo>
                  <a:cubicBezTo>
                    <a:pt x="56" y="1"/>
                    <a:pt x="1" y="161"/>
                    <a:pt x="89" y="250"/>
                  </a:cubicBezTo>
                  <a:cubicBezTo>
                    <a:pt x="362" y="469"/>
                    <a:pt x="638" y="741"/>
                    <a:pt x="967" y="908"/>
                  </a:cubicBezTo>
                  <a:cubicBezTo>
                    <a:pt x="1062" y="935"/>
                    <a:pt x="1153" y="946"/>
                    <a:pt x="1243" y="946"/>
                  </a:cubicBezTo>
                  <a:cubicBezTo>
                    <a:pt x="1516" y="946"/>
                    <a:pt x="1774" y="851"/>
                    <a:pt x="2065" y="851"/>
                  </a:cubicBezTo>
                  <a:cubicBezTo>
                    <a:pt x="2227" y="799"/>
                    <a:pt x="2174" y="579"/>
                    <a:pt x="2007" y="579"/>
                  </a:cubicBezTo>
                  <a:cubicBezTo>
                    <a:pt x="1788" y="579"/>
                    <a:pt x="1545" y="651"/>
                    <a:pt x="1310" y="651"/>
                  </a:cubicBezTo>
                  <a:cubicBezTo>
                    <a:pt x="1193" y="651"/>
                    <a:pt x="1077" y="633"/>
                    <a:pt x="967" y="579"/>
                  </a:cubicBezTo>
                  <a:cubicBezTo>
                    <a:pt x="691" y="469"/>
                    <a:pt x="471" y="250"/>
                    <a:pt x="252" y="30"/>
                  </a:cubicBezTo>
                  <a:cubicBezTo>
                    <a:pt x="221" y="9"/>
                    <a:pt x="192" y="1"/>
                    <a:pt x="166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0" name="Google Shape;2950;p55"/>
            <p:cNvSpPr/>
            <p:nvPr/>
          </p:nvSpPr>
          <p:spPr>
            <a:xfrm>
              <a:off x="870850" y="3006575"/>
              <a:ext cx="58050" cy="20925"/>
            </a:xfrm>
            <a:custGeom>
              <a:avLst/>
              <a:gdLst/>
              <a:ahLst/>
              <a:cxnLst/>
              <a:rect l="l" t="t" r="r" b="b"/>
              <a:pathLst>
                <a:path w="2322" h="837" extrusionOk="0">
                  <a:moveTo>
                    <a:pt x="1019" y="1"/>
                  </a:moveTo>
                  <a:cubicBezTo>
                    <a:pt x="747" y="1"/>
                    <a:pt x="491" y="91"/>
                    <a:pt x="205" y="91"/>
                  </a:cubicBezTo>
                  <a:cubicBezTo>
                    <a:pt x="191" y="87"/>
                    <a:pt x="177" y="85"/>
                    <a:pt x="164" y="85"/>
                  </a:cubicBezTo>
                  <a:cubicBezTo>
                    <a:pt x="31" y="85"/>
                    <a:pt x="0" y="311"/>
                    <a:pt x="148" y="311"/>
                  </a:cubicBezTo>
                  <a:cubicBezTo>
                    <a:pt x="198" y="319"/>
                    <a:pt x="247" y="323"/>
                    <a:pt x="296" y="323"/>
                  </a:cubicBezTo>
                  <a:cubicBezTo>
                    <a:pt x="527" y="323"/>
                    <a:pt x="757" y="246"/>
                    <a:pt x="988" y="246"/>
                  </a:cubicBezTo>
                  <a:cubicBezTo>
                    <a:pt x="1037" y="246"/>
                    <a:pt x="1087" y="250"/>
                    <a:pt x="1136" y="258"/>
                  </a:cubicBezTo>
                  <a:cubicBezTo>
                    <a:pt x="1465" y="368"/>
                    <a:pt x="1794" y="587"/>
                    <a:pt x="2071" y="807"/>
                  </a:cubicBezTo>
                  <a:cubicBezTo>
                    <a:pt x="2092" y="828"/>
                    <a:pt x="2115" y="837"/>
                    <a:pt x="2137" y="837"/>
                  </a:cubicBezTo>
                  <a:cubicBezTo>
                    <a:pt x="2233" y="837"/>
                    <a:pt x="2322" y="676"/>
                    <a:pt x="2233" y="587"/>
                  </a:cubicBezTo>
                  <a:cubicBezTo>
                    <a:pt x="1961" y="368"/>
                    <a:pt x="1632" y="148"/>
                    <a:pt x="1303" y="39"/>
                  </a:cubicBezTo>
                  <a:cubicBezTo>
                    <a:pt x="1205" y="11"/>
                    <a:pt x="1111" y="1"/>
                    <a:pt x="1019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1" name="Google Shape;2951;p55"/>
            <p:cNvSpPr/>
            <p:nvPr/>
          </p:nvSpPr>
          <p:spPr>
            <a:xfrm>
              <a:off x="865475" y="3038300"/>
              <a:ext cx="48925" cy="37825"/>
            </a:xfrm>
            <a:custGeom>
              <a:avLst/>
              <a:gdLst/>
              <a:ahLst/>
              <a:cxnLst/>
              <a:rect l="l" t="t" r="r" b="b"/>
              <a:pathLst>
                <a:path w="1957" h="1513" extrusionOk="0">
                  <a:moveTo>
                    <a:pt x="186" y="1"/>
                  </a:moveTo>
                  <a:cubicBezTo>
                    <a:pt x="97" y="1"/>
                    <a:pt x="1" y="70"/>
                    <a:pt x="34" y="139"/>
                  </a:cubicBezTo>
                  <a:cubicBezTo>
                    <a:pt x="363" y="855"/>
                    <a:pt x="969" y="1346"/>
                    <a:pt x="1737" y="1513"/>
                  </a:cubicBezTo>
                  <a:cubicBezTo>
                    <a:pt x="1900" y="1513"/>
                    <a:pt x="1957" y="1236"/>
                    <a:pt x="1790" y="1236"/>
                  </a:cubicBezTo>
                  <a:cubicBezTo>
                    <a:pt x="1131" y="1127"/>
                    <a:pt x="530" y="688"/>
                    <a:pt x="311" y="86"/>
                  </a:cubicBezTo>
                  <a:cubicBezTo>
                    <a:pt x="290" y="25"/>
                    <a:pt x="239" y="1"/>
                    <a:pt x="186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2" name="Google Shape;2952;p55"/>
            <p:cNvSpPr/>
            <p:nvPr/>
          </p:nvSpPr>
          <p:spPr>
            <a:xfrm>
              <a:off x="865300" y="3036075"/>
              <a:ext cx="49975" cy="39325"/>
            </a:xfrm>
            <a:custGeom>
              <a:avLst/>
              <a:gdLst/>
              <a:ahLst/>
              <a:cxnLst/>
              <a:rect l="l" t="t" r="r" b="b"/>
              <a:pathLst>
                <a:path w="1999" h="1573" extrusionOk="0">
                  <a:moveTo>
                    <a:pt x="159" y="1"/>
                  </a:moveTo>
                  <a:cubicBezTo>
                    <a:pt x="32" y="1"/>
                    <a:pt x="0" y="181"/>
                    <a:pt x="98" y="228"/>
                  </a:cubicBezTo>
                  <a:cubicBezTo>
                    <a:pt x="427" y="395"/>
                    <a:pt x="757" y="505"/>
                    <a:pt x="1086" y="667"/>
                  </a:cubicBezTo>
                  <a:cubicBezTo>
                    <a:pt x="1415" y="887"/>
                    <a:pt x="1577" y="1163"/>
                    <a:pt x="1687" y="1492"/>
                  </a:cubicBezTo>
                  <a:cubicBezTo>
                    <a:pt x="1725" y="1549"/>
                    <a:pt x="1776" y="1572"/>
                    <a:pt x="1825" y="1572"/>
                  </a:cubicBezTo>
                  <a:cubicBezTo>
                    <a:pt x="1916" y="1572"/>
                    <a:pt x="1998" y="1489"/>
                    <a:pt x="1964" y="1382"/>
                  </a:cubicBezTo>
                  <a:cubicBezTo>
                    <a:pt x="1797" y="1106"/>
                    <a:pt x="1687" y="777"/>
                    <a:pt x="1358" y="557"/>
                  </a:cubicBezTo>
                  <a:cubicBezTo>
                    <a:pt x="1029" y="338"/>
                    <a:pt x="590" y="175"/>
                    <a:pt x="208" y="9"/>
                  </a:cubicBezTo>
                  <a:cubicBezTo>
                    <a:pt x="190" y="3"/>
                    <a:pt x="174" y="1"/>
                    <a:pt x="159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3" name="Google Shape;2953;p55"/>
            <p:cNvSpPr/>
            <p:nvPr/>
          </p:nvSpPr>
          <p:spPr>
            <a:xfrm>
              <a:off x="842000" y="3089550"/>
              <a:ext cx="60000" cy="33550"/>
            </a:xfrm>
            <a:custGeom>
              <a:avLst/>
              <a:gdLst/>
              <a:ahLst/>
              <a:cxnLst/>
              <a:rect l="l" t="t" r="r" b="b"/>
              <a:pathLst>
                <a:path w="2400" h="1342" extrusionOk="0">
                  <a:moveTo>
                    <a:pt x="214" y="0"/>
                  </a:moveTo>
                  <a:cubicBezTo>
                    <a:pt x="111" y="0"/>
                    <a:pt x="1" y="137"/>
                    <a:pt x="95" y="231"/>
                  </a:cubicBezTo>
                  <a:cubicBezTo>
                    <a:pt x="425" y="503"/>
                    <a:pt x="644" y="889"/>
                    <a:pt x="1083" y="1109"/>
                  </a:cubicBezTo>
                  <a:cubicBezTo>
                    <a:pt x="1355" y="1243"/>
                    <a:pt x="1667" y="1342"/>
                    <a:pt x="2015" y="1342"/>
                  </a:cubicBezTo>
                  <a:cubicBezTo>
                    <a:pt x="2088" y="1342"/>
                    <a:pt x="2162" y="1337"/>
                    <a:pt x="2237" y="1328"/>
                  </a:cubicBezTo>
                  <a:cubicBezTo>
                    <a:pt x="2400" y="1328"/>
                    <a:pt x="2347" y="1052"/>
                    <a:pt x="2180" y="1052"/>
                  </a:cubicBezTo>
                  <a:cubicBezTo>
                    <a:pt x="2103" y="1062"/>
                    <a:pt x="2027" y="1067"/>
                    <a:pt x="1953" y="1067"/>
                  </a:cubicBezTo>
                  <a:cubicBezTo>
                    <a:pt x="1606" y="1067"/>
                    <a:pt x="1291" y="960"/>
                    <a:pt x="973" y="780"/>
                  </a:cubicBezTo>
                  <a:cubicBezTo>
                    <a:pt x="701" y="560"/>
                    <a:pt x="534" y="231"/>
                    <a:pt x="262" y="12"/>
                  </a:cubicBezTo>
                  <a:cubicBezTo>
                    <a:pt x="247" y="4"/>
                    <a:pt x="230" y="0"/>
                    <a:pt x="214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4" name="Google Shape;2954;p55"/>
            <p:cNvSpPr/>
            <p:nvPr/>
          </p:nvSpPr>
          <p:spPr>
            <a:xfrm>
              <a:off x="840300" y="3087075"/>
              <a:ext cx="63975" cy="34375"/>
            </a:xfrm>
            <a:custGeom>
              <a:avLst/>
              <a:gdLst/>
              <a:ahLst/>
              <a:cxnLst/>
              <a:rect l="l" t="t" r="r" b="b"/>
              <a:pathLst>
                <a:path w="2559" h="1375" extrusionOk="0">
                  <a:moveTo>
                    <a:pt x="220" y="54"/>
                  </a:moveTo>
                  <a:cubicBezTo>
                    <a:pt x="54" y="54"/>
                    <a:pt x="1" y="330"/>
                    <a:pt x="163" y="330"/>
                  </a:cubicBezTo>
                  <a:cubicBezTo>
                    <a:pt x="269" y="343"/>
                    <a:pt x="374" y="346"/>
                    <a:pt x="479" y="346"/>
                  </a:cubicBezTo>
                  <a:cubicBezTo>
                    <a:pt x="592" y="346"/>
                    <a:pt x="704" y="342"/>
                    <a:pt x="815" y="342"/>
                  </a:cubicBezTo>
                  <a:cubicBezTo>
                    <a:pt x="1028" y="342"/>
                    <a:pt x="1234" y="356"/>
                    <a:pt x="1427" y="440"/>
                  </a:cubicBezTo>
                  <a:cubicBezTo>
                    <a:pt x="1866" y="550"/>
                    <a:pt x="2138" y="879"/>
                    <a:pt x="2305" y="1318"/>
                  </a:cubicBezTo>
                  <a:cubicBezTo>
                    <a:pt x="2324" y="1356"/>
                    <a:pt x="2363" y="1374"/>
                    <a:pt x="2404" y="1374"/>
                  </a:cubicBezTo>
                  <a:cubicBezTo>
                    <a:pt x="2479" y="1374"/>
                    <a:pt x="2559" y="1313"/>
                    <a:pt x="2525" y="1208"/>
                  </a:cubicBezTo>
                  <a:cubicBezTo>
                    <a:pt x="2415" y="769"/>
                    <a:pt x="2138" y="440"/>
                    <a:pt x="1757" y="273"/>
                  </a:cubicBezTo>
                  <a:cubicBezTo>
                    <a:pt x="1261" y="1"/>
                    <a:pt x="769" y="163"/>
                    <a:pt x="220" y="54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5" name="Google Shape;2955;p55"/>
            <p:cNvSpPr/>
            <p:nvPr/>
          </p:nvSpPr>
          <p:spPr>
            <a:xfrm>
              <a:off x="838375" y="3140225"/>
              <a:ext cx="64575" cy="32550"/>
            </a:xfrm>
            <a:custGeom>
              <a:avLst/>
              <a:gdLst/>
              <a:ahLst/>
              <a:cxnLst/>
              <a:rect l="l" t="t" r="r" b="b"/>
              <a:pathLst>
                <a:path w="2583" h="1302" extrusionOk="0">
                  <a:moveTo>
                    <a:pt x="183" y="0"/>
                  </a:moveTo>
                  <a:cubicBezTo>
                    <a:pt x="87" y="0"/>
                    <a:pt x="0" y="117"/>
                    <a:pt x="78" y="232"/>
                  </a:cubicBezTo>
                  <a:cubicBezTo>
                    <a:pt x="550" y="749"/>
                    <a:pt x="1161" y="1302"/>
                    <a:pt x="1853" y="1302"/>
                  </a:cubicBezTo>
                  <a:cubicBezTo>
                    <a:pt x="2041" y="1302"/>
                    <a:pt x="2236" y="1261"/>
                    <a:pt x="2435" y="1167"/>
                  </a:cubicBezTo>
                  <a:cubicBezTo>
                    <a:pt x="2583" y="1116"/>
                    <a:pt x="2513" y="938"/>
                    <a:pt x="2379" y="938"/>
                  </a:cubicBezTo>
                  <a:cubicBezTo>
                    <a:pt x="2362" y="938"/>
                    <a:pt x="2344" y="941"/>
                    <a:pt x="2325" y="947"/>
                  </a:cubicBezTo>
                  <a:cubicBezTo>
                    <a:pt x="2164" y="1023"/>
                    <a:pt x="2006" y="1055"/>
                    <a:pt x="1853" y="1055"/>
                  </a:cubicBezTo>
                  <a:cubicBezTo>
                    <a:pt x="1231" y="1055"/>
                    <a:pt x="692" y="510"/>
                    <a:pt x="297" y="69"/>
                  </a:cubicBezTo>
                  <a:cubicBezTo>
                    <a:pt x="265" y="20"/>
                    <a:pt x="223" y="0"/>
                    <a:pt x="183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6" name="Google Shape;2956;p55"/>
            <p:cNvSpPr/>
            <p:nvPr/>
          </p:nvSpPr>
          <p:spPr>
            <a:xfrm>
              <a:off x="839350" y="3141725"/>
              <a:ext cx="63425" cy="24425"/>
            </a:xfrm>
            <a:custGeom>
              <a:avLst/>
              <a:gdLst/>
              <a:ahLst/>
              <a:cxnLst/>
              <a:rect l="l" t="t" r="r" b="b"/>
              <a:pathLst>
                <a:path w="2537" h="977" extrusionOk="0">
                  <a:moveTo>
                    <a:pt x="204" y="0"/>
                  </a:moveTo>
                  <a:cubicBezTo>
                    <a:pt x="70" y="0"/>
                    <a:pt x="1" y="178"/>
                    <a:pt x="149" y="229"/>
                  </a:cubicBezTo>
                  <a:cubicBezTo>
                    <a:pt x="258" y="265"/>
                    <a:pt x="368" y="278"/>
                    <a:pt x="478" y="278"/>
                  </a:cubicBezTo>
                  <a:cubicBezTo>
                    <a:pt x="697" y="278"/>
                    <a:pt x="917" y="229"/>
                    <a:pt x="1136" y="229"/>
                  </a:cubicBezTo>
                  <a:cubicBezTo>
                    <a:pt x="1575" y="282"/>
                    <a:pt x="1957" y="558"/>
                    <a:pt x="2286" y="940"/>
                  </a:cubicBezTo>
                  <a:cubicBezTo>
                    <a:pt x="2312" y="966"/>
                    <a:pt x="2341" y="976"/>
                    <a:pt x="2368" y="976"/>
                  </a:cubicBezTo>
                  <a:cubicBezTo>
                    <a:pt x="2459" y="976"/>
                    <a:pt x="2537" y="862"/>
                    <a:pt x="2453" y="778"/>
                  </a:cubicBezTo>
                  <a:cubicBezTo>
                    <a:pt x="2234" y="448"/>
                    <a:pt x="1904" y="229"/>
                    <a:pt x="1575" y="62"/>
                  </a:cubicBezTo>
                  <a:cubicBezTo>
                    <a:pt x="1455" y="32"/>
                    <a:pt x="1336" y="23"/>
                    <a:pt x="1216" y="23"/>
                  </a:cubicBezTo>
                  <a:cubicBezTo>
                    <a:pt x="1016" y="23"/>
                    <a:pt x="817" y="49"/>
                    <a:pt x="618" y="49"/>
                  </a:cubicBezTo>
                  <a:cubicBezTo>
                    <a:pt x="498" y="49"/>
                    <a:pt x="378" y="39"/>
                    <a:pt x="258" y="9"/>
                  </a:cubicBezTo>
                  <a:cubicBezTo>
                    <a:pt x="239" y="3"/>
                    <a:pt x="221" y="0"/>
                    <a:pt x="204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Google Shape;2957;p55"/>
            <p:cNvSpPr/>
            <p:nvPr/>
          </p:nvSpPr>
          <p:spPr>
            <a:xfrm>
              <a:off x="836925" y="3176875"/>
              <a:ext cx="66025" cy="45725"/>
            </a:xfrm>
            <a:custGeom>
              <a:avLst/>
              <a:gdLst/>
              <a:ahLst/>
              <a:cxnLst/>
              <a:rect l="l" t="t" r="r" b="b"/>
              <a:pathLst>
                <a:path w="2641" h="1829" extrusionOk="0">
                  <a:moveTo>
                    <a:pt x="207" y="0"/>
                  </a:moveTo>
                  <a:cubicBezTo>
                    <a:pt x="84" y="0"/>
                    <a:pt x="1" y="161"/>
                    <a:pt x="136" y="249"/>
                  </a:cubicBezTo>
                  <a:cubicBezTo>
                    <a:pt x="408" y="412"/>
                    <a:pt x="518" y="741"/>
                    <a:pt x="737" y="1017"/>
                  </a:cubicBezTo>
                  <a:cubicBezTo>
                    <a:pt x="847" y="1180"/>
                    <a:pt x="1066" y="1399"/>
                    <a:pt x="1286" y="1566"/>
                  </a:cubicBezTo>
                  <a:cubicBezTo>
                    <a:pt x="1527" y="1727"/>
                    <a:pt x="1827" y="1829"/>
                    <a:pt x="2142" y="1829"/>
                  </a:cubicBezTo>
                  <a:cubicBezTo>
                    <a:pt x="2258" y="1829"/>
                    <a:pt x="2375" y="1815"/>
                    <a:pt x="2493" y="1786"/>
                  </a:cubicBezTo>
                  <a:cubicBezTo>
                    <a:pt x="2641" y="1735"/>
                    <a:pt x="2571" y="1557"/>
                    <a:pt x="2437" y="1557"/>
                  </a:cubicBezTo>
                  <a:cubicBezTo>
                    <a:pt x="2420" y="1557"/>
                    <a:pt x="2402" y="1560"/>
                    <a:pt x="2383" y="1566"/>
                  </a:cubicBezTo>
                  <a:cubicBezTo>
                    <a:pt x="2295" y="1592"/>
                    <a:pt x="2207" y="1604"/>
                    <a:pt x="2120" y="1604"/>
                  </a:cubicBezTo>
                  <a:cubicBezTo>
                    <a:pt x="1664" y="1604"/>
                    <a:pt x="1233" y="1276"/>
                    <a:pt x="957" y="908"/>
                  </a:cubicBezTo>
                  <a:cubicBezTo>
                    <a:pt x="737" y="631"/>
                    <a:pt x="575" y="249"/>
                    <a:pt x="298" y="30"/>
                  </a:cubicBezTo>
                  <a:cubicBezTo>
                    <a:pt x="267" y="9"/>
                    <a:pt x="236" y="0"/>
                    <a:pt x="207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Google Shape;2958;p55"/>
            <p:cNvSpPr/>
            <p:nvPr/>
          </p:nvSpPr>
          <p:spPr>
            <a:xfrm>
              <a:off x="836150" y="3176175"/>
              <a:ext cx="65400" cy="43250"/>
            </a:xfrm>
            <a:custGeom>
              <a:avLst/>
              <a:gdLst/>
              <a:ahLst/>
              <a:cxnLst/>
              <a:rect l="l" t="t" r="r" b="b"/>
              <a:pathLst>
                <a:path w="2616" h="1730" extrusionOk="0">
                  <a:moveTo>
                    <a:pt x="220" y="1"/>
                  </a:moveTo>
                  <a:cubicBezTo>
                    <a:pt x="57" y="1"/>
                    <a:pt x="0" y="220"/>
                    <a:pt x="167" y="277"/>
                  </a:cubicBezTo>
                  <a:cubicBezTo>
                    <a:pt x="659" y="330"/>
                    <a:pt x="1097" y="330"/>
                    <a:pt x="1536" y="550"/>
                  </a:cubicBezTo>
                  <a:cubicBezTo>
                    <a:pt x="1923" y="826"/>
                    <a:pt x="2195" y="1208"/>
                    <a:pt x="2362" y="1647"/>
                  </a:cubicBezTo>
                  <a:cubicBezTo>
                    <a:pt x="2380" y="1705"/>
                    <a:pt x="2419" y="1730"/>
                    <a:pt x="2459" y="1730"/>
                  </a:cubicBezTo>
                  <a:cubicBezTo>
                    <a:pt x="2535" y="1730"/>
                    <a:pt x="2615" y="1645"/>
                    <a:pt x="2581" y="1537"/>
                  </a:cubicBezTo>
                  <a:cubicBezTo>
                    <a:pt x="2471" y="1045"/>
                    <a:pt x="2142" y="659"/>
                    <a:pt x="1756" y="387"/>
                  </a:cubicBezTo>
                  <a:cubicBezTo>
                    <a:pt x="1264" y="111"/>
                    <a:pt x="716" y="58"/>
                    <a:pt x="220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9" name="Google Shape;2959;p55"/>
            <p:cNvSpPr/>
            <p:nvPr/>
          </p:nvSpPr>
          <p:spPr>
            <a:xfrm>
              <a:off x="825500" y="3209625"/>
              <a:ext cx="60975" cy="53225"/>
            </a:xfrm>
            <a:custGeom>
              <a:avLst/>
              <a:gdLst/>
              <a:ahLst/>
              <a:cxnLst/>
              <a:rect l="l" t="t" r="r" b="b"/>
              <a:pathLst>
                <a:path w="2439" h="2129" extrusionOk="0">
                  <a:moveTo>
                    <a:pt x="181" y="0"/>
                  </a:moveTo>
                  <a:cubicBezTo>
                    <a:pt x="88" y="0"/>
                    <a:pt x="1" y="115"/>
                    <a:pt x="44" y="199"/>
                  </a:cubicBezTo>
                  <a:cubicBezTo>
                    <a:pt x="373" y="695"/>
                    <a:pt x="536" y="1244"/>
                    <a:pt x="922" y="1626"/>
                  </a:cubicBezTo>
                  <a:cubicBezTo>
                    <a:pt x="1304" y="1955"/>
                    <a:pt x="1743" y="2122"/>
                    <a:pt x="2239" y="2122"/>
                  </a:cubicBezTo>
                  <a:cubicBezTo>
                    <a:pt x="2253" y="2126"/>
                    <a:pt x="2267" y="2128"/>
                    <a:pt x="2279" y="2128"/>
                  </a:cubicBezTo>
                  <a:cubicBezTo>
                    <a:pt x="2409" y="2128"/>
                    <a:pt x="2439" y="1902"/>
                    <a:pt x="2239" y="1902"/>
                  </a:cubicBezTo>
                  <a:cubicBezTo>
                    <a:pt x="1743" y="1845"/>
                    <a:pt x="1304" y="1683"/>
                    <a:pt x="975" y="1244"/>
                  </a:cubicBezTo>
                  <a:cubicBezTo>
                    <a:pt x="646" y="915"/>
                    <a:pt x="483" y="476"/>
                    <a:pt x="264" y="37"/>
                  </a:cubicBezTo>
                  <a:cubicBezTo>
                    <a:pt x="238" y="11"/>
                    <a:pt x="209" y="0"/>
                    <a:pt x="181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Google Shape;2960;p55"/>
            <p:cNvSpPr/>
            <p:nvPr/>
          </p:nvSpPr>
          <p:spPr>
            <a:xfrm>
              <a:off x="825700" y="3209775"/>
              <a:ext cx="60750" cy="49475"/>
            </a:xfrm>
            <a:custGeom>
              <a:avLst/>
              <a:gdLst/>
              <a:ahLst/>
              <a:cxnLst/>
              <a:rect l="l" t="t" r="r" b="b"/>
              <a:pathLst>
                <a:path w="2430" h="1979" extrusionOk="0">
                  <a:moveTo>
                    <a:pt x="189" y="1"/>
                  </a:moveTo>
                  <a:cubicBezTo>
                    <a:pt x="92" y="1"/>
                    <a:pt x="0" y="161"/>
                    <a:pt x="89" y="250"/>
                  </a:cubicBezTo>
                  <a:cubicBezTo>
                    <a:pt x="475" y="470"/>
                    <a:pt x="914" y="522"/>
                    <a:pt x="1296" y="799"/>
                  </a:cubicBezTo>
                  <a:cubicBezTo>
                    <a:pt x="1682" y="1071"/>
                    <a:pt x="1954" y="1457"/>
                    <a:pt x="2121" y="1896"/>
                  </a:cubicBezTo>
                  <a:cubicBezTo>
                    <a:pt x="2140" y="1955"/>
                    <a:pt x="2189" y="1978"/>
                    <a:pt x="2241" y="1978"/>
                  </a:cubicBezTo>
                  <a:cubicBezTo>
                    <a:pt x="2331" y="1978"/>
                    <a:pt x="2430" y="1909"/>
                    <a:pt x="2393" y="1839"/>
                  </a:cubicBezTo>
                  <a:cubicBezTo>
                    <a:pt x="2231" y="1400"/>
                    <a:pt x="1954" y="1018"/>
                    <a:pt x="1625" y="689"/>
                  </a:cubicBezTo>
                  <a:lnTo>
                    <a:pt x="1134" y="360"/>
                  </a:lnTo>
                  <a:cubicBezTo>
                    <a:pt x="857" y="193"/>
                    <a:pt x="528" y="193"/>
                    <a:pt x="256" y="31"/>
                  </a:cubicBezTo>
                  <a:cubicBezTo>
                    <a:pt x="235" y="10"/>
                    <a:pt x="212" y="1"/>
                    <a:pt x="189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Google Shape;2961;p55"/>
            <p:cNvSpPr/>
            <p:nvPr/>
          </p:nvSpPr>
          <p:spPr>
            <a:xfrm>
              <a:off x="777700" y="3229000"/>
              <a:ext cx="85900" cy="67950"/>
            </a:xfrm>
            <a:custGeom>
              <a:avLst/>
              <a:gdLst/>
              <a:ahLst/>
              <a:cxnLst/>
              <a:rect l="l" t="t" r="r" b="b"/>
              <a:pathLst>
                <a:path w="3436" h="2718" extrusionOk="0">
                  <a:moveTo>
                    <a:pt x="165" y="0"/>
                  </a:moveTo>
                  <a:cubicBezTo>
                    <a:pt x="77" y="0"/>
                    <a:pt x="0" y="70"/>
                    <a:pt x="34" y="140"/>
                  </a:cubicBezTo>
                  <a:cubicBezTo>
                    <a:pt x="679" y="1323"/>
                    <a:pt x="1696" y="2718"/>
                    <a:pt x="3184" y="2718"/>
                  </a:cubicBezTo>
                  <a:cubicBezTo>
                    <a:pt x="3213" y="2718"/>
                    <a:pt x="3243" y="2717"/>
                    <a:pt x="3273" y="2716"/>
                  </a:cubicBezTo>
                  <a:cubicBezTo>
                    <a:pt x="3435" y="2716"/>
                    <a:pt x="3383" y="2444"/>
                    <a:pt x="3216" y="2444"/>
                  </a:cubicBezTo>
                  <a:cubicBezTo>
                    <a:pt x="3190" y="2445"/>
                    <a:pt x="3165" y="2445"/>
                    <a:pt x="3139" y="2445"/>
                  </a:cubicBezTo>
                  <a:cubicBezTo>
                    <a:pt x="1810" y="2445"/>
                    <a:pt x="849" y="1108"/>
                    <a:pt x="310" y="82"/>
                  </a:cubicBezTo>
                  <a:cubicBezTo>
                    <a:pt x="270" y="23"/>
                    <a:pt x="216" y="0"/>
                    <a:pt x="165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Google Shape;2962;p55"/>
            <p:cNvSpPr/>
            <p:nvPr/>
          </p:nvSpPr>
          <p:spPr>
            <a:xfrm>
              <a:off x="777575" y="3228150"/>
              <a:ext cx="87775" cy="61275"/>
            </a:xfrm>
            <a:custGeom>
              <a:avLst/>
              <a:gdLst/>
              <a:ahLst/>
              <a:cxnLst/>
              <a:rect l="l" t="t" r="r" b="b"/>
              <a:pathLst>
                <a:path w="3511" h="2451" extrusionOk="0">
                  <a:moveTo>
                    <a:pt x="177" y="0"/>
                  </a:moveTo>
                  <a:cubicBezTo>
                    <a:pt x="79" y="0"/>
                    <a:pt x="0" y="231"/>
                    <a:pt x="149" y="283"/>
                  </a:cubicBezTo>
                  <a:cubicBezTo>
                    <a:pt x="697" y="503"/>
                    <a:pt x="1303" y="665"/>
                    <a:pt x="1852" y="885"/>
                  </a:cubicBezTo>
                  <a:cubicBezTo>
                    <a:pt x="2563" y="1214"/>
                    <a:pt x="2949" y="1710"/>
                    <a:pt x="3221" y="2368"/>
                  </a:cubicBezTo>
                  <a:cubicBezTo>
                    <a:pt x="3242" y="2427"/>
                    <a:pt x="3291" y="2450"/>
                    <a:pt x="3340" y="2450"/>
                  </a:cubicBezTo>
                  <a:cubicBezTo>
                    <a:pt x="3426" y="2450"/>
                    <a:pt x="3510" y="2381"/>
                    <a:pt x="3440" y="2311"/>
                  </a:cubicBezTo>
                  <a:cubicBezTo>
                    <a:pt x="3221" y="1710"/>
                    <a:pt x="2892" y="1161"/>
                    <a:pt x="2343" y="832"/>
                  </a:cubicBezTo>
                  <a:cubicBezTo>
                    <a:pt x="1685" y="503"/>
                    <a:pt x="917" y="283"/>
                    <a:pt x="206" y="7"/>
                  </a:cubicBezTo>
                  <a:cubicBezTo>
                    <a:pt x="196" y="2"/>
                    <a:pt x="186" y="0"/>
                    <a:pt x="177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Google Shape;2963;p55"/>
            <p:cNvSpPr/>
            <p:nvPr/>
          </p:nvSpPr>
          <p:spPr>
            <a:xfrm>
              <a:off x="747500" y="3245500"/>
              <a:ext cx="73175" cy="100100"/>
            </a:xfrm>
            <a:custGeom>
              <a:avLst/>
              <a:gdLst/>
              <a:ahLst/>
              <a:cxnLst/>
              <a:rect l="l" t="t" r="r" b="b"/>
              <a:pathLst>
                <a:path w="2927" h="4004" extrusionOk="0">
                  <a:moveTo>
                    <a:pt x="158" y="1"/>
                  </a:moveTo>
                  <a:cubicBezTo>
                    <a:pt x="82" y="1"/>
                    <a:pt x="0" y="85"/>
                    <a:pt x="35" y="191"/>
                  </a:cubicBezTo>
                  <a:cubicBezTo>
                    <a:pt x="311" y="959"/>
                    <a:pt x="311" y="1894"/>
                    <a:pt x="803" y="2605"/>
                  </a:cubicBezTo>
                  <a:cubicBezTo>
                    <a:pt x="1242" y="3320"/>
                    <a:pt x="2010" y="3649"/>
                    <a:pt x="2725" y="3978"/>
                  </a:cubicBezTo>
                  <a:cubicBezTo>
                    <a:pt x="2743" y="3996"/>
                    <a:pt x="2761" y="4004"/>
                    <a:pt x="2778" y="4004"/>
                  </a:cubicBezTo>
                  <a:cubicBezTo>
                    <a:pt x="2865" y="4004"/>
                    <a:pt x="2927" y="3803"/>
                    <a:pt x="2835" y="3759"/>
                  </a:cubicBezTo>
                  <a:cubicBezTo>
                    <a:pt x="1957" y="3373"/>
                    <a:pt x="1189" y="2934"/>
                    <a:pt x="803" y="2056"/>
                  </a:cubicBezTo>
                  <a:cubicBezTo>
                    <a:pt x="531" y="1398"/>
                    <a:pt x="474" y="687"/>
                    <a:pt x="254" y="81"/>
                  </a:cubicBezTo>
                  <a:cubicBezTo>
                    <a:pt x="236" y="24"/>
                    <a:pt x="198" y="1"/>
                    <a:pt x="158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Google Shape;2964;p55"/>
            <p:cNvSpPr/>
            <p:nvPr/>
          </p:nvSpPr>
          <p:spPr>
            <a:xfrm>
              <a:off x="745975" y="3244600"/>
              <a:ext cx="80150" cy="87300"/>
            </a:xfrm>
            <a:custGeom>
              <a:avLst/>
              <a:gdLst/>
              <a:ahLst/>
              <a:cxnLst/>
              <a:rect l="l" t="t" r="r" b="b"/>
              <a:pathLst>
                <a:path w="3206" h="3492" extrusionOk="0">
                  <a:moveTo>
                    <a:pt x="220" y="0"/>
                  </a:moveTo>
                  <a:cubicBezTo>
                    <a:pt x="79" y="0"/>
                    <a:pt x="1" y="232"/>
                    <a:pt x="153" y="284"/>
                  </a:cubicBezTo>
                  <a:cubicBezTo>
                    <a:pt x="811" y="503"/>
                    <a:pt x="1470" y="775"/>
                    <a:pt x="1961" y="1271"/>
                  </a:cubicBezTo>
                  <a:cubicBezTo>
                    <a:pt x="2620" y="1873"/>
                    <a:pt x="2729" y="2641"/>
                    <a:pt x="2949" y="3409"/>
                  </a:cubicBezTo>
                  <a:cubicBezTo>
                    <a:pt x="2969" y="3467"/>
                    <a:pt x="3009" y="3492"/>
                    <a:pt x="3050" y="3492"/>
                  </a:cubicBezTo>
                  <a:cubicBezTo>
                    <a:pt x="3126" y="3492"/>
                    <a:pt x="3205" y="3407"/>
                    <a:pt x="3168" y="3299"/>
                  </a:cubicBezTo>
                  <a:cubicBezTo>
                    <a:pt x="2949" y="2531"/>
                    <a:pt x="2839" y="1820"/>
                    <a:pt x="2290" y="1214"/>
                  </a:cubicBezTo>
                  <a:cubicBezTo>
                    <a:pt x="1742" y="613"/>
                    <a:pt x="974" y="336"/>
                    <a:pt x="263" y="7"/>
                  </a:cubicBezTo>
                  <a:cubicBezTo>
                    <a:pt x="248" y="2"/>
                    <a:pt x="234" y="0"/>
                    <a:pt x="220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Google Shape;2965;p55"/>
            <p:cNvSpPr/>
            <p:nvPr/>
          </p:nvSpPr>
          <p:spPr>
            <a:xfrm>
              <a:off x="709075" y="3307225"/>
              <a:ext cx="79150" cy="79975"/>
            </a:xfrm>
            <a:custGeom>
              <a:avLst/>
              <a:gdLst/>
              <a:ahLst/>
              <a:cxnLst/>
              <a:rect l="l" t="t" r="r" b="b"/>
              <a:pathLst>
                <a:path w="3166" h="3199" extrusionOk="0">
                  <a:moveTo>
                    <a:pt x="150" y="0"/>
                  </a:moveTo>
                  <a:cubicBezTo>
                    <a:pt x="63" y="0"/>
                    <a:pt x="1" y="201"/>
                    <a:pt x="93" y="245"/>
                  </a:cubicBezTo>
                  <a:cubicBezTo>
                    <a:pt x="1409" y="904"/>
                    <a:pt x="2616" y="1509"/>
                    <a:pt x="2889" y="3098"/>
                  </a:cubicBezTo>
                  <a:cubicBezTo>
                    <a:pt x="2912" y="3168"/>
                    <a:pt x="2965" y="3199"/>
                    <a:pt x="3018" y="3199"/>
                  </a:cubicBezTo>
                  <a:cubicBezTo>
                    <a:pt x="3091" y="3199"/>
                    <a:pt x="3165" y="3140"/>
                    <a:pt x="3165" y="3046"/>
                  </a:cubicBezTo>
                  <a:cubicBezTo>
                    <a:pt x="2836" y="1400"/>
                    <a:pt x="1629" y="684"/>
                    <a:pt x="202" y="26"/>
                  </a:cubicBezTo>
                  <a:cubicBezTo>
                    <a:pt x="184" y="8"/>
                    <a:pt x="167" y="0"/>
                    <a:pt x="150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Google Shape;2966;p55"/>
            <p:cNvSpPr/>
            <p:nvPr/>
          </p:nvSpPr>
          <p:spPr>
            <a:xfrm>
              <a:off x="709100" y="3307225"/>
              <a:ext cx="70500" cy="88625"/>
            </a:xfrm>
            <a:custGeom>
              <a:avLst/>
              <a:gdLst/>
              <a:ahLst/>
              <a:cxnLst/>
              <a:rect l="l" t="t" r="r" b="b"/>
              <a:pathLst>
                <a:path w="2820" h="3545" extrusionOk="0">
                  <a:moveTo>
                    <a:pt x="172" y="0"/>
                  </a:moveTo>
                  <a:cubicBezTo>
                    <a:pt x="81" y="0"/>
                    <a:pt x="0" y="84"/>
                    <a:pt x="35" y="193"/>
                  </a:cubicBezTo>
                  <a:cubicBezTo>
                    <a:pt x="364" y="1013"/>
                    <a:pt x="311" y="1839"/>
                    <a:pt x="969" y="2550"/>
                  </a:cubicBezTo>
                  <a:cubicBezTo>
                    <a:pt x="1408" y="3046"/>
                    <a:pt x="1957" y="3375"/>
                    <a:pt x="2668" y="3537"/>
                  </a:cubicBezTo>
                  <a:cubicBezTo>
                    <a:pt x="2678" y="3543"/>
                    <a:pt x="2688" y="3545"/>
                    <a:pt x="2697" y="3545"/>
                  </a:cubicBezTo>
                  <a:cubicBezTo>
                    <a:pt x="2786" y="3545"/>
                    <a:pt x="2819" y="3313"/>
                    <a:pt x="2668" y="3265"/>
                  </a:cubicBezTo>
                  <a:cubicBezTo>
                    <a:pt x="1900" y="3098"/>
                    <a:pt x="1299" y="2659"/>
                    <a:pt x="860" y="2001"/>
                  </a:cubicBezTo>
                  <a:cubicBezTo>
                    <a:pt x="531" y="1400"/>
                    <a:pt x="531" y="684"/>
                    <a:pt x="311" y="83"/>
                  </a:cubicBezTo>
                  <a:cubicBezTo>
                    <a:pt x="273" y="25"/>
                    <a:pt x="221" y="0"/>
                    <a:pt x="172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Google Shape;2967;p55"/>
            <p:cNvSpPr/>
            <p:nvPr/>
          </p:nvSpPr>
          <p:spPr>
            <a:xfrm>
              <a:off x="780525" y="3388550"/>
              <a:ext cx="117050" cy="25150"/>
            </a:xfrm>
            <a:custGeom>
              <a:avLst/>
              <a:gdLst/>
              <a:ahLst/>
              <a:cxnLst/>
              <a:rect l="l" t="t" r="r" b="b"/>
              <a:pathLst>
                <a:path w="4682" h="1006" extrusionOk="0">
                  <a:moveTo>
                    <a:pt x="202" y="1"/>
                  </a:moveTo>
                  <a:cubicBezTo>
                    <a:pt x="101" y="1"/>
                    <a:pt x="1" y="137"/>
                    <a:pt x="140" y="232"/>
                  </a:cubicBezTo>
                  <a:cubicBezTo>
                    <a:pt x="689" y="670"/>
                    <a:pt x="1457" y="943"/>
                    <a:pt x="2172" y="1000"/>
                  </a:cubicBezTo>
                  <a:cubicBezTo>
                    <a:pt x="2232" y="1003"/>
                    <a:pt x="2292" y="1005"/>
                    <a:pt x="2351" y="1005"/>
                  </a:cubicBezTo>
                  <a:cubicBezTo>
                    <a:pt x="3105" y="1005"/>
                    <a:pt x="3817" y="711"/>
                    <a:pt x="4529" y="561"/>
                  </a:cubicBezTo>
                  <a:cubicBezTo>
                    <a:pt x="4682" y="509"/>
                    <a:pt x="4604" y="277"/>
                    <a:pt x="4462" y="277"/>
                  </a:cubicBezTo>
                  <a:cubicBezTo>
                    <a:pt x="4448" y="277"/>
                    <a:pt x="4434" y="280"/>
                    <a:pt x="4420" y="284"/>
                  </a:cubicBezTo>
                  <a:cubicBezTo>
                    <a:pt x="3637" y="508"/>
                    <a:pt x="2940" y="703"/>
                    <a:pt x="2255" y="703"/>
                  </a:cubicBezTo>
                  <a:cubicBezTo>
                    <a:pt x="1596" y="703"/>
                    <a:pt x="950" y="522"/>
                    <a:pt x="250" y="12"/>
                  </a:cubicBezTo>
                  <a:cubicBezTo>
                    <a:pt x="235" y="4"/>
                    <a:pt x="218" y="1"/>
                    <a:pt x="202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Google Shape;2968;p55"/>
            <p:cNvSpPr/>
            <p:nvPr/>
          </p:nvSpPr>
          <p:spPr>
            <a:xfrm>
              <a:off x="788625" y="3370900"/>
              <a:ext cx="108525" cy="31000"/>
            </a:xfrm>
            <a:custGeom>
              <a:avLst/>
              <a:gdLst/>
              <a:ahLst/>
              <a:cxnLst/>
              <a:rect l="l" t="t" r="r" b="b"/>
              <a:pathLst>
                <a:path w="4341" h="1240" extrusionOk="0">
                  <a:moveTo>
                    <a:pt x="1346" y="0"/>
                  </a:moveTo>
                  <a:cubicBezTo>
                    <a:pt x="949" y="0"/>
                    <a:pt x="547" y="68"/>
                    <a:pt x="145" y="222"/>
                  </a:cubicBezTo>
                  <a:cubicBezTo>
                    <a:pt x="0" y="320"/>
                    <a:pt x="73" y="507"/>
                    <a:pt x="206" y="507"/>
                  </a:cubicBezTo>
                  <a:cubicBezTo>
                    <a:pt x="222" y="507"/>
                    <a:pt x="238" y="504"/>
                    <a:pt x="255" y="499"/>
                  </a:cubicBezTo>
                  <a:cubicBezTo>
                    <a:pt x="630" y="343"/>
                    <a:pt x="1009" y="275"/>
                    <a:pt x="1386" y="275"/>
                  </a:cubicBezTo>
                  <a:cubicBezTo>
                    <a:pt x="2335" y="275"/>
                    <a:pt x="3273" y="701"/>
                    <a:pt x="4096" y="1210"/>
                  </a:cubicBezTo>
                  <a:cubicBezTo>
                    <a:pt x="4117" y="1231"/>
                    <a:pt x="4140" y="1240"/>
                    <a:pt x="4162" y="1240"/>
                  </a:cubicBezTo>
                  <a:cubicBezTo>
                    <a:pt x="4257" y="1240"/>
                    <a:pt x="4340" y="1079"/>
                    <a:pt x="4205" y="990"/>
                  </a:cubicBezTo>
                  <a:cubicBezTo>
                    <a:pt x="3339" y="439"/>
                    <a:pt x="2358" y="0"/>
                    <a:pt x="1346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9" name="Google Shape;2969;p55"/>
            <p:cNvSpPr/>
            <p:nvPr/>
          </p:nvSpPr>
          <p:spPr>
            <a:xfrm>
              <a:off x="819325" y="3341300"/>
              <a:ext cx="106025" cy="35250"/>
            </a:xfrm>
            <a:custGeom>
              <a:avLst/>
              <a:gdLst/>
              <a:ahLst/>
              <a:cxnLst/>
              <a:rect l="l" t="t" r="r" b="b"/>
              <a:pathLst>
                <a:path w="4241" h="1410" extrusionOk="0">
                  <a:moveTo>
                    <a:pt x="153" y="0"/>
                  </a:moveTo>
                  <a:cubicBezTo>
                    <a:pt x="66" y="0"/>
                    <a:pt x="0" y="115"/>
                    <a:pt x="124" y="199"/>
                  </a:cubicBezTo>
                  <a:cubicBezTo>
                    <a:pt x="1035" y="975"/>
                    <a:pt x="2172" y="1409"/>
                    <a:pt x="3348" y="1409"/>
                  </a:cubicBezTo>
                  <a:cubicBezTo>
                    <a:pt x="3589" y="1409"/>
                    <a:pt x="3832" y="1391"/>
                    <a:pt x="4075" y="1353"/>
                  </a:cubicBezTo>
                  <a:cubicBezTo>
                    <a:pt x="4226" y="1353"/>
                    <a:pt x="4240" y="1126"/>
                    <a:pt x="4117" y="1126"/>
                  </a:cubicBezTo>
                  <a:cubicBezTo>
                    <a:pt x="4105" y="1126"/>
                    <a:pt x="4090" y="1129"/>
                    <a:pt x="4075" y="1134"/>
                  </a:cubicBezTo>
                  <a:cubicBezTo>
                    <a:pt x="3861" y="1158"/>
                    <a:pt x="3649" y="1170"/>
                    <a:pt x="3440" y="1170"/>
                  </a:cubicBezTo>
                  <a:cubicBezTo>
                    <a:pt x="2258" y="1170"/>
                    <a:pt x="1167" y="783"/>
                    <a:pt x="234" y="37"/>
                  </a:cubicBezTo>
                  <a:cubicBezTo>
                    <a:pt x="208" y="11"/>
                    <a:pt x="180" y="0"/>
                    <a:pt x="153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0" name="Google Shape;2970;p55"/>
            <p:cNvSpPr/>
            <p:nvPr/>
          </p:nvSpPr>
          <p:spPr>
            <a:xfrm>
              <a:off x="826600" y="3331225"/>
              <a:ext cx="98125" cy="43400"/>
            </a:xfrm>
            <a:custGeom>
              <a:avLst/>
              <a:gdLst/>
              <a:ahLst/>
              <a:cxnLst/>
              <a:rect l="l" t="t" r="r" b="b"/>
              <a:pathLst>
                <a:path w="3925" h="1736" extrusionOk="0">
                  <a:moveTo>
                    <a:pt x="163" y="1"/>
                  </a:moveTo>
                  <a:cubicBezTo>
                    <a:pt x="0" y="1"/>
                    <a:pt x="0" y="273"/>
                    <a:pt x="163" y="273"/>
                  </a:cubicBezTo>
                  <a:cubicBezTo>
                    <a:pt x="711" y="330"/>
                    <a:pt x="1317" y="330"/>
                    <a:pt x="1866" y="440"/>
                  </a:cubicBezTo>
                  <a:cubicBezTo>
                    <a:pt x="2577" y="602"/>
                    <a:pt x="3125" y="1260"/>
                    <a:pt x="3674" y="1699"/>
                  </a:cubicBezTo>
                  <a:cubicBezTo>
                    <a:pt x="3700" y="1725"/>
                    <a:pt x="3729" y="1736"/>
                    <a:pt x="3756" y="1736"/>
                  </a:cubicBezTo>
                  <a:cubicBezTo>
                    <a:pt x="3847" y="1736"/>
                    <a:pt x="3925" y="1621"/>
                    <a:pt x="3841" y="1537"/>
                  </a:cubicBezTo>
                  <a:cubicBezTo>
                    <a:pt x="3292" y="1041"/>
                    <a:pt x="2796" y="440"/>
                    <a:pt x="2138" y="220"/>
                  </a:cubicBezTo>
                  <a:cubicBezTo>
                    <a:pt x="1536" y="1"/>
                    <a:pt x="768" y="53"/>
                    <a:pt x="163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Google Shape;2971;p55"/>
            <p:cNvSpPr/>
            <p:nvPr/>
          </p:nvSpPr>
          <p:spPr>
            <a:xfrm>
              <a:off x="853125" y="3290075"/>
              <a:ext cx="95525" cy="39725"/>
            </a:xfrm>
            <a:custGeom>
              <a:avLst/>
              <a:gdLst/>
              <a:ahLst/>
              <a:cxnLst/>
              <a:rect l="l" t="t" r="r" b="b"/>
              <a:pathLst>
                <a:path w="3821" h="1589" extrusionOk="0">
                  <a:moveTo>
                    <a:pt x="638" y="1"/>
                  </a:moveTo>
                  <a:cubicBezTo>
                    <a:pt x="475" y="1"/>
                    <a:pt x="418" y="273"/>
                    <a:pt x="585" y="273"/>
                  </a:cubicBezTo>
                  <a:cubicBezTo>
                    <a:pt x="1643" y="273"/>
                    <a:pt x="2564" y="600"/>
                    <a:pt x="3347" y="1206"/>
                  </a:cubicBezTo>
                  <a:lnTo>
                    <a:pt x="3347" y="1206"/>
                  </a:lnTo>
                  <a:cubicBezTo>
                    <a:pt x="2954" y="1275"/>
                    <a:pt x="2561" y="1331"/>
                    <a:pt x="2168" y="1331"/>
                  </a:cubicBezTo>
                  <a:cubicBezTo>
                    <a:pt x="2060" y="1331"/>
                    <a:pt x="1953" y="1327"/>
                    <a:pt x="1845" y="1318"/>
                  </a:cubicBezTo>
                  <a:cubicBezTo>
                    <a:pt x="1244" y="1208"/>
                    <a:pt x="695" y="822"/>
                    <a:pt x="256" y="383"/>
                  </a:cubicBezTo>
                  <a:cubicBezTo>
                    <a:pt x="235" y="362"/>
                    <a:pt x="212" y="353"/>
                    <a:pt x="189" y="353"/>
                  </a:cubicBezTo>
                  <a:cubicBezTo>
                    <a:pt x="93" y="353"/>
                    <a:pt x="0" y="513"/>
                    <a:pt x="89" y="602"/>
                  </a:cubicBezTo>
                  <a:cubicBezTo>
                    <a:pt x="528" y="988"/>
                    <a:pt x="1024" y="1370"/>
                    <a:pt x="1625" y="1480"/>
                  </a:cubicBezTo>
                  <a:cubicBezTo>
                    <a:pt x="1864" y="1559"/>
                    <a:pt x="2109" y="1589"/>
                    <a:pt x="2357" y="1589"/>
                  </a:cubicBezTo>
                  <a:cubicBezTo>
                    <a:pt x="2794" y="1589"/>
                    <a:pt x="3238" y="1497"/>
                    <a:pt x="3658" y="1427"/>
                  </a:cubicBezTo>
                  <a:cubicBezTo>
                    <a:pt x="3767" y="1370"/>
                    <a:pt x="3820" y="1261"/>
                    <a:pt x="3710" y="1151"/>
                  </a:cubicBezTo>
                  <a:cubicBezTo>
                    <a:pt x="2832" y="383"/>
                    <a:pt x="1792" y="1"/>
                    <a:pt x="638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2" name="Google Shape;2972;p55"/>
            <p:cNvSpPr/>
            <p:nvPr/>
          </p:nvSpPr>
          <p:spPr>
            <a:xfrm>
              <a:off x="881900" y="3249725"/>
              <a:ext cx="90100" cy="31700"/>
            </a:xfrm>
            <a:custGeom>
              <a:avLst/>
              <a:gdLst/>
              <a:ahLst/>
              <a:cxnLst/>
              <a:rect l="l" t="t" r="r" b="b"/>
              <a:pathLst>
                <a:path w="3604" h="1268" extrusionOk="0">
                  <a:moveTo>
                    <a:pt x="1901" y="241"/>
                  </a:moveTo>
                  <a:cubicBezTo>
                    <a:pt x="2068" y="241"/>
                    <a:pt x="3275" y="408"/>
                    <a:pt x="3165" y="680"/>
                  </a:cubicBezTo>
                  <a:cubicBezTo>
                    <a:pt x="2998" y="956"/>
                    <a:pt x="2177" y="1009"/>
                    <a:pt x="1901" y="1009"/>
                  </a:cubicBezTo>
                  <a:cubicBezTo>
                    <a:pt x="1365" y="1009"/>
                    <a:pt x="912" y="967"/>
                    <a:pt x="431" y="840"/>
                  </a:cubicBezTo>
                  <a:lnTo>
                    <a:pt x="431" y="840"/>
                  </a:lnTo>
                  <a:cubicBezTo>
                    <a:pt x="868" y="514"/>
                    <a:pt x="1356" y="298"/>
                    <a:pt x="1901" y="241"/>
                  </a:cubicBezTo>
                  <a:close/>
                  <a:moveTo>
                    <a:pt x="1950" y="0"/>
                  </a:moveTo>
                  <a:cubicBezTo>
                    <a:pt x="1345" y="0"/>
                    <a:pt x="780" y="292"/>
                    <a:pt x="255" y="627"/>
                  </a:cubicBezTo>
                  <a:cubicBezTo>
                    <a:pt x="183" y="676"/>
                    <a:pt x="175" y="735"/>
                    <a:pt x="203" y="782"/>
                  </a:cubicBezTo>
                  <a:lnTo>
                    <a:pt x="203" y="782"/>
                  </a:lnTo>
                  <a:cubicBezTo>
                    <a:pt x="72" y="784"/>
                    <a:pt x="1" y="962"/>
                    <a:pt x="145" y="1009"/>
                  </a:cubicBezTo>
                  <a:cubicBezTo>
                    <a:pt x="626" y="1182"/>
                    <a:pt x="1128" y="1267"/>
                    <a:pt x="1638" y="1267"/>
                  </a:cubicBezTo>
                  <a:cubicBezTo>
                    <a:pt x="1944" y="1267"/>
                    <a:pt x="2252" y="1237"/>
                    <a:pt x="2559" y="1176"/>
                  </a:cubicBezTo>
                  <a:cubicBezTo>
                    <a:pt x="2779" y="1119"/>
                    <a:pt x="3604" y="1009"/>
                    <a:pt x="3547" y="627"/>
                  </a:cubicBezTo>
                  <a:cubicBezTo>
                    <a:pt x="3494" y="241"/>
                    <a:pt x="2559" y="22"/>
                    <a:pt x="2230" y="22"/>
                  </a:cubicBezTo>
                  <a:cubicBezTo>
                    <a:pt x="2136" y="7"/>
                    <a:pt x="2042" y="0"/>
                    <a:pt x="1950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Google Shape;2973;p55"/>
            <p:cNvSpPr/>
            <p:nvPr/>
          </p:nvSpPr>
          <p:spPr>
            <a:xfrm>
              <a:off x="896175" y="3183100"/>
              <a:ext cx="81325" cy="44425"/>
            </a:xfrm>
            <a:custGeom>
              <a:avLst/>
              <a:gdLst/>
              <a:ahLst/>
              <a:cxnLst/>
              <a:rect l="l" t="t" r="r" b="b"/>
              <a:pathLst>
                <a:path w="3253" h="1777" extrusionOk="0">
                  <a:moveTo>
                    <a:pt x="3086" y="53"/>
                  </a:moveTo>
                  <a:cubicBezTo>
                    <a:pt x="2045" y="110"/>
                    <a:pt x="729" y="0"/>
                    <a:pt x="180" y="1150"/>
                  </a:cubicBezTo>
                  <a:cubicBezTo>
                    <a:pt x="144" y="1220"/>
                    <a:pt x="219" y="1290"/>
                    <a:pt x="307" y="1290"/>
                  </a:cubicBezTo>
                  <a:cubicBezTo>
                    <a:pt x="357" y="1290"/>
                    <a:pt x="412" y="1267"/>
                    <a:pt x="452" y="1207"/>
                  </a:cubicBezTo>
                  <a:cubicBezTo>
                    <a:pt x="858" y="399"/>
                    <a:pt x="1775" y="326"/>
                    <a:pt x="2607" y="326"/>
                  </a:cubicBezTo>
                  <a:cubicBezTo>
                    <a:pt x="2682" y="326"/>
                    <a:pt x="2755" y="327"/>
                    <a:pt x="2828" y="327"/>
                  </a:cubicBezTo>
                  <a:lnTo>
                    <a:pt x="2828" y="327"/>
                  </a:lnTo>
                  <a:cubicBezTo>
                    <a:pt x="2570" y="673"/>
                    <a:pt x="2234" y="968"/>
                    <a:pt x="1826" y="1150"/>
                  </a:cubicBezTo>
                  <a:cubicBezTo>
                    <a:pt x="1692" y="1239"/>
                    <a:pt x="850" y="1540"/>
                    <a:pt x="469" y="1540"/>
                  </a:cubicBezTo>
                  <a:cubicBezTo>
                    <a:pt x="376" y="1540"/>
                    <a:pt x="311" y="1522"/>
                    <a:pt x="290" y="1480"/>
                  </a:cubicBezTo>
                  <a:cubicBezTo>
                    <a:pt x="269" y="1420"/>
                    <a:pt x="219" y="1397"/>
                    <a:pt x="170" y="1397"/>
                  </a:cubicBezTo>
                  <a:cubicBezTo>
                    <a:pt x="85" y="1397"/>
                    <a:pt x="1" y="1467"/>
                    <a:pt x="70" y="1537"/>
                  </a:cubicBezTo>
                  <a:cubicBezTo>
                    <a:pt x="137" y="1717"/>
                    <a:pt x="334" y="1776"/>
                    <a:pt x="562" y="1776"/>
                  </a:cubicBezTo>
                  <a:cubicBezTo>
                    <a:pt x="889" y="1776"/>
                    <a:pt x="1279" y="1654"/>
                    <a:pt x="1440" y="1589"/>
                  </a:cubicBezTo>
                  <a:cubicBezTo>
                    <a:pt x="2155" y="1370"/>
                    <a:pt x="2756" y="931"/>
                    <a:pt x="3195" y="273"/>
                  </a:cubicBezTo>
                  <a:cubicBezTo>
                    <a:pt x="3252" y="163"/>
                    <a:pt x="3195" y="53"/>
                    <a:pt x="3086" y="53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Google Shape;2974;p55"/>
            <p:cNvSpPr/>
            <p:nvPr/>
          </p:nvSpPr>
          <p:spPr>
            <a:xfrm>
              <a:off x="900025" y="3134850"/>
              <a:ext cx="73300" cy="39475"/>
            </a:xfrm>
            <a:custGeom>
              <a:avLst/>
              <a:gdLst/>
              <a:ahLst/>
              <a:cxnLst/>
              <a:rect l="l" t="t" r="r" b="b"/>
              <a:pathLst>
                <a:path w="2932" h="1579" extrusionOk="0">
                  <a:moveTo>
                    <a:pt x="1978" y="248"/>
                  </a:moveTo>
                  <a:cubicBezTo>
                    <a:pt x="2167" y="248"/>
                    <a:pt x="2357" y="266"/>
                    <a:pt x="2541" y="277"/>
                  </a:cubicBezTo>
                  <a:lnTo>
                    <a:pt x="2541" y="277"/>
                  </a:lnTo>
                  <a:cubicBezTo>
                    <a:pt x="2342" y="596"/>
                    <a:pt x="2098" y="814"/>
                    <a:pt x="1782" y="995"/>
                  </a:cubicBezTo>
                  <a:cubicBezTo>
                    <a:pt x="1613" y="1080"/>
                    <a:pt x="988" y="1360"/>
                    <a:pt x="610" y="1360"/>
                  </a:cubicBezTo>
                  <a:cubicBezTo>
                    <a:pt x="497" y="1360"/>
                    <a:pt x="406" y="1335"/>
                    <a:pt x="355" y="1272"/>
                  </a:cubicBezTo>
                  <a:cubicBezTo>
                    <a:pt x="327" y="1230"/>
                    <a:pt x="292" y="1209"/>
                    <a:pt x="257" y="1203"/>
                  </a:cubicBezTo>
                  <a:lnTo>
                    <a:pt x="257" y="1203"/>
                  </a:lnTo>
                  <a:cubicBezTo>
                    <a:pt x="584" y="878"/>
                    <a:pt x="962" y="554"/>
                    <a:pt x="1395" y="337"/>
                  </a:cubicBezTo>
                  <a:cubicBezTo>
                    <a:pt x="1582" y="268"/>
                    <a:pt x="1779" y="248"/>
                    <a:pt x="1978" y="248"/>
                  </a:cubicBezTo>
                  <a:close/>
                  <a:moveTo>
                    <a:pt x="1908" y="0"/>
                  </a:moveTo>
                  <a:cubicBezTo>
                    <a:pt x="1702" y="0"/>
                    <a:pt x="1499" y="23"/>
                    <a:pt x="1286" y="118"/>
                  </a:cubicBezTo>
                  <a:cubicBezTo>
                    <a:pt x="847" y="284"/>
                    <a:pt x="408" y="666"/>
                    <a:pt x="79" y="995"/>
                  </a:cubicBezTo>
                  <a:cubicBezTo>
                    <a:pt x="1" y="1073"/>
                    <a:pt x="62" y="1206"/>
                    <a:pt x="144" y="1238"/>
                  </a:cubicBezTo>
                  <a:lnTo>
                    <a:pt x="144" y="1238"/>
                  </a:lnTo>
                  <a:cubicBezTo>
                    <a:pt x="103" y="1275"/>
                    <a:pt x="88" y="1334"/>
                    <a:pt x="136" y="1382"/>
                  </a:cubicBezTo>
                  <a:cubicBezTo>
                    <a:pt x="262" y="1528"/>
                    <a:pt x="445" y="1579"/>
                    <a:pt x="644" y="1579"/>
                  </a:cubicBezTo>
                  <a:cubicBezTo>
                    <a:pt x="963" y="1579"/>
                    <a:pt x="1324" y="1449"/>
                    <a:pt x="1562" y="1382"/>
                  </a:cubicBezTo>
                  <a:cubicBezTo>
                    <a:pt x="2164" y="1162"/>
                    <a:pt x="2602" y="723"/>
                    <a:pt x="2879" y="175"/>
                  </a:cubicBezTo>
                  <a:cubicBezTo>
                    <a:pt x="2932" y="118"/>
                    <a:pt x="2822" y="8"/>
                    <a:pt x="2769" y="8"/>
                  </a:cubicBezTo>
                  <a:cubicBezTo>
                    <a:pt x="2679" y="17"/>
                    <a:pt x="2592" y="21"/>
                    <a:pt x="2507" y="21"/>
                  </a:cubicBezTo>
                  <a:cubicBezTo>
                    <a:pt x="2297" y="21"/>
                    <a:pt x="2101" y="0"/>
                    <a:pt x="1908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Google Shape;2975;p55"/>
            <p:cNvSpPr/>
            <p:nvPr/>
          </p:nvSpPr>
          <p:spPr>
            <a:xfrm>
              <a:off x="902400" y="3088650"/>
              <a:ext cx="69600" cy="37375"/>
            </a:xfrm>
            <a:custGeom>
              <a:avLst/>
              <a:gdLst/>
              <a:ahLst/>
              <a:cxnLst/>
              <a:rect l="l" t="t" r="r" b="b"/>
              <a:pathLst>
                <a:path w="2784" h="1495" extrusionOk="0">
                  <a:moveTo>
                    <a:pt x="1946" y="250"/>
                  </a:moveTo>
                  <a:cubicBezTo>
                    <a:pt x="2127" y="250"/>
                    <a:pt x="2300" y="286"/>
                    <a:pt x="2456" y="365"/>
                  </a:cubicBezTo>
                  <a:lnTo>
                    <a:pt x="2456" y="365"/>
                  </a:lnTo>
                  <a:cubicBezTo>
                    <a:pt x="2060" y="864"/>
                    <a:pt x="1321" y="1221"/>
                    <a:pt x="678" y="1221"/>
                  </a:cubicBezTo>
                  <a:cubicBezTo>
                    <a:pt x="549" y="1221"/>
                    <a:pt x="424" y="1207"/>
                    <a:pt x="306" y="1176"/>
                  </a:cubicBezTo>
                  <a:lnTo>
                    <a:pt x="306" y="1176"/>
                  </a:lnTo>
                  <a:cubicBezTo>
                    <a:pt x="618" y="675"/>
                    <a:pt x="1322" y="250"/>
                    <a:pt x="1946" y="250"/>
                  </a:cubicBezTo>
                  <a:close/>
                  <a:moveTo>
                    <a:pt x="1954" y="1"/>
                  </a:moveTo>
                  <a:cubicBezTo>
                    <a:pt x="1190" y="1"/>
                    <a:pt x="364" y="499"/>
                    <a:pt x="41" y="1145"/>
                  </a:cubicBezTo>
                  <a:cubicBezTo>
                    <a:pt x="12" y="1188"/>
                    <a:pt x="9" y="1223"/>
                    <a:pt x="23" y="1250"/>
                  </a:cubicBezTo>
                  <a:lnTo>
                    <a:pt x="23" y="1250"/>
                  </a:lnTo>
                  <a:cubicBezTo>
                    <a:pt x="1" y="1317"/>
                    <a:pt x="16" y="1392"/>
                    <a:pt x="93" y="1417"/>
                  </a:cubicBezTo>
                  <a:cubicBezTo>
                    <a:pt x="270" y="1469"/>
                    <a:pt x="457" y="1494"/>
                    <a:pt x="647" y="1494"/>
                  </a:cubicBezTo>
                  <a:cubicBezTo>
                    <a:pt x="1462" y="1494"/>
                    <a:pt x="2339" y="1042"/>
                    <a:pt x="2784" y="377"/>
                  </a:cubicBezTo>
                  <a:cubicBezTo>
                    <a:pt x="2784" y="320"/>
                    <a:pt x="2784" y="267"/>
                    <a:pt x="2727" y="210"/>
                  </a:cubicBezTo>
                  <a:cubicBezTo>
                    <a:pt x="2495" y="65"/>
                    <a:pt x="2228" y="1"/>
                    <a:pt x="1954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Google Shape;2976;p55"/>
            <p:cNvSpPr/>
            <p:nvPr/>
          </p:nvSpPr>
          <p:spPr>
            <a:xfrm>
              <a:off x="913000" y="3046825"/>
              <a:ext cx="69975" cy="32525"/>
            </a:xfrm>
            <a:custGeom>
              <a:avLst/>
              <a:gdLst/>
              <a:ahLst/>
              <a:cxnLst/>
              <a:rect l="l" t="t" r="r" b="b"/>
              <a:pathLst>
                <a:path w="2799" h="1301" extrusionOk="0">
                  <a:moveTo>
                    <a:pt x="1947" y="290"/>
                  </a:moveTo>
                  <a:cubicBezTo>
                    <a:pt x="2174" y="290"/>
                    <a:pt x="2352" y="342"/>
                    <a:pt x="2303" y="514"/>
                  </a:cubicBezTo>
                  <a:cubicBezTo>
                    <a:pt x="2250" y="733"/>
                    <a:pt x="1535" y="895"/>
                    <a:pt x="1315" y="895"/>
                  </a:cubicBezTo>
                  <a:cubicBezTo>
                    <a:pt x="1106" y="965"/>
                    <a:pt x="853" y="1035"/>
                    <a:pt x="612" y="1035"/>
                  </a:cubicBezTo>
                  <a:cubicBezTo>
                    <a:pt x="501" y="1035"/>
                    <a:pt x="393" y="1020"/>
                    <a:pt x="293" y="984"/>
                  </a:cubicBezTo>
                  <a:lnTo>
                    <a:pt x="293" y="984"/>
                  </a:lnTo>
                  <a:cubicBezTo>
                    <a:pt x="514" y="722"/>
                    <a:pt x="885" y="511"/>
                    <a:pt x="1206" y="404"/>
                  </a:cubicBezTo>
                  <a:cubicBezTo>
                    <a:pt x="1298" y="372"/>
                    <a:pt x="1662" y="290"/>
                    <a:pt x="1947" y="290"/>
                  </a:cubicBezTo>
                  <a:close/>
                  <a:moveTo>
                    <a:pt x="1799" y="0"/>
                  </a:moveTo>
                  <a:cubicBezTo>
                    <a:pt x="1719" y="0"/>
                    <a:pt x="1648" y="7"/>
                    <a:pt x="1592" y="18"/>
                  </a:cubicBezTo>
                  <a:cubicBezTo>
                    <a:pt x="1043" y="127"/>
                    <a:pt x="437" y="457"/>
                    <a:pt x="56" y="843"/>
                  </a:cubicBezTo>
                  <a:cubicBezTo>
                    <a:pt x="0" y="925"/>
                    <a:pt x="29" y="994"/>
                    <a:pt x="85" y="1027"/>
                  </a:cubicBezTo>
                  <a:lnTo>
                    <a:pt x="85" y="1027"/>
                  </a:lnTo>
                  <a:cubicBezTo>
                    <a:pt x="69" y="1081"/>
                    <a:pt x="86" y="1145"/>
                    <a:pt x="165" y="1172"/>
                  </a:cubicBezTo>
                  <a:cubicBezTo>
                    <a:pt x="316" y="1265"/>
                    <a:pt x="491" y="1301"/>
                    <a:pt x="677" y="1301"/>
                  </a:cubicBezTo>
                  <a:cubicBezTo>
                    <a:pt x="1035" y="1301"/>
                    <a:pt x="1431" y="1169"/>
                    <a:pt x="1754" y="1062"/>
                  </a:cubicBezTo>
                  <a:cubicBezTo>
                    <a:pt x="1974" y="1005"/>
                    <a:pt x="2799" y="786"/>
                    <a:pt x="2632" y="404"/>
                  </a:cubicBezTo>
                  <a:cubicBezTo>
                    <a:pt x="2545" y="97"/>
                    <a:pt x="2110" y="0"/>
                    <a:pt x="1799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Google Shape;2977;p55"/>
            <p:cNvSpPr/>
            <p:nvPr/>
          </p:nvSpPr>
          <p:spPr>
            <a:xfrm>
              <a:off x="922100" y="3011300"/>
              <a:ext cx="62200" cy="25775"/>
            </a:xfrm>
            <a:custGeom>
              <a:avLst/>
              <a:gdLst/>
              <a:ahLst/>
              <a:cxnLst/>
              <a:rect l="l" t="t" r="r" b="b"/>
              <a:pathLst>
                <a:path w="2488" h="1031" extrusionOk="0">
                  <a:moveTo>
                    <a:pt x="1633" y="256"/>
                  </a:moveTo>
                  <a:cubicBezTo>
                    <a:pt x="1782" y="256"/>
                    <a:pt x="1932" y="284"/>
                    <a:pt x="2080" y="348"/>
                  </a:cubicBezTo>
                  <a:lnTo>
                    <a:pt x="2080" y="348"/>
                  </a:lnTo>
                  <a:cubicBezTo>
                    <a:pt x="1772" y="577"/>
                    <a:pt x="1267" y="776"/>
                    <a:pt x="819" y="776"/>
                  </a:cubicBezTo>
                  <a:cubicBezTo>
                    <a:pt x="674" y="776"/>
                    <a:pt x="535" y="755"/>
                    <a:pt x="410" y="707"/>
                  </a:cubicBezTo>
                  <a:lnTo>
                    <a:pt x="410" y="707"/>
                  </a:lnTo>
                  <a:cubicBezTo>
                    <a:pt x="794" y="472"/>
                    <a:pt x="1214" y="256"/>
                    <a:pt x="1633" y="256"/>
                  </a:cubicBezTo>
                  <a:close/>
                  <a:moveTo>
                    <a:pt x="1639" y="1"/>
                  </a:moveTo>
                  <a:cubicBezTo>
                    <a:pt x="1135" y="1"/>
                    <a:pt x="622" y="268"/>
                    <a:pt x="183" y="561"/>
                  </a:cubicBezTo>
                  <a:cubicBezTo>
                    <a:pt x="154" y="581"/>
                    <a:pt x="135" y="603"/>
                    <a:pt x="125" y="625"/>
                  </a:cubicBezTo>
                  <a:lnTo>
                    <a:pt x="125" y="625"/>
                  </a:lnTo>
                  <a:cubicBezTo>
                    <a:pt x="50" y="665"/>
                    <a:pt x="0" y="764"/>
                    <a:pt x="73" y="837"/>
                  </a:cubicBezTo>
                  <a:cubicBezTo>
                    <a:pt x="278" y="974"/>
                    <a:pt x="532" y="1031"/>
                    <a:pt x="798" y="1031"/>
                  </a:cubicBezTo>
                  <a:cubicBezTo>
                    <a:pt x="1386" y="1031"/>
                    <a:pt x="2039" y="753"/>
                    <a:pt x="2378" y="451"/>
                  </a:cubicBezTo>
                  <a:cubicBezTo>
                    <a:pt x="2435" y="398"/>
                    <a:pt x="2488" y="289"/>
                    <a:pt x="2378" y="232"/>
                  </a:cubicBezTo>
                  <a:cubicBezTo>
                    <a:pt x="2141" y="68"/>
                    <a:pt x="1891" y="1"/>
                    <a:pt x="1639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Google Shape;2978;p55"/>
            <p:cNvSpPr/>
            <p:nvPr/>
          </p:nvSpPr>
          <p:spPr>
            <a:xfrm>
              <a:off x="927300" y="2960900"/>
              <a:ext cx="48775" cy="37900"/>
            </a:xfrm>
            <a:custGeom>
              <a:avLst/>
              <a:gdLst/>
              <a:ahLst/>
              <a:cxnLst/>
              <a:rect l="l" t="t" r="r" b="b"/>
              <a:pathLst>
                <a:path w="1951" h="1516" extrusionOk="0">
                  <a:moveTo>
                    <a:pt x="1673" y="319"/>
                  </a:moveTo>
                  <a:cubicBezTo>
                    <a:pt x="1502" y="682"/>
                    <a:pt x="999" y="951"/>
                    <a:pt x="574" y="1122"/>
                  </a:cubicBezTo>
                  <a:lnTo>
                    <a:pt x="574" y="1122"/>
                  </a:lnTo>
                  <a:cubicBezTo>
                    <a:pt x="878" y="778"/>
                    <a:pt x="1249" y="520"/>
                    <a:pt x="1673" y="319"/>
                  </a:cubicBezTo>
                  <a:close/>
                  <a:moveTo>
                    <a:pt x="1788" y="0"/>
                  </a:moveTo>
                  <a:cubicBezTo>
                    <a:pt x="1073" y="272"/>
                    <a:pt x="471" y="711"/>
                    <a:pt x="85" y="1317"/>
                  </a:cubicBezTo>
                  <a:cubicBezTo>
                    <a:pt x="1" y="1401"/>
                    <a:pt x="110" y="1516"/>
                    <a:pt x="215" y="1516"/>
                  </a:cubicBezTo>
                  <a:cubicBezTo>
                    <a:pt x="247" y="1516"/>
                    <a:pt x="279" y="1505"/>
                    <a:pt x="304" y="1479"/>
                  </a:cubicBezTo>
                  <a:cubicBezTo>
                    <a:pt x="910" y="1317"/>
                    <a:pt x="1950" y="878"/>
                    <a:pt x="1950" y="163"/>
                  </a:cubicBezTo>
                  <a:cubicBezTo>
                    <a:pt x="1950" y="53"/>
                    <a:pt x="1898" y="0"/>
                    <a:pt x="1788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Google Shape;2979;p55"/>
            <p:cNvSpPr/>
            <p:nvPr/>
          </p:nvSpPr>
          <p:spPr>
            <a:xfrm>
              <a:off x="927375" y="2923225"/>
              <a:ext cx="39150" cy="39775"/>
            </a:xfrm>
            <a:custGeom>
              <a:avLst/>
              <a:gdLst/>
              <a:ahLst/>
              <a:cxnLst/>
              <a:rect l="l" t="t" r="r" b="b"/>
              <a:pathLst>
                <a:path w="1566" h="1591" extrusionOk="0">
                  <a:moveTo>
                    <a:pt x="1192" y="295"/>
                  </a:moveTo>
                  <a:cubicBezTo>
                    <a:pt x="1148" y="493"/>
                    <a:pt x="831" y="811"/>
                    <a:pt x="740" y="902"/>
                  </a:cubicBezTo>
                  <a:cubicBezTo>
                    <a:pt x="625" y="1020"/>
                    <a:pt x="507" y="1136"/>
                    <a:pt x="352" y="1253"/>
                  </a:cubicBezTo>
                  <a:lnTo>
                    <a:pt x="352" y="1253"/>
                  </a:lnTo>
                  <a:cubicBezTo>
                    <a:pt x="522" y="820"/>
                    <a:pt x="833" y="499"/>
                    <a:pt x="1192" y="295"/>
                  </a:cubicBezTo>
                  <a:close/>
                  <a:moveTo>
                    <a:pt x="1288" y="0"/>
                  </a:moveTo>
                  <a:cubicBezTo>
                    <a:pt x="1272" y="0"/>
                    <a:pt x="1254" y="6"/>
                    <a:pt x="1236" y="24"/>
                  </a:cubicBezTo>
                  <a:cubicBezTo>
                    <a:pt x="688" y="243"/>
                    <a:pt x="249" y="682"/>
                    <a:pt x="29" y="1288"/>
                  </a:cubicBezTo>
                  <a:cubicBezTo>
                    <a:pt x="1" y="1369"/>
                    <a:pt x="42" y="1424"/>
                    <a:pt x="103" y="1445"/>
                  </a:cubicBezTo>
                  <a:lnTo>
                    <a:pt x="103" y="1445"/>
                  </a:lnTo>
                  <a:cubicBezTo>
                    <a:pt x="95" y="1505"/>
                    <a:pt x="162" y="1590"/>
                    <a:pt x="233" y="1590"/>
                  </a:cubicBezTo>
                  <a:cubicBezTo>
                    <a:pt x="257" y="1590"/>
                    <a:pt x="280" y="1581"/>
                    <a:pt x="301" y="1560"/>
                  </a:cubicBezTo>
                  <a:cubicBezTo>
                    <a:pt x="631" y="1398"/>
                    <a:pt x="907" y="1121"/>
                    <a:pt x="1127" y="849"/>
                  </a:cubicBezTo>
                  <a:cubicBezTo>
                    <a:pt x="1289" y="629"/>
                    <a:pt x="1566" y="300"/>
                    <a:pt x="1346" y="24"/>
                  </a:cubicBezTo>
                  <a:cubicBezTo>
                    <a:pt x="1346" y="24"/>
                    <a:pt x="1321" y="0"/>
                    <a:pt x="1288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Google Shape;2980;p55"/>
            <p:cNvSpPr/>
            <p:nvPr/>
          </p:nvSpPr>
          <p:spPr>
            <a:xfrm>
              <a:off x="756575" y="2925125"/>
              <a:ext cx="192075" cy="524600"/>
            </a:xfrm>
            <a:custGeom>
              <a:avLst/>
              <a:gdLst/>
              <a:ahLst/>
              <a:cxnLst/>
              <a:rect l="l" t="t" r="r" b="b"/>
              <a:pathLst>
                <a:path w="7683" h="20984" extrusionOk="0">
                  <a:moveTo>
                    <a:pt x="6555" y="1"/>
                  </a:moveTo>
                  <a:cubicBezTo>
                    <a:pt x="6465" y="1"/>
                    <a:pt x="6385" y="62"/>
                    <a:pt x="6422" y="167"/>
                  </a:cubicBezTo>
                  <a:cubicBezTo>
                    <a:pt x="7682" y="2309"/>
                    <a:pt x="6475" y="4556"/>
                    <a:pt x="5874" y="6698"/>
                  </a:cubicBezTo>
                  <a:cubicBezTo>
                    <a:pt x="5378" y="8454"/>
                    <a:pt x="5654" y="10262"/>
                    <a:pt x="5487" y="12075"/>
                  </a:cubicBezTo>
                  <a:cubicBezTo>
                    <a:pt x="5487" y="12237"/>
                    <a:pt x="5268" y="12786"/>
                    <a:pt x="5158" y="12953"/>
                  </a:cubicBezTo>
                  <a:cubicBezTo>
                    <a:pt x="4776" y="13664"/>
                    <a:pt x="4280" y="14322"/>
                    <a:pt x="3732" y="14928"/>
                  </a:cubicBezTo>
                  <a:cubicBezTo>
                    <a:pt x="2744" y="16245"/>
                    <a:pt x="1208" y="17232"/>
                    <a:pt x="550" y="18769"/>
                  </a:cubicBezTo>
                  <a:cubicBezTo>
                    <a:pt x="330" y="19150"/>
                    <a:pt x="1" y="20028"/>
                    <a:pt x="168" y="20414"/>
                  </a:cubicBezTo>
                  <a:cubicBezTo>
                    <a:pt x="277" y="20634"/>
                    <a:pt x="550" y="20796"/>
                    <a:pt x="716" y="20963"/>
                  </a:cubicBezTo>
                  <a:cubicBezTo>
                    <a:pt x="746" y="20977"/>
                    <a:pt x="779" y="20984"/>
                    <a:pt x="810" y="20984"/>
                  </a:cubicBezTo>
                  <a:cubicBezTo>
                    <a:pt x="897" y="20984"/>
                    <a:pt x="975" y="20934"/>
                    <a:pt x="936" y="20853"/>
                  </a:cubicBezTo>
                  <a:cubicBezTo>
                    <a:pt x="387" y="18659"/>
                    <a:pt x="2801" y="17175"/>
                    <a:pt x="4061" y="15749"/>
                  </a:cubicBezTo>
                  <a:cubicBezTo>
                    <a:pt x="4939" y="14761"/>
                    <a:pt x="5597" y="13664"/>
                    <a:pt x="5817" y="12457"/>
                  </a:cubicBezTo>
                  <a:cubicBezTo>
                    <a:pt x="6313" y="10372"/>
                    <a:pt x="5926" y="7519"/>
                    <a:pt x="6694" y="5052"/>
                  </a:cubicBezTo>
                  <a:lnTo>
                    <a:pt x="6694" y="4995"/>
                  </a:lnTo>
                  <a:cubicBezTo>
                    <a:pt x="7243" y="3349"/>
                    <a:pt x="7572" y="1651"/>
                    <a:pt x="6694" y="57"/>
                  </a:cubicBezTo>
                  <a:cubicBezTo>
                    <a:pt x="6656" y="19"/>
                    <a:pt x="6604" y="1"/>
                    <a:pt x="6555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9154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42"/>
          <p:cNvSpPr txBox="1">
            <a:spLocks noGrp="1"/>
          </p:cNvSpPr>
          <p:nvPr>
            <p:ph type="title"/>
          </p:nvPr>
        </p:nvSpPr>
        <p:spPr>
          <a:xfrm>
            <a:off x="418641" y="1984291"/>
            <a:ext cx="3631611" cy="76633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sz="2400" dirty="0" smtClean="0">
                <a:latin typeface="Berlin Sans FB Demi" panose="020E0802020502020306" pitchFamily="34" charset="0"/>
              </a:rPr>
              <a:t>What </a:t>
            </a:r>
            <a:r>
              <a:rPr lang="en-US" sz="2400" dirty="0">
                <a:latin typeface="Berlin Sans FB Demi" panose="020E0802020502020306" pitchFamily="34" charset="0"/>
              </a:rPr>
              <a:t>is the relation b</a:t>
            </a:r>
            <a:r>
              <a:rPr lang="en-US" sz="2400" dirty="0" smtClean="0">
                <a:latin typeface="Berlin Sans FB Demi" panose="020E0802020502020306" pitchFamily="34" charset="0"/>
              </a:rPr>
              <a:t>etween </a:t>
            </a:r>
            <a:r>
              <a:rPr lang="en-US" sz="2400" dirty="0">
                <a:latin typeface="Berlin Sans FB Demi" panose="020E0802020502020306" pitchFamily="34" charset="0"/>
              </a:rPr>
              <a:t>d</a:t>
            </a:r>
            <a:r>
              <a:rPr lang="en-US" sz="2400" dirty="0" smtClean="0">
                <a:latin typeface="Berlin Sans FB Demi" panose="020E0802020502020306" pitchFamily="34" charset="0"/>
              </a:rPr>
              <a:t>iabetes </a:t>
            </a:r>
            <a:r>
              <a:rPr lang="en-US" sz="2400" dirty="0">
                <a:latin typeface="Berlin Sans FB Demi" panose="020E0802020502020306" pitchFamily="34" charset="0"/>
              </a:rPr>
              <a:t>and </a:t>
            </a:r>
            <a:r>
              <a:rPr lang="en-US" sz="2400" dirty="0" smtClean="0">
                <a:latin typeface="Berlin Sans FB Demi" panose="020E0802020502020306" pitchFamily="34" charset="0"/>
              </a:rPr>
              <a:t>malaria</a:t>
            </a:r>
            <a:r>
              <a:rPr lang="en-US" sz="2400" dirty="0">
                <a:latin typeface="Berlin Sans FB Demi" panose="020E0802020502020306" pitchFamily="34" charset="0"/>
              </a:rPr>
              <a:t/>
            </a:r>
            <a:br>
              <a:rPr lang="en-US" sz="2400" dirty="0">
                <a:latin typeface="Berlin Sans FB Demi" panose="020E0802020502020306" pitchFamily="34" charset="0"/>
              </a:rPr>
            </a:br>
            <a:endParaRPr sz="2400" dirty="0">
              <a:latin typeface="Berlin Sans FB Demi" panose="020E0802020502020306" pitchFamily="34" charset="0"/>
            </a:endParaRPr>
          </a:p>
        </p:txBody>
      </p:sp>
      <p:sp>
        <p:nvSpPr>
          <p:cNvPr id="640" name="Google Shape;640;p42"/>
          <p:cNvSpPr txBox="1">
            <a:spLocks noGrp="1"/>
          </p:cNvSpPr>
          <p:nvPr>
            <p:ph type="title" idx="2"/>
          </p:nvPr>
        </p:nvSpPr>
        <p:spPr>
          <a:xfrm>
            <a:off x="2326602" y="1221574"/>
            <a:ext cx="893306" cy="59957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641" name="Google Shape;641;p42"/>
          <p:cNvSpPr txBox="1">
            <a:spLocks noGrp="1"/>
          </p:cNvSpPr>
          <p:nvPr>
            <p:ph type="title" idx="3"/>
          </p:nvPr>
        </p:nvSpPr>
        <p:spPr>
          <a:xfrm>
            <a:off x="4472848" y="1564274"/>
            <a:ext cx="4748270" cy="10220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sz="2400" dirty="0">
                <a:latin typeface="Berlin Sans FB Demi" panose="020E0802020502020306" pitchFamily="34" charset="0"/>
              </a:rPr>
              <a:t>Presentation of malaria in dm2 patients </a:t>
            </a:r>
          </a:p>
        </p:txBody>
      </p:sp>
      <p:sp>
        <p:nvSpPr>
          <p:cNvPr id="642" name="Google Shape;642;p42"/>
          <p:cNvSpPr txBox="1">
            <a:spLocks noGrp="1"/>
          </p:cNvSpPr>
          <p:nvPr>
            <p:ph type="title" idx="4"/>
          </p:nvPr>
        </p:nvSpPr>
        <p:spPr>
          <a:xfrm>
            <a:off x="5902998" y="1154315"/>
            <a:ext cx="914400" cy="6888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644" name="Google Shape;644;p42"/>
          <p:cNvSpPr txBox="1">
            <a:spLocks noGrp="1"/>
          </p:cNvSpPr>
          <p:nvPr>
            <p:ph type="title" idx="6"/>
          </p:nvPr>
        </p:nvSpPr>
        <p:spPr>
          <a:xfrm>
            <a:off x="286439" y="3339590"/>
            <a:ext cx="5378586" cy="100518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sz="2400" b="1" dirty="0" smtClean="0">
                <a:latin typeface="Berlin Sans FB Demi" panose="020E0802020502020306" pitchFamily="34" charset="0"/>
              </a:rPr>
              <a:t>Outline The prevention of Malaria</a:t>
            </a:r>
            <a:endParaRPr lang="en-US" sz="2400" dirty="0">
              <a:latin typeface="Berlin Sans FB Demi" panose="020E0802020502020306" pitchFamily="34" charset="0"/>
            </a:endParaRPr>
          </a:p>
        </p:txBody>
      </p:sp>
      <p:sp>
        <p:nvSpPr>
          <p:cNvPr id="645" name="Google Shape;645;p42"/>
          <p:cNvSpPr txBox="1">
            <a:spLocks noGrp="1"/>
          </p:cNvSpPr>
          <p:nvPr>
            <p:ph type="title" idx="7"/>
          </p:nvPr>
        </p:nvSpPr>
        <p:spPr>
          <a:xfrm>
            <a:off x="2326602" y="3038800"/>
            <a:ext cx="914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650" name="Google Shape;650;p42"/>
          <p:cNvSpPr txBox="1">
            <a:spLocks noGrp="1"/>
          </p:cNvSpPr>
          <p:nvPr>
            <p:ph type="title" idx="15"/>
          </p:nvPr>
        </p:nvSpPr>
        <p:spPr>
          <a:xfrm>
            <a:off x="713225" y="368825"/>
            <a:ext cx="77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FFFF00"/>
                </a:solidFill>
              </a:rPr>
              <a:t>OBJECTIVEs </a:t>
            </a:r>
            <a:endParaRPr dirty="0">
              <a:solidFill>
                <a:srgbClr val="FFFF00"/>
              </a:solidFill>
            </a:endParaRPr>
          </a:p>
        </p:txBody>
      </p:sp>
      <p:grpSp>
        <p:nvGrpSpPr>
          <p:cNvPr id="15" name="Google Shape;1219;p66"/>
          <p:cNvGrpSpPr/>
          <p:nvPr/>
        </p:nvGrpSpPr>
        <p:grpSpPr>
          <a:xfrm>
            <a:off x="6020531" y="228188"/>
            <a:ext cx="258511" cy="308506"/>
            <a:chOff x="1662638" y="1749937"/>
            <a:chExt cx="254942" cy="308476"/>
          </a:xfrm>
        </p:grpSpPr>
        <p:grpSp>
          <p:nvGrpSpPr>
            <p:cNvPr id="16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18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658;p43"/>
          <p:cNvGrpSpPr/>
          <p:nvPr/>
        </p:nvGrpSpPr>
        <p:grpSpPr>
          <a:xfrm>
            <a:off x="6364453" y="3382525"/>
            <a:ext cx="1938852" cy="1657478"/>
            <a:chOff x="2255125" y="1624875"/>
            <a:chExt cx="3114750" cy="3361650"/>
          </a:xfrm>
        </p:grpSpPr>
        <p:sp>
          <p:nvSpPr>
            <p:cNvPr id="29" name="Google Shape;659;p43"/>
            <p:cNvSpPr/>
            <p:nvPr/>
          </p:nvSpPr>
          <p:spPr>
            <a:xfrm>
              <a:off x="2299325" y="4042500"/>
              <a:ext cx="845625" cy="128450"/>
            </a:xfrm>
            <a:custGeom>
              <a:avLst/>
              <a:gdLst/>
              <a:ahLst/>
              <a:cxnLst/>
              <a:rect l="l" t="t" r="r" b="b"/>
              <a:pathLst>
                <a:path w="33825" h="5138" extrusionOk="0">
                  <a:moveTo>
                    <a:pt x="16912" y="1"/>
                  </a:moveTo>
                  <a:cubicBezTo>
                    <a:pt x="7572" y="1"/>
                    <a:pt x="0" y="1168"/>
                    <a:pt x="0" y="2569"/>
                  </a:cubicBezTo>
                  <a:cubicBezTo>
                    <a:pt x="0" y="4003"/>
                    <a:pt x="7572" y="5138"/>
                    <a:pt x="16912" y="5138"/>
                  </a:cubicBezTo>
                  <a:cubicBezTo>
                    <a:pt x="26252" y="5138"/>
                    <a:pt x="33824" y="4003"/>
                    <a:pt x="33824" y="2569"/>
                  </a:cubicBezTo>
                  <a:cubicBezTo>
                    <a:pt x="33824" y="1168"/>
                    <a:pt x="26252" y="1"/>
                    <a:pt x="169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60;p43"/>
            <p:cNvSpPr/>
            <p:nvPr/>
          </p:nvSpPr>
          <p:spPr>
            <a:xfrm>
              <a:off x="3308375" y="3902400"/>
              <a:ext cx="1139175" cy="143475"/>
            </a:xfrm>
            <a:custGeom>
              <a:avLst/>
              <a:gdLst/>
              <a:ahLst/>
              <a:cxnLst/>
              <a:rect l="l" t="t" r="r" b="b"/>
              <a:pathLst>
                <a:path w="45567" h="5739" extrusionOk="0">
                  <a:moveTo>
                    <a:pt x="22783" y="1"/>
                  </a:moveTo>
                  <a:cubicBezTo>
                    <a:pt x="10207" y="1"/>
                    <a:pt x="0" y="1268"/>
                    <a:pt x="0" y="2869"/>
                  </a:cubicBezTo>
                  <a:cubicBezTo>
                    <a:pt x="0" y="4437"/>
                    <a:pt x="10207" y="5738"/>
                    <a:pt x="22783" y="5738"/>
                  </a:cubicBezTo>
                  <a:cubicBezTo>
                    <a:pt x="35359" y="5738"/>
                    <a:pt x="45566" y="4437"/>
                    <a:pt x="45566" y="2869"/>
                  </a:cubicBezTo>
                  <a:cubicBezTo>
                    <a:pt x="45566" y="1268"/>
                    <a:pt x="35359" y="1"/>
                    <a:pt x="227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61;p43"/>
            <p:cNvSpPr/>
            <p:nvPr/>
          </p:nvSpPr>
          <p:spPr>
            <a:xfrm>
              <a:off x="4460025" y="4120900"/>
              <a:ext cx="550425" cy="115100"/>
            </a:xfrm>
            <a:custGeom>
              <a:avLst/>
              <a:gdLst/>
              <a:ahLst/>
              <a:cxnLst/>
              <a:rect l="l" t="t" r="r" b="b"/>
              <a:pathLst>
                <a:path w="22017" h="4604" extrusionOk="0">
                  <a:moveTo>
                    <a:pt x="11008" y="0"/>
                  </a:moveTo>
                  <a:cubicBezTo>
                    <a:pt x="4937" y="0"/>
                    <a:pt x="0" y="1034"/>
                    <a:pt x="0" y="2302"/>
                  </a:cubicBezTo>
                  <a:cubicBezTo>
                    <a:pt x="0" y="3569"/>
                    <a:pt x="4937" y="4603"/>
                    <a:pt x="11008" y="4603"/>
                  </a:cubicBezTo>
                  <a:cubicBezTo>
                    <a:pt x="17113" y="4603"/>
                    <a:pt x="22016" y="3569"/>
                    <a:pt x="22016" y="2302"/>
                  </a:cubicBezTo>
                  <a:cubicBezTo>
                    <a:pt x="22016" y="1034"/>
                    <a:pt x="17113" y="0"/>
                    <a:pt x="110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62;p43"/>
            <p:cNvSpPr/>
            <p:nvPr/>
          </p:nvSpPr>
          <p:spPr>
            <a:xfrm>
              <a:off x="4973725" y="4240975"/>
              <a:ext cx="396150" cy="81750"/>
            </a:xfrm>
            <a:custGeom>
              <a:avLst/>
              <a:gdLst/>
              <a:ahLst/>
              <a:cxnLst/>
              <a:rect l="l" t="t" r="r" b="b"/>
              <a:pathLst>
                <a:path w="15846" h="3270" extrusionOk="0">
                  <a:moveTo>
                    <a:pt x="7939" y="1"/>
                  </a:moveTo>
                  <a:cubicBezTo>
                    <a:pt x="3570" y="1"/>
                    <a:pt x="0" y="734"/>
                    <a:pt x="0" y="1635"/>
                  </a:cubicBezTo>
                  <a:cubicBezTo>
                    <a:pt x="0" y="2536"/>
                    <a:pt x="3570" y="3270"/>
                    <a:pt x="7939" y="3270"/>
                  </a:cubicBezTo>
                  <a:cubicBezTo>
                    <a:pt x="12309" y="3270"/>
                    <a:pt x="15845" y="2536"/>
                    <a:pt x="15845" y="1635"/>
                  </a:cubicBezTo>
                  <a:cubicBezTo>
                    <a:pt x="15845" y="734"/>
                    <a:pt x="12309" y="1"/>
                    <a:pt x="79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63;p43"/>
            <p:cNvSpPr/>
            <p:nvPr/>
          </p:nvSpPr>
          <p:spPr>
            <a:xfrm>
              <a:off x="3741175" y="4807225"/>
              <a:ext cx="1037425" cy="156800"/>
            </a:xfrm>
            <a:custGeom>
              <a:avLst/>
              <a:gdLst/>
              <a:ahLst/>
              <a:cxnLst/>
              <a:rect l="l" t="t" r="r" b="b"/>
              <a:pathLst>
                <a:path w="41497" h="6272" extrusionOk="0">
                  <a:moveTo>
                    <a:pt x="20749" y="0"/>
                  </a:moveTo>
                  <a:cubicBezTo>
                    <a:pt x="9307" y="0"/>
                    <a:pt x="1" y="1401"/>
                    <a:pt x="1" y="3136"/>
                  </a:cubicBezTo>
                  <a:cubicBezTo>
                    <a:pt x="1" y="4870"/>
                    <a:pt x="9307" y="6271"/>
                    <a:pt x="20749" y="6271"/>
                  </a:cubicBezTo>
                  <a:cubicBezTo>
                    <a:pt x="32190" y="6271"/>
                    <a:pt x="41497" y="4870"/>
                    <a:pt x="41497" y="3136"/>
                  </a:cubicBezTo>
                  <a:cubicBezTo>
                    <a:pt x="41497" y="1401"/>
                    <a:pt x="32190" y="0"/>
                    <a:pt x="207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64;p43"/>
            <p:cNvSpPr/>
            <p:nvPr/>
          </p:nvSpPr>
          <p:spPr>
            <a:xfrm>
              <a:off x="2746300" y="4640425"/>
              <a:ext cx="990725" cy="232700"/>
            </a:xfrm>
            <a:custGeom>
              <a:avLst/>
              <a:gdLst/>
              <a:ahLst/>
              <a:cxnLst/>
              <a:rect l="l" t="t" r="r" b="b"/>
              <a:pathLst>
                <a:path w="39629" h="9308" extrusionOk="0">
                  <a:moveTo>
                    <a:pt x="19815" y="1"/>
                  </a:moveTo>
                  <a:cubicBezTo>
                    <a:pt x="8873" y="1"/>
                    <a:pt x="0" y="2102"/>
                    <a:pt x="0" y="4671"/>
                  </a:cubicBezTo>
                  <a:cubicBezTo>
                    <a:pt x="0" y="7239"/>
                    <a:pt x="8873" y="9307"/>
                    <a:pt x="19815" y="9307"/>
                  </a:cubicBezTo>
                  <a:cubicBezTo>
                    <a:pt x="30756" y="9307"/>
                    <a:pt x="39629" y="7239"/>
                    <a:pt x="39629" y="4671"/>
                  </a:cubicBezTo>
                  <a:cubicBezTo>
                    <a:pt x="39629" y="2102"/>
                    <a:pt x="30756" y="1"/>
                    <a:pt x="198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665;p43"/>
            <p:cNvSpPr/>
            <p:nvPr/>
          </p:nvSpPr>
          <p:spPr>
            <a:xfrm>
              <a:off x="2947275" y="4357300"/>
              <a:ext cx="112600" cy="76100"/>
            </a:xfrm>
            <a:custGeom>
              <a:avLst/>
              <a:gdLst/>
              <a:ahLst/>
              <a:cxnLst/>
              <a:rect l="l" t="t" r="r" b="b"/>
              <a:pathLst>
                <a:path w="4504" h="3044" extrusionOk="0">
                  <a:moveTo>
                    <a:pt x="1120" y="0"/>
                  </a:moveTo>
                  <a:cubicBezTo>
                    <a:pt x="813" y="0"/>
                    <a:pt x="506" y="125"/>
                    <a:pt x="301" y="351"/>
                  </a:cubicBezTo>
                  <a:cubicBezTo>
                    <a:pt x="1" y="751"/>
                    <a:pt x="134" y="1319"/>
                    <a:pt x="568" y="1552"/>
                  </a:cubicBezTo>
                  <a:lnTo>
                    <a:pt x="2836" y="2886"/>
                  </a:lnTo>
                  <a:cubicBezTo>
                    <a:pt x="2903" y="2920"/>
                    <a:pt x="2969" y="2953"/>
                    <a:pt x="3036" y="2986"/>
                  </a:cubicBezTo>
                  <a:cubicBezTo>
                    <a:pt x="3150" y="3025"/>
                    <a:pt x="3270" y="3044"/>
                    <a:pt x="3390" y="3044"/>
                  </a:cubicBezTo>
                  <a:cubicBezTo>
                    <a:pt x="3690" y="3044"/>
                    <a:pt x="3989" y="2924"/>
                    <a:pt x="4204" y="2686"/>
                  </a:cubicBezTo>
                  <a:cubicBezTo>
                    <a:pt x="4504" y="2286"/>
                    <a:pt x="4370" y="1719"/>
                    <a:pt x="3937" y="1485"/>
                  </a:cubicBezTo>
                  <a:lnTo>
                    <a:pt x="1668" y="151"/>
                  </a:lnTo>
                  <a:cubicBezTo>
                    <a:pt x="1502" y="49"/>
                    <a:pt x="1311" y="0"/>
                    <a:pt x="112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666;p43"/>
            <p:cNvSpPr/>
            <p:nvPr/>
          </p:nvSpPr>
          <p:spPr>
            <a:xfrm>
              <a:off x="3109050" y="4441100"/>
              <a:ext cx="95100" cy="66050"/>
            </a:xfrm>
            <a:custGeom>
              <a:avLst/>
              <a:gdLst/>
              <a:ahLst/>
              <a:cxnLst/>
              <a:rect l="l" t="t" r="r" b="b"/>
              <a:pathLst>
                <a:path w="3804" h="2642" extrusionOk="0">
                  <a:moveTo>
                    <a:pt x="1110" y="0"/>
                  </a:moveTo>
                  <a:cubicBezTo>
                    <a:pt x="804" y="0"/>
                    <a:pt x="508" y="120"/>
                    <a:pt x="301" y="368"/>
                  </a:cubicBezTo>
                  <a:cubicBezTo>
                    <a:pt x="1" y="769"/>
                    <a:pt x="134" y="1336"/>
                    <a:pt x="568" y="1569"/>
                  </a:cubicBezTo>
                  <a:lnTo>
                    <a:pt x="2169" y="2503"/>
                  </a:lnTo>
                  <a:cubicBezTo>
                    <a:pt x="2202" y="2536"/>
                    <a:pt x="2269" y="2536"/>
                    <a:pt x="2336" y="2570"/>
                  </a:cubicBezTo>
                  <a:cubicBezTo>
                    <a:pt x="2462" y="2619"/>
                    <a:pt x="2592" y="2642"/>
                    <a:pt x="2718" y="2642"/>
                  </a:cubicBezTo>
                  <a:cubicBezTo>
                    <a:pt x="3025" y="2642"/>
                    <a:pt x="3314" y="2506"/>
                    <a:pt x="3503" y="2270"/>
                  </a:cubicBezTo>
                  <a:cubicBezTo>
                    <a:pt x="3804" y="1869"/>
                    <a:pt x="3670" y="1302"/>
                    <a:pt x="3236" y="1069"/>
                  </a:cubicBezTo>
                  <a:lnTo>
                    <a:pt x="1669" y="135"/>
                  </a:lnTo>
                  <a:cubicBezTo>
                    <a:pt x="1491" y="46"/>
                    <a:pt x="1298" y="0"/>
                    <a:pt x="111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667;p43"/>
            <p:cNvSpPr/>
            <p:nvPr/>
          </p:nvSpPr>
          <p:spPr>
            <a:xfrm>
              <a:off x="3199125" y="4617925"/>
              <a:ext cx="185150" cy="216825"/>
            </a:xfrm>
            <a:custGeom>
              <a:avLst/>
              <a:gdLst/>
              <a:ahLst/>
              <a:cxnLst/>
              <a:rect l="l" t="t" r="r" b="b"/>
              <a:pathLst>
                <a:path w="7406" h="8673" extrusionOk="0">
                  <a:moveTo>
                    <a:pt x="2302" y="0"/>
                  </a:moveTo>
                  <a:lnTo>
                    <a:pt x="0" y="7806"/>
                  </a:lnTo>
                  <a:cubicBezTo>
                    <a:pt x="1702" y="8073"/>
                    <a:pt x="3603" y="8406"/>
                    <a:pt x="5404" y="8673"/>
                  </a:cubicBezTo>
                  <a:lnTo>
                    <a:pt x="7406" y="1268"/>
                  </a:lnTo>
                  <a:cubicBezTo>
                    <a:pt x="5805" y="867"/>
                    <a:pt x="3770" y="300"/>
                    <a:pt x="230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668;p43"/>
            <p:cNvSpPr/>
            <p:nvPr/>
          </p:nvSpPr>
          <p:spPr>
            <a:xfrm>
              <a:off x="2724625" y="4597950"/>
              <a:ext cx="127600" cy="60075"/>
            </a:xfrm>
            <a:custGeom>
              <a:avLst/>
              <a:gdLst/>
              <a:ahLst/>
              <a:cxnLst/>
              <a:rect l="l" t="t" r="r" b="b"/>
              <a:pathLst>
                <a:path w="5104" h="2403" extrusionOk="0">
                  <a:moveTo>
                    <a:pt x="1110" y="0"/>
                  </a:moveTo>
                  <a:cubicBezTo>
                    <a:pt x="662" y="0"/>
                    <a:pt x="240" y="279"/>
                    <a:pt x="100" y="699"/>
                  </a:cubicBezTo>
                  <a:cubicBezTo>
                    <a:pt x="0" y="1233"/>
                    <a:pt x="367" y="1733"/>
                    <a:pt x="867" y="1800"/>
                  </a:cubicBezTo>
                  <a:lnTo>
                    <a:pt x="3736" y="2367"/>
                  </a:lnTo>
                  <a:cubicBezTo>
                    <a:pt x="3836" y="2400"/>
                    <a:pt x="3903" y="2400"/>
                    <a:pt x="3970" y="2400"/>
                  </a:cubicBezTo>
                  <a:cubicBezTo>
                    <a:pt x="3993" y="2402"/>
                    <a:pt x="4017" y="2403"/>
                    <a:pt x="4040" y="2403"/>
                  </a:cubicBezTo>
                  <a:cubicBezTo>
                    <a:pt x="4477" y="2403"/>
                    <a:pt x="4845" y="2111"/>
                    <a:pt x="5004" y="1700"/>
                  </a:cubicBezTo>
                  <a:cubicBezTo>
                    <a:pt x="5104" y="1166"/>
                    <a:pt x="4737" y="666"/>
                    <a:pt x="4203" y="599"/>
                  </a:cubicBezTo>
                  <a:lnTo>
                    <a:pt x="1368" y="32"/>
                  </a:lnTo>
                  <a:cubicBezTo>
                    <a:pt x="1282" y="10"/>
                    <a:pt x="1195" y="0"/>
                    <a:pt x="111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669;p43"/>
            <p:cNvSpPr/>
            <p:nvPr/>
          </p:nvSpPr>
          <p:spPr>
            <a:xfrm>
              <a:off x="2923100" y="4627125"/>
              <a:ext cx="105100" cy="55100"/>
            </a:xfrm>
            <a:custGeom>
              <a:avLst/>
              <a:gdLst/>
              <a:ahLst/>
              <a:cxnLst/>
              <a:rect l="l" t="t" r="r" b="b"/>
              <a:pathLst>
                <a:path w="4204" h="2204" extrusionOk="0">
                  <a:moveTo>
                    <a:pt x="1080" y="1"/>
                  </a:moveTo>
                  <a:cubicBezTo>
                    <a:pt x="640" y="1"/>
                    <a:pt x="240" y="284"/>
                    <a:pt x="100" y="733"/>
                  </a:cubicBezTo>
                  <a:cubicBezTo>
                    <a:pt x="0" y="1233"/>
                    <a:pt x="334" y="1734"/>
                    <a:pt x="867" y="1800"/>
                  </a:cubicBezTo>
                  <a:lnTo>
                    <a:pt x="2869" y="2201"/>
                  </a:lnTo>
                  <a:lnTo>
                    <a:pt x="3102" y="2201"/>
                  </a:lnTo>
                  <a:cubicBezTo>
                    <a:pt x="3126" y="2202"/>
                    <a:pt x="3150" y="2203"/>
                    <a:pt x="3173" y="2203"/>
                  </a:cubicBezTo>
                  <a:cubicBezTo>
                    <a:pt x="3609" y="2203"/>
                    <a:pt x="3976" y="1912"/>
                    <a:pt x="4103" y="1500"/>
                  </a:cubicBezTo>
                  <a:cubicBezTo>
                    <a:pt x="4203" y="966"/>
                    <a:pt x="3870" y="466"/>
                    <a:pt x="3336" y="433"/>
                  </a:cubicBezTo>
                  <a:lnTo>
                    <a:pt x="1334" y="32"/>
                  </a:lnTo>
                  <a:cubicBezTo>
                    <a:pt x="1249" y="11"/>
                    <a:pt x="1164" y="1"/>
                    <a:pt x="108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670;p43"/>
            <p:cNvSpPr/>
            <p:nvPr/>
          </p:nvSpPr>
          <p:spPr>
            <a:xfrm>
              <a:off x="2820525" y="4294350"/>
              <a:ext cx="744725" cy="510400"/>
            </a:xfrm>
            <a:custGeom>
              <a:avLst/>
              <a:gdLst/>
              <a:ahLst/>
              <a:cxnLst/>
              <a:rect l="l" t="t" r="r" b="b"/>
              <a:pathLst>
                <a:path w="29789" h="20416" extrusionOk="0">
                  <a:moveTo>
                    <a:pt x="4904" y="0"/>
                  </a:moveTo>
                  <a:cubicBezTo>
                    <a:pt x="4904" y="0"/>
                    <a:pt x="1068" y="5638"/>
                    <a:pt x="0" y="6038"/>
                  </a:cubicBezTo>
                  <a:cubicBezTo>
                    <a:pt x="0" y="6038"/>
                    <a:pt x="2002" y="7306"/>
                    <a:pt x="4904" y="8974"/>
                  </a:cubicBezTo>
                  <a:cubicBezTo>
                    <a:pt x="8239" y="10975"/>
                    <a:pt x="12776" y="13644"/>
                    <a:pt x="16679" y="15778"/>
                  </a:cubicBezTo>
                  <a:cubicBezTo>
                    <a:pt x="20181" y="17680"/>
                    <a:pt x="24718" y="20182"/>
                    <a:pt x="25919" y="20415"/>
                  </a:cubicBezTo>
                  <a:cubicBezTo>
                    <a:pt x="25919" y="20415"/>
                    <a:pt x="29254" y="15445"/>
                    <a:pt x="29788" y="15245"/>
                  </a:cubicBezTo>
                  <a:cubicBezTo>
                    <a:pt x="29788" y="15245"/>
                    <a:pt x="25085" y="11742"/>
                    <a:pt x="21749" y="9641"/>
                  </a:cubicBezTo>
                  <a:cubicBezTo>
                    <a:pt x="20281" y="8707"/>
                    <a:pt x="19614" y="8440"/>
                    <a:pt x="17913" y="7539"/>
                  </a:cubicBezTo>
                  <a:cubicBezTo>
                    <a:pt x="15378" y="6138"/>
                    <a:pt x="13043" y="4537"/>
                    <a:pt x="9741" y="2802"/>
                  </a:cubicBezTo>
                  <a:cubicBezTo>
                    <a:pt x="6939" y="1301"/>
                    <a:pt x="4904" y="0"/>
                    <a:pt x="49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671;p43"/>
            <p:cNvSpPr/>
            <p:nvPr/>
          </p:nvSpPr>
          <p:spPr>
            <a:xfrm>
              <a:off x="3237475" y="4535350"/>
              <a:ext cx="327775" cy="269400"/>
            </a:xfrm>
            <a:custGeom>
              <a:avLst/>
              <a:gdLst/>
              <a:ahLst/>
              <a:cxnLst/>
              <a:rect l="l" t="t" r="r" b="b"/>
              <a:pathLst>
                <a:path w="13111" h="10776" extrusionOk="0">
                  <a:moveTo>
                    <a:pt x="5071" y="1"/>
                  </a:moveTo>
                  <a:lnTo>
                    <a:pt x="1" y="6138"/>
                  </a:lnTo>
                  <a:cubicBezTo>
                    <a:pt x="3503" y="8040"/>
                    <a:pt x="8040" y="10542"/>
                    <a:pt x="9241" y="10775"/>
                  </a:cubicBezTo>
                  <a:cubicBezTo>
                    <a:pt x="9241" y="10775"/>
                    <a:pt x="12576" y="5805"/>
                    <a:pt x="13110" y="5605"/>
                  </a:cubicBezTo>
                  <a:cubicBezTo>
                    <a:pt x="13110" y="5605"/>
                    <a:pt x="8407" y="2102"/>
                    <a:pt x="50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672;p43"/>
            <p:cNvSpPr/>
            <p:nvPr/>
          </p:nvSpPr>
          <p:spPr>
            <a:xfrm>
              <a:off x="3237475" y="4535350"/>
              <a:ext cx="225200" cy="212675"/>
            </a:xfrm>
            <a:custGeom>
              <a:avLst/>
              <a:gdLst/>
              <a:ahLst/>
              <a:cxnLst/>
              <a:rect l="l" t="t" r="r" b="b"/>
              <a:pathLst>
                <a:path w="9008" h="8507" extrusionOk="0">
                  <a:moveTo>
                    <a:pt x="5071" y="1"/>
                  </a:moveTo>
                  <a:lnTo>
                    <a:pt x="1" y="6138"/>
                  </a:lnTo>
                  <a:cubicBezTo>
                    <a:pt x="1368" y="6872"/>
                    <a:pt x="2903" y="7740"/>
                    <a:pt x="4371" y="8507"/>
                  </a:cubicBezTo>
                  <a:lnTo>
                    <a:pt x="9007" y="2636"/>
                  </a:lnTo>
                  <a:cubicBezTo>
                    <a:pt x="7806" y="1802"/>
                    <a:pt x="6205" y="735"/>
                    <a:pt x="50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73;p43"/>
            <p:cNvSpPr/>
            <p:nvPr/>
          </p:nvSpPr>
          <p:spPr>
            <a:xfrm>
              <a:off x="2819675" y="4295175"/>
              <a:ext cx="262725" cy="233525"/>
            </a:xfrm>
            <a:custGeom>
              <a:avLst/>
              <a:gdLst/>
              <a:ahLst/>
              <a:cxnLst/>
              <a:rect l="l" t="t" r="r" b="b"/>
              <a:pathLst>
                <a:path w="10509" h="9341" extrusionOk="0">
                  <a:moveTo>
                    <a:pt x="4938" y="1"/>
                  </a:moveTo>
                  <a:cubicBezTo>
                    <a:pt x="4938" y="1"/>
                    <a:pt x="1068" y="5605"/>
                    <a:pt x="1" y="6005"/>
                  </a:cubicBezTo>
                  <a:cubicBezTo>
                    <a:pt x="1" y="6005"/>
                    <a:pt x="2669" y="7640"/>
                    <a:pt x="5572" y="9341"/>
                  </a:cubicBezTo>
                  <a:lnTo>
                    <a:pt x="10508" y="3170"/>
                  </a:lnTo>
                  <a:cubicBezTo>
                    <a:pt x="7673" y="1702"/>
                    <a:pt x="4938" y="1"/>
                    <a:pt x="49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74;p43"/>
            <p:cNvSpPr/>
            <p:nvPr/>
          </p:nvSpPr>
          <p:spPr>
            <a:xfrm>
              <a:off x="2895575" y="4367350"/>
              <a:ext cx="111775" cy="76750"/>
            </a:xfrm>
            <a:custGeom>
              <a:avLst/>
              <a:gdLst/>
              <a:ahLst/>
              <a:cxnLst/>
              <a:rect l="l" t="t" r="r" b="b"/>
              <a:pathLst>
                <a:path w="4471" h="3070" extrusionOk="0">
                  <a:moveTo>
                    <a:pt x="1108" y="0"/>
                  </a:moveTo>
                  <a:cubicBezTo>
                    <a:pt x="807" y="0"/>
                    <a:pt x="509" y="133"/>
                    <a:pt x="301" y="383"/>
                  </a:cubicBezTo>
                  <a:cubicBezTo>
                    <a:pt x="0" y="750"/>
                    <a:pt x="100" y="1317"/>
                    <a:pt x="534" y="1550"/>
                  </a:cubicBezTo>
                  <a:lnTo>
                    <a:pt x="2836" y="2918"/>
                  </a:lnTo>
                  <a:cubicBezTo>
                    <a:pt x="2869" y="2951"/>
                    <a:pt x="2936" y="2985"/>
                    <a:pt x="3036" y="3018"/>
                  </a:cubicBezTo>
                  <a:cubicBezTo>
                    <a:pt x="3139" y="3053"/>
                    <a:pt x="3247" y="3069"/>
                    <a:pt x="3355" y="3069"/>
                  </a:cubicBezTo>
                  <a:cubicBezTo>
                    <a:pt x="3664" y="3069"/>
                    <a:pt x="3972" y="2932"/>
                    <a:pt x="4170" y="2684"/>
                  </a:cubicBezTo>
                  <a:cubicBezTo>
                    <a:pt x="4470" y="2318"/>
                    <a:pt x="4370" y="1750"/>
                    <a:pt x="3937" y="1517"/>
                  </a:cubicBezTo>
                  <a:lnTo>
                    <a:pt x="1635" y="149"/>
                  </a:lnTo>
                  <a:cubicBezTo>
                    <a:pt x="1472" y="49"/>
                    <a:pt x="1289" y="0"/>
                    <a:pt x="11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675;p43"/>
            <p:cNvSpPr/>
            <p:nvPr/>
          </p:nvSpPr>
          <p:spPr>
            <a:xfrm>
              <a:off x="3057350" y="4451575"/>
              <a:ext cx="95100" cy="65900"/>
            </a:xfrm>
            <a:custGeom>
              <a:avLst/>
              <a:gdLst/>
              <a:ahLst/>
              <a:cxnLst/>
              <a:rect l="l" t="t" r="r" b="b"/>
              <a:pathLst>
                <a:path w="3804" h="2636" extrusionOk="0">
                  <a:moveTo>
                    <a:pt x="1108" y="0"/>
                  </a:moveTo>
                  <a:cubicBezTo>
                    <a:pt x="808" y="0"/>
                    <a:pt x="509" y="133"/>
                    <a:pt x="301" y="383"/>
                  </a:cubicBezTo>
                  <a:cubicBezTo>
                    <a:pt x="1" y="783"/>
                    <a:pt x="134" y="1350"/>
                    <a:pt x="568" y="1550"/>
                  </a:cubicBezTo>
                  <a:lnTo>
                    <a:pt x="2136" y="2484"/>
                  </a:lnTo>
                  <a:cubicBezTo>
                    <a:pt x="2202" y="2518"/>
                    <a:pt x="2269" y="2551"/>
                    <a:pt x="2336" y="2585"/>
                  </a:cubicBezTo>
                  <a:cubicBezTo>
                    <a:pt x="2439" y="2619"/>
                    <a:pt x="2547" y="2636"/>
                    <a:pt x="2655" y="2636"/>
                  </a:cubicBezTo>
                  <a:cubicBezTo>
                    <a:pt x="2966" y="2636"/>
                    <a:pt x="3281" y="2498"/>
                    <a:pt x="3503" y="2251"/>
                  </a:cubicBezTo>
                  <a:cubicBezTo>
                    <a:pt x="3803" y="1851"/>
                    <a:pt x="3670" y="1284"/>
                    <a:pt x="3236" y="1083"/>
                  </a:cubicBezTo>
                  <a:lnTo>
                    <a:pt x="1635" y="149"/>
                  </a:lnTo>
                  <a:cubicBezTo>
                    <a:pt x="1472" y="49"/>
                    <a:pt x="1290" y="0"/>
                    <a:pt x="1108" y="0"/>
                  </a:cubicBezTo>
                  <a:close/>
                </a:path>
              </a:pathLst>
            </a:custGeom>
            <a:solidFill>
              <a:srgbClr val="2053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676;p43"/>
            <p:cNvSpPr/>
            <p:nvPr/>
          </p:nvSpPr>
          <p:spPr>
            <a:xfrm>
              <a:off x="2622875" y="4531175"/>
              <a:ext cx="843975" cy="329275"/>
            </a:xfrm>
            <a:custGeom>
              <a:avLst/>
              <a:gdLst/>
              <a:ahLst/>
              <a:cxnLst/>
              <a:rect l="l" t="t" r="r" b="b"/>
              <a:pathLst>
                <a:path w="33759" h="13171" extrusionOk="0">
                  <a:moveTo>
                    <a:pt x="2202" y="1"/>
                  </a:moveTo>
                  <a:cubicBezTo>
                    <a:pt x="2202" y="1"/>
                    <a:pt x="901" y="6906"/>
                    <a:pt x="1" y="7673"/>
                  </a:cubicBezTo>
                  <a:cubicBezTo>
                    <a:pt x="1" y="7673"/>
                    <a:pt x="2569" y="8207"/>
                    <a:pt x="6205" y="8941"/>
                  </a:cubicBezTo>
                  <a:cubicBezTo>
                    <a:pt x="10441" y="9775"/>
                    <a:pt x="16112" y="10875"/>
                    <a:pt x="20949" y="11676"/>
                  </a:cubicBezTo>
                  <a:cubicBezTo>
                    <a:pt x="24892" y="12313"/>
                    <a:pt x="29910" y="13170"/>
                    <a:pt x="31766" y="13170"/>
                  </a:cubicBezTo>
                  <a:cubicBezTo>
                    <a:pt x="31952" y="13170"/>
                    <a:pt x="32106" y="13162"/>
                    <a:pt x="32224" y="13144"/>
                  </a:cubicBezTo>
                  <a:cubicBezTo>
                    <a:pt x="32224" y="13144"/>
                    <a:pt x="33324" y="7073"/>
                    <a:pt x="33758" y="6706"/>
                  </a:cubicBezTo>
                  <a:cubicBezTo>
                    <a:pt x="33758" y="6706"/>
                    <a:pt x="27520" y="4804"/>
                    <a:pt x="23284" y="3837"/>
                  </a:cubicBezTo>
                  <a:cubicBezTo>
                    <a:pt x="21416" y="3437"/>
                    <a:pt x="20615" y="3370"/>
                    <a:pt x="18514" y="3036"/>
                  </a:cubicBezTo>
                  <a:cubicBezTo>
                    <a:pt x="15345" y="2569"/>
                    <a:pt x="12343" y="1736"/>
                    <a:pt x="8273" y="1135"/>
                  </a:cubicBezTo>
                  <a:cubicBezTo>
                    <a:pt x="4771" y="601"/>
                    <a:pt x="2202" y="1"/>
                    <a:pt x="22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677;p43"/>
            <p:cNvSpPr/>
            <p:nvPr/>
          </p:nvSpPr>
          <p:spPr>
            <a:xfrm>
              <a:off x="3146575" y="4627925"/>
              <a:ext cx="319425" cy="233175"/>
            </a:xfrm>
            <a:custGeom>
              <a:avLst/>
              <a:gdLst/>
              <a:ahLst/>
              <a:cxnLst/>
              <a:rect l="l" t="t" r="r" b="b"/>
              <a:pathLst>
                <a:path w="12777" h="9327" extrusionOk="0">
                  <a:moveTo>
                    <a:pt x="2303" y="0"/>
                  </a:moveTo>
                  <a:lnTo>
                    <a:pt x="1" y="7806"/>
                  </a:lnTo>
                  <a:cubicBezTo>
                    <a:pt x="1735" y="8106"/>
                    <a:pt x="3637" y="8406"/>
                    <a:pt x="5405" y="8707"/>
                  </a:cubicBezTo>
                  <a:cubicBezTo>
                    <a:pt x="7751" y="9054"/>
                    <a:pt x="9846" y="9326"/>
                    <a:pt x="10859" y="9326"/>
                  </a:cubicBezTo>
                  <a:cubicBezTo>
                    <a:pt x="11013" y="9326"/>
                    <a:pt x="11141" y="9320"/>
                    <a:pt x="11242" y="9307"/>
                  </a:cubicBezTo>
                  <a:cubicBezTo>
                    <a:pt x="11242" y="9307"/>
                    <a:pt x="12343" y="3236"/>
                    <a:pt x="12777" y="2836"/>
                  </a:cubicBezTo>
                  <a:cubicBezTo>
                    <a:pt x="12777" y="2836"/>
                    <a:pt x="10075" y="2002"/>
                    <a:pt x="7039" y="1201"/>
                  </a:cubicBezTo>
                  <a:cubicBezTo>
                    <a:pt x="5438" y="768"/>
                    <a:pt x="3770" y="334"/>
                    <a:pt x="23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678;p43"/>
            <p:cNvSpPr/>
            <p:nvPr/>
          </p:nvSpPr>
          <p:spPr>
            <a:xfrm>
              <a:off x="3146575" y="4627925"/>
              <a:ext cx="185175" cy="217675"/>
            </a:xfrm>
            <a:custGeom>
              <a:avLst/>
              <a:gdLst/>
              <a:ahLst/>
              <a:cxnLst/>
              <a:rect l="l" t="t" r="r" b="b"/>
              <a:pathLst>
                <a:path w="7407" h="8707" extrusionOk="0">
                  <a:moveTo>
                    <a:pt x="2336" y="0"/>
                  </a:moveTo>
                  <a:lnTo>
                    <a:pt x="1" y="7806"/>
                  </a:lnTo>
                  <a:cubicBezTo>
                    <a:pt x="1735" y="8106"/>
                    <a:pt x="3637" y="8406"/>
                    <a:pt x="5405" y="8707"/>
                  </a:cubicBezTo>
                  <a:lnTo>
                    <a:pt x="7406" y="1301"/>
                  </a:lnTo>
                  <a:cubicBezTo>
                    <a:pt x="5838" y="868"/>
                    <a:pt x="3770" y="334"/>
                    <a:pt x="23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679;p43"/>
            <p:cNvSpPr/>
            <p:nvPr/>
          </p:nvSpPr>
          <p:spPr>
            <a:xfrm>
              <a:off x="2622875" y="4532025"/>
              <a:ext cx="229350" cy="227675"/>
            </a:xfrm>
            <a:custGeom>
              <a:avLst/>
              <a:gdLst/>
              <a:ahLst/>
              <a:cxnLst/>
              <a:rect l="l" t="t" r="r" b="b"/>
              <a:pathLst>
                <a:path w="9174" h="9107" extrusionOk="0">
                  <a:moveTo>
                    <a:pt x="2202" y="0"/>
                  </a:moveTo>
                  <a:cubicBezTo>
                    <a:pt x="2202" y="0"/>
                    <a:pt x="901" y="6905"/>
                    <a:pt x="1" y="7672"/>
                  </a:cubicBezTo>
                  <a:cubicBezTo>
                    <a:pt x="1" y="7672"/>
                    <a:pt x="3370" y="8373"/>
                    <a:pt x="7006" y="9107"/>
                  </a:cubicBezTo>
                  <a:lnTo>
                    <a:pt x="9174" y="1301"/>
                  </a:lnTo>
                  <a:cubicBezTo>
                    <a:pt x="5705" y="768"/>
                    <a:pt x="2202" y="0"/>
                    <a:pt x="22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680;p43"/>
            <p:cNvSpPr/>
            <p:nvPr/>
          </p:nvSpPr>
          <p:spPr>
            <a:xfrm>
              <a:off x="2672075" y="4608725"/>
              <a:ext cx="127625" cy="60075"/>
            </a:xfrm>
            <a:custGeom>
              <a:avLst/>
              <a:gdLst/>
              <a:ahLst/>
              <a:cxnLst/>
              <a:rect l="l" t="t" r="r" b="b"/>
              <a:pathLst>
                <a:path w="5105" h="2403" extrusionOk="0">
                  <a:moveTo>
                    <a:pt x="1095" y="1"/>
                  </a:moveTo>
                  <a:cubicBezTo>
                    <a:pt x="662" y="1"/>
                    <a:pt x="272" y="260"/>
                    <a:pt x="134" y="702"/>
                  </a:cubicBezTo>
                  <a:cubicBezTo>
                    <a:pt x="1" y="1202"/>
                    <a:pt x="368" y="1702"/>
                    <a:pt x="901" y="1802"/>
                  </a:cubicBezTo>
                  <a:lnTo>
                    <a:pt x="3770" y="2370"/>
                  </a:lnTo>
                  <a:cubicBezTo>
                    <a:pt x="3837" y="2370"/>
                    <a:pt x="3903" y="2370"/>
                    <a:pt x="4004" y="2403"/>
                  </a:cubicBezTo>
                  <a:cubicBezTo>
                    <a:pt x="4437" y="2403"/>
                    <a:pt x="4871" y="2103"/>
                    <a:pt x="5004" y="1669"/>
                  </a:cubicBezTo>
                  <a:cubicBezTo>
                    <a:pt x="5104" y="1169"/>
                    <a:pt x="4771" y="668"/>
                    <a:pt x="4237" y="602"/>
                  </a:cubicBezTo>
                  <a:lnTo>
                    <a:pt x="1368" y="35"/>
                  </a:lnTo>
                  <a:cubicBezTo>
                    <a:pt x="1277" y="12"/>
                    <a:pt x="1185" y="1"/>
                    <a:pt x="10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681;p43"/>
            <p:cNvSpPr/>
            <p:nvPr/>
          </p:nvSpPr>
          <p:spPr>
            <a:xfrm>
              <a:off x="2870550" y="4637975"/>
              <a:ext cx="105950" cy="55075"/>
            </a:xfrm>
            <a:custGeom>
              <a:avLst/>
              <a:gdLst/>
              <a:ahLst/>
              <a:cxnLst/>
              <a:rect l="l" t="t" r="r" b="b"/>
              <a:pathLst>
                <a:path w="4238" h="2203" extrusionOk="0">
                  <a:moveTo>
                    <a:pt x="1110" y="0"/>
                  </a:moveTo>
                  <a:cubicBezTo>
                    <a:pt x="663" y="0"/>
                    <a:pt x="241" y="279"/>
                    <a:pt x="101" y="699"/>
                  </a:cubicBezTo>
                  <a:cubicBezTo>
                    <a:pt x="1" y="1233"/>
                    <a:pt x="368" y="1733"/>
                    <a:pt x="901" y="1800"/>
                  </a:cubicBezTo>
                  <a:lnTo>
                    <a:pt x="2903" y="2167"/>
                  </a:lnTo>
                  <a:cubicBezTo>
                    <a:pt x="2969" y="2200"/>
                    <a:pt x="3036" y="2200"/>
                    <a:pt x="3103" y="2200"/>
                  </a:cubicBezTo>
                  <a:cubicBezTo>
                    <a:pt x="3127" y="2202"/>
                    <a:pt x="3150" y="2203"/>
                    <a:pt x="3174" y="2203"/>
                  </a:cubicBezTo>
                  <a:cubicBezTo>
                    <a:pt x="3613" y="2203"/>
                    <a:pt x="4010" y="1911"/>
                    <a:pt x="4137" y="1500"/>
                  </a:cubicBezTo>
                  <a:cubicBezTo>
                    <a:pt x="4237" y="966"/>
                    <a:pt x="3870" y="466"/>
                    <a:pt x="3336" y="399"/>
                  </a:cubicBezTo>
                  <a:lnTo>
                    <a:pt x="1368" y="32"/>
                  </a:lnTo>
                  <a:cubicBezTo>
                    <a:pt x="1282" y="11"/>
                    <a:pt x="1196" y="0"/>
                    <a:pt x="1110" y="0"/>
                  </a:cubicBezTo>
                  <a:close/>
                </a:path>
              </a:pathLst>
            </a:custGeom>
            <a:solidFill>
              <a:srgbClr val="2053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682;p43"/>
            <p:cNvSpPr/>
            <p:nvPr/>
          </p:nvSpPr>
          <p:spPr>
            <a:xfrm>
              <a:off x="5072950" y="3707275"/>
              <a:ext cx="120125" cy="562075"/>
            </a:xfrm>
            <a:custGeom>
              <a:avLst/>
              <a:gdLst/>
              <a:ahLst/>
              <a:cxnLst/>
              <a:rect l="l" t="t" r="r" b="b"/>
              <a:pathLst>
                <a:path w="4805" h="22483" extrusionOk="0">
                  <a:moveTo>
                    <a:pt x="4337" y="0"/>
                  </a:moveTo>
                  <a:lnTo>
                    <a:pt x="902" y="367"/>
                  </a:lnTo>
                  <a:cubicBezTo>
                    <a:pt x="902" y="367"/>
                    <a:pt x="334" y="15244"/>
                    <a:pt x="435" y="18113"/>
                  </a:cubicBezTo>
                  <a:cubicBezTo>
                    <a:pt x="435" y="18113"/>
                    <a:pt x="1" y="20882"/>
                    <a:pt x="2002" y="21882"/>
                  </a:cubicBezTo>
                  <a:cubicBezTo>
                    <a:pt x="2870" y="22249"/>
                    <a:pt x="3837" y="22449"/>
                    <a:pt x="4804" y="22483"/>
                  </a:cubicBezTo>
                  <a:lnTo>
                    <a:pt x="43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683;p43"/>
            <p:cNvSpPr/>
            <p:nvPr/>
          </p:nvSpPr>
          <p:spPr>
            <a:xfrm>
              <a:off x="5077975" y="3610525"/>
              <a:ext cx="115100" cy="120950"/>
            </a:xfrm>
            <a:custGeom>
              <a:avLst/>
              <a:gdLst/>
              <a:ahLst/>
              <a:cxnLst/>
              <a:rect l="l" t="t" r="r" b="b"/>
              <a:pathLst>
                <a:path w="4604" h="4838" extrusionOk="0">
                  <a:moveTo>
                    <a:pt x="4403" y="1"/>
                  </a:moveTo>
                  <a:lnTo>
                    <a:pt x="1001" y="267"/>
                  </a:lnTo>
                  <a:cubicBezTo>
                    <a:pt x="1001" y="267"/>
                    <a:pt x="0" y="2602"/>
                    <a:pt x="667" y="4237"/>
                  </a:cubicBezTo>
                  <a:cubicBezTo>
                    <a:pt x="1968" y="4571"/>
                    <a:pt x="3269" y="4771"/>
                    <a:pt x="4603" y="4837"/>
                  </a:cubicBezTo>
                  <a:lnTo>
                    <a:pt x="440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684;p43"/>
            <p:cNvSpPr/>
            <p:nvPr/>
          </p:nvSpPr>
          <p:spPr>
            <a:xfrm>
              <a:off x="5087125" y="3814000"/>
              <a:ext cx="176825" cy="313100"/>
            </a:xfrm>
            <a:custGeom>
              <a:avLst/>
              <a:gdLst/>
              <a:ahLst/>
              <a:cxnLst/>
              <a:rect l="l" t="t" r="r" b="b"/>
              <a:pathLst>
                <a:path w="7073" h="12524" extrusionOk="0">
                  <a:moveTo>
                    <a:pt x="301" y="1"/>
                  </a:moveTo>
                  <a:lnTo>
                    <a:pt x="1" y="11309"/>
                  </a:lnTo>
                  <a:cubicBezTo>
                    <a:pt x="1118" y="12094"/>
                    <a:pt x="2455" y="12524"/>
                    <a:pt x="3812" y="12524"/>
                  </a:cubicBezTo>
                  <a:cubicBezTo>
                    <a:pt x="3953" y="12524"/>
                    <a:pt x="4095" y="12519"/>
                    <a:pt x="4237" y="12510"/>
                  </a:cubicBezTo>
                  <a:cubicBezTo>
                    <a:pt x="5105" y="12443"/>
                    <a:pt x="5972" y="12376"/>
                    <a:pt x="6839" y="12243"/>
                  </a:cubicBezTo>
                  <a:cubicBezTo>
                    <a:pt x="7073" y="6706"/>
                    <a:pt x="6806" y="401"/>
                    <a:pt x="6806" y="401"/>
                  </a:cubicBezTo>
                  <a:cubicBezTo>
                    <a:pt x="6233" y="630"/>
                    <a:pt x="5174" y="718"/>
                    <a:pt x="4274" y="718"/>
                  </a:cubicBezTo>
                  <a:cubicBezTo>
                    <a:pt x="3863" y="718"/>
                    <a:pt x="3486" y="699"/>
                    <a:pt x="3203" y="668"/>
                  </a:cubicBezTo>
                  <a:cubicBezTo>
                    <a:pt x="2203" y="568"/>
                    <a:pt x="1235" y="334"/>
                    <a:pt x="30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685;p43"/>
            <p:cNvSpPr/>
            <p:nvPr/>
          </p:nvSpPr>
          <p:spPr>
            <a:xfrm>
              <a:off x="5082975" y="3807325"/>
              <a:ext cx="110925" cy="319600"/>
            </a:xfrm>
            <a:custGeom>
              <a:avLst/>
              <a:gdLst/>
              <a:ahLst/>
              <a:cxnLst/>
              <a:rect l="l" t="t" r="r" b="b"/>
              <a:pathLst>
                <a:path w="4437" h="12784" extrusionOk="0">
                  <a:moveTo>
                    <a:pt x="267" y="1"/>
                  </a:moveTo>
                  <a:lnTo>
                    <a:pt x="0" y="11542"/>
                  </a:lnTo>
                  <a:cubicBezTo>
                    <a:pt x="1214" y="12352"/>
                    <a:pt x="2631" y="12783"/>
                    <a:pt x="4089" y="12783"/>
                  </a:cubicBezTo>
                  <a:cubicBezTo>
                    <a:pt x="4194" y="12783"/>
                    <a:pt x="4298" y="12781"/>
                    <a:pt x="4403" y="12777"/>
                  </a:cubicBezTo>
                  <a:lnTo>
                    <a:pt x="4437" y="968"/>
                  </a:lnTo>
                  <a:cubicBezTo>
                    <a:pt x="1635" y="835"/>
                    <a:pt x="267" y="1"/>
                    <a:pt x="2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686;p43"/>
            <p:cNvSpPr/>
            <p:nvPr/>
          </p:nvSpPr>
          <p:spPr>
            <a:xfrm>
              <a:off x="5083800" y="4016650"/>
              <a:ext cx="101775" cy="55900"/>
            </a:xfrm>
            <a:custGeom>
              <a:avLst/>
              <a:gdLst/>
              <a:ahLst/>
              <a:cxnLst/>
              <a:rect l="l" t="t" r="r" b="b"/>
              <a:pathLst>
                <a:path w="4071" h="2236" extrusionOk="0">
                  <a:moveTo>
                    <a:pt x="1" y="1"/>
                  </a:moveTo>
                  <a:lnTo>
                    <a:pt x="1" y="1135"/>
                  </a:lnTo>
                  <a:cubicBezTo>
                    <a:pt x="768" y="2235"/>
                    <a:pt x="4070" y="2235"/>
                    <a:pt x="4070" y="2235"/>
                  </a:cubicBezTo>
                  <a:lnTo>
                    <a:pt x="4070" y="601"/>
                  </a:lnTo>
                  <a:cubicBezTo>
                    <a:pt x="4070" y="601"/>
                    <a:pt x="3813" y="616"/>
                    <a:pt x="3419" y="616"/>
                  </a:cubicBezTo>
                  <a:cubicBezTo>
                    <a:pt x="2513" y="616"/>
                    <a:pt x="884" y="535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687;p43"/>
            <p:cNvSpPr/>
            <p:nvPr/>
          </p:nvSpPr>
          <p:spPr>
            <a:xfrm>
              <a:off x="5084625" y="3897400"/>
              <a:ext cx="100950" cy="110975"/>
            </a:xfrm>
            <a:custGeom>
              <a:avLst/>
              <a:gdLst/>
              <a:ahLst/>
              <a:cxnLst/>
              <a:rect l="l" t="t" r="r" b="b"/>
              <a:pathLst>
                <a:path w="4038" h="4439" extrusionOk="0">
                  <a:moveTo>
                    <a:pt x="68" y="0"/>
                  </a:moveTo>
                  <a:lnTo>
                    <a:pt x="1" y="3636"/>
                  </a:lnTo>
                  <a:cubicBezTo>
                    <a:pt x="1" y="3636"/>
                    <a:pt x="696" y="4439"/>
                    <a:pt x="3118" y="4439"/>
                  </a:cubicBezTo>
                  <a:cubicBezTo>
                    <a:pt x="3400" y="4439"/>
                    <a:pt x="3706" y="4428"/>
                    <a:pt x="4037" y="4404"/>
                  </a:cubicBezTo>
                  <a:lnTo>
                    <a:pt x="4037" y="834"/>
                  </a:lnTo>
                  <a:cubicBezTo>
                    <a:pt x="4037" y="834"/>
                    <a:pt x="3672" y="887"/>
                    <a:pt x="3141" y="887"/>
                  </a:cubicBezTo>
                  <a:cubicBezTo>
                    <a:pt x="2272" y="887"/>
                    <a:pt x="958" y="746"/>
                    <a:pt x="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688;p43"/>
            <p:cNvSpPr/>
            <p:nvPr/>
          </p:nvSpPr>
          <p:spPr>
            <a:xfrm>
              <a:off x="5020425" y="3717275"/>
              <a:ext cx="276050" cy="563650"/>
            </a:xfrm>
            <a:custGeom>
              <a:avLst/>
              <a:gdLst/>
              <a:ahLst/>
              <a:cxnLst/>
              <a:rect l="l" t="t" r="r" b="b"/>
              <a:pathLst>
                <a:path w="11042" h="22546" extrusionOk="0">
                  <a:moveTo>
                    <a:pt x="10141" y="0"/>
                  </a:moveTo>
                  <a:lnTo>
                    <a:pt x="3770" y="67"/>
                  </a:lnTo>
                  <a:lnTo>
                    <a:pt x="901" y="401"/>
                  </a:lnTo>
                  <a:cubicBezTo>
                    <a:pt x="901" y="401"/>
                    <a:pt x="334" y="15278"/>
                    <a:pt x="467" y="18147"/>
                  </a:cubicBezTo>
                  <a:cubicBezTo>
                    <a:pt x="467" y="18147"/>
                    <a:pt x="0" y="20882"/>
                    <a:pt x="2002" y="21883"/>
                  </a:cubicBezTo>
                  <a:cubicBezTo>
                    <a:pt x="2902" y="22283"/>
                    <a:pt x="3836" y="22483"/>
                    <a:pt x="4804" y="22516"/>
                  </a:cubicBezTo>
                  <a:cubicBezTo>
                    <a:pt x="5112" y="22536"/>
                    <a:pt x="5425" y="22546"/>
                    <a:pt x="5736" y="22546"/>
                  </a:cubicBezTo>
                  <a:cubicBezTo>
                    <a:pt x="7547" y="22546"/>
                    <a:pt x="9315" y="22223"/>
                    <a:pt x="9941" y="21682"/>
                  </a:cubicBezTo>
                  <a:cubicBezTo>
                    <a:pt x="11042" y="20682"/>
                    <a:pt x="10708" y="9774"/>
                    <a:pt x="10708" y="9774"/>
                  </a:cubicBezTo>
                  <a:cubicBezTo>
                    <a:pt x="10708" y="9774"/>
                    <a:pt x="10575" y="1335"/>
                    <a:pt x="10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689;p43"/>
            <p:cNvSpPr/>
            <p:nvPr/>
          </p:nvSpPr>
          <p:spPr>
            <a:xfrm>
              <a:off x="5021250" y="3717275"/>
              <a:ext cx="120125" cy="562925"/>
            </a:xfrm>
            <a:custGeom>
              <a:avLst/>
              <a:gdLst/>
              <a:ahLst/>
              <a:cxnLst/>
              <a:rect l="l" t="t" r="r" b="b"/>
              <a:pathLst>
                <a:path w="4805" h="22517" extrusionOk="0">
                  <a:moveTo>
                    <a:pt x="4304" y="0"/>
                  </a:moveTo>
                  <a:lnTo>
                    <a:pt x="868" y="401"/>
                  </a:lnTo>
                  <a:cubicBezTo>
                    <a:pt x="868" y="401"/>
                    <a:pt x="334" y="15278"/>
                    <a:pt x="434" y="18147"/>
                  </a:cubicBezTo>
                  <a:cubicBezTo>
                    <a:pt x="434" y="18147"/>
                    <a:pt x="1" y="20882"/>
                    <a:pt x="1969" y="21883"/>
                  </a:cubicBezTo>
                  <a:cubicBezTo>
                    <a:pt x="2869" y="22250"/>
                    <a:pt x="3803" y="22483"/>
                    <a:pt x="4804" y="22516"/>
                  </a:cubicBezTo>
                  <a:lnTo>
                    <a:pt x="430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90;p43"/>
            <p:cNvSpPr/>
            <p:nvPr/>
          </p:nvSpPr>
          <p:spPr>
            <a:xfrm>
              <a:off x="5026250" y="3611350"/>
              <a:ext cx="261900" cy="130775"/>
            </a:xfrm>
            <a:custGeom>
              <a:avLst/>
              <a:gdLst/>
              <a:ahLst/>
              <a:cxnLst/>
              <a:rect l="l" t="t" r="r" b="b"/>
              <a:pathLst>
                <a:path w="10476" h="5231" extrusionOk="0">
                  <a:moveTo>
                    <a:pt x="9041" y="1"/>
                  </a:moveTo>
                  <a:lnTo>
                    <a:pt x="4371" y="368"/>
                  </a:lnTo>
                  <a:lnTo>
                    <a:pt x="1002" y="668"/>
                  </a:lnTo>
                  <a:cubicBezTo>
                    <a:pt x="1002" y="668"/>
                    <a:pt x="1" y="2970"/>
                    <a:pt x="668" y="4638"/>
                  </a:cubicBezTo>
                  <a:cubicBezTo>
                    <a:pt x="1936" y="4938"/>
                    <a:pt x="3270" y="5138"/>
                    <a:pt x="4571" y="5205"/>
                  </a:cubicBezTo>
                  <a:cubicBezTo>
                    <a:pt x="4821" y="5223"/>
                    <a:pt x="5074" y="5231"/>
                    <a:pt x="5327" y="5231"/>
                  </a:cubicBezTo>
                  <a:cubicBezTo>
                    <a:pt x="6018" y="5231"/>
                    <a:pt x="6714" y="5169"/>
                    <a:pt x="7373" y="5071"/>
                  </a:cubicBezTo>
                  <a:cubicBezTo>
                    <a:pt x="10475" y="4504"/>
                    <a:pt x="10041" y="4404"/>
                    <a:pt x="10041" y="4404"/>
                  </a:cubicBezTo>
                  <a:cubicBezTo>
                    <a:pt x="10041" y="4404"/>
                    <a:pt x="10375" y="2436"/>
                    <a:pt x="10375" y="1769"/>
                  </a:cubicBezTo>
                  <a:cubicBezTo>
                    <a:pt x="10375" y="1102"/>
                    <a:pt x="9908" y="101"/>
                    <a:pt x="90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91;p43"/>
            <p:cNvSpPr/>
            <p:nvPr/>
          </p:nvSpPr>
          <p:spPr>
            <a:xfrm>
              <a:off x="5026250" y="3620525"/>
              <a:ext cx="114275" cy="120950"/>
            </a:xfrm>
            <a:custGeom>
              <a:avLst/>
              <a:gdLst/>
              <a:ahLst/>
              <a:cxnLst/>
              <a:rect l="l" t="t" r="r" b="b"/>
              <a:pathLst>
                <a:path w="4571" h="4838" extrusionOk="0">
                  <a:moveTo>
                    <a:pt x="4371" y="1"/>
                  </a:moveTo>
                  <a:lnTo>
                    <a:pt x="1002" y="301"/>
                  </a:lnTo>
                  <a:cubicBezTo>
                    <a:pt x="1002" y="301"/>
                    <a:pt x="1" y="2603"/>
                    <a:pt x="668" y="4271"/>
                  </a:cubicBezTo>
                  <a:cubicBezTo>
                    <a:pt x="1936" y="4571"/>
                    <a:pt x="3270" y="4771"/>
                    <a:pt x="4571" y="4838"/>
                  </a:cubicBezTo>
                  <a:lnTo>
                    <a:pt x="437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92;p43"/>
            <p:cNvSpPr/>
            <p:nvPr/>
          </p:nvSpPr>
          <p:spPr>
            <a:xfrm>
              <a:off x="5056275" y="3313750"/>
              <a:ext cx="199350" cy="337675"/>
            </a:xfrm>
            <a:custGeom>
              <a:avLst/>
              <a:gdLst/>
              <a:ahLst/>
              <a:cxnLst/>
              <a:rect l="l" t="t" r="r" b="b"/>
              <a:pathLst>
                <a:path w="7974" h="13507" extrusionOk="0">
                  <a:moveTo>
                    <a:pt x="3789" y="0"/>
                  </a:moveTo>
                  <a:cubicBezTo>
                    <a:pt x="3037" y="0"/>
                    <a:pt x="2419" y="132"/>
                    <a:pt x="2102" y="430"/>
                  </a:cubicBezTo>
                  <a:cubicBezTo>
                    <a:pt x="1569" y="997"/>
                    <a:pt x="334" y="6067"/>
                    <a:pt x="334" y="6067"/>
                  </a:cubicBezTo>
                  <a:cubicBezTo>
                    <a:pt x="334" y="6067"/>
                    <a:pt x="1" y="12572"/>
                    <a:pt x="668" y="13006"/>
                  </a:cubicBezTo>
                  <a:cubicBezTo>
                    <a:pt x="1068" y="13273"/>
                    <a:pt x="2669" y="13473"/>
                    <a:pt x="4237" y="13506"/>
                  </a:cubicBezTo>
                  <a:cubicBezTo>
                    <a:pt x="5338" y="13506"/>
                    <a:pt x="6405" y="13406"/>
                    <a:pt x="6972" y="13106"/>
                  </a:cubicBezTo>
                  <a:cubicBezTo>
                    <a:pt x="7606" y="12705"/>
                    <a:pt x="7973" y="12005"/>
                    <a:pt x="7940" y="11238"/>
                  </a:cubicBezTo>
                  <a:lnTo>
                    <a:pt x="7940" y="4867"/>
                  </a:lnTo>
                  <a:cubicBezTo>
                    <a:pt x="7940" y="4867"/>
                    <a:pt x="7273" y="563"/>
                    <a:pt x="5738" y="230"/>
                  </a:cubicBezTo>
                  <a:cubicBezTo>
                    <a:pt x="5061" y="83"/>
                    <a:pt x="4383" y="0"/>
                    <a:pt x="37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93;p43"/>
            <p:cNvSpPr/>
            <p:nvPr/>
          </p:nvSpPr>
          <p:spPr>
            <a:xfrm>
              <a:off x="5056275" y="3313750"/>
              <a:ext cx="143475" cy="337675"/>
            </a:xfrm>
            <a:custGeom>
              <a:avLst/>
              <a:gdLst/>
              <a:ahLst/>
              <a:cxnLst/>
              <a:rect l="l" t="t" r="r" b="b"/>
              <a:pathLst>
                <a:path w="5739" h="13507" extrusionOk="0">
                  <a:moveTo>
                    <a:pt x="3789" y="0"/>
                  </a:moveTo>
                  <a:cubicBezTo>
                    <a:pt x="3037" y="0"/>
                    <a:pt x="2419" y="132"/>
                    <a:pt x="2102" y="430"/>
                  </a:cubicBezTo>
                  <a:cubicBezTo>
                    <a:pt x="1569" y="997"/>
                    <a:pt x="334" y="6067"/>
                    <a:pt x="334" y="6067"/>
                  </a:cubicBezTo>
                  <a:cubicBezTo>
                    <a:pt x="334" y="6067"/>
                    <a:pt x="1" y="12572"/>
                    <a:pt x="668" y="13006"/>
                  </a:cubicBezTo>
                  <a:cubicBezTo>
                    <a:pt x="1068" y="13273"/>
                    <a:pt x="2669" y="13473"/>
                    <a:pt x="4204" y="13506"/>
                  </a:cubicBezTo>
                  <a:cubicBezTo>
                    <a:pt x="4204" y="13506"/>
                    <a:pt x="3370" y="4566"/>
                    <a:pt x="5271" y="1030"/>
                  </a:cubicBezTo>
                  <a:lnTo>
                    <a:pt x="5738" y="230"/>
                  </a:lnTo>
                  <a:cubicBezTo>
                    <a:pt x="5061" y="83"/>
                    <a:pt x="4383" y="0"/>
                    <a:pt x="37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94;p43"/>
            <p:cNvSpPr/>
            <p:nvPr/>
          </p:nvSpPr>
          <p:spPr>
            <a:xfrm>
              <a:off x="5034600" y="3824025"/>
              <a:ext cx="176825" cy="313100"/>
            </a:xfrm>
            <a:custGeom>
              <a:avLst/>
              <a:gdLst/>
              <a:ahLst/>
              <a:cxnLst/>
              <a:rect l="l" t="t" r="r" b="b"/>
              <a:pathLst>
                <a:path w="7073" h="12524" extrusionOk="0">
                  <a:moveTo>
                    <a:pt x="334" y="0"/>
                  </a:moveTo>
                  <a:lnTo>
                    <a:pt x="0" y="11341"/>
                  </a:lnTo>
                  <a:cubicBezTo>
                    <a:pt x="1111" y="12122"/>
                    <a:pt x="2437" y="12524"/>
                    <a:pt x="3810" y="12524"/>
                  </a:cubicBezTo>
                  <a:cubicBezTo>
                    <a:pt x="3963" y="12524"/>
                    <a:pt x="4116" y="12519"/>
                    <a:pt x="4270" y="12509"/>
                  </a:cubicBezTo>
                  <a:cubicBezTo>
                    <a:pt x="5137" y="12476"/>
                    <a:pt x="5971" y="12409"/>
                    <a:pt x="6839" y="12275"/>
                  </a:cubicBezTo>
                  <a:cubicBezTo>
                    <a:pt x="7072" y="6705"/>
                    <a:pt x="6805" y="400"/>
                    <a:pt x="6805" y="400"/>
                  </a:cubicBezTo>
                  <a:cubicBezTo>
                    <a:pt x="6202" y="641"/>
                    <a:pt x="5076" y="743"/>
                    <a:pt x="4146" y="743"/>
                  </a:cubicBezTo>
                  <a:cubicBezTo>
                    <a:pt x="3789" y="743"/>
                    <a:pt x="3461" y="728"/>
                    <a:pt x="3203" y="701"/>
                  </a:cubicBezTo>
                  <a:cubicBezTo>
                    <a:pt x="2235" y="567"/>
                    <a:pt x="1268" y="334"/>
                    <a:pt x="3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95;p43"/>
            <p:cNvSpPr/>
            <p:nvPr/>
          </p:nvSpPr>
          <p:spPr>
            <a:xfrm>
              <a:off x="5031275" y="3818175"/>
              <a:ext cx="110100" cy="318950"/>
            </a:xfrm>
            <a:custGeom>
              <a:avLst/>
              <a:gdLst/>
              <a:ahLst/>
              <a:cxnLst/>
              <a:rect l="l" t="t" r="r" b="b"/>
              <a:pathLst>
                <a:path w="4404" h="12758" extrusionOk="0">
                  <a:moveTo>
                    <a:pt x="234" y="1"/>
                  </a:moveTo>
                  <a:lnTo>
                    <a:pt x="0" y="11509"/>
                  </a:lnTo>
                  <a:cubicBezTo>
                    <a:pt x="1148" y="12324"/>
                    <a:pt x="2542" y="12757"/>
                    <a:pt x="3960" y="12757"/>
                  </a:cubicBezTo>
                  <a:cubicBezTo>
                    <a:pt x="4108" y="12757"/>
                    <a:pt x="4255" y="12752"/>
                    <a:pt x="4403" y="12743"/>
                  </a:cubicBezTo>
                  <a:lnTo>
                    <a:pt x="4403" y="935"/>
                  </a:lnTo>
                  <a:cubicBezTo>
                    <a:pt x="1601" y="834"/>
                    <a:pt x="234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96;p43"/>
            <p:cNvSpPr/>
            <p:nvPr/>
          </p:nvSpPr>
          <p:spPr>
            <a:xfrm>
              <a:off x="5032100" y="4026650"/>
              <a:ext cx="101750" cy="55900"/>
            </a:xfrm>
            <a:custGeom>
              <a:avLst/>
              <a:gdLst/>
              <a:ahLst/>
              <a:cxnLst/>
              <a:rect l="l" t="t" r="r" b="b"/>
              <a:pathLst>
                <a:path w="4070" h="2236" extrusionOk="0">
                  <a:moveTo>
                    <a:pt x="0" y="1"/>
                  </a:moveTo>
                  <a:lnTo>
                    <a:pt x="0" y="1168"/>
                  </a:lnTo>
                  <a:cubicBezTo>
                    <a:pt x="768" y="2236"/>
                    <a:pt x="4070" y="2236"/>
                    <a:pt x="4070" y="2236"/>
                  </a:cubicBezTo>
                  <a:lnTo>
                    <a:pt x="4070" y="601"/>
                  </a:lnTo>
                  <a:cubicBezTo>
                    <a:pt x="4070" y="601"/>
                    <a:pt x="3810" y="617"/>
                    <a:pt x="3412" y="617"/>
                  </a:cubicBezTo>
                  <a:cubicBezTo>
                    <a:pt x="2499" y="617"/>
                    <a:pt x="861" y="536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97;p43"/>
            <p:cNvSpPr/>
            <p:nvPr/>
          </p:nvSpPr>
          <p:spPr>
            <a:xfrm>
              <a:off x="5032925" y="3907400"/>
              <a:ext cx="100925" cy="111825"/>
            </a:xfrm>
            <a:custGeom>
              <a:avLst/>
              <a:gdLst/>
              <a:ahLst/>
              <a:cxnLst/>
              <a:rect l="l" t="t" r="r" b="b"/>
              <a:pathLst>
                <a:path w="4037" h="4473" extrusionOk="0">
                  <a:moveTo>
                    <a:pt x="67" y="1"/>
                  </a:moveTo>
                  <a:lnTo>
                    <a:pt x="1" y="3670"/>
                  </a:lnTo>
                  <a:cubicBezTo>
                    <a:pt x="1" y="3670"/>
                    <a:pt x="696" y="4473"/>
                    <a:pt x="3117" y="4473"/>
                  </a:cubicBezTo>
                  <a:cubicBezTo>
                    <a:pt x="3400" y="4473"/>
                    <a:pt x="3706" y="4462"/>
                    <a:pt x="4037" y="4437"/>
                  </a:cubicBezTo>
                  <a:lnTo>
                    <a:pt x="4037" y="835"/>
                  </a:lnTo>
                  <a:cubicBezTo>
                    <a:pt x="4037" y="835"/>
                    <a:pt x="3645" y="897"/>
                    <a:pt x="3081" y="897"/>
                  </a:cubicBezTo>
                  <a:cubicBezTo>
                    <a:pt x="2213" y="897"/>
                    <a:pt x="938" y="749"/>
                    <a:pt x="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98;p43"/>
            <p:cNvSpPr/>
            <p:nvPr/>
          </p:nvSpPr>
          <p:spPr>
            <a:xfrm>
              <a:off x="4586775" y="2853325"/>
              <a:ext cx="187675" cy="910675"/>
            </a:xfrm>
            <a:custGeom>
              <a:avLst/>
              <a:gdLst/>
              <a:ahLst/>
              <a:cxnLst/>
              <a:rect l="l" t="t" r="r" b="b"/>
              <a:pathLst>
                <a:path w="7507" h="36427" extrusionOk="0">
                  <a:moveTo>
                    <a:pt x="6272" y="0"/>
                  </a:moveTo>
                  <a:lnTo>
                    <a:pt x="2736" y="167"/>
                  </a:lnTo>
                  <a:cubicBezTo>
                    <a:pt x="2736" y="167"/>
                    <a:pt x="1" y="8907"/>
                    <a:pt x="1" y="18147"/>
                  </a:cubicBezTo>
                  <a:cubicBezTo>
                    <a:pt x="34" y="23917"/>
                    <a:pt x="701" y="29688"/>
                    <a:pt x="2035" y="35292"/>
                  </a:cubicBezTo>
                  <a:cubicBezTo>
                    <a:pt x="3270" y="35959"/>
                    <a:pt x="4637" y="36360"/>
                    <a:pt x="6072" y="36426"/>
                  </a:cubicBezTo>
                  <a:cubicBezTo>
                    <a:pt x="6072" y="36426"/>
                    <a:pt x="7006" y="26352"/>
                    <a:pt x="6906" y="24451"/>
                  </a:cubicBezTo>
                  <a:cubicBezTo>
                    <a:pt x="6772" y="22583"/>
                    <a:pt x="7506" y="9874"/>
                    <a:pt x="7306" y="8306"/>
                  </a:cubicBezTo>
                  <a:cubicBezTo>
                    <a:pt x="7106" y="6738"/>
                    <a:pt x="6272" y="0"/>
                    <a:pt x="627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9;p43"/>
            <p:cNvSpPr/>
            <p:nvPr/>
          </p:nvSpPr>
          <p:spPr>
            <a:xfrm>
              <a:off x="4628475" y="2801625"/>
              <a:ext cx="151800" cy="89250"/>
            </a:xfrm>
            <a:custGeom>
              <a:avLst/>
              <a:gdLst/>
              <a:ahLst/>
              <a:cxnLst/>
              <a:rect l="l" t="t" r="r" b="b"/>
              <a:pathLst>
                <a:path w="6072" h="3570" extrusionOk="0">
                  <a:moveTo>
                    <a:pt x="568" y="0"/>
                  </a:moveTo>
                  <a:cubicBezTo>
                    <a:pt x="1" y="967"/>
                    <a:pt x="1" y="2135"/>
                    <a:pt x="568" y="3102"/>
                  </a:cubicBezTo>
                  <a:cubicBezTo>
                    <a:pt x="2169" y="3369"/>
                    <a:pt x="3837" y="3503"/>
                    <a:pt x="5504" y="3569"/>
                  </a:cubicBezTo>
                  <a:cubicBezTo>
                    <a:pt x="5971" y="2702"/>
                    <a:pt x="6072" y="1701"/>
                    <a:pt x="5805" y="767"/>
                  </a:cubicBezTo>
                  <a:lnTo>
                    <a:pt x="5605" y="367"/>
                  </a:lnTo>
                  <a:cubicBezTo>
                    <a:pt x="5317" y="378"/>
                    <a:pt x="5029" y="384"/>
                    <a:pt x="4742" y="384"/>
                  </a:cubicBezTo>
                  <a:cubicBezTo>
                    <a:pt x="3330" y="384"/>
                    <a:pt x="1926" y="250"/>
                    <a:pt x="5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0;p43"/>
            <p:cNvSpPr/>
            <p:nvPr/>
          </p:nvSpPr>
          <p:spPr>
            <a:xfrm>
              <a:off x="4750225" y="3109925"/>
              <a:ext cx="50075" cy="69475"/>
            </a:xfrm>
            <a:custGeom>
              <a:avLst/>
              <a:gdLst/>
              <a:ahLst/>
              <a:cxnLst/>
              <a:rect l="l" t="t" r="r" b="b"/>
              <a:pathLst>
                <a:path w="2003" h="2779" extrusionOk="0">
                  <a:moveTo>
                    <a:pt x="873" y="1"/>
                  </a:moveTo>
                  <a:cubicBezTo>
                    <a:pt x="838" y="1"/>
                    <a:pt x="803" y="4"/>
                    <a:pt x="768" y="10"/>
                  </a:cubicBezTo>
                  <a:cubicBezTo>
                    <a:pt x="768" y="10"/>
                    <a:pt x="1" y="10"/>
                    <a:pt x="1" y="1244"/>
                  </a:cubicBezTo>
                  <a:cubicBezTo>
                    <a:pt x="1" y="2445"/>
                    <a:pt x="434" y="2779"/>
                    <a:pt x="1101" y="2779"/>
                  </a:cubicBezTo>
                  <a:cubicBezTo>
                    <a:pt x="1769" y="2779"/>
                    <a:pt x="2002" y="1578"/>
                    <a:pt x="1869" y="1111"/>
                  </a:cubicBezTo>
                  <a:cubicBezTo>
                    <a:pt x="1775" y="673"/>
                    <a:pt x="1388" y="1"/>
                    <a:pt x="8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01;p43"/>
            <p:cNvSpPr/>
            <p:nvPr/>
          </p:nvSpPr>
          <p:spPr>
            <a:xfrm>
              <a:off x="4747725" y="3234425"/>
              <a:ext cx="49225" cy="64125"/>
            </a:xfrm>
            <a:custGeom>
              <a:avLst/>
              <a:gdLst/>
              <a:ahLst/>
              <a:cxnLst/>
              <a:rect l="l" t="t" r="r" b="b"/>
              <a:pathLst>
                <a:path w="1969" h="2565" extrusionOk="0">
                  <a:moveTo>
                    <a:pt x="1001" y="0"/>
                  </a:moveTo>
                  <a:cubicBezTo>
                    <a:pt x="1001" y="0"/>
                    <a:pt x="1" y="101"/>
                    <a:pt x="101" y="1335"/>
                  </a:cubicBezTo>
                  <a:cubicBezTo>
                    <a:pt x="183" y="2321"/>
                    <a:pt x="648" y="2565"/>
                    <a:pt x="996" y="2565"/>
                  </a:cubicBezTo>
                  <a:cubicBezTo>
                    <a:pt x="1072" y="2565"/>
                    <a:pt x="1142" y="2553"/>
                    <a:pt x="1201" y="2536"/>
                  </a:cubicBezTo>
                  <a:cubicBezTo>
                    <a:pt x="1535" y="2436"/>
                    <a:pt x="1969" y="1969"/>
                    <a:pt x="1969" y="1101"/>
                  </a:cubicBezTo>
                  <a:cubicBezTo>
                    <a:pt x="1969" y="201"/>
                    <a:pt x="1001" y="0"/>
                    <a:pt x="100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02;p43"/>
            <p:cNvSpPr/>
            <p:nvPr/>
          </p:nvSpPr>
          <p:spPr>
            <a:xfrm>
              <a:off x="4756075" y="3344500"/>
              <a:ext cx="46725" cy="69250"/>
            </a:xfrm>
            <a:custGeom>
              <a:avLst/>
              <a:gdLst/>
              <a:ahLst/>
              <a:cxnLst/>
              <a:rect l="l" t="t" r="r" b="b"/>
              <a:pathLst>
                <a:path w="1869" h="2770" extrusionOk="0">
                  <a:moveTo>
                    <a:pt x="867" y="1"/>
                  </a:moveTo>
                  <a:cubicBezTo>
                    <a:pt x="334" y="234"/>
                    <a:pt x="0" y="734"/>
                    <a:pt x="0" y="1335"/>
                  </a:cubicBezTo>
                  <a:cubicBezTo>
                    <a:pt x="0" y="2302"/>
                    <a:pt x="334" y="2769"/>
                    <a:pt x="867" y="2769"/>
                  </a:cubicBezTo>
                  <a:cubicBezTo>
                    <a:pt x="1435" y="2769"/>
                    <a:pt x="1868" y="2202"/>
                    <a:pt x="1868" y="1201"/>
                  </a:cubicBezTo>
                  <a:cubicBezTo>
                    <a:pt x="1868" y="634"/>
                    <a:pt x="1435" y="134"/>
                    <a:pt x="8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03;p43"/>
            <p:cNvSpPr/>
            <p:nvPr/>
          </p:nvSpPr>
          <p:spPr>
            <a:xfrm>
              <a:off x="4673900" y="3553800"/>
              <a:ext cx="113050" cy="103425"/>
            </a:xfrm>
            <a:custGeom>
              <a:avLst/>
              <a:gdLst/>
              <a:ahLst/>
              <a:cxnLst/>
              <a:rect l="l" t="t" r="r" b="b"/>
              <a:pathLst>
                <a:path w="4522" h="4137" extrusionOk="0">
                  <a:moveTo>
                    <a:pt x="2343" y="1"/>
                  </a:moveTo>
                  <a:cubicBezTo>
                    <a:pt x="2019" y="1"/>
                    <a:pt x="1" y="85"/>
                    <a:pt x="185" y="2203"/>
                  </a:cubicBezTo>
                  <a:cubicBezTo>
                    <a:pt x="355" y="3905"/>
                    <a:pt x="1802" y="4136"/>
                    <a:pt x="2574" y="4136"/>
                  </a:cubicBezTo>
                  <a:cubicBezTo>
                    <a:pt x="2860" y="4136"/>
                    <a:pt x="3054" y="4104"/>
                    <a:pt x="3054" y="4104"/>
                  </a:cubicBezTo>
                  <a:cubicBezTo>
                    <a:pt x="3921" y="3804"/>
                    <a:pt x="4488" y="3003"/>
                    <a:pt x="4488" y="2103"/>
                  </a:cubicBezTo>
                  <a:cubicBezTo>
                    <a:pt x="4521" y="568"/>
                    <a:pt x="2720" y="1"/>
                    <a:pt x="2387" y="1"/>
                  </a:cubicBezTo>
                  <a:cubicBezTo>
                    <a:pt x="2387" y="1"/>
                    <a:pt x="2371" y="1"/>
                    <a:pt x="234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04;p43"/>
            <p:cNvSpPr/>
            <p:nvPr/>
          </p:nvSpPr>
          <p:spPr>
            <a:xfrm>
              <a:off x="4611175" y="3816150"/>
              <a:ext cx="82225" cy="27075"/>
            </a:xfrm>
            <a:custGeom>
              <a:avLst/>
              <a:gdLst/>
              <a:ahLst/>
              <a:cxnLst/>
              <a:rect l="l" t="t" r="r" b="b"/>
              <a:pathLst>
                <a:path w="3289" h="1083" extrusionOk="0">
                  <a:moveTo>
                    <a:pt x="547" y="0"/>
                  </a:moveTo>
                  <a:cubicBezTo>
                    <a:pt x="105" y="0"/>
                    <a:pt x="0" y="725"/>
                    <a:pt x="526" y="849"/>
                  </a:cubicBezTo>
                  <a:cubicBezTo>
                    <a:pt x="1126" y="982"/>
                    <a:pt x="1793" y="1049"/>
                    <a:pt x="2427" y="1082"/>
                  </a:cubicBezTo>
                  <a:cubicBezTo>
                    <a:pt x="2561" y="1082"/>
                    <a:pt x="2661" y="1082"/>
                    <a:pt x="2794" y="1049"/>
                  </a:cubicBezTo>
                  <a:cubicBezTo>
                    <a:pt x="3288" y="925"/>
                    <a:pt x="3153" y="201"/>
                    <a:pt x="2706" y="201"/>
                  </a:cubicBezTo>
                  <a:cubicBezTo>
                    <a:pt x="2671" y="201"/>
                    <a:pt x="2633" y="205"/>
                    <a:pt x="2594" y="215"/>
                  </a:cubicBezTo>
                  <a:cubicBezTo>
                    <a:pt x="1927" y="215"/>
                    <a:pt x="1293" y="148"/>
                    <a:pt x="659" y="15"/>
                  </a:cubicBezTo>
                  <a:cubicBezTo>
                    <a:pt x="620" y="5"/>
                    <a:pt x="583" y="0"/>
                    <a:pt x="5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05;p43"/>
            <p:cNvSpPr/>
            <p:nvPr/>
          </p:nvSpPr>
          <p:spPr>
            <a:xfrm>
              <a:off x="4723550" y="3809000"/>
              <a:ext cx="46725" cy="78425"/>
            </a:xfrm>
            <a:custGeom>
              <a:avLst/>
              <a:gdLst/>
              <a:ahLst/>
              <a:cxnLst/>
              <a:rect l="l" t="t" r="r" b="b"/>
              <a:pathLst>
                <a:path w="1869" h="3137" extrusionOk="0">
                  <a:moveTo>
                    <a:pt x="1101" y="1"/>
                  </a:moveTo>
                  <a:lnTo>
                    <a:pt x="0" y="868"/>
                  </a:lnTo>
                  <a:lnTo>
                    <a:pt x="467" y="1402"/>
                  </a:lnTo>
                  <a:lnTo>
                    <a:pt x="801" y="1135"/>
                  </a:lnTo>
                  <a:cubicBezTo>
                    <a:pt x="901" y="1035"/>
                    <a:pt x="968" y="968"/>
                    <a:pt x="1001" y="901"/>
                  </a:cubicBezTo>
                  <a:cubicBezTo>
                    <a:pt x="1001" y="1101"/>
                    <a:pt x="1001" y="1268"/>
                    <a:pt x="1001" y="1468"/>
                  </a:cubicBezTo>
                  <a:lnTo>
                    <a:pt x="1001" y="3136"/>
                  </a:lnTo>
                  <a:lnTo>
                    <a:pt x="1868" y="3136"/>
                  </a:lnTo>
                  <a:lnTo>
                    <a:pt x="186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06;p43"/>
            <p:cNvSpPr/>
            <p:nvPr/>
          </p:nvSpPr>
          <p:spPr>
            <a:xfrm>
              <a:off x="4659325" y="2444450"/>
              <a:ext cx="47575" cy="85325"/>
            </a:xfrm>
            <a:custGeom>
              <a:avLst/>
              <a:gdLst/>
              <a:ahLst/>
              <a:cxnLst/>
              <a:rect l="l" t="t" r="r" b="b"/>
              <a:pathLst>
                <a:path w="1903" h="3413" extrusionOk="0">
                  <a:moveTo>
                    <a:pt x="1163" y="0"/>
                  </a:moveTo>
                  <a:cubicBezTo>
                    <a:pt x="733" y="0"/>
                    <a:pt x="234" y="210"/>
                    <a:pt x="234" y="210"/>
                  </a:cubicBezTo>
                  <a:cubicBezTo>
                    <a:pt x="1" y="677"/>
                    <a:pt x="234" y="3413"/>
                    <a:pt x="234" y="3413"/>
                  </a:cubicBezTo>
                  <a:lnTo>
                    <a:pt x="1902" y="3413"/>
                  </a:lnTo>
                  <a:cubicBezTo>
                    <a:pt x="1902" y="2645"/>
                    <a:pt x="1735" y="310"/>
                    <a:pt x="1735" y="310"/>
                  </a:cubicBezTo>
                  <a:cubicBezTo>
                    <a:pt x="1648" y="74"/>
                    <a:pt x="1418" y="0"/>
                    <a:pt x="11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07;p43"/>
            <p:cNvSpPr/>
            <p:nvPr/>
          </p:nvSpPr>
          <p:spPr>
            <a:xfrm>
              <a:off x="4538400" y="2867500"/>
              <a:ext cx="297750" cy="894075"/>
            </a:xfrm>
            <a:custGeom>
              <a:avLst/>
              <a:gdLst/>
              <a:ahLst/>
              <a:cxnLst/>
              <a:rect l="l" t="t" r="r" b="b"/>
              <a:pathLst>
                <a:path w="11910" h="35763" extrusionOk="0">
                  <a:moveTo>
                    <a:pt x="9474" y="0"/>
                  </a:moveTo>
                  <a:lnTo>
                    <a:pt x="6272" y="167"/>
                  </a:lnTo>
                  <a:lnTo>
                    <a:pt x="2770" y="334"/>
                  </a:lnTo>
                  <a:cubicBezTo>
                    <a:pt x="2770" y="334"/>
                    <a:pt x="1" y="9040"/>
                    <a:pt x="1" y="18280"/>
                  </a:cubicBezTo>
                  <a:cubicBezTo>
                    <a:pt x="1" y="23951"/>
                    <a:pt x="635" y="29621"/>
                    <a:pt x="1869" y="35159"/>
                  </a:cubicBezTo>
                  <a:cubicBezTo>
                    <a:pt x="3270" y="35492"/>
                    <a:pt x="4738" y="35693"/>
                    <a:pt x="6172" y="35759"/>
                  </a:cubicBezTo>
                  <a:cubicBezTo>
                    <a:pt x="6274" y="35761"/>
                    <a:pt x="6377" y="35763"/>
                    <a:pt x="6479" y="35763"/>
                  </a:cubicBezTo>
                  <a:cubicBezTo>
                    <a:pt x="7875" y="35763"/>
                    <a:pt x="9233" y="35540"/>
                    <a:pt x="10041" y="34825"/>
                  </a:cubicBezTo>
                  <a:cubicBezTo>
                    <a:pt x="10041" y="34825"/>
                    <a:pt x="11909" y="28654"/>
                    <a:pt x="11809" y="18614"/>
                  </a:cubicBezTo>
                  <a:cubicBezTo>
                    <a:pt x="11676" y="12342"/>
                    <a:pt x="10909" y="6105"/>
                    <a:pt x="94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08;p43"/>
            <p:cNvSpPr/>
            <p:nvPr/>
          </p:nvSpPr>
          <p:spPr>
            <a:xfrm>
              <a:off x="4573425" y="2518900"/>
              <a:ext cx="241050" cy="317825"/>
            </a:xfrm>
            <a:custGeom>
              <a:avLst/>
              <a:gdLst/>
              <a:ahLst/>
              <a:cxnLst/>
              <a:rect l="l" t="t" r="r" b="b"/>
              <a:pathLst>
                <a:path w="9642" h="12713" extrusionOk="0">
                  <a:moveTo>
                    <a:pt x="4571" y="1"/>
                  </a:moveTo>
                  <a:cubicBezTo>
                    <a:pt x="3770" y="1"/>
                    <a:pt x="2970" y="268"/>
                    <a:pt x="2269" y="701"/>
                  </a:cubicBezTo>
                  <a:cubicBezTo>
                    <a:pt x="2269" y="701"/>
                    <a:pt x="1" y="5238"/>
                    <a:pt x="335" y="9074"/>
                  </a:cubicBezTo>
                  <a:cubicBezTo>
                    <a:pt x="662" y="12527"/>
                    <a:pt x="1042" y="12713"/>
                    <a:pt x="1121" y="12713"/>
                  </a:cubicBezTo>
                  <a:cubicBezTo>
                    <a:pt x="1130" y="12713"/>
                    <a:pt x="1135" y="12710"/>
                    <a:pt x="1135" y="12710"/>
                  </a:cubicBezTo>
                  <a:lnTo>
                    <a:pt x="6539" y="12543"/>
                  </a:lnTo>
                  <a:lnTo>
                    <a:pt x="8040" y="12510"/>
                  </a:lnTo>
                  <a:lnTo>
                    <a:pt x="8741" y="11843"/>
                  </a:lnTo>
                  <a:cubicBezTo>
                    <a:pt x="8741" y="11843"/>
                    <a:pt x="9641" y="7973"/>
                    <a:pt x="8507" y="4337"/>
                  </a:cubicBezTo>
                  <a:cubicBezTo>
                    <a:pt x="7340" y="701"/>
                    <a:pt x="6572" y="401"/>
                    <a:pt x="6572" y="401"/>
                  </a:cubicBezTo>
                  <a:cubicBezTo>
                    <a:pt x="5939" y="134"/>
                    <a:pt x="5271" y="34"/>
                    <a:pt x="45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09;p43"/>
            <p:cNvSpPr/>
            <p:nvPr/>
          </p:nvSpPr>
          <p:spPr>
            <a:xfrm>
              <a:off x="4573425" y="2519675"/>
              <a:ext cx="179325" cy="317050"/>
            </a:xfrm>
            <a:custGeom>
              <a:avLst/>
              <a:gdLst/>
              <a:ahLst/>
              <a:cxnLst/>
              <a:rect l="l" t="t" r="r" b="b"/>
              <a:pathLst>
                <a:path w="7173" h="12682" extrusionOk="0">
                  <a:moveTo>
                    <a:pt x="4430" y="1"/>
                  </a:moveTo>
                  <a:cubicBezTo>
                    <a:pt x="3647" y="1"/>
                    <a:pt x="2899" y="261"/>
                    <a:pt x="2269" y="670"/>
                  </a:cubicBezTo>
                  <a:cubicBezTo>
                    <a:pt x="2269" y="670"/>
                    <a:pt x="1" y="5207"/>
                    <a:pt x="335" y="9043"/>
                  </a:cubicBezTo>
                  <a:cubicBezTo>
                    <a:pt x="662" y="12496"/>
                    <a:pt x="1042" y="12682"/>
                    <a:pt x="1121" y="12682"/>
                  </a:cubicBezTo>
                  <a:cubicBezTo>
                    <a:pt x="1130" y="12682"/>
                    <a:pt x="1135" y="12679"/>
                    <a:pt x="1135" y="12679"/>
                  </a:cubicBezTo>
                  <a:lnTo>
                    <a:pt x="6539" y="12512"/>
                  </a:lnTo>
                  <a:cubicBezTo>
                    <a:pt x="7173" y="8243"/>
                    <a:pt x="6506" y="3873"/>
                    <a:pt x="4571" y="3"/>
                  </a:cubicBezTo>
                  <a:cubicBezTo>
                    <a:pt x="4524" y="1"/>
                    <a:pt x="4477" y="1"/>
                    <a:pt x="44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710;p43"/>
            <p:cNvSpPr/>
            <p:nvPr/>
          </p:nvSpPr>
          <p:spPr>
            <a:xfrm>
              <a:off x="4532575" y="3725600"/>
              <a:ext cx="306075" cy="450400"/>
            </a:xfrm>
            <a:custGeom>
              <a:avLst/>
              <a:gdLst/>
              <a:ahLst/>
              <a:cxnLst/>
              <a:rect l="l" t="t" r="r" b="b"/>
              <a:pathLst>
                <a:path w="12243" h="18016" extrusionOk="0">
                  <a:moveTo>
                    <a:pt x="1868" y="1"/>
                  </a:moveTo>
                  <a:cubicBezTo>
                    <a:pt x="1602" y="635"/>
                    <a:pt x="1401" y="1302"/>
                    <a:pt x="1268" y="1969"/>
                  </a:cubicBezTo>
                  <a:cubicBezTo>
                    <a:pt x="1268" y="1969"/>
                    <a:pt x="1768" y="4804"/>
                    <a:pt x="2102" y="6539"/>
                  </a:cubicBezTo>
                  <a:cubicBezTo>
                    <a:pt x="2436" y="8273"/>
                    <a:pt x="2002" y="9841"/>
                    <a:pt x="1768" y="11609"/>
                  </a:cubicBezTo>
                  <a:cubicBezTo>
                    <a:pt x="1568" y="13377"/>
                    <a:pt x="0" y="16479"/>
                    <a:pt x="2436" y="17247"/>
                  </a:cubicBezTo>
                  <a:cubicBezTo>
                    <a:pt x="3906" y="17710"/>
                    <a:pt x="6217" y="18015"/>
                    <a:pt x="8081" y="18015"/>
                  </a:cubicBezTo>
                  <a:cubicBezTo>
                    <a:pt x="9303" y="18015"/>
                    <a:pt x="10333" y="17884"/>
                    <a:pt x="10808" y="17580"/>
                  </a:cubicBezTo>
                  <a:cubicBezTo>
                    <a:pt x="12042" y="16780"/>
                    <a:pt x="12243" y="14144"/>
                    <a:pt x="11909" y="12376"/>
                  </a:cubicBezTo>
                  <a:cubicBezTo>
                    <a:pt x="11575" y="10608"/>
                    <a:pt x="10475" y="8540"/>
                    <a:pt x="10942" y="5872"/>
                  </a:cubicBezTo>
                  <a:cubicBezTo>
                    <a:pt x="11375" y="3237"/>
                    <a:pt x="11375" y="1135"/>
                    <a:pt x="10274" y="468"/>
                  </a:cubicBezTo>
                  <a:cubicBezTo>
                    <a:pt x="10274" y="468"/>
                    <a:pt x="9160" y="1344"/>
                    <a:pt x="6410" y="1344"/>
                  </a:cubicBezTo>
                  <a:cubicBezTo>
                    <a:pt x="6077" y="1344"/>
                    <a:pt x="5720" y="1331"/>
                    <a:pt x="5338" y="1302"/>
                  </a:cubicBezTo>
                  <a:cubicBezTo>
                    <a:pt x="4270" y="1235"/>
                    <a:pt x="3169" y="1035"/>
                    <a:pt x="2102" y="801"/>
                  </a:cubicBezTo>
                  <a:lnTo>
                    <a:pt x="1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711;p43"/>
            <p:cNvSpPr/>
            <p:nvPr/>
          </p:nvSpPr>
          <p:spPr>
            <a:xfrm>
              <a:off x="4576775" y="2812450"/>
              <a:ext cx="242700" cy="88625"/>
            </a:xfrm>
            <a:custGeom>
              <a:avLst/>
              <a:gdLst/>
              <a:ahLst/>
              <a:cxnLst/>
              <a:rect l="l" t="t" r="r" b="b"/>
              <a:pathLst>
                <a:path w="9708" h="3545" extrusionOk="0">
                  <a:moveTo>
                    <a:pt x="534" y="1"/>
                  </a:moveTo>
                  <a:cubicBezTo>
                    <a:pt x="0" y="935"/>
                    <a:pt x="0" y="2102"/>
                    <a:pt x="534" y="3070"/>
                  </a:cubicBezTo>
                  <a:cubicBezTo>
                    <a:pt x="2169" y="3336"/>
                    <a:pt x="3803" y="3503"/>
                    <a:pt x="5471" y="3537"/>
                  </a:cubicBezTo>
                  <a:cubicBezTo>
                    <a:pt x="5612" y="3542"/>
                    <a:pt x="5753" y="3545"/>
                    <a:pt x="5895" y="3545"/>
                  </a:cubicBezTo>
                  <a:cubicBezTo>
                    <a:pt x="6629" y="3545"/>
                    <a:pt x="7374" y="3471"/>
                    <a:pt x="8073" y="3303"/>
                  </a:cubicBezTo>
                  <a:cubicBezTo>
                    <a:pt x="8073" y="3303"/>
                    <a:pt x="9707" y="2202"/>
                    <a:pt x="8673" y="101"/>
                  </a:cubicBezTo>
                  <a:lnTo>
                    <a:pt x="8673" y="101"/>
                  </a:lnTo>
                  <a:cubicBezTo>
                    <a:pt x="7639" y="234"/>
                    <a:pt x="6605" y="334"/>
                    <a:pt x="5571" y="368"/>
                  </a:cubicBezTo>
                  <a:cubicBezTo>
                    <a:pt x="5369" y="372"/>
                    <a:pt x="5166" y="374"/>
                    <a:pt x="4963" y="374"/>
                  </a:cubicBezTo>
                  <a:cubicBezTo>
                    <a:pt x="3491" y="374"/>
                    <a:pt x="2000" y="265"/>
                    <a:pt x="5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712;p43"/>
            <p:cNvSpPr/>
            <p:nvPr/>
          </p:nvSpPr>
          <p:spPr>
            <a:xfrm>
              <a:off x="4576775" y="2812450"/>
              <a:ext cx="151800" cy="88425"/>
            </a:xfrm>
            <a:custGeom>
              <a:avLst/>
              <a:gdLst/>
              <a:ahLst/>
              <a:cxnLst/>
              <a:rect l="l" t="t" r="r" b="b"/>
              <a:pathLst>
                <a:path w="6072" h="3537" extrusionOk="0">
                  <a:moveTo>
                    <a:pt x="534" y="1"/>
                  </a:moveTo>
                  <a:cubicBezTo>
                    <a:pt x="0" y="935"/>
                    <a:pt x="0" y="2102"/>
                    <a:pt x="534" y="3070"/>
                  </a:cubicBezTo>
                  <a:cubicBezTo>
                    <a:pt x="2169" y="3336"/>
                    <a:pt x="3803" y="3503"/>
                    <a:pt x="5471" y="3537"/>
                  </a:cubicBezTo>
                  <a:cubicBezTo>
                    <a:pt x="5938" y="2703"/>
                    <a:pt x="6071" y="1702"/>
                    <a:pt x="5805" y="735"/>
                  </a:cubicBezTo>
                  <a:lnTo>
                    <a:pt x="5571" y="368"/>
                  </a:lnTo>
                  <a:cubicBezTo>
                    <a:pt x="5369" y="372"/>
                    <a:pt x="5166" y="374"/>
                    <a:pt x="4963" y="374"/>
                  </a:cubicBezTo>
                  <a:cubicBezTo>
                    <a:pt x="3491" y="374"/>
                    <a:pt x="2000" y="265"/>
                    <a:pt x="5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713;p43"/>
            <p:cNvSpPr/>
            <p:nvPr/>
          </p:nvSpPr>
          <p:spPr>
            <a:xfrm>
              <a:off x="4698525" y="3120625"/>
              <a:ext cx="49225" cy="68800"/>
            </a:xfrm>
            <a:custGeom>
              <a:avLst/>
              <a:gdLst/>
              <a:ahLst/>
              <a:cxnLst/>
              <a:rect l="l" t="t" r="r" b="b"/>
              <a:pathLst>
                <a:path w="1969" h="2752" extrusionOk="0">
                  <a:moveTo>
                    <a:pt x="891" y="1"/>
                  </a:moveTo>
                  <a:cubicBezTo>
                    <a:pt x="851" y="1"/>
                    <a:pt x="810" y="5"/>
                    <a:pt x="768" y="16"/>
                  </a:cubicBezTo>
                  <a:cubicBezTo>
                    <a:pt x="768" y="16"/>
                    <a:pt x="1" y="16"/>
                    <a:pt x="1" y="1217"/>
                  </a:cubicBezTo>
                  <a:cubicBezTo>
                    <a:pt x="1" y="2451"/>
                    <a:pt x="434" y="2751"/>
                    <a:pt x="1101" y="2751"/>
                  </a:cubicBezTo>
                  <a:cubicBezTo>
                    <a:pt x="1735" y="2751"/>
                    <a:pt x="1969" y="1550"/>
                    <a:pt x="1869" y="1083"/>
                  </a:cubicBezTo>
                  <a:cubicBezTo>
                    <a:pt x="1746" y="684"/>
                    <a:pt x="1368" y="1"/>
                    <a:pt x="8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714;p43"/>
            <p:cNvSpPr/>
            <p:nvPr/>
          </p:nvSpPr>
          <p:spPr>
            <a:xfrm>
              <a:off x="4695200" y="3244425"/>
              <a:ext cx="50050" cy="64450"/>
            </a:xfrm>
            <a:custGeom>
              <a:avLst/>
              <a:gdLst/>
              <a:ahLst/>
              <a:cxnLst/>
              <a:rect l="l" t="t" r="r" b="b"/>
              <a:pathLst>
                <a:path w="2002" h="2578" extrusionOk="0">
                  <a:moveTo>
                    <a:pt x="1001" y="1"/>
                  </a:moveTo>
                  <a:cubicBezTo>
                    <a:pt x="1001" y="1"/>
                    <a:pt x="0" y="134"/>
                    <a:pt x="134" y="1335"/>
                  </a:cubicBezTo>
                  <a:cubicBezTo>
                    <a:pt x="214" y="2303"/>
                    <a:pt x="664" y="2578"/>
                    <a:pt x="1009" y="2578"/>
                  </a:cubicBezTo>
                  <a:cubicBezTo>
                    <a:pt x="1093" y="2578"/>
                    <a:pt x="1170" y="2562"/>
                    <a:pt x="1234" y="2536"/>
                  </a:cubicBezTo>
                  <a:cubicBezTo>
                    <a:pt x="1535" y="2436"/>
                    <a:pt x="2002" y="2002"/>
                    <a:pt x="2002" y="1102"/>
                  </a:cubicBezTo>
                  <a:cubicBezTo>
                    <a:pt x="2002" y="234"/>
                    <a:pt x="1001" y="1"/>
                    <a:pt x="10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715;p43"/>
            <p:cNvSpPr/>
            <p:nvPr/>
          </p:nvSpPr>
          <p:spPr>
            <a:xfrm>
              <a:off x="4703525" y="3355350"/>
              <a:ext cx="47575" cy="68400"/>
            </a:xfrm>
            <a:custGeom>
              <a:avLst/>
              <a:gdLst/>
              <a:ahLst/>
              <a:cxnLst/>
              <a:rect l="l" t="t" r="r" b="b"/>
              <a:pathLst>
                <a:path w="1903" h="2736" extrusionOk="0">
                  <a:moveTo>
                    <a:pt x="901" y="0"/>
                  </a:moveTo>
                  <a:cubicBezTo>
                    <a:pt x="368" y="200"/>
                    <a:pt x="1" y="734"/>
                    <a:pt x="1" y="1301"/>
                  </a:cubicBezTo>
                  <a:cubicBezTo>
                    <a:pt x="1" y="2302"/>
                    <a:pt x="334" y="2736"/>
                    <a:pt x="901" y="2736"/>
                  </a:cubicBezTo>
                  <a:cubicBezTo>
                    <a:pt x="1435" y="2736"/>
                    <a:pt x="1902" y="2202"/>
                    <a:pt x="1902" y="1201"/>
                  </a:cubicBezTo>
                  <a:cubicBezTo>
                    <a:pt x="1869" y="601"/>
                    <a:pt x="1468" y="100"/>
                    <a:pt x="9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716;p43"/>
            <p:cNvSpPr/>
            <p:nvPr/>
          </p:nvSpPr>
          <p:spPr>
            <a:xfrm>
              <a:off x="4621450" y="3564650"/>
              <a:ext cx="112950" cy="102575"/>
            </a:xfrm>
            <a:custGeom>
              <a:avLst/>
              <a:gdLst/>
              <a:ahLst/>
              <a:cxnLst/>
              <a:rect l="l" t="t" r="r" b="b"/>
              <a:pathLst>
                <a:path w="4518" h="4103" extrusionOk="0">
                  <a:moveTo>
                    <a:pt x="2372" y="0"/>
                  </a:moveTo>
                  <a:cubicBezTo>
                    <a:pt x="2044" y="0"/>
                    <a:pt x="0" y="85"/>
                    <a:pt x="215" y="2202"/>
                  </a:cubicBezTo>
                  <a:cubicBezTo>
                    <a:pt x="360" y="3874"/>
                    <a:pt x="1808" y="4103"/>
                    <a:pt x="2589" y="4103"/>
                  </a:cubicBezTo>
                  <a:cubicBezTo>
                    <a:pt x="2884" y="4103"/>
                    <a:pt x="3084" y="4071"/>
                    <a:pt x="3084" y="4071"/>
                  </a:cubicBezTo>
                  <a:cubicBezTo>
                    <a:pt x="3917" y="3770"/>
                    <a:pt x="4485" y="2970"/>
                    <a:pt x="4518" y="2102"/>
                  </a:cubicBezTo>
                  <a:cubicBezTo>
                    <a:pt x="4518" y="535"/>
                    <a:pt x="2750" y="1"/>
                    <a:pt x="2416" y="1"/>
                  </a:cubicBezTo>
                  <a:cubicBezTo>
                    <a:pt x="2416" y="1"/>
                    <a:pt x="2401" y="0"/>
                    <a:pt x="23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717;p43"/>
            <p:cNvSpPr/>
            <p:nvPr/>
          </p:nvSpPr>
          <p:spPr>
            <a:xfrm>
              <a:off x="4558400" y="3826300"/>
              <a:ext cx="82425" cy="27750"/>
            </a:xfrm>
            <a:custGeom>
              <a:avLst/>
              <a:gdLst/>
              <a:ahLst/>
              <a:cxnLst/>
              <a:rect l="l" t="t" r="r" b="b"/>
              <a:pathLst>
                <a:path w="3297" h="1110" extrusionOk="0">
                  <a:moveTo>
                    <a:pt x="610" y="1"/>
                  </a:moveTo>
                  <a:cubicBezTo>
                    <a:pt x="119" y="1"/>
                    <a:pt x="0" y="749"/>
                    <a:pt x="535" y="843"/>
                  </a:cubicBezTo>
                  <a:cubicBezTo>
                    <a:pt x="1169" y="976"/>
                    <a:pt x="1803" y="1077"/>
                    <a:pt x="2470" y="1110"/>
                  </a:cubicBezTo>
                  <a:cubicBezTo>
                    <a:pt x="2570" y="1110"/>
                    <a:pt x="2703" y="1077"/>
                    <a:pt x="2804" y="1043"/>
                  </a:cubicBezTo>
                  <a:cubicBezTo>
                    <a:pt x="3296" y="920"/>
                    <a:pt x="3163" y="228"/>
                    <a:pt x="2720" y="228"/>
                  </a:cubicBezTo>
                  <a:cubicBezTo>
                    <a:pt x="2683" y="228"/>
                    <a:pt x="2644" y="232"/>
                    <a:pt x="2603" y="243"/>
                  </a:cubicBezTo>
                  <a:cubicBezTo>
                    <a:pt x="1970" y="243"/>
                    <a:pt x="1336" y="176"/>
                    <a:pt x="702" y="9"/>
                  </a:cubicBezTo>
                  <a:cubicBezTo>
                    <a:pt x="670" y="3"/>
                    <a:pt x="639" y="1"/>
                    <a:pt x="6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718;p43"/>
            <p:cNvSpPr/>
            <p:nvPr/>
          </p:nvSpPr>
          <p:spPr>
            <a:xfrm>
              <a:off x="4733250" y="3826725"/>
              <a:ext cx="87050" cy="25675"/>
            </a:xfrm>
            <a:custGeom>
              <a:avLst/>
              <a:gdLst/>
              <a:ahLst/>
              <a:cxnLst/>
              <a:rect l="l" t="t" r="r" b="b"/>
              <a:pathLst>
                <a:path w="3482" h="1027" extrusionOk="0">
                  <a:moveTo>
                    <a:pt x="3031" y="0"/>
                  </a:moveTo>
                  <a:cubicBezTo>
                    <a:pt x="2931" y="0"/>
                    <a:pt x="2831" y="42"/>
                    <a:pt x="2748" y="126"/>
                  </a:cubicBezTo>
                  <a:cubicBezTo>
                    <a:pt x="2398" y="176"/>
                    <a:pt x="2047" y="201"/>
                    <a:pt x="1697" y="201"/>
                  </a:cubicBezTo>
                  <a:cubicBezTo>
                    <a:pt x="1347" y="201"/>
                    <a:pt x="997" y="176"/>
                    <a:pt x="646" y="126"/>
                  </a:cubicBezTo>
                  <a:cubicBezTo>
                    <a:pt x="625" y="123"/>
                    <a:pt x="603" y="122"/>
                    <a:pt x="583" y="122"/>
                  </a:cubicBezTo>
                  <a:cubicBezTo>
                    <a:pt x="73" y="122"/>
                    <a:pt x="1" y="895"/>
                    <a:pt x="546" y="959"/>
                  </a:cubicBezTo>
                  <a:cubicBezTo>
                    <a:pt x="980" y="993"/>
                    <a:pt x="1414" y="1026"/>
                    <a:pt x="1847" y="1026"/>
                  </a:cubicBezTo>
                  <a:cubicBezTo>
                    <a:pt x="2514" y="1026"/>
                    <a:pt x="3081" y="959"/>
                    <a:pt x="3315" y="726"/>
                  </a:cubicBezTo>
                  <a:cubicBezTo>
                    <a:pt x="3482" y="559"/>
                    <a:pt x="3482" y="292"/>
                    <a:pt x="3315" y="126"/>
                  </a:cubicBezTo>
                  <a:cubicBezTo>
                    <a:pt x="3232" y="42"/>
                    <a:pt x="3131" y="0"/>
                    <a:pt x="30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719;p43"/>
            <p:cNvSpPr/>
            <p:nvPr/>
          </p:nvSpPr>
          <p:spPr>
            <a:xfrm>
              <a:off x="4671850" y="3819000"/>
              <a:ext cx="45875" cy="79250"/>
            </a:xfrm>
            <a:custGeom>
              <a:avLst/>
              <a:gdLst/>
              <a:ahLst/>
              <a:cxnLst/>
              <a:rect l="l" t="t" r="r" b="b"/>
              <a:pathLst>
                <a:path w="1835" h="3170" extrusionOk="0">
                  <a:moveTo>
                    <a:pt x="1068" y="1"/>
                  </a:moveTo>
                  <a:lnTo>
                    <a:pt x="0" y="902"/>
                  </a:lnTo>
                  <a:lnTo>
                    <a:pt x="434" y="1435"/>
                  </a:lnTo>
                  <a:lnTo>
                    <a:pt x="801" y="1135"/>
                  </a:lnTo>
                  <a:cubicBezTo>
                    <a:pt x="867" y="1068"/>
                    <a:pt x="934" y="1002"/>
                    <a:pt x="1001" y="935"/>
                  </a:cubicBezTo>
                  <a:lnTo>
                    <a:pt x="1001" y="935"/>
                  </a:lnTo>
                  <a:cubicBezTo>
                    <a:pt x="1001" y="1102"/>
                    <a:pt x="967" y="1302"/>
                    <a:pt x="967" y="1502"/>
                  </a:cubicBezTo>
                  <a:lnTo>
                    <a:pt x="967" y="3170"/>
                  </a:lnTo>
                  <a:lnTo>
                    <a:pt x="1835" y="3170"/>
                  </a:lnTo>
                  <a:lnTo>
                    <a:pt x="183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720;p43"/>
            <p:cNvSpPr/>
            <p:nvPr/>
          </p:nvSpPr>
          <p:spPr>
            <a:xfrm>
              <a:off x="2358525" y="3275275"/>
              <a:ext cx="413100" cy="846625"/>
            </a:xfrm>
            <a:custGeom>
              <a:avLst/>
              <a:gdLst/>
              <a:ahLst/>
              <a:cxnLst/>
              <a:rect l="l" t="t" r="r" b="b"/>
              <a:pathLst>
                <a:path w="16524" h="33865" extrusionOk="0">
                  <a:moveTo>
                    <a:pt x="7739" y="1"/>
                  </a:moveTo>
                  <a:lnTo>
                    <a:pt x="768" y="468"/>
                  </a:lnTo>
                  <a:cubicBezTo>
                    <a:pt x="768" y="468"/>
                    <a:pt x="968" y="18981"/>
                    <a:pt x="1635" y="24919"/>
                  </a:cubicBezTo>
                  <a:cubicBezTo>
                    <a:pt x="2302" y="30890"/>
                    <a:pt x="0" y="32758"/>
                    <a:pt x="4404" y="33425"/>
                  </a:cubicBezTo>
                  <a:cubicBezTo>
                    <a:pt x="6727" y="33720"/>
                    <a:pt x="9074" y="33865"/>
                    <a:pt x="11424" y="33865"/>
                  </a:cubicBezTo>
                  <a:cubicBezTo>
                    <a:pt x="13054" y="33865"/>
                    <a:pt x="14686" y="33795"/>
                    <a:pt x="16312" y="33658"/>
                  </a:cubicBezTo>
                  <a:cubicBezTo>
                    <a:pt x="16312" y="33658"/>
                    <a:pt x="16421" y="33743"/>
                    <a:pt x="16454" y="33743"/>
                  </a:cubicBezTo>
                  <a:cubicBezTo>
                    <a:pt x="16523" y="33743"/>
                    <a:pt x="16264" y="33377"/>
                    <a:pt x="14010" y="31123"/>
                  </a:cubicBezTo>
                  <a:cubicBezTo>
                    <a:pt x="10675" y="27788"/>
                    <a:pt x="7339" y="13210"/>
                    <a:pt x="7472" y="11809"/>
                  </a:cubicBezTo>
                  <a:cubicBezTo>
                    <a:pt x="7606" y="10408"/>
                    <a:pt x="7739" y="1"/>
                    <a:pt x="773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721;p43"/>
            <p:cNvSpPr/>
            <p:nvPr/>
          </p:nvSpPr>
          <p:spPr>
            <a:xfrm>
              <a:off x="2377700" y="3407875"/>
              <a:ext cx="446175" cy="545425"/>
            </a:xfrm>
            <a:custGeom>
              <a:avLst/>
              <a:gdLst/>
              <a:ahLst/>
              <a:cxnLst/>
              <a:rect l="l" t="t" r="r" b="b"/>
              <a:pathLst>
                <a:path w="17847" h="21817" extrusionOk="0">
                  <a:moveTo>
                    <a:pt x="1" y="1"/>
                  </a:moveTo>
                  <a:lnTo>
                    <a:pt x="868" y="19615"/>
                  </a:lnTo>
                  <a:cubicBezTo>
                    <a:pt x="3054" y="21309"/>
                    <a:pt x="6269" y="21817"/>
                    <a:pt x="9231" y="21817"/>
                  </a:cubicBezTo>
                  <a:cubicBezTo>
                    <a:pt x="9885" y="21817"/>
                    <a:pt x="10526" y="21792"/>
                    <a:pt x="11142" y="21750"/>
                  </a:cubicBezTo>
                  <a:cubicBezTo>
                    <a:pt x="13310" y="21583"/>
                    <a:pt x="15445" y="21216"/>
                    <a:pt x="17546" y="20716"/>
                  </a:cubicBezTo>
                  <a:lnTo>
                    <a:pt x="17847" y="668"/>
                  </a:lnTo>
                  <a:lnTo>
                    <a:pt x="17847" y="668"/>
                  </a:lnTo>
                  <a:cubicBezTo>
                    <a:pt x="15459" y="1167"/>
                    <a:pt x="13029" y="1412"/>
                    <a:pt x="10594" y="1412"/>
                  </a:cubicBezTo>
                  <a:cubicBezTo>
                    <a:pt x="9286" y="1412"/>
                    <a:pt x="7977" y="1341"/>
                    <a:pt x="6672" y="1202"/>
                  </a:cubicBezTo>
                  <a:cubicBezTo>
                    <a:pt x="4404" y="1001"/>
                    <a:pt x="2169" y="601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722;p43"/>
            <p:cNvSpPr/>
            <p:nvPr/>
          </p:nvSpPr>
          <p:spPr>
            <a:xfrm>
              <a:off x="2377700" y="3407875"/>
              <a:ext cx="278550" cy="545500"/>
            </a:xfrm>
            <a:custGeom>
              <a:avLst/>
              <a:gdLst/>
              <a:ahLst/>
              <a:cxnLst/>
              <a:rect l="l" t="t" r="r" b="b"/>
              <a:pathLst>
                <a:path w="11142" h="21820" extrusionOk="0">
                  <a:moveTo>
                    <a:pt x="1" y="1"/>
                  </a:moveTo>
                  <a:lnTo>
                    <a:pt x="868" y="19615"/>
                  </a:lnTo>
                  <a:cubicBezTo>
                    <a:pt x="3011" y="21324"/>
                    <a:pt x="6213" y="21819"/>
                    <a:pt x="9164" y="21819"/>
                  </a:cubicBezTo>
                  <a:cubicBezTo>
                    <a:pt x="9842" y="21819"/>
                    <a:pt x="10506" y="21793"/>
                    <a:pt x="11142" y="21750"/>
                  </a:cubicBezTo>
                  <a:cubicBezTo>
                    <a:pt x="11142" y="21750"/>
                    <a:pt x="6972" y="17080"/>
                    <a:pt x="6705" y="2736"/>
                  </a:cubicBezTo>
                  <a:lnTo>
                    <a:pt x="6672" y="1202"/>
                  </a:lnTo>
                  <a:cubicBezTo>
                    <a:pt x="4437" y="1001"/>
                    <a:pt x="2202" y="601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723;p43"/>
            <p:cNvSpPr/>
            <p:nvPr/>
          </p:nvSpPr>
          <p:spPr>
            <a:xfrm>
              <a:off x="2375200" y="3556325"/>
              <a:ext cx="338600" cy="145075"/>
            </a:xfrm>
            <a:custGeom>
              <a:avLst/>
              <a:gdLst/>
              <a:ahLst/>
              <a:cxnLst/>
              <a:rect l="l" t="t" r="r" b="b"/>
              <a:pathLst>
                <a:path w="13544" h="5803" extrusionOk="0">
                  <a:moveTo>
                    <a:pt x="134" y="0"/>
                  </a:moveTo>
                  <a:lnTo>
                    <a:pt x="1" y="5137"/>
                  </a:lnTo>
                  <a:cubicBezTo>
                    <a:pt x="1" y="5137"/>
                    <a:pt x="5186" y="5802"/>
                    <a:pt x="8339" y="5802"/>
                  </a:cubicBezTo>
                  <a:cubicBezTo>
                    <a:pt x="8717" y="5802"/>
                    <a:pt x="9067" y="5793"/>
                    <a:pt x="9374" y="5771"/>
                  </a:cubicBezTo>
                  <a:cubicBezTo>
                    <a:pt x="12243" y="5538"/>
                    <a:pt x="13544" y="5538"/>
                    <a:pt x="13544" y="5538"/>
                  </a:cubicBezTo>
                  <a:lnTo>
                    <a:pt x="13544" y="868"/>
                  </a:lnTo>
                  <a:cubicBezTo>
                    <a:pt x="13544" y="868"/>
                    <a:pt x="11383" y="947"/>
                    <a:pt x="8795" y="947"/>
                  </a:cubicBezTo>
                  <a:cubicBezTo>
                    <a:pt x="5097" y="947"/>
                    <a:pt x="526" y="785"/>
                    <a:pt x="1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724;p43"/>
            <p:cNvSpPr/>
            <p:nvPr/>
          </p:nvSpPr>
          <p:spPr>
            <a:xfrm>
              <a:off x="2381875" y="3730625"/>
              <a:ext cx="287725" cy="130000"/>
            </a:xfrm>
            <a:custGeom>
              <a:avLst/>
              <a:gdLst/>
              <a:ahLst/>
              <a:cxnLst/>
              <a:rect l="l" t="t" r="r" b="b"/>
              <a:pathLst>
                <a:path w="11509" h="5200" extrusionOk="0">
                  <a:moveTo>
                    <a:pt x="0" y="0"/>
                  </a:moveTo>
                  <a:lnTo>
                    <a:pt x="134" y="4170"/>
                  </a:lnTo>
                  <a:cubicBezTo>
                    <a:pt x="134" y="4170"/>
                    <a:pt x="7066" y="5200"/>
                    <a:pt x="9434" y="5200"/>
                  </a:cubicBezTo>
                  <a:cubicBezTo>
                    <a:pt x="9658" y="5200"/>
                    <a:pt x="9842" y="5191"/>
                    <a:pt x="9974" y="5170"/>
                  </a:cubicBezTo>
                  <a:lnTo>
                    <a:pt x="11509" y="4970"/>
                  </a:lnTo>
                  <a:cubicBezTo>
                    <a:pt x="11509" y="4970"/>
                    <a:pt x="11342" y="2335"/>
                    <a:pt x="11308" y="1201"/>
                  </a:cubicBezTo>
                  <a:cubicBezTo>
                    <a:pt x="11308" y="1201"/>
                    <a:pt x="10515" y="1231"/>
                    <a:pt x="9335" y="1231"/>
                  </a:cubicBezTo>
                  <a:cubicBezTo>
                    <a:pt x="6621" y="1231"/>
                    <a:pt x="1860" y="1069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725;p43"/>
            <p:cNvSpPr/>
            <p:nvPr/>
          </p:nvSpPr>
          <p:spPr>
            <a:xfrm>
              <a:off x="2371875" y="3048550"/>
              <a:ext cx="542900" cy="140750"/>
            </a:xfrm>
            <a:custGeom>
              <a:avLst/>
              <a:gdLst/>
              <a:ahLst/>
              <a:cxnLst/>
              <a:rect l="l" t="t" r="r" b="b"/>
              <a:pathLst>
                <a:path w="21716" h="5630" extrusionOk="0">
                  <a:moveTo>
                    <a:pt x="11222" y="0"/>
                  </a:moveTo>
                  <a:cubicBezTo>
                    <a:pt x="10621" y="0"/>
                    <a:pt x="10095" y="21"/>
                    <a:pt x="9674" y="30"/>
                  </a:cubicBezTo>
                  <a:cubicBezTo>
                    <a:pt x="7472" y="64"/>
                    <a:pt x="3970" y="464"/>
                    <a:pt x="2002" y="1998"/>
                  </a:cubicBezTo>
                  <a:cubicBezTo>
                    <a:pt x="0" y="3566"/>
                    <a:pt x="1434" y="5501"/>
                    <a:pt x="6004" y="5534"/>
                  </a:cubicBezTo>
                  <a:cubicBezTo>
                    <a:pt x="6925" y="5549"/>
                    <a:pt x="9172" y="5630"/>
                    <a:pt x="11619" y="5630"/>
                  </a:cubicBezTo>
                  <a:cubicBezTo>
                    <a:pt x="14671" y="5630"/>
                    <a:pt x="18033" y="5504"/>
                    <a:pt x="19514" y="4967"/>
                  </a:cubicBezTo>
                  <a:cubicBezTo>
                    <a:pt x="21716" y="4166"/>
                    <a:pt x="20648" y="2599"/>
                    <a:pt x="17246" y="1131"/>
                  </a:cubicBezTo>
                  <a:cubicBezTo>
                    <a:pt x="15051" y="156"/>
                    <a:pt x="12856" y="0"/>
                    <a:pt x="1122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726;p43"/>
            <p:cNvSpPr/>
            <p:nvPr/>
          </p:nvSpPr>
          <p:spPr>
            <a:xfrm>
              <a:off x="2306825" y="3269450"/>
              <a:ext cx="564600" cy="857575"/>
            </a:xfrm>
            <a:custGeom>
              <a:avLst/>
              <a:gdLst/>
              <a:ahLst/>
              <a:cxnLst/>
              <a:rect l="l" t="t" r="r" b="b"/>
              <a:pathLst>
                <a:path w="22584" h="34303" extrusionOk="0">
                  <a:moveTo>
                    <a:pt x="17046" y="0"/>
                  </a:moveTo>
                  <a:lnTo>
                    <a:pt x="7706" y="634"/>
                  </a:lnTo>
                  <a:lnTo>
                    <a:pt x="734" y="1101"/>
                  </a:lnTo>
                  <a:cubicBezTo>
                    <a:pt x="734" y="1101"/>
                    <a:pt x="968" y="19648"/>
                    <a:pt x="1635" y="25585"/>
                  </a:cubicBezTo>
                  <a:cubicBezTo>
                    <a:pt x="2269" y="31523"/>
                    <a:pt x="0" y="33391"/>
                    <a:pt x="4403" y="34058"/>
                  </a:cubicBezTo>
                  <a:cubicBezTo>
                    <a:pt x="5652" y="34256"/>
                    <a:pt x="7429" y="34301"/>
                    <a:pt x="9359" y="34301"/>
                  </a:cubicBezTo>
                  <a:cubicBezTo>
                    <a:pt x="10972" y="34301"/>
                    <a:pt x="12691" y="34270"/>
                    <a:pt x="14300" y="34270"/>
                  </a:cubicBezTo>
                  <a:cubicBezTo>
                    <a:pt x="14985" y="34270"/>
                    <a:pt x="15650" y="34275"/>
                    <a:pt x="16279" y="34292"/>
                  </a:cubicBezTo>
                  <a:cubicBezTo>
                    <a:pt x="16525" y="34299"/>
                    <a:pt x="16766" y="34302"/>
                    <a:pt x="17000" y="34302"/>
                  </a:cubicBezTo>
                  <a:cubicBezTo>
                    <a:pt x="18987" y="34302"/>
                    <a:pt x="20508" y="34037"/>
                    <a:pt x="21015" y="33291"/>
                  </a:cubicBezTo>
                  <a:cubicBezTo>
                    <a:pt x="22583" y="31089"/>
                    <a:pt x="21349" y="6205"/>
                    <a:pt x="21682" y="2436"/>
                  </a:cubicBezTo>
                  <a:lnTo>
                    <a:pt x="1704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727;p43"/>
            <p:cNvSpPr/>
            <p:nvPr/>
          </p:nvSpPr>
          <p:spPr>
            <a:xfrm>
              <a:off x="2325175" y="3418725"/>
              <a:ext cx="446175" cy="545125"/>
            </a:xfrm>
            <a:custGeom>
              <a:avLst/>
              <a:gdLst/>
              <a:ahLst/>
              <a:cxnLst/>
              <a:rect l="l" t="t" r="r" b="b"/>
              <a:pathLst>
                <a:path w="17847" h="21805" extrusionOk="0">
                  <a:moveTo>
                    <a:pt x="0" y="0"/>
                  </a:moveTo>
                  <a:lnTo>
                    <a:pt x="901" y="19614"/>
                  </a:lnTo>
                  <a:cubicBezTo>
                    <a:pt x="3083" y="21327"/>
                    <a:pt x="6339" y="21804"/>
                    <a:pt x="9345" y="21804"/>
                  </a:cubicBezTo>
                  <a:cubicBezTo>
                    <a:pt x="9970" y="21804"/>
                    <a:pt x="10584" y="21784"/>
                    <a:pt x="11175" y="21749"/>
                  </a:cubicBezTo>
                  <a:cubicBezTo>
                    <a:pt x="13310" y="21549"/>
                    <a:pt x="15478" y="21216"/>
                    <a:pt x="17579" y="20682"/>
                  </a:cubicBezTo>
                  <a:lnTo>
                    <a:pt x="17846" y="668"/>
                  </a:lnTo>
                  <a:lnTo>
                    <a:pt x="17846" y="668"/>
                  </a:lnTo>
                  <a:cubicBezTo>
                    <a:pt x="15468" y="1143"/>
                    <a:pt x="13048" y="1395"/>
                    <a:pt x="10622" y="1395"/>
                  </a:cubicBezTo>
                  <a:cubicBezTo>
                    <a:pt x="9305" y="1395"/>
                    <a:pt x="7986" y="1321"/>
                    <a:pt x="6672" y="1168"/>
                  </a:cubicBezTo>
                  <a:cubicBezTo>
                    <a:pt x="4437" y="968"/>
                    <a:pt x="2202" y="567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728;p43"/>
            <p:cNvSpPr/>
            <p:nvPr/>
          </p:nvSpPr>
          <p:spPr>
            <a:xfrm>
              <a:off x="2322675" y="3567150"/>
              <a:ext cx="338600" cy="144500"/>
            </a:xfrm>
            <a:custGeom>
              <a:avLst/>
              <a:gdLst/>
              <a:ahLst/>
              <a:cxnLst/>
              <a:rect l="l" t="t" r="r" b="b"/>
              <a:pathLst>
                <a:path w="13544" h="5780" extrusionOk="0">
                  <a:moveTo>
                    <a:pt x="167" y="1"/>
                  </a:moveTo>
                  <a:lnTo>
                    <a:pt x="0" y="5138"/>
                  </a:lnTo>
                  <a:cubicBezTo>
                    <a:pt x="0" y="5138"/>
                    <a:pt x="5005" y="5780"/>
                    <a:pt x="8171" y="5780"/>
                  </a:cubicBezTo>
                  <a:cubicBezTo>
                    <a:pt x="8614" y="5780"/>
                    <a:pt x="9021" y="5767"/>
                    <a:pt x="9373" y="5738"/>
                  </a:cubicBezTo>
                  <a:cubicBezTo>
                    <a:pt x="12242" y="5505"/>
                    <a:pt x="13543" y="5505"/>
                    <a:pt x="13543" y="5505"/>
                  </a:cubicBezTo>
                  <a:lnTo>
                    <a:pt x="13543" y="868"/>
                  </a:lnTo>
                  <a:cubicBezTo>
                    <a:pt x="13543" y="868"/>
                    <a:pt x="11504" y="938"/>
                    <a:pt x="9017" y="938"/>
                  </a:cubicBezTo>
                  <a:cubicBezTo>
                    <a:pt x="5286" y="938"/>
                    <a:pt x="547" y="782"/>
                    <a:pt x="16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729;p43"/>
            <p:cNvSpPr/>
            <p:nvPr/>
          </p:nvSpPr>
          <p:spPr>
            <a:xfrm>
              <a:off x="2330175" y="3740625"/>
              <a:ext cx="286900" cy="130825"/>
            </a:xfrm>
            <a:custGeom>
              <a:avLst/>
              <a:gdLst/>
              <a:ahLst/>
              <a:cxnLst/>
              <a:rect l="l" t="t" r="r" b="b"/>
              <a:pathLst>
                <a:path w="11476" h="5233" extrusionOk="0">
                  <a:moveTo>
                    <a:pt x="0" y="0"/>
                  </a:moveTo>
                  <a:lnTo>
                    <a:pt x="134" y="4170"/>
                  </a:lnTo>
                  <a:cubicBezTo>
                    <a:pt x="134" y="4170"/>
                    <a:pt x="7070" y="5233"/>
                    <a:pt x="9418" y="5233"/>
                  </a:cubicBezTo>
                  <a:cubicBezTo>
                    <a:pt x="9634" y="5233"/>
                    <a:pt x="9811" y="5224"/>
                    <a:pt x="9941" y="5204"/>
                  </a:cubicBezTo>
                  <a:lnTo>
                    <a:pt x="11475" y="4971"/>
                  </a:lnTo>
                  <a:cubicBezTo>
                    <a:pt x="11475" y="4971"/>
                    <a:pt x="11308" y="2335"/>
                    <a:pt x="11275" y="1235"/>
                  </a:cubicBezTo>
                  <a:cubicBezTo>
                    <a:pt x="11275" y="1235"/>
                    <a:pt x="10592" y="1258"/>
                    <a:pt x="9551" y="1258"/>
                  </a:cubicBezTo>
                  <a:cubicBezTo>
                    <a:pt x="6890" y="1258"/>
                    <a:pt x="1894" y="1103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730;p43"/>
            <p:cNvSpPr/>
            <p:nvPr/>
          </p:nvSpPr>
          <p:spPr>
            <a:xfrm>
              <a:off x="2255125" y="3007600"/>
              <a:ext cx="648800" cy="367225"/>
            </a:xfrm>
            <a:custGeom>
              <a:avLst/>
              <a:gdLst/>
              <a:ahLst/>
              <a:cxnLst/>
              <a:rect l="l" t="t" r="r" b="b"/>
              <a:pathLst>
                <a:path w="25952" h="14689" extrusionOk="0">
                  <a:moveTo>
                    <a:pt x="13915" y="1"/>
                  </a:moveTo>
                  <a:cubicBezTo>
                    <a:pt x="7683" y="1"/>
                    <a:pt x="656" y="1457"/>
                    <a:pt x="967" y="5671"/>
                  </a:cubicBezTo>
                  <a:cubicBezTo>
                    <a:pt x="967" y="5671"/>
                    <a:pt x="0" y="12676"/>
                    <a:pt x="1968" y="13577"/>
                  </a:cubicBezTo>
                  <a:cubicBezTo>
                    <a:pt x="3136" y="14077"/>
                    <a:pt x="6438" y="14411"/>
                    <a:pt x="11108" y="14611"/>
                  </a:cubicBezTo>
                  <a:cubicBezTo>
                    <a:pt x="12192" y="14663"/>
                    <a:pt x="13358" y="14689"/>
                    <a:pt x="14506" y="14689"/>
                  </a:cubicBezTo>
                  <a:cubicBezTo>
                    <a:pt x="17032" y="14689"/>
                    <a:pt x="19474" y="14563"/>
                    <a:pt x="20782" y="14311"/>
                  </a:cubicBezTo>
                  <a:cubicBezTo>
                    <a:pt x="25418" y="13443"/>
                    <a:pt x="25518" y="13343"/>
                    <a:pt x="25752" y="11142"/>
                  </a:cubicBezTo>
                  <a:cubicBezTo>
                    <a:pt x="25952" y="8940"/>
                    <a:pt x="25785" y="6071"/>
                    <a:pt x="25585" y="5404"/>
                  </a:cubicBezTo>
                  <a:cubicBezTo>
                    <a:pt x="25352" y="4737"/>
                    <a:pt x="23083" y="601"/>
                    <a:pt x="17146" y="134"/>
                  </a:cubicBezTo>
                  <a:cubicBezTo>
                    <a:pt x="16126" y="47"/>
                    <a:pt x="15033" y="1"/>
                    <a:pt x="139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731;p43"/>
            <p:cNvSpPr/>
            <p:nvPr/>
          </p:nvSpPr>
          <p:spPr>
            <a:xfrm>
              <a:off x="3246650" y="1793600"/>
              <a:ext cx="1096650" cy="1100875"/>
            </a:xfrm>
            <a:custGeom>
              <a:avLst/>
              <a:gdLst/>
              <a:ahLst/>
              <a:cxnLst/>
              <a:rect l="l" t="t" r="r" b="b"/>
              <a:pathLst>
                <a:path w="43866" h="44035" extrusionOk="0">
                  <a:moveTo>
                    <a:pt x="11566" y="1"/>
                  </a:moveTo>
                  <a:cubicBezTo>
                    <a:pt x="6375" y="1"/>
                    <a:pt x="966" y="1539"/>
                    <a:pt x="601" y="9666"/>
                  </a:cubicBezTo>
                  <a:cubicBezTo>
                    <a:pt x="1" y="22308"/>
                    <a:pt x="2336" y="35251"/>
                    <a:pt x="2336" y="35251"/>
                  </a:cubicBezTo>
                  <a:cubicBezTo>
                    <a:pt x="2336" y="35251"/>
                    <a:pt x="1202" y="41822"/>
                    <a:pt x="18247" y="42456"/>
                  </a:cubicBezTo>
                  <a:cubicBezTo>
                    <a:pt x="28554" y="42823"/>
                    <a:pt x="33649" y="44035"/>
                    <a:pt x="36343" y="44035"/>
                  </a:cubicBezTo>
                  <a:cubicBezTo>
                    <a:pt x="38061" y="44035"/>
                    <a:pt x="38802" y="43542"/>
                    <a:pt x="39295" y="42022"/>
                  </a:cubicBezTo>
                  <a:cubicBezTo>
                    <a:pt x="43865" y="28046"/>
                    <a:pt x="43565" y="22075"/>
                    <a:pt x="42831" y="12201"/>
                  </a:cubicBezTo>
                  <a:cubicBezTo>
                    <a:pt x="42010" y="1353"/>
                    <a:pt x="27983" y="539"/>
                    <a:pt x="21811" y="539"/>
                  </a:cubicBezTo>
                  <a:cubicBezTo>
                    <a:pt x="20720" y="539"/>
                    <a:pt x="19875" y="564"/>
                    <a:pt x="19391" y="564"/>
                  </a:cubicBezTo>
                  <a:cubicBezTo>
                    <a:pt x="19279" y="564"/>
                    <a:pt x="19186" y="563"/>
                    <a:pt x="19114" y="559"/>
                  </a:cubicBezTo>
                  <a:cubicBezTo>
                    <a:pt x="17268" y="476"/>
                    <a:pt x="14450" y="1"/>
                    <a:pt x="1156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732;p43"/>
            <p:cNvSpPr/>
            <p:nvPr/>
          </p:nvSpPr>
          <p:spPr>
            <a:xfrm>
              <a:off x="3246650" y="1793600"/>
              <a:ext cx="1032000" cy="1022125"/>
            </a:xfrm>
            <a:custGeom>
              <a:avLst/>
              <a:gdLst/>
              <a:ahLst/>
              <a:cxnLst/>
              <a:rect l="l" t="t" r="r" b="b"/>
              <a:pathLst>
                <a:path w="41280" h="40885" extrusionOk="0">
                  <a:moveTo>
                    <a:pt x="11566" y="1"/>
                  </a:moveTo>
                  <a:cubicBezTo>
                    <a:pt x="6375" y="1"/>
                    <a:pt x="966" y="1539"/>
                    <a:pt x="601" y="9666"/>
                  </a:cubicBezTo>
                  <a:cubicBezTo>
                    <a:pt x="1" y="22308"/>
                    <a:pt x="2336" y="35251"/>
                    <a:pt x="2336" y="35251"/>
                  </a:cubicBezTo>
                  <a:cubicBezTo>
                    <a:pt x="2336" y="35251"/>
                    <a:pt x="868" y="40855"/>
                    <a:pt x="17947" y="40855"/>
                  </a:cubicBezTo>
                  <a:cubicBezTo>
                    <a:pt x="21863" y="40855"/>
                    <a:pt x="24909" y="40885"/>
                    <a:pt x="27296" y="40885"/>
                  </a:cubicBezTo>
                  <a:cubicBezTo>
                    <a:pt x="35300" y="40885"/>
                    <a:pt x="35897" y="40548"/>
                    <a:pt x="37027" y="37619"/>
                  </a:cubicBezTo>
                  <a:cubicBezTo>
                    <a:pt x="38528" y="33783"/>
                    <a:pt x="40430" y="20307"/>
                    <a:pt x="40863" y="10867"/>
                  </a:cubicBezTo>
                  <a:cubicBezTo>
                    <a:pt x="41280" y="1679"/>
                    <a:pt x="31677" y="327"/>
                    <a:pt x="25044" y="327"/>
                  </a:cubicBezTo>
                  <a:cubicBezTo>
                    <a:pt x="22278" y="327"/>
                    <a:pt x="20028" y="562"/>
                    <a:pt x="19237" y="562"/>
                  </a:cubicBezTo>
                  <a:cubicBezTo>
                    <a:pt x="19191" y="562"/>
                    <a:pt x="19150" y="561"/>
                    <a:pt x="19114" y="559"/>
                  </a:cubicBezTo>
                  <a:cubicBezTo>
                    <a:pt x="17268" y="476"/>
                    <a:pt x="14450" y="1"/>
                    <a:pt x="1156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733;p43"/>
            <p:cNvSpPr/>
            <p:nvPr/>
          </p:nvSpPr>
          <p:spPr>
            <a:xfrm>
              <a:off x="3322550" y="1868325"/>
              <a:ext cx="880150" cy="872300"/>
            </a:xfrm>
            <a:custGeom>
              <a:avLst/>
              <a:gdLst/>
              <a:ahLst/>
              <a:cxnLst/>
              <a:rect l="l" t="t" r="r" b="b"/>
              <a:pathLst>
                <a:path w="35206" h="34892" extrusionOk="0">
                  <a:moveTo>
                    <a:pt x="9906" y="1"/>
                  </a:moveTo>
                  <a:cubicBezTo>
                    <a:pt x="5466" y="1"/>
                    <a:pt x="823" y="1314"/>
                    <a:pt x="501" y="8278"/>
                  </a:cubicBezTo>
                  <a:cubicBezTo>
                    <a:pt x="0" y="19052"/>
                    <a:pt x="2002" y="30094"/>
                    <a:pt x="2002" y="30094"/>
                  </a:cubicBezTo>
                  <a:cubicBezTo>
                    <a:pt x="2002" y="30094"/>
                    <a:pt x="734" y="34864"/>
                    <a:pt x="15311" y="34864"/>
                  </a:cubicBezTo>
                  <a:cubicBezTo>
                    <a:pt x="18720" y="34864"/>
                    <a:pt x="21357" y="34891"/>
                    <a:pt x="23414" y="34891"/>
                  </a:cubicBezTo>
                  <a:cubicBezTo>
                    <a:pt x="30132" y="34891"/>
                    <a:pt x="30652" y="34598"/>
                    <a:pt x="31623" y="32095"/>
                  </a:cubicBezTo>
                  <a:cubicBezTo>
                    <a:pt x="32857" y="28859"/>
                    <a:pt x="34525" y="17318"/>
                    <a:pt x="34858" y="9279"/>
                  </a:cubicBezTo>
                  <a:cubicBezTo>
                    <a:pt x="35206" y="1426"/>
                    <a:pt x="26996" y="281"/>
                    <a:pt x="21343" y="281"/>
                  </a:cubicBezTo>
                  <a:cubicBezTo>
                    <a:pt x="19016" y="281"/>
                    <a:pt x="17122" y="475"/>
                    <a:pt x="16436" y="475"/>
                  </a:cubicBezTo>
                  <a:cubicBezTo>
                    <a:pt x="16389" y="475"/>
                    <a:pt x="16347" y="474"/>
                    <a:pt x="16312" y="472"/>
                  </a:cubicBezTo>
                  <a:cubicBezTo>
                    <a:pt x="14746" y="401"/>
                    <a:pt x="12357" y="1"/>
                    <a:pt x="9906" y="1"/>
                  </a:cubicBezTo>
                  <a:close/>
                </a:path>
              </a:pathLst>
            </a:custGeom>
            <a:solidFill>
              <a:srgbClr val="000000"/>
            </a:solidFill>
            <a:ln w="20850" cap="flat" cmpd="sng">
              <a:solidFill>
                <a:srgbClr val="0000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734;p43"/>
            <p:cNvSpPr/>
            <p:nvPr/>
          </p:nvSpPr>
          <p:spPr>
            <a:xfrm>
              <a:off x="3372575" y="2100275"/>
              <a:ext cx="821450" cy="520400"/>
            </a:xfrm>
            <a:custGeom>
              <a:avLst/>
              <a:gdLst/>
              <a:ahLst/>
              <a:cxnLst/>
              <a:rect l="l" t="t" r="r" b="b"/>
              <a:pathLst>
                <a:path w="32858" h="20816" extrusionOk="0">
                  <a:moveTo>
                    <a:pt x="32857" y="1"/>
                  </a:moveTo>
                  <a:lnTo>
                    <a:pt x="1" y="2081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735;p43"/>
            <p:cNvSpPr/>
            <p:nvPr/>
          </p:nvSpPr>
          <p:spPr>
            <a:xfrm>
              <a:off x="3322550" y="1868325"/>
              <a:ext cx="880150" cy="752350"/>
            </a:xfrm>
            <a:custGeom>
              <a:avLst/>
              <a:gdLst/>
              <a:ahLst/>
              <a:cxnLst/>
              <a:rect l="l" t="t" r="r" b="b"/>
              <a:pathLst>
                <a:path w="35206" h="30094" extrusionOk="0">
                  <a:moveTo>
                    <a:pt x="9906" y="1"/>
                  </a:moveTo>
                  <a:cubicBezTo>
                    <a:pt x="5466" y="1"/>
                    <a:pt x="823" y="1314"/>
                    <a:pt x="501" y="8278"/>
                  </a:cubicBezTo>
                  <a:cubicBezTo>
                    <a:pt x="0" y="19052"/>
                    <a:pt x="2002" y="30094"/>
                    <a:pt x="2002" y="30094"/>
                  </a:cubicBezTo>
                  <a:lnTo>
                    <a:pt x="34858" y="9279"/>
                  </a:lnTo>
                  <a:cubicBezTo>
                    <a:pt x="35206" y="1426"/>
                    <a:pt x="26996" y="281"/>
                    <a:pt x="21343" y="281"/>
                  </a:cubicBezTo>
                  <a:cubicBezTo>
                    <a:pt x="19016" y="281"/>
                    <a:pt x="17122" y="475"/>
                    <a:pt x="16436" y="475"/>
                  </a:cubicBezTo>
                  <a:cubicBezTo>
                    <a:pt x="16389" y="475"/>
                    <a:pt x="16347" y="474"/>
                    <a:pt x="16312" y="472"/>
                  </a:cubicBezTo>
                  <a:cubicBezTo>
                    <a:pt x="14746" y="401"/>
                    <a:pt x="12357" y="1"/>
                    <a:pt x="990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736;p43"/>
            <p:cNvSpPr/>
            <p:nvPr/>
          </p:nvSpPr>
          <p:spPr>
            <a:xfrm>
              <a:off x="3322550" y="1805075"/>
              <a:ext cx="883975" cy="815600"/>
            </a:xfrm>
            <a:custGeom>
              <a:avLst/>
              <a:gdLst/>
              <a:ahLst/>
              <a:cxnLst/>
              <a:rect l="l" t="t" r="r" b="b"/>
              <a:pathLst>
                <a:path w="35359" h="32624" fill="none" extrusionOk="0">
                  <a:moveTo>
                    <a:pt x="2002" y="32624"/>
                  </a:moveTo>
                  <a:cubicBezTo>
                    <a:pt x="2002" y="32624"/>
                    <a:pt x="0" y="21582"/>
                    <a:pt x="501" y="10808"/>
                  </a:cubicBezTo>
                  <a:cubicBezTo>
                    <a:pt x="1001" y="0"/>
                    <a:pt x="11909" y="2802"/>
                    <a:pt x="16312" y="3002"/>
                  </a:cubicBezTo>
                  <a:cubicBezTo>
                    <a:pt x="18113" y="3102"/>
                    <a:pt x="35359" y="501"/>
                    <a:pt x="34858" y="11809"/>
                  </a:cubicBezTo>
                </a:path>
              </a:pathLst>
            </a:custGeom>
            <a:noFill/>
            <a:ln w="208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737;p43"/>
            <p:cNvSpPr/>
            <p:nvPr/>
          </p:nvSpPr>
          <p:spPr>
            <a:xfrm>
              <a:off x="3410100" y="1956000"/>
              <a:ext cx="81750" cy="130950"/>
            </a:xfrm>
            <a:custGeom>
              <a:avLst/>
              <a:gdLst/>
              <a:ahLst/>
              <a:cxnLst/>
              <a:rect l="l" t="t" r="r" b="b"/>
              <a:pathLst>
                <a:path w="3270" h="5238" extrusionOk="0">
                  <a:moveTo>
                    <a:pt x="1502" y="1"/>
                  </a:moveTo>
                  <a:cubicBezTo>
                    <a:pt x="1302" y="1"/>
                    <a:pt x="1068" y="34"/>
                    <a:pt x="835" y="101"/>
                  </a:cubicBezTo>
                  <a:cubicBezTo>
                    <a:pt x="568" y="134"/>
                    <a:pt x="301" y="234"/>
                    <a:pt x="34" y="334"/>
                  </a:cubicBezTo>
                  <a:lnTo>
                    <a:pt x="34" y="1035"/>
                  </a:lnTo>
                  <a:cubicBezTo>
                    <a:pt x="301" y="902"/>
                    <a:pt x="568" y="768"/>
                    <a:pt x="801" y="701"/>
                  </a:cubicBezTo>
                  <a:cubicBezTo>
                    <a:pt x="1068" y="635"/>
                    <a:pt x="1268" y="601"/>
                    <a:pt x="1502" y="601"/>
                  </a:cubicBezTo>
                  <a:cubicBezTo>
                    <a:pt x="1802" y="601"/>
                    <a:pt x="2069" y="668"/>
                    <a:pt x="2236" y="835"/>
                  </a:cubicBezTo>
                  <a:cubicBezTo>
                    <a:pt x="2436" y="1002"/>
                    <a:pt x="2536" y="1235"/>
                    <a:pt x="2536" y="1502"/>
                  </a:cubicBezTo>
                  <a:cubicBezTo>
                    <a:pt x="2536" y="1669"/>
                    <a:pt x="2503" y="1869"/>
                    <a:pt x="2402" y="2036"/>
                  </a:cubicBezTo>
                  <a:cubicBezTo>
                    <a:pt x="2302" y="2202"/>
                    <a:pt x="2169" y="2403"/>
                    <a:pt x="1935" y="2669"/>
                  </a:cubicBezTo>
                  <a:cubicBezTo>
                    <a:pt x="1835" y="2803"/>
                    <a:pt x="1535" y="3103"/>
                    <a:pt x="1068" y="3570"/>
                  </a:cubicBezTo>
                  <a:cubicBezTo>
                    <a:pt x="635" y="4004"/>
                    <a:pt x="268" y="4371"/>
                    <a:pt x="1" y="4638"/>
                  </a:cubicBezTo>
                  <a:lnTo>
                    <a:pt x="1" y="5238"/>
                  </a:lnTo>
                  <a:lnTo>
                    <a:pt x="3270" y="5238"/>
                  </a:lnTo>
                  <a:lnTo>
                    <a:pt x="3270" y="4638"/>
                  </a:lnTo>
                  <a:lnTo>
                    <a:pt x="835" y="4638"/>
                  </a:lnTo>
                  <a:cubicBezTo>
                    <a:pt x="1402" y="4070"/>
                    <a:pt x="1835" y="3637"/>
                    <a:pt x="2136" y="3303"/>
                  </a:cubicBezTo>
                  <a:cubicBezTo>
                    <a:pt x="2436" y="3003"/>
                    <a:pt x="2636" y="2803"/>
                    <a:pt x="2703" y="2736"/>
                  </a:cubicBezTo>
                  <a:cubicBezTo>
                    <a:pt x="2903" y="2469"/>
                    <a:pt x="3036" y="2269"/>
                    <a:pt x="3103" y="2069"/>
                  </a:cubicBezTo>
                  <a:cubicBezTo>
                    <a:pt x="3203" y="1869"/>
                    <a:pt x="3236" y="1669"/>
                    <a:pt x="3236" y="1469"/>
                  </a:cubicBezTo>
                  <a:cubicBezTo>
                    <a:pt x="3236" y="1035"/>
                    <a:pt x="3070" y="668"/>
                    <a:pt x="2769" y="401"/>
                  </a:cubicBezTo>
                  <a:cubicBezTo>
                    <a:pt x="2436" y="134"/>
                    <a:pt x="2036" y="1"/>
                    <a:pt x="150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738;p43"/>
            <p:cNvSpPr/>
            <p:nvPr/>
          </p:nvSpPr>
          <p:spPr>
            <a:xfrm>
              <a:off x="3517675" y="1958500"/>
              <a:ext cx="94275" cy="128450"/>
            </a:xfrm>
            <a:custGeom>
              <a:avLst/>
              <a:gdLst/>
              <a:ahLst/>
              <a:cxnLst/>
              <a:rect l="l" t="t" r="r" b="b"/>
              <a:pathLst>
                <a:path w="3771" h="5138" extrusionOk="0">
                  <a:moveTo>
                    <a:pt x="2336" y="601"/>
                  </a:moveTo>
                  <a:lnTo>
                    <a:pt x="2336" y="3337"/>
                  </a:lnTo>
                  <a:lnTo>
                    <a:pt x="568" y="3337"/>
                  </a:lnTo>
                  <a:lnTo>
                    <a:pt x="2336" y="601"/>
                  </a:lnTo>
                  <a:close/>
                  <a:moveTo>
                    <a:pt x="2169" y="1"/>
                  </a:moveTo>
                  <a:lnTo>
                    <a:pt x="1" y="3270"/>
                  </a:lnTo>
                  <a:lnTo>
                    <a:pt x="1" y="3937"/>
                  </a:lnTo>
                  <a:lnTo>
                    <a:pt x="2336" y="3937"/>
                  </a:lnTo>
                  <a:lnTo>
                    <a:pt x="2336" y="5138"/>
                  </a:lnTo>
                  <a:lnTo>
                    <a:pt x="3036" y="5138"/>
                  </a:lnTo>
                  <a:lnTo>
                    <a:pt x="3036" y="3937"/>
                  </a:lnTo>
                  <a:lnTo>
                    <a:pt x="3770" y="3937"/>
                  </a:lnTo>
                  <a:lnTo>
                    <a:pt x="3770" y="3337"/>
                  </a:lnTo>
                  <a:lnTo>
                    <a:pt x="3036" y="3337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739;p43"/>
            <p:cNvSpPr/>
            <p:nvPr/>
          </p:nvSpPr>
          <p:spPr>
            <a:xfrm>
              <a:off x="3769525" y="1958500"/>
              <a:ext cx="76750" cy="128450"/>
            </a:xfrm>
            <a:custGeom>
              <a:avLst/>
              <a:gdLst/>
              <a:ahLst/>
              <a:cxnLst/>
              <a:rect l="l" t="t" r="r" b="b"/>
              <a:pathLst>
                <a:path w="3070" h="5138" extrusionOk="0">
                  <a:moveTo>
                    <a:pt x="1235" y="1"/>
                  </a:moveTo>
                  <a:lnTo>
                    <a:pt x="1" y="234"/>
                  </a:lnTo>
                  <a:lnTo>
                    <a:pt x="1" y="868"/>
                  </a:lnTo>
                  <a:lnTo>
                    <a:pt x="1235" y="635"/>
                  </a:lnTo>
                  <a:lnTo>
                    <a:pt x="1235" y="4538"/>
                  </a:lnTo>
                  <a:lnTo>
                    <a:pt x="101" y="4538"/>
                  </a:lnTo>
                  <a:lnTo>
                    <a:pt x="101" y="5138"/>
                  </a:lnTo>
                  <a:lnTo>
                    <a:pt x="3070" y="5138"/>
                  </a:lnTo>
                  <a:lnTo>
                    <a:pt x="3070" y="4538"/>
                  </a:lnTo>
                  <a:lnTo>
                    <a:pt x="1902" y="4538"/>
                  </a:lnTo>
                  <a:lnTo>
                    <a:pt x="190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740;p43"/>
            <p:cNvSpPr/>
            <p:nvPr/>
          </p:nvSpPr>
          <p:spPr>
            <a:xfrm>
              <a:off x="3875450" y="1956000"/>
              <a:ext cx="85075" cy="133475"/>
            </a:xfrm>
            <a:custGeom>
              <a:avLst/>
              <a:gdLst/>
              <a:ahLst/>
              <a:cxnLst/>
              <a:rect l="l" t="t" r="r" b="b"/>
              <a:pathLst>
                <a:path w="3403" h="5339" extrusionOk="0">
                  <a:moveTo>
                    <a:pt x="1568" y="1"/>
                  </a:moveTo>
                  <a:cubicBezTo>
                    <a:pt x="1368" y="1"/>
                    <a:pt x="1134" y="34"/>
                    <a:pt x="901" y="68"/>
                  </a:cubicBezTo>
                  <a:cubicBezTo>
                    <a:pt x="667" y="101"/>
                    <a:pt x="434" y="134"/>
                    <a:pt x="167" y="234"/>
                  </a:cubicBezTo>
                  <a:lnTo>
                    <a:pt x="167" y="835"/>
                  </a:lnTo>
                  <a:cubicBezTo>
                    <a:pt x="434" y="768"/>
                    <a:pt x="667" y="701"/>
                    <a:pt x="867" y="635"/>
                  </a:cubicBezTo>
                  <a:cubicBezTo>
                    <a:pt x="1101" y="601"/>
                    <a:pt x="1301" y="601"/>
                    <a:pt x="1501" y="601"/>
                  </a:cubicBezTo>
                  <a:cubicBezTo>
                    <a:pt x="1835" y="601"/>
                    <a:pt x="2102" y="668"/>
                    <a:pt x="2302" y="801"/>
                  </a:cubicBezTo>
                  <a:cubicBezTo>
                    <a:pt x="2468" y="935"/>
                    <a:pt x="2569" y="1135"/>
                    <a:pt x="2569" y="1402"/>
                  </a:cubicBezTo>
                  <a:cubicBezTo>
                    <a:pt x="2569" y="1669"/>
                    <a:pt x="2502" y="1869"/>
                    <a:pt x="2302" y="2002"/>
                  </a:cubicBezTo>
                  <a:cubicBezTo>
                    <a:pt x="2135" y="2136"/>
                    <a:pt x="1868" y="2202"/>
                    <a:pt x="1534" y="2202"/>
                  </a:cubicBezTo>
                  <a:lnTo>
                    <a:pt x="901" y="2202"/>
                  </a:lnTo>
                  <a:lnTo>
                    <a:pt x="901" y="2770"/>
                  </a:lnTo>
                  <a:lnTo>
                    <a:pt x="1501" y="2770"/>
                  </a:lnTo>
                  <a:cubicBezTo>
                    <a:pt x="1868" y="2770"/>
                    <a:pt x="2168" y="2870"/>
                    <a:pt x="2368" y="3036"/>
                  </a:cubicBezTo>
                  <a:cubicBezTo>
                    <a:pt x="2602" y="3203"/>
                    <a:pt x="2702" y="3437"/>
                    <a:pt x="2702" y="3737"/>
                  </a:cubicBezTo>
                  <a:cubicBezTo>
                    <a:pt x="2702" y="4070"/>
                    <a:pt x="2569" y="4337"/>
                    <a:pt x="2368" y="4504"/>
                  </a:cubicBezTo>
                  <a:cubicBezTo>
                    <a:pt x="2135" y="4671"/>
                    <a:pt x="1801" y="4738"/>
                    <a:pt x="1368" y="4738"/>
                  </a:cubicBezTo>
                  <a:cubicBezTo>
                    <a:pt x="1101" y="4738"/>
                    <a:pt x="867" y="4738"/>
                    <a:pt x="634" y="4671"/>
                  </a:cubicBezTo>
                  <a:cubicBezTo>
                    <a:pt x="400" y="4604"/>
                    <a:pt x="200" y="4537"/>
                    <a:pt x="0" y="4404"/>
                  </a:cubicBezTo>
                  <a:lnTo>
                    <a:pt x="0" y="5071"/>
                  </a:lnTo>
                  <a:cubicBezTo>
                    <a:pt x="234" y="5171"/>
                    <a:pt x="500" y="5238"/>
                    <a:pt x="701" y="5271"/>
                  </a:cubicBezTo>
                  <a:cubicBezTo>
                    <a:pt x="934" y="5305"/>
                    <a:pt x="1168" y="5338"/>
                    <a:pt x="1368" y="5338"/>
                  </a:cubicBezTo>
                  <a:cubicBezTo>
                    <a:pt x="2035" y="5338"/>
                    <a:pt x="2535" y="5205"/>
                    <a:pt x="2869" y="4904"/>
                  </a:cubicBezTo>
                  <a:cubicBezTo>
                    <a:pt x="3202" y="4638"/>
                    <a:pt x="3402" y="4237"/>
                    <a:pt x="3402" y="3737"/>
                  </a:cubicBezTo>
                  <a:cubicBezTo>
                    <a:pt x="3402" y="3403"/>
                    <a:pt x="3302" y="3136"/>
                    <a:pt x="3102" y="2903"/>
                  </a:cubicBezTo>
                  <a:cubicBezTo>
                    <a:pt x="2935" y="2669"/>
                    <a:pt x="2669" y="2536"/>
                    <a:pt x="2335" y="2469"/>
                  </a:cubicBezTo>
                  <a:cubicBezTo>
                    <a:pt x="2635" y="2403"/>
                    <a:pt x="2869" y="2269"/>
                    <a:pt x="3036" y="2069"/>
                  </a:cubicBezTo>
                  <a:cubicBezTo>
                    <a:pt x="3202" y="1869"/>
                    <a:pt x="3269" y="1635"/>
                    <a:pt x="3269" y="1335"/>
                  </a:cubicBezTo>
                  <a:cubicBezTo>
                    <a:pt x="3269" y="935"/>
                    <a:pt x="3102" y="601"/>
                    <a:pt x="2802" y="368"/>
                  </a:cubicBezTo>
                  <a:cubicBezTo>
                    <a:pt x="2502" y="134"/>
                    <a:pt x="2068" y="1"/>
                    <a:pt x="156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741;p43"/>
            <p:cNvSpPr/>
            <p:nvPr/>
          </p:nvSpPr>
          <p:spPr>
            <a:xfrm>
              <a:off x="3993025" y="2065250"/>
              <a:ext cx="18375" cy="21700"/>
            </a:xfrm>
            <a:custGeom>
              <a:avLst/>
              <a:gdLst/>
              <a:ahLst/>
              <a:cxnLst/>
              <a:rect l="l" t="t" r="r" b="b"/>
              <a:pathLst>
                <a:path w="735" h="868" extrusionOk="0">
                  <a:moveTo>
                    <a:pt x="0" y="1"/>
                  </a:moveTo>
                  <a:lnTo>
                    <a:pt x="0" y="868"/>
                  </a:lnTo>
                  <a:lnTo>
                    <a:pt x="734" y="868"/>
                  </a:lnTo>
                  <a:lnTo>
                    <a:pt x="73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742;p43"/>
            <p:cNvSpPr/>
            <p:nvPr/>
          </p:nvSpPr>
          <p:spPr>
            <a:xfrm>
              <a:off x="4042225" y="1956000"/>
              <a:ext cx="88425" cy="133475"/>
            </a:xfrm>
            <a:custGeom>
              <a:avLst/>
              <a:gdLst/>
              <a:ahLst/>
              <a:cxnLst/>
              <a:rect l="l" t="t" r="r" b="b"/>
              <a:pathLst>
                <a:path w="3537" h="5339" extrusionOk="0">
                  <a:moveTo>
                    <a:pt x="1768" y="568"/>
                  </a:moveTo>
                  <a:cubicBezTo>
                    <a:pt x="2135" y="568"/>
                    <a:pt x="2402" y="735"/>
                    <a:pt x="2569" y="1068"/>
                  </a:cubicBezTo>
                  <a:cubicBezTo>
                    <a:pt x="2769" y="1435"/>
                    <a:pt x="2869" y="1969"/>
                    <a:pt x="2869" y="2669"/>
                  </a:cubicBezTo>
                  <a:cubicBezTo>
                    <a:pt x="2869" y="3370"/>
                    <a:pt x="2769" y="3904"/>
                    <a:pt x="2569" y="4271"/>
                  </a:cubicBezTo>
                  <a:cubicBezTo>
                    <a:pt x="2402" y="4604"/>
                    <a:pt x="2135" y="4771"/>
                    <a:pt x="1768" y="4771"/>
                  </a:cubicBezTo>
                  <a:cubicBezTo>
                    <a:pt x="1401" y="4771"/>
                    <a:pt x="1135" y="4604"/>
                    <a:pt x="968" y="4271"/>
                  </a:cubicBezTo>
                  <a:cubicBezTo>
                    <a:pt x="768" y="3904"/>
                    <a:pt x="701" y="3370"/>
                    <a:pt x="701" y="2669"/>
                  </a:cubicBezTo>
                  <a:cubicBezTo>
                    <a:pt x="701" y="1969"/>
                    <a:pt x="768" y="1435"/>
                    <a:pt x="968" y="1068"/>
                  </a:cubicBezTo>
                  <a:cubicBezTo>
                    <a:pt x="1135" y="735"/>
                    <a:pt x="1401" y="568"/>
                    <a:pt x="1768" y="568"/>
                  </a:cubicBezTo>
                  <a:close/>
                  <a:moveTo>
                    <a:pt x="1768" y="1"/>
                  </a:moveTo>
                  <a:cubicBezTo>
                    <a:pt x="1201" y="1"/>
                    <a:pt x="768" y="234"/>
                    <a:pt x="434" y="701"/>
                  </a:cubicBezTo>
                  <a:cubicBezTo>
                    <a:pt x="134" y="1135"/>
                    <a:pt x="0" y="1802"/>
                    <a:pt x="0" y="2669"/>
                  </a:cubicBezTo>
                  <a:cubicBezTo>
                    <a:pt x="0" y="3537"/>
                    <a:pt x="134" y="4204"/>
                    <a:pt x="434" y="4671"/>
                  </a:cubicBezTo>
                  <a:cubicBezTo>
                    <a:pt x="768" y="5105"/>
                    <a:pt x="1201" y="5338"/>
                    <a:pt x="1768" y="5338"/>
                  </a:cubicBezTo>
                  <a:cubicBezTo>
                    <a:pt x="2335" y="5338"/>
                    <a:pt x="2802" y="5105"/>
                    <a:pt x="3103" y="4671"/>
                  </a:cubicBezTo>
                  <a:cubicBezTo>
                    <a:pt x="3403" y="4204"/>
                    <a:pt x="3536" y="3537"/>
                    <a:pt x="3536" y="2669"/>
                  </a:cubicBezTo>
                  <a:cubicBezTo>
                    <a:pt x="3536" y="1802"/>
                    <a:pt x="3403" y="1135"/>
                    <a:pt x="3103" y="701"/>
                  </a:cubicBezTo>
                  <a:cubicBezTo>
                    <a:pt x="2802" y="234"/>
                    <a:pt x="2335" y="1"/>
                    <a:pt x="176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743;p43"/>
            <p:cNvSpPr/>
            <p:nvPr/>
          </p:nvSpPr>
          <p:spPr>
            <a:xfrm>
              <a:off x="3429275" y="2304600"/>
              <a:ext cx="216025" cy="326925"/>
            </a:xfrm>
            <a:custGeom>
              <a:avLst/>
              <a:gdLst/>
              <a:ahLst/>
              <a:cxnLst/>
              <a:rect l="l" t="t" r="r" b="b"/>
              <a:pathLst>
                <a:path w="8641" h="13077" extrusionOk="0">
                  <a:moveTo>
                    <a:pt x="4304" y="1334"/>
                  </a:moveTo>
                  <a:cubicBezTo>
                    <a:pt x="5038" y="1334"/>
                    <a:pt x="5605" y="1535"/>
                    <a:pt x="6039" y="1902"/>
                  </a:cubicBezTo>
                  <a:cubicBezTo>
                    <a:pt x="6439" y="2268"/>
                    <a:pt x="6639" y="2769"/>
                    <a:pt x="6639" y="3436"/>
                  </a:cubicBezTo>
                  <a:cubicBezTo>
                    <a:pt x="6639" y="4070"/>
                    <a:pt x="6439" y="4570"/>
                    <a:pt x="6039" y="4937"/>
                  </a:cubicBezTo>
                  <a:cubicBezTo>
                    <a:pt x="5605" y="5304"/>
                    <a:pt x="5038" y="5504"/>
                    <a:pt x="4304" y="5504"/>
                  </a:cubicBezTo>
                  <a:cubicBezTo>
                    <a:pt x="3570" y="5504"/>
                    <a:pt x="3003" y="5304"/>
                    <a:pt x="2603" y="4937"/>
                  </a:cubicBezTo>
                  <a:cubicBezTo>
                    <a:pt x="2169" y="4570"/>
                    <a:pt x="1969" y="4070"/>
                    <a:pt x="1969" y="3436"/>
                  </a:cubicBezTo>
                  <a:cubicBezTo>
                    <a:pt x="1969" y="2769"/>
                    <a:pt x="2169" y="2268"/>
                    <a:pt x="2603" y="1902"/>
                  </a:cubicBezTo>
                  <a:cubicBezTo>
                    <a:pt x="3003" y="1535"/>
                    <a:pt x="3570" y="1334"/>
                    <a:pt x="4304" y="1334"/>
                  </a:cubicBezTo>
                  <a:close/>
                  <a:moveTo>
                    <a:pt x="4304" y="6838"/>
                  </a:moveTo>
                  <a:cubicBezTo>
                    <a:pt x="5138" y="6838"/>
                    <a:pt x="5772" y="7072"/>
                    <a:pt x="6239" y="7506"/>
                  </a:cubicBezTo>
                  <a:cubicBezTo>
                    <a:pt x="6706" y="7939"/>
                    <a:pt x="6939" y="8506"/>
                    <a:pt x="6939" y="9273"/>
                  </a:cubicBezTo>
                  <a:cubicBezTo>
                    <a:pt x="6939" y="10041"/>
                    <a:pt x="6706" y="10641"/>
                    <a:pt x="6239" y="11075"/>
                  </a:cubicBezTo>
                  <a:cubicBezTo>
                    <a:pt x="5772" y="11508"/>
                    <a:pt x="5105" y="11709"/>
                    <a:pt x="4304" y="11709"/>
                  </a:cubicBezTo>
                  <a:cubicBezTo>
                    <a:pt x="3503" y="11709"/>
                    <a:pt x="2870" y="11508"/>
                    <a:pt x="2403" y="11075"/>
                  </a:cubicBezTo>
                  <a:cubicBezTo>
                    <a:pt x="1936" y="10641"/>
                    <a:pt x="1702" y="10041"/>
                    <a:pt x="1702" y="9273"/>
                  </a:cubicBezTo>
                  <a:cubicBezTo>
                    <a:pt x="1702" y="8506"/>
                    <a:pt x="1936" y="7939"/>
                    <a:pt x="2403" y="7506"/>
                  </a:cubicBezTo>
                  <a:cubicBezTo>
                    <a:pt x="2870" y="7072"/>
                    <a:pt x="3503" y="6838"/>
                    <a:pt x="4304" y="6838"/>
                  </a:cubicBezTo>
                  <a:close/>
                  <a:moveTo>
                    <a:pt x="4304" y="0"/>
                  </a:moveTo>
                  <a:cubicBezTo>
                    <a:pt x="3070" y="0"/>
                    <a:pt x="2069" y="300"/>
                    <a:pt x="1369" y="867"/>
                  </a:cubicBezTo>
                  <a:cubicBezTo>
                    <a:pt x="635" y="1468"/>
                    <a:pt x="301" y="2268"/>
                    <a:pt x="301" y="3269"/>
                  </a:cubicBezTo>
                  <a:cubicBezTo>
                    <a:pt x="301" y="3970"/>
                    <a:pt x="501" y="4603"/>
                    <a:pt x="902" y="5104"/>
                  </a:cubicBezTo>
                  <a:cubicBezTo>
                    <a:pt x="1302" y="5604"/>
                    <a:pt x="1869" y="5938"/>
                    <a:pt x="2603" y="6105"/>
                  </a:cubicBezTo>
                  <a:cubicBezTo>
                    <a:pt x="1769" y="6305"/>
                    <a:pt x="1135" y="6672"/>
                    <a:pt x="668" y="7239"/>
                  </a:cubicBezTo>
                  <a:cubicBezTo>
                    <a:pt x="234" y="7806"/>
                    <a:pt x="1" y="8473"/>
                    <a:pt x="1" y="9273"/>
                  </a:cubicBezTo>
                  <a:cubicBezTo>
                    <a:pt x="1" y="10508"/>
                    <a:pt x="368" y="11442"/>
                    <a:pt x="1102" y="12075"/>
                  </a:cubicBezTo>
                  <a:cubicBezTo>
                    <a:pt x="1836" y="12743"/>
                    <a:pt x="2936" y="13076"/>
                    <a:pt x="4304" y="13076"/>
                  </a:cubicBezTo>
                  <a:cubicBezTo>
                    <a:pt x="5705" y="13076"/>
                    <a:pt x="6772" y="12743"/>
                    <a:pt x="7506" y="12075"/>
                  </a:cubicBezTo>
                  <a:cubicBezTo>
                    <a:pt x="8274" y="11442"/>
                    <a:pt x="8640" y="10508"/>
                    <a:pt x="8640" y="9273"/>
                  </a:cubicBezTo>
                  <a:cubicBezTo>
                    <a:pt x="8640" y="8473"/>
                    <a:pt x="8407" y="7806"/>
                    <a:pt x="7940" y="7239"/>
                  </a:cubicBezTo>
                  <a:cubicBezTo>
                    <a:pt x="7473" y="6672"/>
                    <a:pt x="6839" y="6305"/>
                    <a:pt x="6039" y="6105"/>
                  </a:cubicBezTo>
                  <a:cubicBezTo>
                    <a:pt x="6739" y="5938"/>
                    <a:pt x="7306" y="5604"/>
                    <a:pt x="7706" y="5104"/>
                  </a:cubicBezTo>
                  <a:cubicBezTo>
                    <a:pt x="8140" y="4603"/>
                    <a:pt x="8340" y="3970"/>
                    <a:pt x="8340" y="3269"/>
                  </a:cubicBezTo>
                  <a:cubicBezTo>
                    <a:pt x="8340" y="2268"/>
                    <a:pt x="7973" y="1468"/>
                    <a:pt x="7273" y="867"/>
                  </a:cubicBezTo>
                  <a:cubicBezTo>
                    <a:pt x="6539" y="300"/>
                    <a:pt x="5572" y="0"/>
                    <a:pt x="430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744;p43"/>
            <p:cNvSpPr/>
            <p:nvPr/>
          </p:nvSpPr>
          <p:spPr>
            <a:xfrm>
              <a:off x="3721150" y="2571450"/>
              <a:ext cx="44225" cy="54225"/>
            </a:xfrm>
            <a:custGeom>
              <a:avLst/>
              <a:gdLst/>
              <a:ahLst/>
              <a:cxnLst/>
              <a:rect l="l" t="t" r="r" b="b"/>
              <a:pathLst>
                <a:path w="1769" h="2169" extrusionOk="0">
                  <a:moveTo>
                    <a:pt x="1" y="0"/>
                  </a:moveTo>
                  <a:lnTo>
                    <a:pt x="1" y="2169"/>
                  </a:lnTo>
                  <a:lnTo>
                    <a:pt x="1769" y="2169"/>
                  </a:lnTo>
                  <a:lnTo>
                    <a:pt x="17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745;p43"/>
            <p:cNvSpPr/>
            <p:nvPr/>
          </p:nvSpPr>
          <p:spPr>
            <a:xfrm>
              <a:off x="3845425" y="2310425"/>
              <a:ext cx="203500" cy="321100"/>
            </a:xfrm>
            <a:custGeom>
              <a:avLst/>
              <a:gdLst/>
              <a:ahLst/>
              <a:cxnLst/>
              <a:rect l="l" t="t" r="r" b="b"/>
              <a:pathLst>
                <a:path w="8140" h="12844" extrusionOk="0">
                  <a:moveTo>
                    <a:pt x="534" y="1"/>
                  </a:moveTo>
                  <a:lnTo>
                    <a:pt x="534" y="6339"/>
                  </a:lnTo>
                  <a:cubicBezTo>
                    <a:pt x="1001" y="6105"/>
                    <a:pt x="1468" y="5938"/>
                    <a:pt x="1902" y="5838"/>
                  </a:cubicBezTo>
                  <a:cubicBezTo>
                    <a:pt x="2369" y="5738"/>
                    <a:pt x="2836" y="5705"/>
                    <a:pt x="3269" y="5705"/>
                  </a:cubicBezTo>
                  <a:cubicBezTo>
                    <a:pt x="4237" y="5705"/>
                    <a:pt x="5037" y="5938"/>
                    <a:pt x="5604" y="6472"/>
                  </a:cubicBezTo>
                  <a:cubicBezTo>
                    <a:pt x="6171" y="6972"/>
                    <a:pt x="6438" y="7673"/>
                    <a:pt x="6438" y="8540"/>
                  </a:cubicBezTo>
                  <a:cubicBezTo>
                    <a:pt x="6438" y="9441"/>
                    <a:pt x="6171" y="10108"/>
                    <a:pt x="5604" y="10642"/>
                  </a:cubicBezTo>
                  <a:cubicBezTo>
                    <a:pt x="5037" y="11142"/>
                    <a:pt x="4237" y="11409"/>
                    <a:pt x="3269" y="11409"/>
                  </a:cubicBezTo>
                  <a:cubicBezTo>
                    <a:pt x="2669" y="11409"/>
                    <a:pt x="2102" y="11342"/>
                    <a:pt x="1568" y="11209"/>
                  </a:cubicBezTo>
                  <a:cubicBezTo>
                    <a:pt x="1034" y="11075"/>
                    <a:pt x="501" y="10875"/>
                    <a:pt x="0" y="10575"/>
                  </a:cubicBezTo>
                  <a:lnTo>
                    <a:pt x="0" y="12309"/>
                  </a:lnTo>
                  <a:cubicBezTo>
                    <a:pt x="567" y="12476"/>
                    <a:pt x="1134" y="12610"/>
                    <a:pt x="1701" y="12710"/>
                  </a:cubicBezTo>
                  <a:cubicBezTo>
                    <a:pt x="2235" y="12776"/>
                    <a:pt x="2769" y="12843"/>
                    <a:pt x="3303" y="12843"/>
                  </a:cubicBezTo>
                  <a:cubicBezTo>
                    <a:pt x="4837" y="12843"/>
                    <a:pt x="6038" y="12476"/>
                    <a:pt x="6872" y="11709"/>
                  </a:cubicBezTo>
                  <a:cubicBezTo>
                    <a:pt x="7739" y="10975"/>
                    <a:pt x="8139" y="9908"/>
                    <a:pt x="8139" y="8540"/>
                  </a:cubicBezTo>
                  <a:cubicBezTo>
                    <a:pt x="8139" y="7239"/>
                    <a:pt x="7739" y="6205"/>
                    <a:pt x="6905" y="5405"/>
                  </a:cubicBezTo>
                  <a:cubicBezTo>
                    <a:pt x="6105" y="4637"/>
                    <a:pt x="4970" y="4270"/>
                    <a:pt x="3569" y="4270"/>
                  </a:cubicBezTo>
                  <a:cubicBezTo>
                    <a:pt x="3336" y="4270"/>
                    <a:pt x="3069" y="4270"/>
                    <a:pt x="2836" y="4337"/>
                  </a:cubicBezTo>
                  <a:cubicBezTo>
                    <a:pt x="2569" y="4370"/>
                    <a:pt x="2335" y="4437"/>
                    <a:pt x="2102" y="4504"/>
                  </a:cubicBezTo>
                  <a:lnTo>
                    <a:pt x="2102" y="1435"/>
                  </a:lnTo>
                  <a:lnTo>
                    <a:pt x="7205" y="1435"/>
                  </a:lnTo>
                  <a:lnTo>
                    <a:pt x="72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746;p43"/>
            <p:cNvSpPr/>
            <p:nvPr/>
          </p:nvSpPr>
          <p:spPr>
            <a:xfrm>
              <a:off x="3408450" y="2304600"/>
              <a:ext cx="216000" cy="326925"/>
            </a:xfrm>
            <a:custGeom>
              <a:avLst/>
              <a:gdLst/>
              <a:ahLst/>
              <a:cxnLst/>
              <a:rect l="l" t="t" r="r" b="b"/>
              <a:pathLst>
                <a:path w="8640" h="13077" extrusionOk="0">
                  <a:moveTo>
                    <a:pt x="4303" y="1334"/>
                  </a:moveTo>
                  <a:cubicBezTo>
                    <a:pt x="5037" y="1334"/>
                    <a:pt x="5604" y="1535"/>
                    <a:pt x="6038" y="1902"/>
                  </a:cubicBezTo>
                  <a:cubicBezTo>
                    <a:pt x="6438" y="2268"/>
                    <a:pt x="6638" y="2769"/>
                    <a:pt x="6638" y="3436"/>
                  </a:cubicBezTo>
                  <a:cubicBezTo>
                    <a:pt x="6638" y="4070"/>
                    <a:pt x="6438" y="4570"/>
                    <a:pt x="6038" y="4937"/>
                  </a:cubicBezTo>
                  <a:cubicBezTo>
                    <a:pt x="5604" y="5304"/>
                    <a:pt x="5037" y="5504"/>
                    <a:pt x="4303" y="5504"/>
                  </a:cubicBezTo>
                  <a:cubicBezTo>
                    <a:pt x="3569" y="5504"/>
                    <a:pt x="3002" y="5304"/>
                    <a:pt x="2602" y="4937"/>
                  </a:cubicBezTo>
                  <a:cubicBezTo>
                    <a:pt x="2168" y="4570"/>
                    <a:pt x="1968" y="4070"/>
                    <a:pt x="1968" y="3436"/>
                  </a:cubicBezTo>
                  <a:cubicBezTo>
                    <a:pt x="1968" y="2769"/>
                    <a:pt x="2168" y="2268"/>
                    <a:pt x="2602" y="1902"/>
                  </a:cubicBezTo>
                  <a:cubicBezTo>
                    <a:pt x="3002" y="1535"/>
                    <a:pt x="3569" y="1334"/>
                    <a:pt x="4303" y="1334"/>
                  </a:cubicBezTo>
                  <a:close/>
                  <a:moveTo>
                    <a:pt x="4303" y="6838"/>
                  </a:moveTo>
                  <a:cubicBezTo>
                    <a:pt x="5137" y="6838"/>
                    <a:pt x="5771" y="7072"/>
                    <a:pt x="6238" y="7506"/>
                  </a:cubicBezTo>
                  <a:cubicBezTo>
                    <a:pt x="6705" y="7939"/>
                    <a:pt x="6938" y="8506"/>
                    <a:pt x="6938" y="9273"/>
                  </a:cubicBezTo>
                  <a:cubicBezTo>
                    <a:pt x="6938" y="10041"/>
                    <a:pt x="6705" y="10641"/>
                    <a:pt x="6238" y="11075"/>
                  </a:cubicBezTo>
                  <a:cubicBezTo>
                    <a:pt x="5771" y="11508"/>
                    <a:pt x="5104" y="11709"/>
                    <a:pt x="4303" y="11709"/>
                  </a:cubicBezTo>
                  <a:cubicBezTo>
                    <a:pt x="3503" y="11709"/>
                    <a:pt x="2869" y="11508"/>
                    <a:pt x="2402" y="11075"/>
                  </a:cubicBezTo>
                  <a:cubicBezTo>
                    <a:pt x="1935" y="10641"/>
                    <a:pt x="1701" y="10041"/>
                    <a:pt x="1701" y="9273"/>
                  </a:cubicBezTo>
                  <a:cubicBezTo>
                    <a:pt x="1701" y="8506"/>
                    <a:pt x="1935" y="7939"/>
                    <a:pt x="2402" y="7506"/>
                  </a:cubicBezTo>
                  <a:cubicBezTo>
                    <a:pt x="2869" y="7072"/>
                    <a:pt x="3503" y="6838"/>
                    <a:pt x="4303" y="6838"/>
                  </a:cubicBezTo>
                  <a:close/>
                  <a:moveTo>
                    <a:pt x="4303" y="0"/>
                  </a:moveTo>
                  <a:cubicBezTo>
                    <a:pt x="3069" y="0"/>
                    <a:pt x="2068" y="300"/>
                    <a:pt x="1368" y="867"/>
                  </a:cubicBezTo>
                  <a:cubicBezTo>
                    <a:pt x="634" y="1468"/>
                    <a:pt x="300" y="2268"/>
                    <a:pt x="300" y="3269"/>
                  </a:cubicBezTo>
                  <a:cubicBezTo>
                    <a:pt x="300" y="3970"/>
                    <a:pt x="500" y="4603"/>
                    <a:pt x="901" y="5104"/>
                  </a:cubicBezTo>
                  <a:cubicBezTo>
                    <a:pt x="1301" y="5604"/>
                    <a:pt x="1868" y="5938"/>
                    <a:pt x="2602" y="6105"/>
                  </a:cubicBezTo>
                  <a:cubicBezTo>
                    <a:pt x="1768" y="6305"/>
                    <a:pt x="1134" y="6672"/>
                    <a:pt x="667" y="7239"/>
                  </a:cubicBezTo>
                  <a:cubicBezTo>
                    <a:pt x="234" y="7806"/>
                    <a:pt x="0" y="8473"/>
                    <a:pt x="0" y="9273"/>
                  </a:cubicBezTo>
                  <a:cubicBezTo>
                    <a:pt x="0" y="10508"/>
                    <a:pt x="367" y="11442"/>
                    <a:pt x="1101" y="12075"/>
                  </a:cubicBezTo>
                  <a:cubicBezTo>
                    <a:pt x="1835" y="12743"/>
                    <a:pt x="2935" y="13076"/>
                    <a:pt x="4303" y="13076"/>
                  </a:cubicBezTo>
                  <a:cubicBezTo>
                    <a:pt x="5704" y="13076"/>
                    <a:pt x="6772" y="12743"/>
                    <a:pt x="7505" y="12075"/>
                  </a:cubicBezTo>
                  <a:cubicBezTo>
                    <a:pt x="8273" y="11442"/>
                    <a:pt x="8640" y="10508"/>
                    <a:pt x="8640" y="9273"/>
                  </a:cubicBezTo>
                  <a:cubicBezTo>
                    <a:pt x="8640" y="8473"/>
                    <a:pt x="8406" y="7806"/>
                    <a:pt x="7939" y="7239"/>
                  </a:cubicBezTo>
                  <a:cubicBezTo>
                    <a:pt x="7472" y="6672"/>
                    <a:pt x="6838" y="6305"/>
                    <a:pt x="6038" y="6105"/>
                  </a:cubicBezTo>
                  <a:cubicBezTo>
                    <a:pt x="6738" y="5938"/>
                    <a:pt x="7305" y="5604"/>
                    <a:pt x="7706" y="5104"/>
                  </a:cubicBezTo>
                  <a:cubicBezTo>
                    <a:pt x="8139" y="4603"/>
                    <a:pt x="8339" y="3970"/>
                    <a:pt x="8339" y="3269"/>
                  </a:cubicBezTo>
                  <a:cubicBezTo>
                    <a:pt x="8339" y="2268"/>
                    <a:pt x="7972" y="1468"/>
                    <a:pt x="7272" y="867"/>
                  </a:cubicBezTo>
                  <a:cubicBezTo>
                    <a:pt x="6538" y="300"/>
                    <a:pt x="5571" y="0"/>
                    <a:pt x="430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747;p43"/>
            <p:cNvSpPr/>
            <p:nvPr/>
          </p:nvSpPr>
          <p:spPr>
            <a:xfrm>
              <a:off x="3700325" y="2571450"/>
              <a:ext cx="44200" cy="54225"/>
            </a:xfrm>
            <a:custGeom>
              <a:avLst/>
              <a:gdLst/>
              <a:ahLst/>
              <a:cxnLst/>
              <a:rect l="l" t="t" r="r" b="b"/>
              <a:pathLst>
                <a:path w="1768" h="2169" extrusionOk="0">
                  <a:moveTo>
                    <a:pt x="0" y="0"/>
                  </a:moveTo>
                  <a:lnTo>
                    <a:pt x="0" y="2169"/>
                  </a:lnTo>
                  <a:lnTo>
                    <a:pt x="1768" y="2169"/>
                  </a:lnTo>
                  <a:lnTo>
                    <a:pt x="176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748;p43"/>
            <p:cNvSpPr/>
            <p:nvPr/>
          </p:nvSpPr>
          <p:spPr>
            <a:xfrm>
              <a:off x="3824575" y="2310425"/>
              <a:ext cx="203500" cy="321100"/>
            </a:xfrm>
            <a:custGeom>
              <a:avLst/>
              <a:gdLst/>
              <a:ahLst/>
              <a:cxnLst/>
              <a:rect l="l" t="t" r="r" b="b"/>
              <a:pathLst>
                <a:path w="8140" h="12844" extrusionOk="0">
                  <a:moveTo>
                    <a:pt x="534" y="1"/>
                  </a:moveTo>
                  <a:lnTo>
                    <a:pt x="534" y="6339"/>
                  </a:lnTo>
                  <a:cubicBezTo>
                    <a:pt x="1001" y="6105"/>
                    <a:pt x="1468" y="5938"/>
                    <a:pt x="1902" y="5838"/>
                  </a:cubicBezTo>
                  <a:cubicBezTo>
                    <a:pt x="2369" y="5738"/>
                    <a:pt x="2836" y="5705"/>
                    <a:pt x="3269" y="5705"/>
                  </a:cubicBezTo>
                  <a:cubicBezTo>
                    <a:pt x="4237" y="5705"/>
                    <a:pt x="5037" y="5938"/>
                    <a:pt x="5604" y="6472"/>
                  </a:cubicBezTo>
                  <a:cubicBezTo>
                    <a:pt x="6171" y="6972"/>
                    <a:pt x="6438" y="7673"/>
                    <a:pt x="6438" y="8540"/>
                  </a:cubicBezTo>
                  <a:cubicBezTo>
                    <a:pt x="6438" y="9441"/>
                    <a:pt x="6171" y="10108"/>
                    <a:pt x="5604" y="10642"/>
                  </a:cubicBezTo>
                  <a:cubicBezTo>
                    <a:pt x="5037" y="11142"/>
                    <a:pt x="4237" y="11409"/>
                    <a:pt x="3269" y="11409"/>
                  </a:cubicBezTo>
                  <a:cubicBezTo>
                    <a:pt x="2669" y="11409"/>
                    <a:pt x="2102" y="11342"/>
                    <a:pt x="1568" y="11209"/>
                  </a:cubicBezTo>
                  <a:cubicBezTo>
                    <a:pt x="1034" y="11075"/>
                    <a:pt x="501" y="10875"/>
                    <a:pt x="0" y="10575"/>
                  </a:cubicBezTo>
                  <a:lnTo>
                    <a:pt x="0" y="12309"/>
                  </a:lnTo>
                  <a:cubicBezTo>
                    <a:pt x="567" y="12476"/>
                    <a:pt x="1134" y="12610"/>
                    <a:pt x="1701" y="12710"/>
                  </a:cubicBezTo>
                  <a:cubicBezTo>
                    <a:pt x="2235" y="12776"/>
                    <a:pt x="2769" y="12843"/>
                    <a:pt x="3303" y="12843"/>
                  </a:cubicBezTo>
                  <a:cubicBezTo>
                    <a:pt x="4837" y="12843"/>
                    <a:pt x="6038" y="12476"/>
                    <a:pt x="6872" y="11709"/>
                  </a:cubicBezTo>
                  <a:cubicBezTo>
                    <a:pt x="7739" y="10975"/>
                    <a:pt x="8139" y="9908"/>
                    <a:pt x="8139" y="8540"/>
                  </a:cubicBezTo>
                  <a:cubicBezTo>
                    <a:pt x="8139" y="7239"/>
                    <a:pt x="7739" y="6205"/>
                    <a:pt x="6905" y="5405"/>
                  </a:cubicBezTo>
                  <a:cubicBezTo>
                    <a:pt x="6105" y="4637"/>
                    <a:pt x="4970" y="4270"/>
                    <a:pt x="3569" y="4270"/>
                  </a:cubicBezTo>
                  <a:cubicBezTo>
                    <a:pt x="3336" y="4270"/>
                    <a:pt x="3069" y="4270"/>
                    <a:pt x="2836" y="4337"/>
                  </a:cubicBezTo>
                  <a:cubicBezTo>
                    <a:pt x="2569" y="4370"/>
                    <a:pt x="2335" y="4437"/>
                    <a:pt x="2102" y="4504"/>
                  </a:cubicBezTo>
                  <a:lnTo>
                    <a:pt x="2102" y="1435"/>
                  </a:lnTo>
                  <a:lnTo>
                    <a:pt x="7205" y="1435"/>
                  </a:lnTo>
                  <a:lnTo>
                    <a:pt x="72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749;p43"/>
            <p:cNvSpPr/>
            <p:nvPr/>
          </p:nvSpPr>
          <p:spPr>
            <a:xfrm>
              <a:off x="3576900" y="2961575"/>
              <a:ext cx="370350" cy="310400"/>
            </a:xfrm>
            <a:custGeom>
              <a:avLst/>
              <a:gdLst/>
              <a:ahLst/>
              <a:cxnLst/>
              <a:rect l="l" t="t" r="r" b="b"/>
              <a:pathLst>
                <a:path w="14814" h="12416" extrusionOk="0">
                  <a:moveTo>
                    <a:pt x="6626" y="0"/>
                  </a:moveTo>
                  <a:cubicBezTo>
                    <a:pt x="6489" y="0"/>
                    <a:pt x="6348" y="2"/>
                    <a:pt x="6205" y="7"/>
                  </a:cubicBezTo>
                  <a:cubicBezTo>
                    <a:pt x="6205" y="7"/>
                    <a:pt x="6106" y="0"/>
                    <a:pt x="5935" y="0"/>
                  </a:cubicBezTo>
                  <a:cubicBezTo>
                    <a:pt x="4932" y="0"/>
                    <a:pt x="1458" y="220"/>
                    <a:pt x="1201" y="3242"/>
                  </a:cubicBezTo>
                  <a:cubicBezTo>
                    <a:pt x="901" y="6745"/>
                    <a:pt x="0" y="12049"/>
                    <a:pt x="4103" y="12049"/>
                  </a:cubicBezTo>
                  <a:cubicBezTo>
                    <a:pt x="6155" y="12049"/>
                    <a:pt x="8073" y="12416"/>
                    <a:pt x="9553" y="12416"/>
                  </a:cubicBezTo>
                  <a:cubicBezTo>
                    <a:pt x="11033" y="12416"/>
                    <a:pt x="12075" y="12049"/>
                    <a:pt x="12376" y="10581"/>
                  </a:cubicBezTo>
                  <a:cubicBezTo>
                    <a:pt x="12933" y="7694"/>
                    <a:pt x="14814" y="0"/>
                    <a:pt x="662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750;p43"/>
            <p:cNvSpPr/>
            <p:nvPr/>
          </p:nvSpPr>
          <p:spPr>
            <a:xfrm>
              <a:off x="3606925" y="3350075"/>
              <a:ext cx="307725" cy="390575"/>
            </a:xfrm>
            <a:custGeom>
              <a:avLst/>
              <a:gdLst/>
              <a:ahLst/>
              <a:cxnLst/>
              <a:rect l="l" t="t" r="r" b="b"/>
              <a:pathLst>
                <a:path w="12309" h="15623" extrusionOk="0">
                  <a:moveTo>
                    <a:pt x="3461" y="0"/>
                  </a:moveTo>
                  <a:cubicBezTo>
                    <a:pt x="2428" y="0"/>
                    <a:pt x="495" y="320"/>
                    <a:pt x="300" y="2680"/>
                  </a:cubicBezTo>
                  <a:cubicBezTo>
                    <a:pt x="0" y="5915"/>
                    <a:pt x="133" y="15622"/>
                    <a:pt x="4236" y="15622"/>
                  </a:cubicBezTo>
                  <a:cubicBezTo>
                    <a:pt x="8339" y="15622"/>
                    <a:pt x="11742" y="15522"/>
                    <a:pt x="12042" y="11986"/>
                  </a:cubicBezTo>
                  <a:cubicBezTo>
                    <a:pt x="12309" y="8484"/>
                    <a:pt x="11442" y="44"/>
                    <a:pt x="4103" y="44"/>
                  </a:cubicBezTo>
                  <a:cubicBezTo>
                    <a:pt x="4103" y="44"/>
                    <a:pt x="3844" y="0"/>
                    <a:pt x="346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751;p43"/>
            <p:cNvSpPr/>
            <p:nvPr/>
          </p:nvSpPr>
          <p:spPr>
            <a:xfrm>
              <a:off x="3298350" y="3180100"/>
              <a:ext cx="331100" cy="321650"/>
            </a:xfrm>
            <a:custGeom>
              <a:avLst/>
              <a:gdLst/>
              <a:ahLst/>
              <a:cxnLst/>
              <a:rect l="l" t="t" r="r" b="b"/>
              <a:pathLst>
                <a:path w="13244" h="12866" extrusionOk="0">
                  <a:moveTo>
                    <a:pt x="7137" y="1"/>
                  </a:moveTo>
                  <a:cubicBezTo>
                    <a:pt x="5758" y="1"/>
                    <a:pt x="4971" y="372"/>
                    <a:pt x="4971" y="372"/>
                  </a:cubicBezTo>
                  <a:cubicBezTo>
                    <a:pt x="4971" y="372"/>
                    <a:pt x="568" y="1273"/>
                    <a:pt x="268" y="4775"/>
                  </a:cubicBezTo>
                  <a:cubicBezTo>
                    <a:pt x="1" y="8311"/>
                    <a:pt x="6706" y="12214"/>
                    <a:pt x="6706" y="12214"/>
                  </a:cubicBezTo>
                  <a:cubicBezTo>
                    <a:pt x="6706" y="12214"/>
                    <a:pt x="7535" y="12865"/>
                    <a:pt x="8311" y="12865"/>
                  </a:cubicBezTo>
                  <a:cubicBezTo>
                    <a:pt x="8917" y="12865"/>
                    <a:pt x="9491" y="12467"/>
                    <a:pt x="9608" y="11046"/>
                  </a:cubicBezTo>
                  <a:cubicBezTo>
                    <a:pt x="9875" y="7811"/>
                    <a:pt x="13244" y="739"/>
                    <a:pt x="8207" y="72"/>
                  </a:cubicBezTo>
                  <a:cubicBezTo>
                    <a:pt x="7819" y="21"/>
                    <a:pt x="7462" y="1"/>
                    <a:pt x="713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752;p43"/>
            <p:cNvSpPr/>
            <p:nvPr/>
          </p:nvSpPr>
          <p:spPr>
            <a:xfrm>
              <a:off x="3882100" y="3167700"/>
              <a:ext cx="296075" cy="311750"/>
            </a:xfrm>
            <a:custGeom>
              <a:avLst/>
              <a:gdLst/>
              <a:ahLst/>
              <a:cxnLst/>
              <a:rect l="l" t="t" r="r" b="b"/>
              <a:pathLst>
                <a:path w="11843" h="12470" extrusionOk="0">
                  <a:moveTo>
                    <a:pt x="3403" y="1"/>
                  </a:moveTo>
                  <a:cubicBezTo>
                    <a:pt x="3403" y="1"/>
                    <a:pt x="1035" y="268"/>
                    <a:pt x="735" y="2636"/>
                  </a:cubicBezTo>
                  <a:cubicBezTo>
                    <a:pt x="435" y="5004"/>
                    <a:pt x="1" y="11643"/>
                    <a:pt x="3503" y="12343"/>
                  </a:cubicBezTo>
                  <a:cubicBezTo>
                    <a:pt x="3936" y="12430"/>
                    <a:pt x="4368" y="12469"/>
                    <a:pt x="4796" y="12469"/>
                  </a:cubicBezTo>
                  <a:cubicBezTo>
                    <a:pt x="8493" y="12469"/>
                    <a:pt x="11843" y="9520"/>
                    <a:pt x="11843" y="8474"/>
                  </a:cubicBezTo>
                  <a:cubicBezTo>
                    <a:pt x="11843" y="7306"/>
                    <a:pt x="10442" y="2936"/>
                    <a:pt x="340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753;p43"/>
            <p:cNvSpPr/>
            <p:nvPr/>
          </p:nvSpPr>
          <p:spPr>
            <a:xfrm>
              <a:off x="3576900" y="2961475"/>
              <a:ext cx="300925" cy="301550"/>
            </a:xfrm>
            <a:custGeom>
              <a:avLst/>
              <a:gdLst/>
              <a:ahLst/>
              <a:cxnLst/>
              <a:rect l="l" t="t" r="r" b="b"/>
              <a:pathLst>
                <a:path w="12037" h="12062" extrusionOk="0">
                  <a:moveTo>
                    <a:pt x="6577" y="1"/>
                  </a:moveTo>
                  <a:cubicBezTo>
                    <a:pt x="6456" y="1"/>
                    <a:pt x="6332" y="4"/>
                    <a:pt x="6205" y="11"/>
                  </a:cubicBezTo>
                  <a:cubicBezTo>
                    <a:pt x="6205" y="11"/>
                    <a:pt x="6106" y="4"/>
                    <a:pt x="5935" y="4"/>
                  </a:cubicBezTo>
                  <a:cubicBezTo>
                    <a:pt x="4932" y="4"/>
                    <a:pt x="1458" y="224"/>
                    <a:pt x="1201" y="3246"/>
                  </a:cubicBezTo>
                  <a:cubicBezTo>
                    <a:pt x="901" y="6749"/>
                    <a:pt x="0" y="12053"/>
                    <a:pt x="4103" y="12053"/>
                  </a:cubicBezTo>
                  <a:cubicBezTo>
                    <a:pt x="4800" y="12053"/>
                    <a:pt x="5429" y="12061"/>
                    <a:pt x="5997" y="12061"/>
                  </a:cubicBezTo>
                  <a:cubicBezTo>
                    <a:pt x="8773" y="12061"/>
                    <a:pt x="10076" y="11854"/>
                    <a:pt x="10574" y="9417"/>
                  </a:cubicBezTo>
                  <a:cubicBezTo>
                    <a:pt x="11162" y="6513"/>
                    <a:pt x="12037" y="1"/>
                    <a:pt x="657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754;p43"/>
            <p:cNvSpPr/>
            <p:nvPr/>
          </p:nvSpPr>
          <p:spPr>
            <a:xfrm>
              <a:off x="3591900" y="3350075"/>
              <a:ext cx="301075" cy="332300"/>
            </a:xfrm>
            <a:custGeom>
              <a:avLst/>
              <a:gdLst/>
              <a:ahLst/>
              <a:cxnLst/>
              <a:rect l="l" t="t" r="r" b="b"/>
              <a:pathLst>
                <a:path w="12043" h="13292" extrusionOk="0">
                  <a:moveTo>
                    <a:pt x="4062" y="0"/>
                  </a:moveTo>
                  <a:cubicBezTo>
                    <a:pt x="3029" y="0"/>
                    <a:pt x="1096" y="320"/>
                    <a:pt x="901" y="2680"/>
                  </a:cubicBezTo>
                  <a:cubicBezTo>
                    <a:pt x="601" y="5915"/>
                    <a:pt x="1" y="13287"/>
                    <a:pt x="4137" y="13287"/>
                  </a:cubicBezTo>
                  <a:cubicBezTo>
                    <a:pt x="4679" y="13287"/>
                    <a:pt x="5186" y="13292"/>
                    <a:pt x="5658" y="13292"/>
                  </a:cubicBezTo>
                  <a:cubicBezTo>
                    <a:pt x="8755" y="13292"/>
                    <a:pt x="10343" y="13091"/>
                    <a:pt x="10575" y="10052"/>
                  </a:cubicBezTo>
                  <a:cubicBezTo>
                    <a:pt x="10875" y="6516"/>
                    <a:pt x="12043" y="44"/>
                    <a:pt x="4704" y="44"/>
                  </a:cubicBezTo>
                  <a:cubicBezTo>
                    <a:pt x="4704" y="44"/>
                    <a:pt x="4445" y="0"/>
                    <a:pt x="406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755;p43"/>
            <p:cNvSpPr/>
            <p:nvPr/>
          </p:nvSpPr>
          <p:spPr>
            <a:xfrm>
              <a:off x="3298350" y="3180100"/>
              <a:ext cx="256875" cy="268275"/>
            </a:xfrm>
            <a:custGeom>
              <a:avLst/>
              <a:gdLst/>
              <a:ahLst/>
              <a:cxnLst/>
              <a:rect l="l" t="t" r="r" b="b"/>
              <a:pathLst>
                <a:path w="10275" h="10731" extrusionOk="0">
                  <a:moveTo>
                    <a:pt x="7137" y="1"/>
                  </a:moveTo>
                  <a:cubicBezTo>
                    <a:pt x="5758" y="1"/>
                    <a:pt x="4971" y="372"/>
                    <a:pt x="4971" y="372"/>
                  </a:cubicBezTo>
                  <a:cubicBezTo>
                    <a:pt x="4971" y="372"/>
                    <a:pt x="568" y="1273"/>
                    <a:pt x="268" y="4775"/>
                  </a:cubicBezTo>
                  <a:cubicBezTo>
                    <a:pt x="1" y="8311"/>
                    <a:pt x="5572" y="10079"/>
                    <a:pt x="5572" y="10079"/>
                  </a:cubicBezTo>
                  <a:cubicBezTo>
                    <a:pt x="5572" y="10079"/>
                    <a:pt x="6401" y="10730"/>
                    <a:pt x="7182" y="10730"/>
                  </a:cubicBezTo>
                  <a:cubicBezTo>
                    <a:pt x="7794" y="10730"/>
                    <a:pt x="8375" y="10332"/>
                    <a:pt x="8507" y="8912"/>
                  </a:cubicBezTo>
                  <a:cubicBezTo>
                    <a:pt x="8807" y="5676"/>
                    <a:pt x="10275" y="372"/>
                    <a:pt x="8207" y="72"/>
                  </a:cubicBezTo>
                  <a:cubicBezTo>
                    <a:pt x="7819" y="21"/>
                    <a:pt x="7462" y="1"/>
                    <a:pt x="713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756;p43"/>
            <p:cNvSpPr/>
            <p:nvPr/>
          </p:nvSpPr>
          <p:spPr>
            <a:xfrm>
              <a:off x="3872975" y="3167700"/>
              <a:ext cx="270175" cy="280250"/>
            </a:xfrm>
            <a:custGeom>
              <a:avLst/>
              <a:gdLst/>
              <a:ahLst/>
              <a:cxnLst/>
              <a:rect l="l" t="t" r="r" b="b"/>
              <a:pathLst>
                <a:path w="10807" h="11210" extrusionOk="0">
                  <a:moveTo>
                    <a:pt x="3768" y="1"/>
                  </a:moveTo>
                  <a:cubicBezTo>
                    <a:pt x="3768" y="1"/>
                    <a:pt x="1400" y="268"/>
                    <a:pt x="1100" y="2636"/>
                  </a:cubicBezTo>
                  <a:cubicBezTo>
                    <a:pt x="812" y="4910"/>
                    <a:pt x="1" y="11209"/>
                    <a:pt x="3064" y="11209"/>
                  </a:cubicBezTo>
                  <a:cubicBezTo>
                    <a:pt x="3192" y="11209"/>
                    <a:pt x="3326" y="11198"/>
                    <a:pt x="3468" y="11176"/>
                  </a:cubicBezTo>
                  <a:cubicBezTo>
                    <a:pt x="6971" y="10575"/>
                    <a:pt x="9639" y="9107"/>
                    <a:pt x="9639" y="7940"/>
                  </a:cubicBezTo>
                  <a:cubicBezTo>
                    <a:pt x="9639" y="6739"/>
                    <a:pt x="10807" y="2936"/>
                    <a:pt x="376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757;p43"/>
            <p:cNvSpPr/>
            <p:nvPr/>
          </p:nvSpPr>
          <p:spPr>
            <a:xfrm>
              <a:off x="3659450" y="3089325"/>
              <a:ext cx="143450" cy="125950"/>
            </a:xfrm>
            <a:custGeom>
              <a:avLst/>
              <a:gdLst/>
              <a:ahLst/>
              <a:cxnLst/>
              <a:rect l="l" t="t" r="r" b="b"/>
              <a:pathLst>
                <a:path w="5738" h="5038" extrusionOk="0">
                  <a:moveTo>
                    <a:pt x="1" y="0"/>
                  </a:moveTo>
                  <a:lnTo>
                    <a:pt x="1" y="5037"/>
                  </a:lnTo>
                  <a:lnTo>
                    <a:pt x="1201" y="5037"/>
                  </a:lnTo>
                  <a:lnTo>
                    <a:pt x="1201" y="2836"/>
                  </a:lnTo>
                  <a:cubicBezTo>
                    <a:pt x="1201" y="2502"/>
                    <a:pt x="1201" y="2035"/>
                    <a:pt x="1135" y="1401"/>
                  </a:cubicBezTo>
                  <a:lnTo>
                    <a:pt x="1168" y="1401"/>
                  </a:lnTo>
                  <a:lnTo>
                    <a:pt x="2202" y="5037"/>
                  </a:lnTo>
                  <a:lnTo>
                    <a:pt x="3503" y="5037"/>
                  </a:lnTo>
                  <a:lnTo>
                    <a:pt x="4504" y="1401"/>
                  </a:lnTo>
                  <a:lnTo>
                    <a:pt x="4537" y="1401"/>
                  </a:lnTo>
                  <a:cubicBezTo>
                    <a:pt x="4504" y="1968"/>
                    <a:pt x="4504" y="2302"/>
                    <a:pt x="4504" y="2435"/>
                  </a:cubicBezTo>
                  <a:cubicBezTo>
                    <a:pt x="4504" y="2569"/>
                    <a:pt x="4504" y="2702"/>
                    <a:pt x="4504" y="2836"/>
                  </a:cubicBezTo>
                  <a:lnTo>
                    <a:pt x="4504" y="5037"/>
                  </a:lnTo>
                  <a:lnTo>
                    <a:pt x="5738" y="5037"/>
                  </a:lnTo>
                  <a:lnTo>
                    <a:pt x="5738" y="0"/>
                  </a:lnTo>
                  <a:lnTo>
                    <a:pt x="3937" y="0"/>
                  </a:lnTo>
                  <a:lnTo>
                    <a:pt x="2903" y="3570"/>
                  </a:lnTo>
                  <a:lnTo>
                    <a:pt x="2869" y="3570"/>
                  </a:lnTo>
                  <a:lnTo>
                    <a:pt x="18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758;p43"/>
            <p:cNvSpPr/>
            <p:nvPr/>
          </p:nvSpPr>
          <p:spPr>
            <a:xfrm>
              <a:off x="3674450" y="3472925"/>
              <a:ext cx="100100" cy="130125"/>
            </a:xfrm>
            <a:custGeom>
              <a:avLst/>
              <a:gdLst/>
              <a:ahLst/>
              <a:cxnLst/>
              <a:rect l="l" t="t" r="r" b="b"/>
              <a:pathLst>
                <a:path w="4004" h="5205" extrusionOk="0">
                  <a:moveTo>
                    <a:pt x="2436" y="1"/>
                  </a:moveTo>
                  <a:cubicBezTo>
                    <a:pt x="1969" y="1"/>
                    <a:pt x="1535" y="134"/>
                    <a:pt x="1135" y="334"/>
                  </a:cubicBezTo>
                  <a:cubicBezTo>
                    <a:pt x="768" y="534"/>
                    <a:pt x="501" y="835"/>
                    <a:pt x="301" y="1235"/>
                  </a:cubicBezTo>
                  <a:cubicBezTo>
                    <a:pt x="101" y="1635"/>
                    <a:pt x="1" y="2102"/>
                    <a:pt x="1" y="2602"/>
                  </a:cubicBezTo>
                  <a:cubicBezTo>
                    <a:pt x="1" y="3436"/>
                    <a:pt x="201" y="4104"/>
                    <a:pt x="601" y="4537"/>
                  </a:cubicBezTo>
                  <a:cubicBezTo>
                    <a:pt x="1035" y="4971"/>
                    <a:pt x="1602" y="5204"/>
                    <a:pt x="2369" y="5204"/>
                  </a:cubicBezTo>
                  <a:cubicBezTo>
                    <a:pt x="2903" y="5204"/>
                    <a:pt x="3370" y="5104"/>
                    <a:pt x="3804" y="4904"/>
                  </a:cubicBezTo>
                  <a:lnTo>
                    <a:pt x="3804" y="3770"/>
                  </a:lnTo>
                  <a:cubicBezTo>
                    <a:pt x="3570" y="3837"/>
                    <a:pt x="3370" y="3937"/>
                    <a:pt x="3170" y="3970"/>
                  </a:cubicBezTo>
                  <a:cubicBezTo>
                    <a:pt x="2936" y="4037"/>
                    <a:pt x="2736" y="4070"/>
                    <a:pt x="2503" y="4070"/>
                  </a:cubicBezTo>
                  <a:cubicBezTo>
                    <a:pt x="1769" y="4070"/>
                    <a:pt x="1402" y="3603"/>
                    <a:pt x="1402" y="2636"/>
                  </a:cubicBezTo>
                  <a:cubicBezTo>
                    <a:pt x="1402" y="2169"/>
                    <a:pt x="1502" y="1802"/>
                    <a:pt x="1669" y="1535"/>
                  </a:cubicBezTo>
                  <a:cubicBezTo>
                    <a:pt x="1869" y="1268"/>
                    <a:pt x="2102" y="1135"/>
                    <a:pt x="2436" y="1135"/>
                  </a:cubicBezTo>
                  <a:cubicBezTo>
                    <a:pt x="2636" y="1135"/>
                    <a:pt x="2836" y="1168"/>
                    <a:pt x="3036" y="1201"/>
                  </a:cubicBezTo>
                  <a:cubicBezTo>
                    <a:pt x="3237" y="1268"/>
                    <a:pt x="3403" y="1335"/>
                    <a:pt x="3604" y="1435"/>
                  </a:cubicBezTo>
                  <a:lnTo>
                    <a:pt x="4004" y="368"/>
                  </a:lnTo>
                  <a:cubicBezTo>
                    <a:pt x="3503" y="134"/>
                    <a:pt x="3003" y="1"/>
                    <a:pt x="243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759;p43"/>
            <p:cNvSpPr/>
            <p:nvPr/>
          </p:nvSpPr>
          <p:spPr>
            <a:xfrm>
              <a:off x="3393425" y="3270275"/>
              <a:ext cx="59225" cy="85100"/>
            </a:xfrm>
            <a:custGeom>
              <a:avLst/>
              <a:gdLst/>
              <a:ahLst/>
              <a:cxnLst/>
              <a:rect l="l" t="t" r="r" b="b"/>
              <a:pathLst>
                <a:path w="2369" h="3404" extrusionOk="0">
                  <a:moveTo>
                    <a:pt x="2369" y="1"/>
                  </a:moveTo>
                  <a:cubicBezTo>
                    <a:pt x="2369" y="1"/>
                    <a:pt x="1" y="868"/>
                    <a:pt x="601" y="2069"/>
                  </a:cubicBezTo>
                  <a:cubicBezTo>
                    <a:pt x="935" y="2769"/>
                    <a:pt x="1602" y="3236"/>
                    <a:pt x="2369" y="3403"/>
                  </a:cubicBezTo>
                  <a:lnTo>
                    <a:pt x="236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760;p43"/>
            <p:cNvSpPr/>
            <p:nvPr/>
          </p:nvSpPr>
          <p:spPr>
            <a:xfrm>
              <a:off x="3978850" y="3270275"/>
              <a:ext cx="59225" cy="84250"/>
            </a:xfrm>
            <a:custGeom>
              <a:avLst/>
              <a:gdLst/>
              <a:ahLst/>
              <a:cxnLst/>
              <a:rect l="l" t="t" r="r" b="b"/>
              <a:pathLst>
                <a:path w="2369" h="3370" extrusionOk="0">
                  <a:moveTo>
                    <a:pt x="0" y="1"/>
                  </a:moveTo>
                  <a:lnTo>
                    <a:pt x="0" y="3370"/>
                  </a:lnTo>
                  <a:cubicBezTo>
                    <a:pt x="768" y="3236"/>
                    <a:pt x="1435" y="2736"/>
                    <a:pt x="1768" y="2069"/>
                  </a:cubicBezTo>
                  <a:cubicBezTo>
                    <a:pt x="2369" y="868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761;p43"/>
            <p:cNvSpPr/>
            <p:nvPr/>
          </p:nvSpPr>
          <p:spPr>
            <a:xfrm>
              <a:off x="2958950" y="1624875"/>
              <a:ext cx="1558650" cy="2354275"/>
            </a:xfrm>
            <a:custGeom>
              <a:avLst/>
              <a:gdLst/>
              <a:ahLst/>
              <a:cxnLst/>
              <a:rect l="l" t="t" r="r" b="b"/>
              <a:pathLst>
                <a:path w="62346" h="94171" extrusionOk="0">
                  <a:moveTo>
                    <a:pt x="27694" y="1"/>
                  </a:moveTo>
                  <a:cubicBezTo>
                    <a:pt x="22091" y="1"/>
                    <a:pt x="9981" y="1021"/>
                    <a:pt x="6205" y="9510"/>
                  </a:cubicBezTo>
                  <a:cubicBezTo>
                    <a:pt x="6205" y="9510"/>
                    <a:pt x="1" y="16548"/>
                    <a:pt x="5304" y="38597"/>
                  </a:cubicBezTo>
                  <a:cubicBezTo>
                    <a:pt x="10608" y="60646"/>
                    <a:pt x="8840" y="64182"/>
                    <a:pt x="8840" y="67718"/>
                  </a:cubicBezTo>
                  <a:cubicBezTo>
                    <a:pt x="8840" y="71221"/>
                    <a:pt x="7973" y="81828"/>
                    <a:pt x="11776" y="84163"/>
                  </a:cubicBezTo>
                  <a:cubicBezTo>
                    <a:pt x="15612" y="86532"/>
                    <a:pt x="20015" y="87699"/>
                    <a:pt x="21182" y="90034"/>
                  </a:cubicBezTo>
                  <a:cubicBezTo>
                    <a:pt x="22350" y="92403"/>
                    <a:pt x="25018" y="94170"/>
                    <a:pt x="28821" y="94170"/>
                  </a:cubicBezTo>
                  <a:cubicBezTo>
                    <a:pt x="32657" y="94170"/>
                    <a:pt x="35893" y="93870"/>
                    <a:pt x="37060" y="92403"/>
                  </a:cubicBezTo>
                  <a:cubicBezTo>
                    <a:pt x="38228" y="90935"/>
                    <a:pt x="39696" y="88266"/>
                    <a:pt x="42631" y="87699"/>
                  </a:cubicBezTo>
                  <a:cubicBezTo>
                    <a:pt x="45566" y="87099"/>
                    <a:pt x="50103" y="83630"/>
                    <a:pt x="50703" y="79193"/>
                  </a:cubicBezTo>
                  <a:cubicBezTo>
                    <a:pt x="51270" y="74790"/>
                    <a:pt x="51270" y="53908"/>
                    <a:pt x="54206" y="45969"/>
                  </a:cubicBezTo>
                  <a:cubicBezTo>
                    <a:pt x="57141" y="38030"/>
                    <a:pt x="62345" y="19183"/>
                    <a:pt x="56174" y="8609"/>
                  </a:cubicBezTo>
                  <a:cubicBezTo>
                    <a:pt x="54072" y="5040"/>
                    <a:pt x="50637" y="2938"/>
                    <a:pt x="46967" y="1704"/>
                  </a:cubicBezTo>
                  <a:cubicBezTo>
                    <a:pt x="42694" y="300"/>
                    <a:pt x="38069" y="57"/>
                    <a:pt x="34810" y="57"/>
                  </a:cubicBezTo>
                  <a:cubicBezTo>
                    <a:pt x="33086" y="57"/>
                    <a:pt x="31745" y="125"/>
                    <a:pt x="31041" y="125"/>
                  </a:cubicBezTo>
                  <a:cubicBezTo>
                    <a:pt x="30832" y="125"/>
                    <a:pt x="30679" y="119"/>
                    <a:pt x="30589" y="103"/>
                  </a:cubicBezTo>
                  <a:cubicBezTo>
                    <a:pt x="30589" y="103"/>
                    <a:pt x="29467" y="1"/>
                    <a:pt x="276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762;p43"/>
            <p:cNvSpPr/>
            <p:nvPr/>
          </p:nvSpPr>
          <p:spPr>
            <a:xfrm>
              <a:off x="3194125" y="1804450"/>
              <a:ext cx="1032250" cy="1021400"/>
            </a:xfrm>
            <a:custGeom>
              <a:avLst/>
              <a:gdLst/>
              <a:ahLst/>
              <a:cxnLst/>
              <a:rect l="l" t="t" r="r" b="b"/>
              <a:pathLst>
                <a:path w="41290" h="40856" extrusionOk="0">
                  <a:moveTo>
                    <a:pt x="11588" y="1"/>
                  </a:moveTo>
                  <a:cubicBezTo>
                    <a:pt x="6404" y="1"/>
                    <a:pt x="987" y="1539"/>
                    <a:pt x="601" y="9665"/>
                  </a:cubicBezTo>
                  <a:cubicBezTo>
                    <a:pt x="0" y="22308"/>
                    <a:pt x="2369" y="35250"/>
                    <a:pt x="2369" y="35250"/>
                  </a:cubicBezTo>
                  <a:cubicBezTo>
                    <a:pt x="2369" y="35250"/>
                    <a:pt x="901" y="40821"/>
                    <a:pt x="17946" y="40821"/>
                  </a:cubicBezTo>
                  <a:cubicBezTo>
                    <a:pt x="22010" y="40821"/>
                    <a:pt x="25139" y="40855"/>
                    <a:pt x="27568" y="40855"/>
                  </a:cubicBezTo>
                  <a:cubicBezTo>
                    <a:pt x="35327" y="40855"/>
                    <a:pt x="35942" y="40507"/>
                    <a:pt x="37060" y="37585"/>
                  </a:cubicBezTo>
                  <a:cubicBezTo>
                    <a:pt x="38528" y="33783"/>
                    <a:pt x="40462" y="20273"/>
                    <a:pt x="40896" y="10833"/>
                  </a:cubicBezTo>
                  <a:cubicBezTo>
                    <a:pt x="41289" y="1675"/>
                    <a:pt x="31695" y="325"/>
                    <a:pt x="25060" y="325"/>
                  </a:cubicBezTo>
                  <a:cubicBezTo>
                    <a:pt x="22286" y="325"/>
                    <a:pt x="20029" y="561"/>
                    <a:pt x="19237" y="561"/>
                  </a:cubicBezTo>
                  <a:cubicBezTo>
                    <a:pt x="19191" y="561"/>
                    <a:pt x="19150" y="561"/>
                    <a:pt x="19114" y="559"/>
                  </a:cubicBezTo>
                  <a:cubicBezTo>
                    <a:pt x="17279" y="476"/>
                    <a:pt x="14470" y="1"/>
                    <a:pt x="115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763;p43"/>
            <p:cNvSpPr/>
            <p:nvPr/>
          </p:nvSpPr>
          <p:spPr>
            <a:xfrm>
              <a:off x="3270000" y="1879125"/>
              <a:ext cx="881000" cy="872325"/>
            </a:xfrm>
            <a:custGeom>
              <a:avLst/>
              <a:gdLst/>
              <a:ahLst/>
              <a:cxnLst/>
              <a:rect l="l" t="t" r="r" b="b"/>
              <a:pathLst>
                <a:path w="35240" h="34893" extrusionOk="0">
                  <a:moveTo>
                    <a:pt x="9892" y="1"/>
                  </a:moveTo>
                  <a:cubicBezTo>
                    <a:pt x="5457" y="1"/>
                    <a:pt x="823" y="1311"/>
                    <a:pt x="501" y="8246"/>
                  </a:cubicBezTo>
                  <a:cubicBezTo>
                    <a:pt x="1" y="19054"/>
                    <a:pt x="2002" y="30095"/>
                    <a:pt x="2002" y="30095"/>
                  </a:cubicBezTo>
                  <a:cubicBezTo>
                    <a:pt x="2002" y="30095"/>
                    <a:pt x="768" y="34865"/>
                    <a:pt x="15312" y="34865"/>
                  </a:cubicBezTo>
                  <a:cubicBezTo>
                    <a:pt x="18720" y="34865"/>
                    <a:pt x="21359" y="34893"/>
                    <a:pt x="23418" y="34893"/>
                  </a:cubicBezTo>
                  <a:cubicBezTo>
                    <a:pt x="30144" y="34893"/>
                    <a:pt x="30678" y="34599"/>
                    <a:pt x="31623" y="32097"/>
                  </a:cubicBezTo>
                  <a:cubicBezTo>
                    <a:pt x="32891" y="28828"/>
                    <a:pt x="34559" y="17319"/>
                    <a:pt x="34892" y="9247"/>
                  </a:cubicBezTo>
                  <a:cubicBezTo>
                    <a:pt x="35239" y="1429"/>
                    <a:pt x="27055" y="267"/>
                    <a:pt x="21391" y="267"/>
                  </a:cubicBezTo>
                  <a:cubicBezTo>
                    <a:pt x="18994" y="267"/>
                    <a:pt x="17049" y="475"/>
                    <a:pt x="16393" y="475"/>
                  </a:cubicBezTo>
                  <a:cubicBezTo>
                    <a:pt x="16364" y="475"/>
                    <a:pt x="16337" y="475"/>
                    <a:pt x="16312" y="474"/>
                  </a:cubicBezTo>
                  <a:cubicBezTo>
                    <a:pt x="14743" y="403"/>
                    <a:pt x="12348" y="1"/>
                    <a:pt x="98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764;p43"/>
            <p:cNvSpPr/>
            <p:nvPr/>
          </p:nvSpPr>
          <p:spPr>
            <a:xfrm>
              <a:off x="3320050" y="2110275"/>
              <a:ext cx="822275" cy="521250"/>
            </a:xfrm>
            <a:custGeom>
              <a:avLst/>
              <a:gdLst/>
              <a:ahLst/>
              <a:cxnLst/>
              <a:rect l="l" t="t" r="r" b="b"/>
              <a:pathLst>
                <a:path w="32891" h="20850" extrusionOk="0">
                  <a:moveTo>
                    <a:pt x="32890" y="1"/>
                  </a:moveTo>
                  <a:lnTo>
                    <a:pt x="0" y="2084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765;p43"/>
            <p:cNvSpPr/>
            <p:nvPr/>
          </p:nvSpPr>
          <p:spPr>
            <a:xfrm>
              <a:off x="3270000" y="1878925"/>
              <a:ext cx="881000" cy="752600"/>
            </a:xfrm>
            <a:custGeom>
              <a:avLst/>
              <a:gdLst/>
              <a:ahLst/>
              <a:cxnLst/>
              <a:rect l="l" t="t" r="r" b="b"/>
              <a:pathLst>
                <a:path w="35240" h="30104" extrusionOk="0">
                  <a:moveTo>
                    <a:pt x="9856" y="1"/>
                  </a:moveTo>
                  <a:cubicBezTo>
                    <a:pt x="5432" y="1"/>
                    <a:pt x="822" y="1317"/>
                    <a:pt x="501" y="8254"/>
                  </a:cubicBezTo>
                  <a:cubicBezTo>
                    <a:pt x="1" y="19062"/>
                    <a:pt x="2002" y="30103"/>
                    <a:pt x="2002" y="30103"/>
                  </a:cubicBezTo>
                  <a:lnTo>
                    <a:pt x="34892" y="9255"/>
                  </a:lnTo>
                  <a:cubicBezTo>
                    <a:pt x="35239" y="1437"/>
                    <a:pt x="27055" y="275"/>
                    <a:pt x="21391" y="275"/>
                  </a:cubicBezTo>
                  <a:cubicBezTo>
                    <a:pt x="18994" y="275"/>
                    <a:pt x="17049" y="483"/>
                    <a:pt x="16393" y="483"/>
                  </a:cubicBezTo>
                  <a:cubicBezTo>
                    <a:pt x="16364" y="483"/>
                    <a:pt x="16337" y="483"/>
                    <a:pt x="16312" y="482"/>
                  </a:cubicBezTo>
                  <a:cubicBezTo>
                    <a:pt x="14736" y="410"/>
                    <a:pt x="12325" y="1"/>
                    <a:pt x="98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766;p43"/>
            <p:cNvSpPr/>
            <p:nvPr/>
          </p:nvSpPr>
          <p:spPr>
            <a:xfrm>
              <a:off x="3402509" y="1992992"/>
              <a:ext cx="70943" cy="113638"/>
            </a:xfrm>
            <a:custGeom>
              <a:avLst/>
              <a:gdLst/>
              <a:ahLst/>
              <a:cxnLst/>
              <a:rect l="l" t="t" r="r" b="b"/>
              <a:pathLst>
                <a:path w="3270" h="5238" extrusionOk="0">
                  <a:moveTo>
                    <a:pt x="1501" y="1"/>
                  </a:moveTo>
                  <a:cubicBezTo>
                    <a:pt x="1301" y="1"/>
                    <a:pt x="1068" y="1"/>
                    <a:pt x="834" y="67"/>
                  </a:cubicBezTo>
                  <a:cubicBezTo>
                    <a:pt x="601" y="134"/>
                    <a:pt x="334" y="201"/>
                    <a:pt x="67" y="334"/>
                  </a:cubicBezTo>
                  <a:lnTo>
                    <a:pt x="67" y="1035"/>
                  </a:lnTo>
                  <a:cubicBezTo>
                    <a:pt x="334" y="868"/>
                    <a:pt x="601" y="768"/>
                    <a:pt x="834" y="668"/>
                  </a:cubicBezTo>
                  <a:cubicBezTo>
                    <a:pt x="1068" y="601"/>
                    <a:pt x="1301" y="568"/>
                    <a:pt x="1535" y="568"/>
                  </a:cubicBezTo>
                  <a:cubicBezTo>
                    <a:pt x="1835" y="568"/>
                    <a:pt x="2068" y="668"/>
                    <a:pt x="2269" y="834"/>
                  </a:cubicBezTo>
                  <a:cubicBezTo>
                    <a:pt x="2469" y="1001"/>
                    <a:pt x="2569" y="1235"/>
                    <a:pt x="2569" y="1502"/>
                  </a:cubicBezTo>
                  <a:cubicBezTo>
                    <a:pt x="2569" y="1668"/>
                    <a:pt x="2502" y="1835"/>
                    <a:pt x="2435" y="2002"/>
                  </a:cubicBezTo>
                  <a:cubicBezTo>
                    <a:pt x="2335" y="2169"/>
                    <a:pt x="2168" y="2402"/>
                    <a:pt x="1968" y="2636"/>
                  </a:cubicBezTo>
                  <a:cubicBezTo>
                    <a:pt x="1835" y="2769"/>
                    <a:pt x="1568" y="3069"/>
                    <a:pt x="1101" y="3536"/>
                  </a:cubicBezTo>
                  <a:cubicBezTo>
                    <a:pt x="634" y="4003"/>
                    <a:pt x="267" y="4370"/>
                    <a:pt x="0" y="4637"/>
                  </a:cubicBezTo>
                  <a:lnTo>
                    <a:pt x="0" y="5238"/>
                  </a:lnTo>
                  <a:lnTo>
                    <a:pt x="3269" y="5238"/>
                  </a:lnTo>
                  <a:lnTo>
                    <a:pt x="3269" y="4637"/>
                  </a:lnTo>
                  <a:lnTo>
                    <a:pt x="868" y="4637"/>
                  </a:lnTo>
                  <a:cubicBezTo>
                    <a:pt x="1401" y="4070"/>
                    <a:pt x="1835" y="3603"/>
                    <a:pt x="2168" y="3303"/>
                  </a:cubicBezTo>
                  <a:cubicBezTo>
                    <a:pt x="2469" y="2969"/>
                    <a:pt x="2635" y="2803"/>
                    <a:pt x="2702" y="2736"/>
                  </a:cubicBezTo>
                  <a:cubicBezTo>
                    <a:pt x="2902" y="2469"/>
                    <a:pt x="3069" y="2235"/>
                    <a:pt x="3136" y="2069"/>
                  </a:cubicBezTo>
                  <a:cubicBezTo>
                    <a:pt x="3203" y="1869"/>
                    <a:pt x="3269" y="1668"/>
                    <a:pt x="3269" y="1468"/>
                  </a:cubicBezTo>
                  <a:cubicBezTo>
                    <a:pt x="3269" y="1001"/>
                    <a:pt x="3102" y="634"/>
                    <a:pt x="2769" y="401"/>
                  </a:cubicBezTo>
                  <a:cubicBezTo>
                    <a:pt x="2469" y="134"/>
                    <a:pt x="2035" y="1"/>
                    <a:pt x="15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767;p43"/>
            <p:cNvSpPr/>
            <p:nvPr/>
          </p:nvSpPr>
          <p:spPr>
            <a:xfrm>
              <a:off x="3496579" y="1994445"/>
              <a:ext cx="81074" cy="112185"/>
            </a:xfrm>
            <a:custGeom>
              <a:avLst/>
              <a:gdLst/>
              <a:ahLst/>
              <a:cxnLst/>
              <a:rect l="l" t="t" r="r" b="b"/>
              <a:pathLst>
                <a:path w="3737" h="5171" extrusionOk="0">
                  <a:moveTo>
                    <a:pt x="2302" y="601"/>
                  </a:moveTo>
                  <a:lnTo>
                    <a:pt x="2302" y="3369"/>
                  </a:lnTo>
                  <a:lnTo>
                    <a:pt x="568" y="3369"/>
                  </a:lnTo>
                  <a:lnTo>
                    <a:pt x="2302" y="601"/>
                  </a:lnTo>
                  <a:close/>
                  <a:moveTo>
                    <a:pt x="2136" y="0"/>
                  </a:moveTo>
                  <a:lnTo>
                    <a:pt x="1" y="3269"/>
                  </a:lnTo>
                  <a:lnTo>
                    <a:pt x="1" y="3936"/>
                  </a:lnTo>
                  <a:lnTo>
                    <a:pt x="2302" y="3936"/>
                  </a:lnTo>
                  <a:lnTo>
                    <a:pt x="2302" y="5171"/>
                  </a:lnTo>
                  <a:lnTo>
                    <a:pt x="3003" y="5171"/>
                  </a:lnTo>
                  <a:lnTo>
                    <a:pt x="3003" y="3936"/>
                  </a:lnTo>
                  <a:lnTo>
                    <a:pt x="3737" y="3936"/>
                  </a:lnTo>
                  <a:lnTo>
                    <a:pt x="3737" y="3369"/>
                  </a:lnTo>
                  <a:lnTo>
                    <a:pt x="3003" y="3369"/>
                  </a:lnTo>
                  <a:lnTo>
                    <a:pt x="30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768;p43"/>
            <p:cNvSpPr/>
            <p:nvPr/>
          </p:nvSpPr>
          <p:spPr>
            <a:xfrm>
              <a:off x="3714419" y="1994445"/>
              <a:ext cx="66604" cy="112185"/>
            </a:xfrm>
            <a:custGeom>
              <a:avLst/>
              <a:gdLst/>
              <a:ahLst/>
              <a:cxnLst/>
              <a:rect l="l" t="t" r="r" b="b"/>
              <a:pathLst>
                <a:path w="3070" h="5171" extrusionOk="0">
                  <a:moveTo>
                    <a:pt x="1234" y="0"/>
                  </a:moveTo>
                  <a:lnTo>
                    <a:pt x="0" y="267"/>
                  </a:lnTo>
                  <a:lnTo>
                    <a:pt x="0" y="901"/>
                  </a:lnTo>
                  <a:lnTo>
                    <a:pt x="1234" y="634"/>
                  </a:lnTo>
                  <a:lnTo>
                    <a:pt x="1234" y="4570"/>
                  </a:lnTo>
                  <a:lnTo>
                    <a:pt x="100" y="4570"/>
                  </a:lnTo>
                  <a:lnTo>
                    <a:pt x="100" y="5171"/>
                  </a:lnTo>
                  <a:lnTo>
                    <a:pt x="3069" y="5171"/>
                  </a:lnTo>
                  <a:lnTo>
                    <a:pt x="3069" y="4570"/>
                  </a:lnTo>
                  <a:lnTo>
                    <a:pt x="1935" y="4570"/>
                  </a:lnTo>
                  <a:lnTo>
                    <a:pt x="19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769;p43"/>
            <p:cNvSpPr/>
            <p:nvPr/>
          </p:nvSpPr>
          <p:spPr>
            <a:xfrm>
              <a:off x="3807035" y="1992992"/>
              <a:ext cx="73112" cy="115092"/>
            </a:xfrm>
            <a:custGeom>
              <a:avLst/>
              <a:gdLst/>
              <a:ahLst/>
              <a:cxnLst/>
              <a:rect l="l" t="t" r="r" b="b"/>
              <a:pathLst>
                <a:path w="3370" h="5305" extrusionOk="0">
                  <a:moveTo>
                    <a:pt x="1535" y="1"/>
                  </a:moveTo>
                  <a:cubicBezTo>
                    <a:pt x="1335" y="1"/>
                    <a:pt x="1102" y="1"/>
                    <a:pt x="902" y="34"/>
                  </a:cubicBezTo>
                  <a:cubicBezTo>
                    <a:pt x="668" y="67"/>
                    <a:pt x="401" y="134"/>
                    <a:pt x="134" y="201"/>
                  </a:cubicBezTo>
                  <a:lnTo>
                    <a:pt x="134" y="834"/>
                  </a:lnTo>
                  <a:cubicBezTo>
                    <a:pt x="401" y="734"/>
                    <a:pt x="635" y="668"/>
                    <a:pt x="868" y="634"/>
                  </a:cubicBezTo>
                  <a:cubicBezTo>
                    <a:pt x="1068" y="601"/>
                    <a:pt x="1302" y="568"/>
                    <a:pt x="1469" y="568"/>
                  </a:cubicBezTo>
                  <a:cubicBezTo>
                    <a:pt x="1836" y="568"/>
                    <a:pt x="2102" y="634"/>
                    <a:pt x="2269" y="768"/>
                  </a:cubicBezTo>
                  <a:cubicBezTo>
                    <a:pt x="2469" y="935"/>
                    <a:pt x="2569" y="1135"/>
                    <a:pt x="2569" y="1402"/>
                  </a:cubicBezTo>
                  <a:cubicBezTo>
                    <a:pt x="2569" y="1635"/>
                    <a:pt x="2469" y="1835"/>
                    <a:pt x="2303" y="1969"/>
                  </a:cubicBezTo>
                  <a:cubicBezTo>
                    <a:pt x="2102" y="2102"/>
                    <a:pt x="1836" y="2202"/>
                    <a:pt x="1502" y="2202"/>
                  </a:cubicBezTo>
                  <a:lnTo>
                    <a:pt x="868" y="2202"/>
                  </a:lnTo>
                  <a:lnTo>
                    <a:pt x="868" y="2769"/>
                  </a:lnTo>
                  <a:lnTo>
                    <a:pt x="1469" y="2769"/>
                  </a:lnTo>
                  <a:cubicBezTo>
                    <a:pt x="1869" y="2769"/>
                    <a:pt x="2136" y="2836"/>
                    <a:pt x="2369" y="3003"/>
                  </a:cubicBezTo>
                  <a:cubicBezTo>
                    <a:pt x="2569" y="3203"/>
                    <a:pt x="2669" y="3436"/>
                    <a:pt x="2669" y="3737"/>
                  </a:cubicBezTo>
                  <a:cubicBezTo>
                    <a:pt x="2669" y="4070"/>
                    <a:pt x="2569" y="4304"/>
                    <a:pt x="2336" y="4470"/>
                  </a:cubicBezTo>
                  <a:cubicBezTo>
                    <a:pt x="2102" y="4637"/>
                    <a:pt x="1769" y="4737"/>
                    <a:pt x="1335" y="4737"/>
                  </a:cubicBezTo>
                  <a:cubicBezTo>
                    <a:pt x="1102" y="4737"/>
                    <a:pt x="868" y="4704"/>
                    <a:pt x="635" y="4637"/>
                  </a:cubicBezTo>
                  <a:cubicBezTo>
                    <a:pt x="401" y="4604"/>
                    <a:pt x="168" y="4504"/>
                    <a:pt x="1" y="4404"/>
                  </a:cubicBezTo>
                  <a:lnTo>
                    <a:pt x="1" y="5071"/>
                  </a:lnTo>
                  <a:cubicBezTo>
                    <a:pt x="234" y="5138"/>
                    <a:pt x="468" y="5204"/>
                    <a:pt x="701" y="5271"/>
                  </a:cubicBezTo>
                  <a:cubicBezTo>
                    <a:pt x="935" y="5304"/>
                    <a:pt x="1135" y="5304"/>
                    <a:pt x="1369" y="5304"/>
                  </a:cubicBezTo>
                  <a:cubicBezTo>
                    <a:pt x="2002" y="5304"/>
                    <a:pt x="2503" y="5171"/>
                    <a:pt x="2836" y="4904"/>
                  </a:cubicBezTo>
                  <a:cubicBezTo>
                    <a:pt x="3203" y="4637"/>
                    <a:pt x="3370" y="4237"/>
                    <a:pt x="3370" y="3737"/>
                  </a:cubicBezTo>
                  <a:cubicBezTo>
                    <a:pt x="3370" y="3403"/>
                    <a:pt x="3270" y="3103"/>
                    <a:pt x="3103" y="2903"/>
                  </a:cubicBezTo>
                  <a:cubicBezTo>
                    <a:pt x="2903" y="2669"/>
                    <a:pt x="2636" y="2536"/>
                    <a:pt x="2303" y="2436"/>
                  </a:cubicBezTo>
                  <a:cubicBezTo>
                    <a:pt x="2603" y="2369"/>
                    <a:pt x="2836" y="2235"/>
                    <a:pt x="3003" y="2035"/>
                  </a:cubicBezTo>
                  <a:cubicBezTo>
                    <a:pt x="3170" y="1835"/>
                    <a:pt x="3270" y="1602"/>
                    <a:pt x="3270" y="1301"/>
                  </a:cubicBezTo>
                  <a:cubicBezTo>
                    <a:pt x="3270" y="901"/>
                    <a:pt x="3103" y="601"/>
                    <a:pt x="2803" y="334"/>
                  </a:cubicBezTo>
                  <a:cubicBezTo>
                    <a:pt x="2503" y="101"/>
                    <a:pt x="2069" y="1"/>
                    <a:pt x="15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770;p43"/>
            <p:cNvSpPr/>
            <p:nvPr/>
          </p:nvSpPr>
          <p:spPr>
            <a:xfrm>
              <a:off x="3909089" y="2087060"/>
              <a:ext cx="15946" cy="19569"/>
            </a:xfrm>
            <a:custGeom>
              <a:avLst/>
              <a:gdLst/>
              <a:ahLst/>
              <a:cxnLst/>
              <a:rect l="l" t="t" r="r" b="b"/>
              <a:pathLst>
                <a:path w="735" h="902" extrusionOk="0">
                  <a:moveTo>
                    <a:pt x="0" y="1"/>
                  </a:moveTo>
                  <a:lnTo>
                    <a:pt x="0" y="902"/>
                  </a:lnTo>
                  <a:lnTo>
                    <a:pt x="734" y="902"/>
                  </a:lnTo>
                  <a:lnTo>
                    <a:pt x="7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771;p43"/>
            <p:cNvSpPr/>
            <p:nvPr/>
          </p:nvSpPr>
          <p:spPr>
            <a:xfrm>
              <a:off x="3951047" y="1992992"/>
              <a:ext cx="77473" cy="115092"/>
            </a:xfrm>
            <a:custGeom>
              <a:avLst/>
              <a:gdLst/>
              <a:ahLst/>
              <a:cxnLst/>
              <a:rect l="l" t="t" r="r" b="b"/>
              <a:pathLst>
                <a:path w="3571" h="5305" extrusionOk="0">
                  <a:moveTo>
                    <a:pt x="1802" y="534"/>
                  </a:moveTo>
                  <a:cubicBezTo>
                    <a:pt x="2136" y="534"/>
                    <a:pt x="2403" y="701"/>
                    <a:pt x="2603" y="1068"/>
                  </a:cubicBezTo>
                  <a:cubicBezTo>
                    <a:pt x="2770" y="1402"/>
                    <a:pt x="2870" y="1935"/>
                    <a:pt x="2870" y="2669"/>
                  </a:cubicBezTo>
                  <a:cubicBezTo>
                    <a:pt x="2870" y="3370"/>
                    <a:pt x="2770" y="3903"/>
                    <a:pt x="2603" y="4237"/>
                  </a:cubicBezTo>
                  <a:cubicBezTo>
                    <a:pt x="2403" y="4604"/>
                    <a:pt x="2136" y="4771"/>
                    <a:pt x="1802" y="4771"/>
                  </a:cubicBezTo>
                  <a:cubicBezTo>
                    <a:pt x="1435" y="4771"/>
                    <a:pt x="1168" y="4604"/>
                    <a:pt x="968" y="4237"/>
                  </a:cubicBezTo>
                  <a:cubicBezTo>
                    <a:pt x="802" y="3903"/>
                    <a:pt x="701" y="3370"/>
                    <a:pt x="701" y="2669"/>
                  </a:cubicBezTo>
                  <a:cubicBezTo>
                    <a:pt x="701" y="1935"/>
                    <a:pt x="802" y="1402"/>
                    <a:pt x="968" y="1068"/>
                  </a:cubicBezTo>
                  <a:cubicBezTo>
                    <a:pt x="1168" y="701"/>
                    <a:pt x="1435" y="534"/>
                    <a:pt x="1802" y="534"/>
                  </a:cubicBezTo>
                  <a:close/>
                  <a:moveTo>
                    <a:pt x="1802" y="1"/>
                  </a:moveTo>
                  <a:cubicBezTo>
                    <a:pt x="1202" y="1"/>
                    <a:pt x="768" y="201"/>
                    <a:pt x="468" y="668"/>
                  </a:cubicBezTo>
                  <a:cubicBezTo>
                    <a:pt x="168" y="1135"/>
                    <a:pt x="1" y="1802"/>
                    <a:pt x="1" y="2669"/>
                  </a:cubicBezTo>
                  <a:cubicBezTo>
                    <a:pt x="1" y="3536"/>
                    <a:pt x="168" y="4170"/>
                    <a:pt x="468" y="4637"/>
                  </a:cubicBezTo>
                  <a:cubicBezTo>
                    <a:pt x="768" y="5104"/>
                    <a:pt x="1202" y="5304"/>
                    <a:pt x="1802" y="5304"/>
                  </a:cubicBezTo>
                  <a:cubicBezTo>
                    <a:pt x="2369" y="5304"/>
                    <a:pt x="2803" y="5104"/>
                    <a:pt x="3103" y="4637"/>
                  </a:cubicBezTo>
                  <a:cubicBezTo>
                    <a:pt x="3403" y="4170"/>
                    <a:pt x="3570" y="3536"/>
                    <a:pt x="3570" y="2669"/>
                  </a:cubicBezTo>
                  <a:cubicBezTo>
                    <a:pt x="3570" y="1802"/>
                    <a:pt x="3403" y="1135"/>
                    <a:pt x="3103" y="668"/>
                  </a:cubicBezTo>
                  <a:cubicBezTo>
                    <a:pt x="2803" y="201"/>
                    <a:pt x="2369" y="1"/>
                    <a:pt x="18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772;p43"/>
            <p:cNvSpPr/>
            <p:nvPr/>
          </p:nvSpPr>
          <p:spPr>
            <a:xfrm>
              <a:off x="3425699" y="2314600"/>
              <a:ext cx="216025" cy="326925"/>
            </a:xfrm>
            <a:custGeom>
              <a:avLst/>
              <a:gdLst/>
              <a:ahLst/>
              <a:cxnLst/>
              <a:rect l="l" t="t" r="r" b="b"/>
              <a:pathLst>
                <a:path w="8641" h="13077" extrusionOk="0">
                  <a:moveTo>
                    <a:pt x="4337" y="1368"/>
                  </a:moveTo>
                  <a:cubicBezTo>
                    <a:pt x="5071" y="1368"/>
                    <a:pt x="5638" y="1535"/>
                    <a:pt x="6038" y="1902"/>
                  </a:cubicBezTo>
                  <a:cubicBezTo>
                    <a:pt x="6472" y="2269"/>
                    <a:pt x="6672" y="2802"/>
                    <a:pt x="6672" y="3436"/>
                  </a:cubicBezTo>
                  <a:cubicBezTo>
                    <a:pt x="6672" y="4103"/>
                    <a:pt x="6472" y="4604"/>
                    <a:pt x="6038" y="4971"/>
                  </a:cubicBezTo>
                  <a:cubicBezTo>
                    <a:pt x="5638" y="5338"/>
                    <a:pt x="5071" y="5504"/>
                    <a:pt x="4337" y="5504"/>
                  </a:cubicBezTo>
                  <a:cubicBezTo>
                    <a:pt x="3603" y="5504"/>
                    <a:pt x="3003" y="5338"/>
                    <a:pt x="2602" y="4971"/>
                  </a:cubicBezTo>
                  <a:cubicBezTo>
                    <a:pt x="2202" y="4604"/>
                    <a:pt x="2002" y="4103"/>
                    <a:pt x="2002" y="3436"/>
                  </a:cubicBezTo>
                  <a:cubicBezTo>
                    <a:pt x="2002" y="2802"/>
                    <a:pt x="2202" y="2269"/>
                    <a:pt x="2602" y="1902"/>
                  </a:cubicBezTo>
                  <a:cubicBezTo>
                    <a:pt x="3003" y="1535"/>
                    <a:pt x="3603" y="1368"/>
                    <a:pt x="4337" y="1368"/>
                  </a:cubicBezTo>
                  <a:close/>
                  <a:moveTo>
                    <a:pt x="4337" y="6872"/>
                  </a:moveTo>
                  <a:cubicBezTo>
                    <a:pt x="5138" y="6872"/>
                    <a:pt x="5771" y="7072"/>
                    <a:pt x="6238" y="7506"/>
                  </a:cubicBezTo>
                  <a:cubicBezTo>
                    <a:pt x="6705" y="7939"/>
                    <a:pt x="6939" y="8540"/>
                    <a:pt x="6939" y="9307"/>
                  </a:cubicBezTo>
                  <a:cubicBezTo>
                    <a:pt x="6939" y="10041"/>
                    <a:pt x="6705" y="10641"/>
                    <a:pt x="6238" y="11075"/>
                  </a:cubicBezTo>
                  <a:cubicBezTo>
                    <a:pt x="5771" y="11509"/>
                    <a:pt x="5138" y="11742"/>
                    <a:pt x="4337" y="11742"/>
                  </a:cubicBezTo>
                  <a:cubicBezTo>
                    <a:pt x="3503" y="11742"/>
                    <a:pt x="2869" y="11509"/>
                    <a:pt x="2402" y="11075"/>
                  </a:cubicBezTo>
                  <a:cubicBezTo>
                    <a:pt x="1935" y="10641"/>
                    <a:pt x="1735" y="10074"/>
                    <a:pt x="1735" y="9307"/>
                  </a:cubicBezTo>
                  <a:cubicBezTo>
                    <a:pt x="1735" y="8540"/>
                    <a:pt x="1935" y="7939"/>
                    <a:pt x="2402" y="7506"/>
                  </a:cubicBezTo>
                  <a:cubicBezTo>
                    <a:pt x="2869" y="7072"/>
                    <a:pt x="3503" y="6872"/>
                    <a:pt x="4337" y="6872"/>
                  </a:cubicBezTo>
                  <a:close/>
                  <a:moveTo>
                    <a:pt x="4337" y="0"/>
                  </a:moveTo>
                  <a:cubicBezTo>
                    <a:pt x="3069" y="0"/>
                    <a:pt x="2102" y="301"/>
                    <a:pt x="1368" y="901"/>
                  </a:cubicBezTo>
                  <a:cubicBezTo>
                    <a:pt x="668" y="1468"/>
                    <a:pt x="301" y="2269"/>
                    <a:pt x="301" y="3269"/>
                  </a:cubicBezTo>
                  <a:cubicBezTo>
                    <a:pt x="301" y="4003"/>
                    <a:pt x="501" y="4604"/>
                    <a:pt x="901" y="5104"/>
                  </a:cubicBezTo>
                  <a:cubicBezTo>
                    <a:pt x="1335" y="5604"/>
                    <a:pt x="1902" y="5938"/>
                    <a:pt x="2636" y="6138"/>
                  </a:cubicBezTo>
                  <a:cubicBezTo>
                    <a:pt x="1802" y="6338"/>
                    <a:pt x="1168" y="6705"/>
                    <a:pt x="701" y="7272"/>
                  </a:cubicBezTo>
                  <a:cubicBezTo>
                    <a:pt x="234" y="7806"/>
                    <a:pt x="1" y="8507"/>
                    <a:pt x="1" y="9307"/>
                  </a:cubicBezTo>
                  <a:cubicBezTo>
                    <a:pt x="1" y="10508"/>
                    <a:pt x="367" y="11442"/>
                    <a:pt x="1135" y="12109"/>
                  </a:cubicBezTo>
                  <a:cubicBezTo>
                    <a:pt x="1869" y="12776"/>
                    <a:pt x="2936" y="13076"/>
                    <a:pt x="4337" y="13076"/>
                  </a:cubicBezTo>
                  <a:cubicBezTo>
                    <a:pt x="5705" y="13076"/>
                    <a:pt x="6772" y="12776"/>
                    <a:pt x="7539" y="12109"/>
                  </a:cubicBezTo>
                  <a:cubicBezTo>
                    <a:pt x="8273" y="11442"/>
                    <a:pt x="8640" y="10508"/>
                    <a:pt x="8640" y="9307"/>
                  </a:cubicBezTo>
                  <a:cubicBezTo>
                    <a:pt x="8640" y="8507"/>
                    <a:pt x="8407" y="7806"/>
                    <a:pt x="7940" y="7272"/>
                  </a:cubicBezTo>
                  <a:cubicBezTo>
                    <a:pt x="7506" y="6705"/>
                    <a:pt x="6872" y="6338"/>
                    <a:pt x="6038" y="6138"/>
                  </a:cubicBezTo>
                  <a:cubicBezTo>
                    <a:pt x="6772" y="5938"/>
                    <a:pt x="7339" y="5604"/>
                    <a:pt x="7739" y="5104"/>
                  </a:cubicBezTo>
                  <a:cubicBezTo>
                    <a:pt x="8140" y="4604"/>
                    <a:pt x="8340" y="4003"/>
                    <a:pt x="8340" y="3269"/>
                  </a:cubicBezTo>
                  <a:cubicBezTo>
                    <a:pt x="8340" y="2269"/>
                    <a:pt x="8006" y="1468"/>
                    <a:pt x="7272" y="901"/>
                  </a:cubicBezTo>
                  <a:cubicBezTo>
                    <a:pt x="6572" y="301"/>
                    <a:pt x="5571" y="0"/>
                    <a:pt x="43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773;p43"/>
            <p:cNvSpPr/>
            <p:nvPr/>
          </p:nvSpPr>
          <p:spPr>
            <a:xfrm>
              <a:off x="3647775" y="2582300"/>
              <a:ext cx="44225" cy="53375"/>
            </a:xfrm>
            <a:custGeom>
              <a:avLst/>
              <a:gdLst/>
              <a:ahLst/>
              <a:cxnLst/>
              <a:rect l="l" t="t" r="r" b="b"/>
              <a:pathLst>
                <a:path w="1769" h="2135" extrusionOk="0">
                  <a:moveTo>
                    <a:pt x="1" y="0"/>
                  </a:moveTo>
                  <a:lnTo>
                    <a:pt x="1" y="2135"/>
                  </a:lnTo>
                  <a:lnTo>
                    <a:pt x="1768" y="2135"/>
                  </a:lnTo>
                  <a:lnTo>
                    <a:pt x="17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774;p43"/>
            <p:cNvSpPr/>
            <p:nvPr/>
          </p:nvSpPr>
          <p:spPr>
            <a:xfrm>
              <a:off x="3721857" y="2320425"/>
              <a:ext cx="204350" cy="321100"/>
            </a:xfrm>
            <a:custGeom>
              <a:avLst/>
              <a:gdLst/>
              <a:ahLst/>
              <a:cxnLst/>
              <a:rect l="l" t="t" r="r" b="b"/>
              <a:pathLst>
                <a:path w="8174" h="12844" extrusionOk="0">
                  <a:moveTo>
                    <a:pt x="534" y="1"/>
                  </a:moveTo>
                  <a:lnTo>
                    <a:pt x="534" y="6339"/>
                  </a:lnTo>
                  <a:cubicBezTo>
                    <a:pt x="1001" y="6139"/>
                    <a:pt x="1468" y="5972"/>
                    <a:pt x="1935" y="5872"/>
                  </a:cubicBezTo>
                  <a:cubicBezTo>
                    <a:pt x="2369" y="5772"/>
                    <a:pt x="2836" y="5705"/>
                    <a:pt x="3303" y="5705"/>
                  </a:cubicBezTo>
                  <a:cubicBezTo>
                    <a:pt x="4270" y="5705"/>
                    <a:pt x="5038" y="5972"/>
                    <a:pt x="5605" y="6472"/>
                  </a:cubicBezTo>
                  <a:cubicBezTo>
                    <a:pt x="6172" y="7006"/>
                    <a:pt x="6472" y="7706"/>
                    <a:pt x="6472" y="8574"/>
                  </a:cubicBezTo>
                  <a:cubicBezTo>
                    <a:pt x="6472" y="9441"/>
                    <a:pt x="6172" y="10142"/>
                    <a:pt x="5605" y="10642"/>
                  </a:cubicBezTo>
                  <a:cubicBezTo>
                    <a:pt x="5038" y="11176"/>
                    <a:pt x="4270" y="11409"/>
                    <a:pt x="3303" y="11409"/>
                  </a:cubicBezTo>
                  <a:cubicBezTo>
                    <a:pt x="2703" y="11409"/>
                    <a:pt x="2136" y="11342"/>
                    <a:pt x="1569" y="11209"/>
                  </a:cubicBezTo>
                  <a:cubicBezTo>
                    <a:pt x="1035" y="11076"/>
                    <a:pt x="501" y="10875"/>
                    <a:pt x="1" y="10609"/>
                  </a:cubicBezTo>
                  <a:lnTo>
                    <a:pt x="1" y="12310"/>
                  </a:lnTo>
                  <a:cubicBezTo>
                    <a:pt x="601" y="12510"/>
                    <a:pt x="1168" y="12643"/>
                    <a:pt x="1702" y="12710"/>
                  </a:cubicBezTo>
                  <a:cubicBezTo>
                    <a:pt x="2269" y="12810"/>
                    <a:pt x="2803" y="12843"/>
                    <a:pt x="3336" y="12843"/>
                  </a:cubicBezTo>
                  <a:cubicBezTo>
                    <a:pt x="4871" y="12843"/>
                    <a:pt x="6038" y="12477"/>
                    <a:pt x="6906" y="11743"/>
                  </a:cubicBezTo>
                  <a:cubicBezTo>
                    <a:pt x="7740" y="10975"/>
                    <a:pt x="8173" y="9908"/>
                    <a:pt x="8173" y="8574"/>
                  </a:cubicBezTo>
                  <a:cubicBezTo>
                    <a:pt x="8173" y="7239"/>
                    <a:pt x="7740" y="6205"/>
                    <a:pt x="6939" y="5438"/>
                  </a:cubicBezTo>
                  <a:cubicBezTo>
                    <a:pt x="6105" y="4671"/>
                    <a:pt x="5004" y="4271"/>
                    <a:pt x="3603" y="4271"/>
                  </a:cubicBezTo>
                  <a:cubicBezTo>
                    <a:pt x="3336" y="4271"/>
                    <a:pt x="3103" y="4304"/>
                    <a:pt x="2836" y="4337"/>
                  </a:cubicBezTo>
                  <a:cubicBezTo>
                    <a:pt x="2603" y="4404"/>
                    <a:pt x="2336" y="4437"/>
                    <a:pt x="2102" y="4538"/>
                  </a:cubicBezTo>
                  <a:lnTo>
                    <a:pt x="2102" y="1435"/>
                  </a:lnTo>
                  <a:lnTo>
                    <a:pt x="7239" y="1435"/>
                  </a:lnTo>
                  <a:lnTo>
                    <a:pt x="72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775;p43"/>
            <p:cNvSpPr/>
            <p:nvPr/>
          </p:nvSpPr>
          <p:spPr>
            <a:xfrm>
              <a:off x="3525200" y="2971500"/>
              <a:ext cx="300100" cy="301525"/>
            </a:xfrm>
            <a:custGeom>
              <a:avLst/>
              <a:gdLst/>
              <a:ahLst/>
              <a:cxnLst/>
              <a:rect l="l" t="t" r="r" b="b"/>
              <a:pathLst>
                <a:path w="12004" h="12061" extrusionOk="0">
                  <a:moveTo>
                    <a:pt x="6542" y="0"/>
                  </a:moveTo>
                  <a:cubicBezTo>
                    <a:pt x="6421" y="0"/>
                    <a:pt x="6298" y="3"/>
                    <a:pt x="6171" y="10"/>
                  </a:cubicBezTo>
                  <a:cubicBezTo>
                    <a:pt x="6171" y="10"/>
                    <a:pt x="6089" y="5"/>
                    <a:pt x="5945" y="5"/>
                  </a:cubicBezTo>
                  <a:cubicBezTo>
                    <a:pt x="5004" y="5"/>
                    <a:pt x="1428" y="206"/>
                    <a:pt x="1168" y="3246"/>
                  </a:cubicBezTo>
                  <a:cubicBezTo>
                    <a:pt x="867" y="6781"/>
                    <a:pt x="0" y="12052"/>
                    <a:pt x="4103" y="12052"/>
                  </a:cubicBezTo>
                  <a:cubicBezTo>
                    <a:pt x="4794" y="12052"/>
                    <a:pt x="5420" y="12061"/>
                    <a:pt x="5985" y="12061"/>
                  </a:cubicBezTo>
                  <a:cubicBezTo>
                    <a:pt x="8749" y="12061"/>
                    <a:pt x="10070" y="11854"/>
                    <a:pt x="10541" y="9417"/>
                  </a:cubicBezTo>
                  <a:cubicBezTo>
                    <a:pt x="11128" y="6545"/>
                    <a:pt x="12003" y="0"/>
                    <a:pt x="65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776;p43"/>
            <p:cNvSpPr/>
            <p:nvPr/>
          </p:nvSpPr>
          <p:spPr>
            <a:xfrm>
              <a:off x="3540200" y="3360225"/>
              <a:ext cx="301075" cy="332200"/>
            </a:xfrm>
            <a:custGeom>
              <a:avLst/>
              <a:gdLst/>
              <a:ahLst/>
              <a:cxnLst/>
              <a:rect l="l" t="t" r="r" b="b"/>
              <a:pathLst>
                <a:path w="12043" h="13288" extrusionOk="0">
                  <a:moveTo>
                    <a:pt x="4108" y="1"/>
                  </a:moveTo>
                  <a:cubicBezTo>
                    <a:pt x="3086" y="1"/>
                    <a:pt x="1090" y="311"/>
                    <a:pt x="868" y="2707"/>
                  </a:cubicBezTo>
                  <a:cubicBezTo>
                    <a:pt x="568" y="5943"/>
                    <a:pt x="0" y="13282"/>
                    <a:pt x="4103" y="13282"/>
                  </a:cubicBezTo>
                  <a:cubicBezTo>
                    <a:pt x="4699" y="13282"/>
                    <a:pt x="5252" y="13288"/>
                    <a:pt x="5762" y="13288"/>
                  </a:cubicBezTo>
                  <a:cubicBezTo>
                    <a:pt x="8770" y="13288"/>
                    <a:pt x="10318" y="13069"/>
                    <a:pt x="10575" y="10046"/>
                  </a:cubicBezTo>
                  <a:cubicBezTo>
                    <a:pt x="10875" y="6510"/>
                    <a:pt x="12042" y="39"/>
                    <a:pt x="4704" y="39"/>
                  </a:cubicBezTo>
                  <a:cubicBezTo>
                    <a:pt x="4704" y="39"/>
                    <a:pt x="4466" y="1"/>
                    <a:pt x="41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777;p43"/>
            <p:cNvSpPr/>
            <p:nvPr/>
          </p:nvSpPr>
          <p:spPr>
            <a:xfrm>
              <a:off x="3245825" y="3190625"/>
              <a:ext cx="257700" cy="267750"/>
            </a:xfrm>
            <a:custGeom>
              <a:avLst/>
              <a:gdLst/>
              <a:ahLst/>
              <a:cxnLst/>
              <a:rect l="l" t="t" r="r" b="b"/>
              <a:pathLst>
                <a:path w="10308" h="10710" extrusionOk="0">
                  <a:moveTo>
                    <a:pt x="7109" y="1"/>
                  </a:moveTo>
                  <a:cubicBezTo>
                    <a:pt x="5751" y="1"/>
                    <a:pt x="5004" y="385"/>
                    <a:pt x="5004" y="385"/>
                  </a:cubicBezTo>
                  <a:cubicBezTo>
                    <a:pt x="5004" y="385"/>
                    <a:pt x="601" y="1252"/>
                    <a:pt x="301" y="4788"/>
                  </a:cubicBezTo>
                  <a:cubicBezTo>
                    <a:pt x="0" y="8290"/>
                    <a:pt x="5604" y="10058"/>
                    <a:pt x="5604" y="10058"/>
                  </a:cubicBezTo>
                  <a:cubicBezTo>
                    <a:pt x="5604" y="10058"/>
                    <a:pt x="6434" y="10710"/>
                    <a:pt x="7215" y="10710"/>
                  </a:cubicBezTo>
                  <a:cubicBezTo>
                    <a:pt x="7826" y="10710"/>
                    <a:pt x="8408" y="10311"/>
                    <a:pt x="8540" y="8891"/>
                  </a:cubicBezTo>
                  <a:cubicBezTo>
                    <a:pt x="8807" y="5655"/>
                    <a:pt x="10308" y="385"/>
                    <a:pt x="8240" y="85"/>
                  </a:cubicBezTo>
                  <a:cubicBezTo>
                    <a:pt x="7826" y="25"/>
                    <a:pt x="7448" y="1"/>
                    <a:pt x="710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778;p43"/>
            <p:cNvSpPr/>
            <p:nvPr/>
          </p:nvSpPr>
          <p:spPr>
            <a:xfrm>
              <a:off x="3820600" y="3177725"/>
              <a:ext cx="270025" cy="280325"/>
            </a:xfrm>
            <a:custGeom>
              <a:avLst/>
              <a:gdLst/>
              <a:ahLst/>
              <a:cxnLst/>
              <a:rect l="l" t="t" r="r" b="b"/>
              <a:pathLst>
                <a:path w="10801" h="11213" extrusionOk="0">
                  <a:moveTo>
                    <a:pt x="3762" y="0"/>
                  </a:moveTo>
                  <a:cubicBezTo>
                    <a:pt x="3762" y="0"/>
                    <a:pt x="1427" y="300"/>
                    <a:pt x="1127" y="2635"/>
                  </a:cubicBezTo>
                  <a:cubicBezTo>
                    <a:pt x="839" y="4904"/>
                    <a:pt x="1" y="11212"/>
                    <a:pt x="3038" y="11212"/>
                  </a:cubicBezTo>
                  <a:cubicBezTo>
                    <a:pt x="3171" y="11212"/>
                    <a:pt x="3313" y="11200"/>
                    <a:pt x="3462" y="11175"/>
                  </a:cubicBezTo>
                  <a:cubicBezTo>
                    <a:pt x="6997" y="10574"/>
                    <a:pt x="9633" y="9107"/>
                    <a:pt x="9633" y="7939"/>
                  </a:cubicBezTo>
                  <a:cubicBezTo>
                    <a:pt x="9633" y="6772"/>
                    <a:pt x="10800" y="2936"/>
                    <a:pt x="37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779;p43"/>
            <p:cNvSpPr/>
            <p:nvPr/>
          </p:nvSpPr>
          <p:spPr>
            <a:xfrm>
              <a:off x="3603388" y="3070969"/>
              <a:ext cx="143450" cy="125950"/>
            </a:xfrm>
            <a:custGeom>
              <a:avLst/>
              <a:gdLst/>
              <a:ahLst/>
              <a:cxnLst/>
              <a:rect l="l" t="t" r="r" b="b"/>
              <a:pathLst>
                <a:path w="5738" h="5038" extrusionOk="0">
                  <a:moveTo>
                    <a:pt x="0" y="1"/>
                  </a:moveTo>
                  <a:lnTo>
                    <a:pt x="0" y="5038"/>
                  </a:lnTo>
                  <a:lnTo>
                    <a:pt x="1201" y="5038"/>
                  </a:lnTo>
                  <a:lnTo>
                    <a:pt x="1201" y="2869"/>
                  </a:lnTo>
                  <a:cubicBezTo>
                    <a:pt x="1201" y="2502"/>
                    <a:pt x="1168" y="2035"/>
                    <a:pt x="1135" y="1435"/>
                  </a:cubicBezTo>
                  <a:lnTo>
                    <a:pt x="1168" y="1435"/>
                  </a:lnTo>
                  <a:lnTo>
                    <a:pt x="2169" y="5038"/>
                  </a:lnTo>
                  <a:lnTo>
                    <a:pt x="3470" y="5038"/>
                  </a:lnTo>
                  <a:lnTo>
                    <a:pt x="4504" y="1435"/>
                  </a:lnTo>
                  <a:lnTo>
                    <a:pt x="4537" y="1435"/>
                  </a:lnTo>
                  <a:cubicBezTo>
                    <a:pt x="4504" y="1969"/>
                    <a:pt x="4470" y="2302"/>
                    <a:pt x="4470" y="2469"/>
                  </a:cubicBezTo>
                  <a:cubicBezTo>
                    <a:pt x="4470" y="2602"/>
                    <a:pt x="4470" y="2736"/>
                    <a:pt x="4470" y="2836"/>
                  </a:cubicBezTo>
                  <a:lnTo>
                    <a:pt x="4470" y="5038"/>
                  </a:lnTo>
                  <a:lnTo>
                    <a:pt x="5738" y="5038"/>
                  </a:lnTo>
                  <a:lnTo>
                    <a:pt x="5738" y="1"/>
                  </a:lnTo>
                  <a:lnTo>
                    <a:pt x="3903" y="1"/>
                  </a:lnTo>
                  <a:lnTo>
                    <a:pt x="2869" y="3570"/>
                  </a:lnTo>
                  <a:lnTo>
                    <a:pt x="18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780;p43"/>
            <p:cNvSpPr/>
            <p:nvPr/>
          </p:nvSpPr>
          <p:spPr>
            <a:xfrm>
              <a:off x="3622750" y="3481594"/>
              <a:ext cx="100100" cy="129275"/>
            </a:xfrm>
            <a:custGeom>
              <a:avLst/>
              <a:gdLst/>
              <a:ahLst/>
              <a:cxnLst/>
              <a:rect l="l" t="t" r="r" b="b"/>
              <a:pathLst>
                <a:path w="4004" h="5171" extrusionOk="0">
                  <a:moveTo>
                    <a:pt x="2436" y="0"/>
                  </a:moveTo>
                  <a:cubicBezTo>
                    <a:pt x="1936" y="0"/>
                    <a:pt x="1502" y="100"/>
                    <a:pt x="1135" y="300"/>
                  </a:cubicBezTo>
                  <a:cubicBezTo>
                    <a:pt x="768" y="534"/>
                    <a:pt x="468" y="834"/>
                    <a:pt x="301" y="1234"/>
                  </a:cubicBezTo>
                  <a:cubicBezTo>
                    <a:pt x="101" y="1635"/>
                    <a:pt x="1" y="2068"/>
                    <a:pt x="1" y="2602"/>
                  </a:cubicBezTo>
                  <a:cubicBezTo>
                    <a:pt x="1" y="3436"/>
                    <a:pt x="201" y="4070"/>
                    <a:pt x="601" y="4503"/>
                  </a:cubicBezTo>
                  <a:cubicBezTo>
                    <a:pt x="1002" y="4937"/>
                    <a:pt x="1602" y="5171"/>
                    <a:pt x="2336" y="5171"/>
                  </a:cubicBezTo>
                  <a:cubicBezTo>
                    <a:pt x="2870" y="5171"/>
                    <a:pt x="3370" y="5071"/>
                    <a:pt x="3770" y="4904"/>
                  </a:cubicBezTo>
                  <a:lnTo>
                    <a:pt x="3770" y="3736"/>
                  </a:lnTo>
                  <a:cubicBezTo>
                    <a:pt x="3570" y="3836"/>
                    <a:pt x="3337" y="3903"/>
                    <a:pt x="3136" y="3970"/>
                  </a:cubicBezTo>
                  <a:cubicBezTo>
                    <a:pt x="2936" y="4036"/>
                    <a:pt x="2703" y="4070"/>
                    <a:pt x="2503" y="4070"/>
                  </a:cubicBezTo>
                  <a:cubicBezTo>
                    <a:pt x="1769" y="4070"/>
                    <a:pt x="1402" y="3569"/>
                    <a:pt x="1402" y="2602"/>
                  </a:cubicBezTo>
                  <a:cubicBezTo>
                    <a:pt x="1402" y="2135"/>
                    <a:pt x="1469" y="1768"/>
                    <a:pt x="1669" y="1501"/>
                  </a:cubicBezTo>
                  <a:cubicBezTo>
                    <a:pt x="1835" y="1234"/>
                    <a:pt x="2102" y="1101"/>
                    <a:pt x="2436" y="1101"/>
                  </a:cubicBezTo>
                  <a:cubicBezTo>
                    <a:pt x="2636" y="1101"/>
                    <a:pt x="2836" y="1134"/>
                    <a:pt x="3036" y="1201"/>
                  </a:cubicBezTo>
                  <a:cubicBezTo>
                    <a:pt x="3203" y="1268"/>
                    <a:pt x="3403" y="1335"/>
                    <a:pt x="3570" y="1435"/>
                  </a:cubicBezTo>
                  <a:lnTo>
                    <a:pt x="4004" y="334"/>
                  </a:lnTo>
                  <a:cubicBezTo>
                    <a:pt x="3503" y="100"/>
                    <a:pt x="2970" y="0"/>
                    <a:pt x="24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781;p43"/>
            <p:cNvSpPr/>
            <p:nvPr/>
          </p:nvSpPr>
          <p:spPr>
            <a:xfrm>
              <a:off x="3341725" y="3280300"/>
              <a:ext cx="58400" cy="85075"/>
            </a:xfrm>
            <a:custGeom>
              <a:avLst/>
              <a:gdLst/>
              <a:ahLst/>
              <a:cxnLst/>
              <a:rect l="l" t="t" r="r" b="b"/>
              <a:pathLst>
                <a:path w="2336" h="3403" extrusionOk="0">
                  <a:moveTo>
                    <a:pt x="2335" y="0"/>
                  </a:moveTo>
                  <a:cubicBezTo>
                    <a:pt x="2335" y="0"/>
                    <a:pt x="0" y="901"/>
                    <a:pt x="568" y="2068"/>
                  </a:cubicBezTo>
                  <a:cubicBezTo>
                    <a:pt x="901" y="2769"/>
                    <a:pt x="1568" y="3269"/>
                    <a:pt x="2335" y="3403"/>
                  </a:cubicBezTo>
                  <a:lnTo>
                    <a:pt x="23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782;p43"/>
            <p:cNvSpPr/>
            <p:nvPr/>
          </p:nvSpPr>
          <p:spPr>
            <a:xfrm>
              <a:off x="3927150" y="3280300"/>
              <a:ext cx="58400" cy="85075"/>
            </a:xfrm>
            <a:custGeom>
              <a:avLst/>
              <a:gdLst/>
              <a:ahLst/>
              <a:cxnLst/>
              <a:rect l="l" t="t" r="r" b="b"/>
              <a:pathLst>
                <a:path w="2336" h="3403" extrusionOk="0">
                  <a:moveTo>
                    <a:pt x="0" y="0"/>
                  </a:moveTo>
                  <a:lnTo>
                    <a:pt x="0" y="3403"/>
                  </a:lnTo>
                  <a:cubicBezTo>
                    <a:pt x="767" y="3269"/>
                    <a:pt x="1401" y="2769"/>
                    <a:pt x="1768" y="2068"/>
                  </a:cubicBezTo>
                  <a:cubicBezTo>
                    <a:pt x="2335" y="90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783;p43"/>
            <p:cNvSpPr/>
            <p:nvPr/>
          </p:nvSpPr>
          <p:spPr>
            <a:xfrm>
              <a:off x="3942150" y="4538300"/>
              <a:ext cx="199325" cy="233475"/>
            </a:xfrm>
            <a:custGeom>
              <a:avLst/>
              <a:gdLst/>
              <a:ahLst/>
              <a:cxnLst/>
              <a:rect l="l" t="t" r="r" b="b"/>
              <a:pathLst>
                <a:path w="7973" h="9339" extrusionOk="0">
                  <a:moveTo>
                    <a:pt x="2927" y="1"/>
                  </a:moveTo>
                  <a:cubicBezTo>
                    <a:pt x="2537" y="1"/>
                    <a:pt x="2141" y="92"/>
                    <a:pt x="1769" y="283"/>
                  </a:cubicBezTo>
                  <a:lnTo>
                    <a:pt x="1702" y="316"/>
                  </a:lnTo>
                  <a:cubicBezTo>
                    <a:pt x="468" y="950"/>
                    <a:pt x="1" y="2451"/>
                    <a:pt x="634" y="3685"/>
                  </a:cubicBezTo>
                  <a:lnTo>
                    <a:pt x="1735" y="5820"/>
                  </a:lnTo>
                  <a:lnTo>
                    <a:pt x="2836" y="7989"/>
                  </a:lnTo>
                  <a:cubicBezTo>
                    <a:pt x="3279" y="8850"/>
                    <a:pt x="4144" y="9338"/>
                    <a:pt x="5046" y="9338"/>
                  </a:cubicBezTo>
                  <a:cubicBezTo>
                    <a:pt x="5436" y="9338"/>
                    <a:pt x="5833" y="9247"/>
                    <a:pt x="6205" y="9056"/>
                  </a:cubicBezTo>
                  <a:lnTo>
                    <a:pt x="6272" y="9023"/>
                  </a:lnTo>
                  <a:cubicBezTo>
                    <a:pt x="7506" y="8389"/>
                    <a:pt x="7973" y="6888"/>
                    <a:pt x="7373" y="5654"/>
                  </a:cubicBezTo>
                  <a:lnTo>
                    <a:pt x="6238" y="3519"/>
                  </a:lnTo>
                  <a:lnTo>
                    <a:pt x="5138" y="1350"/>
                  </a:lnTo>
                  <a:cubicBezTo>
                    <a:pt x="4695" y="489"/>
                    <a:pt x="3829" y="1"/>
                    <a:pt x="292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784;p43"/>
            <p:cNvSpPr/>
            <p:nvPr/>
          </p:nvSpPr>
          <p:spPr>
            <a:xfrm>
              <a:off x="3942150" y="4538300"/>
              <a:ext cx="155975" cy="145525"/>
            </a:xfrm>
            <a:custGeom>
              <a:avLst/>
              <a:gdLst/>
              <a:ahLst/>
              <a:cxnLst/>
              <a:rect l="l" t="t" r="r" b="b"/>
              <a:pathLst>
                <a:path w="6239" h="5821" extrusionOk="0">
                  <a:moveTo>
                    <a:pt x="2927" y="1"/>
                  </a:moveTo>
                  <a:cubicBezTo>
                    <a:pt x="2537" y="1"/>
                    <a:pt x="2141" y="92"/>
                    <a:pt x="1769" y="283"/>
                  </a:cubicBezTo>
                  <a:lnTo>
                    <a:pt x="1702" y="316"/>
                  </a:lnTo>
                  <a:cubicBezTo>
                    <a:pt x="468" y="917"/>
                    <a:pt x="1" y="2451"/>
                    <a:pt x="634" y="3685"/>
                  </a:cubicBezTo>
                  <a:lnTo>
                    <a:pt x="1735" y="5820"/>
                  </a:lnTo>
                  <a:lnTo>
                    <a:pt x="6238" y="3519"/>
                  </a:lnTo>
                  <a:lnTo>
                    <a:pt x="5138" y="1350"/>
                  </a:lnTo>
                  <a:cubicBezTo>
                    <a:pt x="4695" y="489"/>
                    <a:pt x="3829" y="1"/>
                    <a:pt x="292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785;p43"/>
            <p:cNvSpPr/>
            <p:nvPr/>
          </p:nvSpPr>
          <p:spPr>
            <a:xfrm>
              <a:off x="4119775" y="4231325"/>
              <a:ext cx="196825" cy="235150"/>
            </a:xfrm>
            <a:custGeom>
              <a:avLst/>
              <a:gdLst/>
              <a:ahLst/>
              <a:cxnLst/>
              <a:rect l="l" t="t" r="r" b="b"/>
              <a:pathLst>
                <a:path w="7873" h="9406" extrusionOk="0">
                  <a:moveTo>
                    <a:pt x="4925" y="0"/>
                  </a:moveTo>
                  <a:cubicBezTo>
                    <a:pt x="3991" y="0"/>
                    <a:pt x="3108" y="514"/>
                    <a:pt x="2703" y="1421"/>
                  </a:cubicBezTo>
                  <a:lnTo>
                    <a:pt x="1635" y="3589"/>
                  </a:lnTo>
                  <a:lnTo>
                    <a:pt x="601" y="5790"/>
                  </a:lnTo>
                  <a:cubicBezTo>
                    <a:pt x="1" y="7025"/>
                    <a:pt x="534" y="8526"/>
                    <a:pt x="1769" y="9126"/>
                  </a:cubicBezTo>
                  <a:lnTo>
                    <a:pt x="1835" y="9160"/>
                  </a:lnTo>
                  <a:cubicBezTo>
                    <a:pt x="2188" y="9327"/>
                    <a:pt x="2557" y="9406"/>
                    <a:pt x="2917" y="9406"/>
                  </a:cubicBezTo>
                  <a:cubicBezTo>
                    <a:pt x="3853" y="9406"/>
                    <a:pt x="4738" y="8873"/>
                    <a:pt x="5171" y="7959"/>
                  </a:cubicBezTo>
                  <a:lnTo>
                    <a:pt x="6205" y="5790"/>
                  </a:lnTo>
                  <a:lnTo>
                    <a:pt x="7273" y="3589"/>
                  </a:lnTo>
                  <a:cubicBezTo>
                    <a:pt x="7873" y="2355"/>
                    <a:pt x="7339" y="854"/>
                    <a:pt x="6072" y="253"/>
                  </a:cubicBezTo>
                  <a:lnTo>
                    <a:pt x="6038" y="253"/>
                  </a:lnTo>
                  <a:cubicBezTo>
                    <a:pt x="5677" y="82"/>
                    <a:pt x="5297" y="0"/>
                    <a:pt x="49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786;p43"/>
            <p:cNvSpPr/>
            <p:nvPr/>
          </p:nvSpPr>
          <p:spPr>
            <a:xfrm>
              <a:off x="4161475" y="4231325"/>
              <a:ext cx="155125" cy="144775"/>
            </a:xfrm>
            <a:custGeom>
              <a:avLst/>
              <a:gdLst/>
              <a:ahLst/>
              <a:cxnLst/>
              <a:rect l="l" t="t" r="r" b="b"/>
              <a:pathLst>
                <a:path w="6205" h="5791" extrusionOk="0">
                  <a:moveTo>
                    <a:pt x="3262" y="0"/>
                  </a:moveTo>
                  <a:cubicBezTo>
                    <a:pt x="2337" y="0"/>
                    <a:pt x="1464" y="514"/>
                    <a:pt x="1035" y="1421"/>
                  </a:cubicBezTo>
                  <a:lnTo>
                    <a:pt x="1" y="3589"/>
                  </a:lnTo>
                  <a:lnTo>
                    <a:pt x="4570" y="5790"/>
                  </a:lnTo>
                  <a:lnTo>
                    <a:pt x="5605" y="3589"/>
                  </a:lnTo>
                  <a:cubicBezTo>
                    <a:pt x="6205" y="2355"/>
                    <a:pt x="5671" y="854"/>
                    <a:pt x="4437" y="253"/>
                  </a:cubicBezTo>
                  <a:lnTo>
                    <a:pt x="4370" y="253"/>
                  </a:lnTo>
                  <a:cubicBezTo>
                    <a:pt x="4009" y="82"/>
                    <a:pt x="3631" y="0"/>
                    <a:pt x="326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787;p43"/>
            <p:cNvSpPr/>
            <p:nvPr/>
          </p:nvSpPr>
          <p:spPr>
            <a:xfrm>
              <a:off x="4097275" y="4597075"/>
              <a:ext cx="126775" cy="246025"/>
            </a:xfrm>
            <a:custGeom>
              <a:avLst/>
              <a:gdLst/>
              <a:ahLst/>
              <a:cxnLst/>
              <a:rect l="l" t="t" r="r" b="b"/>
              <a:pathLst>
                <a:path w="5071" h="9841" extrusionOk="0">
                  <a:moveTo>
                    <a:pt x="2502" y="0"/>
                  </a:moveTo>
                  <a:cubicBezTo>
                    <a:pt x="1134" y="0"/>
                    <a:pt x="0" y="1101"/>
                    <a:pt x="0" y="2502"/>
                  </a:cubicBezTo>
                  <a:lnTo>
                    <a:pt x="0" y="7339"/>
                  </a:lnTo>
                  <a:cubicBezTo>
                    <a:pt x="0" y="8706"/>
                    <a:pt x="1134" y="9841"/>
                    <a:pt x="2502" y="9841"/>
                  </a:cubicBezTo>
                  <a:lnTo>
                    <a:pt x="2569" y="9841"/>
                  </a:lnTo>
                  <a:cubicBezTo>
                    <a:pt x="3970" y="9841"/>
                    <a:pt x="5070" y="8706"/>
                    <a:pt x="5070" y="7339"/>
                  </a:cubicBezTo>
                  <a:lnTo>
                    <a:pt x="5070" y="2502"/>
                  </a:lnTo>
                  <a:cubicBezTo>
                    <a:pt x="5070" y="1101"/>
                    <a:pt x="3970" y="0"/>
                    <a:pt x="256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788;p43"/>
            <p:cNvSpPr/>
            <p:nvPr/>
          </p:nvSpPr>
          <p:spPr>
            <a:xfrm>
              <a:off x="4097275" y="4597075"/>
              <a:ext cx="126775" cy="123450"/>
            </a:xfrm>
            <a:custGeom>
              <a:avLst/>
              <a:gdLst/>
              <a:ahLst/>
              <a:cxnLst/>
              <a:rect l="l" t="t" r="r" b="b"/>
              <a:pathLst>
                <a:path w="5071" h="4938" extrusionOk="0">
                  <a:moveTo>
                    <a:pt x="2502" y="0"/>
                  </a:moveTo>
                  <a:cubicBezTo>
                    <a:pt x="1134" y="0"/>
                    <a:pt x="0" y="1134"/>
                    <a:pt x="0" y="2502"/>
                  </a:cubicBezTo>
                  <a:lnTo>
                    <a:pt x="0" y="4937"/>
                  </a:lnTo>
                  <a:lnTo>
                    <a:pt x="5070" y="4937"/>
                  </a:lnTo>
                  <a:lnTo>
                    <a:pt x="5070" y="2502"/>
                  </a:lnTo>
                  <a:cubicBezTo>
                    <a:pt x="5070" y="1134"/>
                    <a:pt x="3970" y="0"/>
                    <a:pt x="256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789;p43"/>
            <p:cNvSpPr/>
            <p:nvPr/>
          </p:nvSpPr>
          <p:spPr>
            <a:xfrm>
              <a:off x="4457525" y="4314250"/>
              <a:ext cx="186825" cy="238750"/>
            </a:xfrm>
            <a:custGeom>
              <a:avLst/>
              <a:gdLst/>
              <a:ahLst/>
              <a:cxnLst/>
              <a:rect l="l" t="t" r="r" b="b"/>
              <a:pathLst>
                <a:path w="7473" h="9550" extrusionOk="0">
                  <a:moveTo>
                    <a:pt x="2900" y="1"/>
                  </a:moveTo>
                  <a:cubicBezTo>
                    <a:pt x="2600" y="1"/>
                    <a:pt x="2295" y="56"/>
                    <a:pt x="2002" y="172"/>
                  </a:cubicBezTo>
                  <a:lnTo>
                    <a:pt x="1935" y="172"/>
                  </a:lnTo>
                  <a:cubicBezTo>
                    <a:pt x="634" y="672"/>
                    <a:pt x="0" y="2140"/>
                    <a:pt x="501" y="3407"/>
                  </a:cubicBezTo>
                  <a:lnTo>
                    <a:pt x="1368" y="5676"/>
                  </a:lnTo>
                  <a:lnTo>
                    <a:pt x="2235" y="7944"/>
                  </a:lnTo>
                  <a:cubicBezTo>
                    <a:pt x="2620" y="8944"/>
                    <a:pt x="3556" y="9549"/>
                    <a:pt x="4559" y="9549"/>
                  </a:cubicBezTo>
                  <a:cubicBezTo>
                    <a:pt x="4861" y="9549"/>
                    <a:pt x="5170" y="9494"/>
                    <a:pt x="5471" y="9378"/>
                  </a:cubicBezTo>
                  <a:lnTo>
                    <a:pt x="5538" y="9345"/>
                  </a:lnTo>
                  <a:cubicBezTo>
                    <a:pt x="6839" y="8845"/>
                    <a:pt x="7472" y="7410"/>
                    <a:pt x="6972" y="6109"/>
                  </a:cubicBezTo>
                  <a:lnTo>
                    <a:pt x="6105" y="3874"/>
                  </a:lnTo>
                  <a:lnTo>
                    <a:pt x="5237" y="1606"/>
                  </a:lnTo>
                  <a:cubicBezTo>
                    <a:pt x="4853" y="607"/>
                    <a:pt x="3897" y="1"/>
                    <a:pt x="290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790;p43"/>
            <p:cNvSpPr/>
            <p:nvPr/>
          </p:nvSpPr>
          <p:spPr>
            <a:xfrm>
              <a:off x="4457525" y="4314250"/>
              <a:ext cx="152625" cy="141900"/>
            </a:xfrm>
            <a:custGeom>
              <a:avLst/>
              <a:gdLst/>
              <a:ahLst/>
              <a:cxnLst/>
              <a:rect l="l" t="t" r="r" b="b"/>
              <a:pathLst>
                <a:path w="6105" h="5676" extrusionOk="0">
                  <a:moveTo>
                    <a:pt x="2900" y="1"/>
                  </a:moveTo>
                  <a:cubicBezTo>
                    <a:pt x="2600" y="1"/>
                    <a:pt x="2295" y="56"/>
                    <a:pt x="2002" y="172"/>
                  </a:cubicBezTo>
                  <a:lnTo>
                    <a:pt x="1935" y="205"/>
                  </a:lnTo>
                  <a:cubicBezTo>
                    <a:pt x="634" y="672"/>
                    <a:pt x="0" y="2140"/>
                    <a:pt x="501" y="3441"/>
                  </a:cubicBezTo>
                  <a:lnTo>
                    <a:pt x="1368" y="5676"/>
                  </a:lnTo>
                  <a:lnTo>
                    <a:pt x="6105" y="3874"/>
                  </a:lnTo>
                  <a:lnTo>
                    <a:pt x="5237" y="1606"/>
                  </a:lnTo>
                  <a:cubicBezTo>
                    <a:pt x="4853" y="607"/>
                    <a:pt x="3897" y="1"/>
                    <a:pt x="290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791;p43"/>
            <p:cNvSpPr/>
            <p:nvPr/>
          </p:nvSpPr>
          <p:spPr>
            <a:xfrm>
              <a:off x="4136450" y="4423725"/>
              <a:ext cx="256050" cy="166575"/>
            </a:xfrm>
            <a:custGeom>
              <a:avLst/>
              <a:gdLst/>
              <a:ahLst/>
              <a:cxnLst/>
              <a:rect l="l" t="t" r="r" b="b"/>
              <a:pathLst>
                <a:path w="10242" h="6663" extrusionOk="0">
                  <a:moveTo>
                    <a:pt x="7375" y="1"/>
                  </a:moveTo>
                  <a:cubicBezTo>
                    <a:pt x="7110" y="1"/>
                    <a:pt x="6840" y="42"/>
                    <a:pt x="6572" y="129"/>
                  </a:cubicBezTo>
                  <a:lnTo>
                    <a:pt x="4304" y="930"/>
                  </a:lnTo>
                  <a:lnTo>
                    <a:pt x="2002" y="1730"/>
                  </a:lnTo>
                  <a:cubicBezTo>
                    <a:pt x="701" y="2164"/>
                    <a:pt x="1" y="3598"/>
                    <a:pt x="468" y="4899"/>
                  </a:cubicBezTo>
                  <a:lnTo>
                    <a:pt x="468" y="4966"/>
                  </a:lnTo>
                  <a:cubicBezTo>
                    <a:pt x="841" y="6006"/>
                    <a:pt x="1811" y="6662"/>
                    <a:pt x="2867" y="6662"/>
                  </a:cubicBezTo>
                  <a:cubicBezTo>
                    <a:pt x="3132" y="6662"/>
                    <a:pt x="3402" y="6621"/>
                    <a:pt x="3670" y="6534"/>
                  </a:cubicBezTo>
                  <a:lnTo>
                    <a:pt x="5938" y="5733"/>
                  </a:lnTo>
                  <a:lnTo>
                    <a:pt x="8240" y="4933"/>
                  </a:lnTo>
                  <a:cubicBezTo>
                    <a:pt x="9541" y="4499"/>
                    <a:pt x="10241" y="3065"/>
                    <a:pt x="9774" y="1764"/>
                  </a:cubicBezTo>
                  <a:lnTo>
                    <a:pt x="9774" y="1697"/>
                  </a:lnTo>
                  <a:cubicBezTo>
                    <a:pt x="9401" y="657"/>
                    <a:pt x="8431" y="1"/>
                    <a:pt x="73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792;p43"/>
            <p:cNvSpPr/>
            <p:nvPr/>
          </p:nvSpPr>
          <p:spPr>
            <a:xfrm>
              <a:off x="4244025" y="4423725"/>
              <a:ext cx="148475" cy="143350"/>
            </a:xfrm>
            <a:custGeom>
              <a:avLst/>
              <a:gdLst/>
              <a:ahLst/>
              <a:cxnLst/>
              <a:rect l="l" t="t" r="r" b="b"/>
              <a:pathLst>
                <a:path w="5939" h="5734" extrusionOk="0">
                  <a:moveTo>
                    <a:pt x="3060" y="1"/>
                  </a:moveTo>
                  <a:cubicBezTo>
                    <a:pt x="2797" y="1"/>
                    <a:pt x="2530" y="42"/>
                    <a:pt x="2269" y="129"/>
                  </a:cubicBezTo>
                  <a:lnTo>
                    <a:pt x="1" y="930"/>
                  </a:lnTo>
                  <a:lnTo>
                    <a:pt x="1635" y="5733"/>
                  </a:lnTo>
                  <a:lnTo>
                    <a:pt x="3937" y="4933"/>
                  </a:lnTo>
                  <a:cubicBezTo>
                    <a:pt x="5238" y="4499"/>
                    <a:pt x="5938" y="3065"/>
                    <a:pt x="5471" y="1764"/>
                  </a:cubicBezTo>
                  <a:lnTo>
                    <a:pt x="5471" y="1697"/>
                  </a:lnTo>
                  <a:cubicBezTo>
                    <a:pt x="5098" y="657"/>
                    <a:pt x="4107" y="1"/>
                    <a:pt x="306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793;p43"/>
            <p:cNvSpPr/>
            <p:nvPr/>
          </p:nvSpPr>
          <p:spPr>
            <a:xfrm>
              <a:off x="4307425" y="4626425"/>
              <a:ext cx="222675" cy="215600"/>
            </a:xfrm>
            <a:custGeom>
              <a:avLst/>
              <a:gdLst/>
              <a:ahLst/>
              <a:cxnLst/>
              <a:rect l="l" t="t" r="r" b="b"/>
              <a:pathLst>
                <a:path w="8907" h="8624" extrusionOk="0">
                  <a:moveTo>
                    <a:pt x="6066" y="0"/>
                  </a:moveTo>
                  <a:cubicBezTo>
                    <a:pt x="5394" y="0"/>
                    <a:pt x="4728" y="268"/>
                    <a:pt x="4236" y="794"/>
                  </a:cubicBezTo>
                  <a:lnTo>
                    <a:pt x="2602" y="2596"/>
                  </a:lnTo>
                  <a:lnTo>
                    <a:pt x="934" y="4363"/>
                  </a:lnTo>
                  <a:cubicBezTo>
                    <a:pt x="0" y="5398"/>
                    <a:pt x="67" y="6965"/>
                    <a:pt x="1101" y="7899"/>
                  </a:cubicBezTo>
                  <a:lnTo>
                    <a:pt x="1134" y="7966"/>
                  </a:lnTo>
                  <a:cubicBezTo>
                    <a:pt x="1621" y="8405"/>
                    <a:pt x="2225" y="8623"/>
                    <a:pt x="2826" y="8623"/>
                  </a:cubicBezTo>
                  <a:cubicBezTo>
                    <a:pt x="3503" y="8623"/>
                    <a:pt x="4175" y="8347"/>
                    <a:pt x="4670" y="7799"/>
                  </a:cubicBezTo>
                  <a:lnTo>
                    <a:pt x="6305" y="6031"/>
                  </a:lnTo>
                  <a:lnTo>
                    <a:pt x="7972" y="4263"/>
                  </a:lnTo>
                  <a:cubicBezTo>
                    <a:pt x="8906" y="3229"/>
                    <a:pt x="8840" y="1662"/>
                    <a:pt x="7806" y="728"/>
                  </a:cubicBezTo>
                  <a:lnTo>
                    <a:pt x="7772" y="661"/>
                  </a:lnTo>
                  <a:cubicBezTo>
                    <a:pt x="7282" y="218"/>
                    <a:pt x="6672" y="0"/>
                    <a:pt x="60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794;p43"/>
            <p:cNvSpPr/>
            <p:nvPr/>
          </p:nvSpPr>
          <p:spPr>
            <a:xfrm>
              <a:off x="4372450" y="4626425"/>
              <a:ext cx="157650" cy="150800"/>
            </a:xfrm>
            <a:custGeom>
              <a:avLst/>
              <a:gdLst/>
              <a:ahLst/>
              <a:cxnLst/>
              <a:rect l="l" t="t" r="r" b="b"/>
              <a:pathLst>
                <a:path w="6306" h="6032" extrusionOk="0">
                  <a:moveTo>
                    <a:pt x="3465" y="0"/>
                  </a:moveTo>
                  <a:cubicBezTo>
                    <a:pt x="2793" y="0"/>
                    <a:pt x="2127" y="268"/>
                    <a:pt x="1635" y="794"/>
                  </a:cubicBezTo>
                  <a:lnTo>
                    <a:pt x="1" y="2596"/>
                  </a:lnTo>
                  <a:lnTo>
                    <a:pt x="3704" y="6031"/>
                  </a:lnTo>
                  <a:lnTo>
                    <a:pt x="5371" y="4263"/>
                  </a:lnTo>
                  <a:cubicBezTo>
                    <a:pt x="6305" y="3229"/>
                    <a:pt x="6239" y="1662"/>
                    <a:pt x="5205" y="728"/>
                  </a:cubicBezTo>
                  <a:lnTo>
                    <a:pt x="5171" y="661"/>
                  </a:lnTo>
                  <a:cubicBezTo>
                    <a:pt x="4681" y="218"/>
                    <a:pt x="4071" y="0"/>
                    <a:pt x="34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795;p43"/>
            <p:cNvSpPr/>
            <p:nvPr/>
          </p:nvSpPr>
          <p:spPr>
            <a:xfrm>
              <a:off x="4025550" y="4200125"/>
              <a:ext cx="433450" cy="197150"/>
            </a:xfrm>
            <a:custGeom>
              <a:avLst/>
              <a:gdLst/>
              <a:ahLst/>
              <a:cxnLst/>
              <a:rect l="l" t="t" r="r" b="b"/>
              <a:pathLst>
                <a:path w="17338" h="7886" extrusionOk="0">
                  <a:moveTo>
                    <a:pt x="8716" y="0"/>
                  </a:moveTo>
                  <a:cubicBezTo>
                    <a:pt x="8562" y="0"/>
                    <a:pt x="8414" y="22"/>
                    <a:pt x="8273" y="67"/>
                  </a:cubicBezTo>
                  <a:cubicBezTo>
                    <a:pt x="8273" y="67"/>
                    <a:pt x="0" y="2835"/>
                    <a:pt x="2969" y="4804"/>
                  </a:cubicBezTo>
                  <a:cubicBezTo>
                    <a:pt x="5938" y="6805"/>
                    <a:pt x="12142" y="6238"/>
                    <a:pt x="13877" y="7572"/>
                  </a:cubicBezTo>
                  <a:cubicBezTo>
                    <a:pt x="14174" y="7791"/>
                    <a:pt x="14480" y="7886"/>
                    <a:pt x="14773" y="7886"/>
                  </a:cubicBezTo>
                  <a:cubicBezTo>
                    <a:pt x="16223" y="7886"/>
                    <a:pt x="17337" y="5547"/>
                    <a:pt x="15311" y="4270"/>
                  </a:cubicBezTo>
                  <a:cubicBezTo>
                    <a:pt x="13101" y="2827"/>
                    <a:pt x="10496" y="0"/>
                    <a:pt x="87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796;p43"/>
            <p:cNvSpPr/>
            <p:nvPr/>
          </p:nvSpPr>
          <p:spPr>
            <a:xfrm>
              <a:off x="4017200" y="4367150"/>
              <a:ext cx="173500" cy="152500"/>
            </a:xfrm>
            <a:custGeom>
              <a:avLst/>
              <a:gdLst/>
              <a:ahLst/>
              <a:cxnLst/>
              <a:rect l="l" t="t" r="r" b="b"/>
              <a:pathLst>
                <a:path w="6940" h="6100" extrusionOk="0">
                  <a:moveTo>
                    <a:pt x="2018" y="0"/>
                  </a:moveTo>
                  <a:cubicBezTo>
                    <a:pt x="1637" y="0"/>
                    <a:pt x="1073" y="295"/>
                    <a:pt x="668" y="1792"/>
                  </a:cubicBezTo>
                  <a:cubicBezTo>
                    <a:pt x="1" y="4227"/>
                    <a:pt x="1769" y="3860"/>
                    <a:pt x="2970" y="4427"/>
                  </a:cubicBezTo>
                  <a:cubicBezTo>
                    <a:pt x="3938" y="4884"/>
                    <a:pt x="5339" y="6100"/>
                    <a:pt x="6091" y="6100"/>
                  </a:cubicBezTo>
                  <a:cubicBezTo>
                    <a:pt x="6272" y="6100"/>
                    <a:pt x="6415" y="6030"/>
                    <a:pt x="6505" y="5861"/>
                  </a:cubicBezTo>
                  <a:cubicBezTo>
                    <a:pt x="6939" y="4994"/>
                    <a:pt x="6605" y="1325"/>
                    <a:pt x="2436" y="124"/>
                  </a:cubicBezTo>
                  <a:cubicBezTo>
                    <a:pt x="2436" y="124"/>
                    <a:pt x="2265" y="0"/>
                    <a:pt x="201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797;p43"/>
            <p:cNvSpPr/>
            <p:nvPr/>
          </p:nvSpPr>
          <p:spPr>
            <a:xfrm>
              <a:off x="4344950" y="4474200"/>
              <a:ext cx="141775" cy="245775"/>
            </a:xfrm>
            <a:custGeom>
              <a:avLst/>
              <a:gdLst/>
              <a:ahLst/>
              <a:cxnLst/>
              <a:rect l="l" t="t" r="r" b="b"/>
              <a:pathLst>
                <a:path w="5671" h="9831" extrusionOk="0">
                  <a:moveTo>
                    <a:pt x="2965" y="0"/>
                  </a:moveTo>
                  <a:cubicBezTo>
                    <a:pt x="1698" y="0"/>
                    <a:pt x="626" y="992"/>
                    <a:pt x="500" y="2280"/>
                  </a:cubicBezTo>
                  <a:lnTo>
                    <a:pt x="300" y="4715"/>
                  </a:lnTo>
                  <a:lnTo>
                    <a:pt x="134" y="7117"/>
                  </a:lnTo>
                  <a:cubicBezTo>
                    <a:pt x="0" y="8518"/>
                    <a:pt x="1034" y="9719"/>
                    <a:pt x="2402" y="9819"/>
                  </a:cubicBezTo>
                  <a:lnTo>
                    <a:pt x="2469" y="9819"/>
                  </a:lnTo>
                  <a:cubicBezTo>
                    <a:pt x="2550" y="9826"/>
                    <a:pt x="2631" y="9830"/>
                    <a:pt x="2712" y="9830"/>
                  </a:cubicBezTo>
                  <a:cubicBezTo>
                    <a:pt x="4006" y="9830"/>
                    <a:pt x="5076" y="8838"/>
                    <a:pt x="5170" y="7550"/>
                  </a:cubicBezTo>
                  <a:lnTo>
                    <a:pt x="5371" y="5115"/>
                  </a:lnTo>
                  <a:lnTo>
                    <a:pt x="5571" y="2714"/>
                  </a:lnTo>
                  <a:cubicBezTo>
                    <a:pt x="5671" y="1313"/>
                    <a:pt x="4670" y="112"/>
                    <a:pt x="3269" y="12"/>
                  </a:cubicBezTo>
                  <a:lnTo>
                    <a:pt x="3202" y="12"/>
                  </a:lnTo>
                  <a:cubicBezTo>
                    <a:pt x="3123" y="4"/>
                    <a:pt x="3043" y="0"/>
                    <a:pt x="29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798;p43"/>
            <p:cNvSpPr/>
            <p:nvPr/>
          </p:nvSpPr>
          <p:spPr>
            <a:xfrm>
              <a:off x="4353275" y="4474200"/>
              <a:ext cx="134300" cy="127900"/>
            </a:xfrm>
            <a:custGeom>
              <a:avLst/>
              <a:gdLst/>
              <a:ahLst/>
              <a:cxnLst/>
              <a:rect l="l" t="t" r="r" b="b"/>
              <a:pathLst>
                <a:path w="5372" h="5116" extrusionOk="0">
                  <a:moveTo>
                    <a:pt x="2632" y="0"/>
                  </a:moveTo>
                  <a:cubicBezTo>
                    <a:pt x="1365" y="0"/>
                    <a:pt x="295" y="992"/>
                    <a:pt x="201" y="2280"/>
                  </a:cubicBezTo>
                  <a:lnTo>
                    <a:pt x="1" y="4715"/>
                  </a:lnTo>
                  <a:lnTo>
                    <a:pt x="5038" y="5115"/>
                  </a:lnTo>
                  <a:lnTo>
                    <a:pt x="5238" y="2714"/>
                  </a:lnTo>
                  <a:cubicBezTo>
                    <a:pt x="5371" y="1313"/>
                    <a:pt x="4337" y="112"/>
                    <a:pt x="2969" y="12"/>
                  </a:cubicBezTo>
                  <a:lnTo>
                    <a:pt x="2869" y="12"/>
                  </a:lnTo>
                  <a:cubicBezTo>
                    <a:pt x="2790" y="4"/>
                    <a:pt x="2710" y="0"/>
                    <a:pt x="263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799;p43"/>
            <p:cNvSpPr/>
            <p:nvPr/>
          </p:nvSpPr>
          <p:spPr>
            <a:xfrm>
              <a:off x="3755350" y="4106725"/>
              <a:ext cx="1016875" cy="879800"/>
            </a:xfrm>
            <a:custGeom>
              <a:avLst/>
              <a:gdLst/>
              <a:ahLst/>
              <a:cxnLst/>
              <a:rect l="l" t="t" r="r" b="b"/>
              <a:pathLst>
                <a:path w="40675" h="35192" extrusionOk="0">
                  <a:moveTo>
                    <a:pt x="20315" y="0"/>
                  </a:moveTo>
                  <a:cubicBezTo>
                    <a:pt x="20315" y="0"/>
                    <a:pt x="16012" y="1334"/>
                    <a:pt x="14911" y="2235"/>
                  </a:cubicBezTo>
                  <a:cubicBezTo>
                    <a:pt x="13810" y="3102"/>
                    <a:pt x="5538" y="8840"/>
                    <a:pt x="2236" y="18780"/>
                  </a:cubicBezTo>
                  <a:cubicBezTo>
                    <a:pt x="2236" y="18780"/>
                    <a:pt x="1" y="23717"/>
                    <a:pt x="901" y="25485"/>
                  </a:cubicBezTo>
                  <a:cubicBezTo>
                    <a:pt x="901" y="25485"/>
                    <a:pt x="3403" y="28020"/>
                    <a:pt x="5638" y="29354"/>
                  </a:cubicBezTo>
                  <a:cubicBezTo>
                    <a:pt x="8173" y="30856"/>
                    <a:pt x="19414" y="35192"/>
                    <a:pt x="20849" y="35192"/>
                  </a:cubicBezTo>
                  <a:cubicBezTo>
                    <a:pt x="22317" y="35192"/>
                    <a:pt x="23718" y="35092"/>
                    <a:pt x="23718" y="35092"/>
                  </a:cubicBezTo>
                  <a:cubicBezTo>
                    <a:pt x="23718" y="35092"/>
                    <a:pt x="24251" y="33324"/>
                    <a:pt x="26686" y="30655"/>
                  </a:cubicBezTo>
                  <a:cubicBezTo>
                    <a:pt x="29121" y="28020"/>
                    <a:pt x="36160" y="19214"/>
                    <a:pt x="36727" y="16345"/>
                  </a:cubicBezTo>
                  <a:cubicBezTo>
                    <a:pt x="37261" y="13476"/>
                    <a:pt x="40463" y="9740"/>
                    <a:pt x="40463" y="9740"/>
                  </a:cubicBezTo>
                  <a:cubicBezTo>
                    <a:pt x="40463" y="9740"/>
                    <a:pt x="40675" y="8833"/>
                    <a:pt x="39744" y="8833"/>
                  </a:cubicBezTo>
                  <a:cubicBezTo>
                    <a:pt x="39697" y="8833"/>
                    <a:pt x="39648" y="8835"/>
                    <a:pt x="39596" y="8840"/>
                  </a:cubicBezTo>
                  <a:cubicBezTo>
                    <a:pt x="39468" y="8851"/>
                    <a:pt x="39311" y="8860"/>
                    <a:pt x="39123" y="8860"/>
                  </a:cubicBezTo>
                  <a:cubicBezTo>
                    <a:pt x="37692" y="8860"/>
                    <a:pt x="34442" y="8369"/>
                    <a:pt x="28221" y="5037"/>
                  </a:cubicBezTo>
                  <a:cubicBezTo>
                    <a:pt x="21149" y="1301"/>
                    <a:pt x="20315" y="0"/>
                    <a:pt x="203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800;p43"/>
            <p:cNvSpPr/>
            <p:nvPr/>
          </p:nvSpPr>
          <p:spPr>
            <a:xfrm>
              <a:off x="3889625" y="4548500"/>
              <a:ext cx="200150" cy="233925"/>
            </a:xfrm>
            <a:custGeom>
              <a:avLst/>
              <a:gdLst/>
              <a:ahLst/>
              <a:cxnLst/>
              <a:rect l="l" t="t" r="r" b="b"/>
              <a:pathLst>
                <a:path w="8006" h="9357" extrusionOk="0">
                  <a:moveTo>
                    <a:pt x="2933" y="0"/>
                  </a:moveTo>
                  <a:cubicBezTo>
                    <a:pt x="2552" y="0"/>
                    <a:pt x="2165" y="88"/>
                    <a:pt x="1801" y="275"/>
                  </a:cubicBezTo>
                  <a:lnTo>
                    <a:pt x="1735" y="309"/>
                  </a:lnTo>
                  <a:cubicBezTo>
                    <a:pt x="500" y="942"/>
                    <a:pt x="0" y="2444"/>
                    <a:pt x="634" y="3678"/>
                  </a:cubicBezTo>
                  <a:lnTo>
                    <a:pt x="1768" y="5846"/>
                  </a:lnTo>
                  <a:lnTo>
                    <a:pt x="2869" y="7981"/>
                  </a:lnTo>
                  <a:cubicBezTo>
                    <a:pt x="3316" y="8851"/>
                    <a:pt x="4194" y="9357"/>
                    <a:pt x="5106" y="9357"/>
                  </a:cubicBezTo>
                  <a:cubicBezTo>
                    <a:pt x="5487" y="9357"/>
                    <a:pt x="5874" y="9268"/>
                    <a:pt x="6238" y="9082"/>
                  </a:cubicBezTo>
                  <a:lnTo>
                    <a:pt x="6271" y="9048"/>
                  </a:lnTo>
                  <a:cubicBezTo>
                    <a:pt x="7505" y="8414"/>
                    <a:pt x="8006" y="6913"/>
                    <a:pt x="7372" y="5679"/>
                  </a:cubicBezTo>
                  <a:lnTo>
                    <a:pt x="6271" y="3511"/>
                  </a:lnTo>
                  <a:lnTo>
                    <a:pt x="5170" y="1376"/>
                  </a:lnTo>
                  <a:cubicBezTo>
                    <a:pt x="4723" y="506"/>
                    <a:pt x="3845" y="0"/>
                    <a:pt x="29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801;p43"/>
            <p:cNvSpPr/>
            <p:nvPr/>
          </p:nvSpPr>
          <p:spPr>
            <a:xfrm>
              <a:off x="3889625" y="4548500"/>
              <a:ext cx="156800" cy="146150"/>
            </a:xfrm>
            <a:custGeom>
              <a:avLst/>
              <a:gdLst/>
              <a:ahLst/>
              <a:cxnLst/>
              <a:rect l="l" t="t" r="r" b="b"/>
              <a:pathLst>
                <a:path w="6272" h="5846" extrusionOk="0">
                  <a:moveTo>
                    <a:pt x="2933" y="0"/>
                  </a:moveTo>
                  <a:cubicBezTo>
                    <a:pt x="2552" y="0"/>
                    <a:pt x="2165" y="88"/>
                    <a:pt x="1801" y="275"/>
                  </a:cubicBezTo>
                  <a:lnTo>
                    <a:pt x="1735" y="309"/>
                  </a:lnTo>
                  <a:cubicBezTo>
                    <a:pt x="500" y="942"/>
                    <a:pt x="0" y="2444"/>
                    <a:pt x="634" y="3678"/>
                  </a:cubicBezTo>
                  <a:lnTo>
                    <a:pt x="1768" y="5846"/>
                  </a:lnTo>
                  <a:lnTo>
                    <a:pt x="6271" y="3511"/>
                  </a:lnTo>
                  <a:lnTo>
                    <a:pt x="5170" y="1376"/>
                  </a:lnTo>
                  <a:cubicBezTo>
                    <a:pt x="4723" y="506"/>
                    <a:pt x="3845" y="0"/>
                    <a:pt x="29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802;p43"/>
            <p:cNvSpPr/>
            <p:nvPr/>
          </p:nvSpPr>
          <p:spPr>
            <a:xfrm>
              <a:off x="4068075" y="4241475"/>
              <a:ext cx="196000" cy="235025"/>
            </a:xfrm>
            <a:custGeom>
              <a:avLst/>
              <a:gdLst/>
              <a:ahLst/>
              <a:cxnLst/>
              <a:rect l="l" t="t" r="r" b="b"/>
              <a:pathLst>
                <a:path w="7840" h="9401" extrusionOk="0">
                  <a:moveTo>
                    <a:pt x="4932" y="0"/>
                  </a:moveTo>
                  <a:cubicBezTo>
                    <a:pt x="4001" y="0"/>
                    <a:pt x="3102" y="526"/>
                    <a:pt x="2669" y="1415"/>
                  </a:cubicBezTo>
                  <a:lnTo>
                    <a:pt x="1635" y="3617"/>
                  </a:lnTo>
                  <a:lnTo>
                    <a:pt x="601" y="5785"/>
                  </a:lnTo>
                  <a:cubicBezTo>
                    <a:pt x="1" y="7052"/>
                    <a:pt x="501" y="8553"/>
                    <a:pt x="1768" y="9120"/>
                  </a:cubicBezTo>
                  <a:lnTo>
                    <a:pt x="1835" y="9154"/>
                  </a:lnTo>
                  <a:cubicBezTo>
                    <a:pt x="2180" y="9322"/>
                    <a:pt x="2546" y="9401"/>
                    <a:pt x="2908" y="9401"/>
                  </a:cubicBezTo>
                  <a:cubicBezTo>
                    <a:pt x="3839" y="9401"/>
                    <a:pt x="4738" y="8875"/>
                    <a:pt x="5171" y="7986"/>
                  </a:cubicBezTo>
                  <a:lnTo>
                    <a:pt x="6205" y="5785"/>
                  </a:lnTo>
                  <a:lnTo>
                    <a:pt x="7239" y="3617"/>
                  </a:lnTo>
                  <a:cubicBezTo>
                    <a:pt x="7839" y="2349"/>
                    <a:pt x="7306" y="881"/>
                    <a:pt x="6072" y="281"/>
                  </a:cubicBezTo>
                  <a:lnTo>
                    <a:pt x="6005" y="247"/>
                  </a:lnTo>
                  <a:cubicBezTo>
                    <a:pt x="5660" y="80"/>
                    <a:pt x="5294" y="0"/>
                    <a:pt x="49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803;p43"/>
            <p:cNvSpPr/>
            <p:nvPr/>
          </p:nvSpPr>
          <p:spPr>
            <a:xfrm>
              <a:off x="4108950" y="4241475"/>
              <a:ext cx="155125" cy="144625"/>
            </a:xfrm>
            <a:custGeom>
              <a:avLst/>
              <a:gdLst/>
              <a:ahLst/>
              <a:cxnLst/>
              <a:rect l="l" t="t" r="r" b="b"/>
              <a:pathLst>
                <a:path w="6205" h="5785" extrusionOk="0">
                  <a:moveTo>
                    <a:pt x="3297" y="0"/>
                  </a:moveTo>
                  <a:cubicBezTo>
                    <a:pt x="2366" y="0"/>
                    <a:pt x="1467" y="526"/>
                    <a:pt x="1034" y="1415"/>
                  </a:cubicBezTo>
                  <a:lnTo>
                    <a:pt x="0" y="3617"/>
                  </a:lnTo>
                  <a:lnTo>
                    <a:pt x="4570" y="5785"/>
                  </a:lnTo>
                  <a:lnTo>
                    <a:pt x="5604" y="3617"/>
                  </a:lnTo>
                  <a:cubicBezTo>
                    <a:pt x="6204" y="2349"/>
                    <a:pt x="5704" y="881"/>
                    <a:pt x="4437" y="281"/>
                  </a:cubicBezTo>
                  <a:lnTo>
                    <a:pt x="4370" y="247"/>
                  </a:lnTo>
                  <a:cubicBezTo>
                    <a:pt x="4025" y="80"/>
                    <a:pt x="3659" y="0"/>
                    <a:pt x="32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804;p43"/>
            <p:cNvSpPr/>
            <p:nvPr/>
          </p:nvSpPr>
          <p:spPr>
            <a:xfrm>
              <a:off x="4045550" y="4607075"/>
              <a:ext cx="126800" cy="246875"/>
            </a:xfrm>
            <a:custGeom>
              <a:avLst/>
              <a:gdLst/>
              <a:ahLst/>
              <a:cxnLst/>
              <a:rect l="l" t="t" r="r" b="b"/>
              <a:pathLst>
                <a:path w="5072" h="9875" extrusionOk="0">
                  <a:moveTo>
                    <a:pt x="2503" y="0"/>
                  </a:moveTo>
                  <a:cubicBezTo>
                    <a:pt x="1102" y="0"/>
                    <a:pt x="1" y="1135"/>
                    <a:pt x="1" y="2502"/>
                  </a:cubicBezTo>
                  <a:lnTo>
                    <a:pt x="1" y="7372"/>
                  </a:lnTo>
                  <a:cubicBezTo>
                    <a:pt x="1" y="8740"/>
                    <a:pt x="1102" y="9874"/>
                    <a:pt x="2503" y="9874"/>
                  </a:cubicBezTo>
                  <a:lnTo>
                    <a:pt x="2569" y="9874"/>
                  </a:lnTo>
                  <a:cubicBezTo>
                    <a:pt x="3937" y="9874"/>
                    <a:pt x="5071" y="8740"/>
                    <a:pt x="5071" y="7372"/>
                  </a:cubicBezTo>
                  <a:lnTo>
                    <a:pt x="5071" y="2502"/>
                  </a:lnTo>
                  <a:cubicBezTo>
                    <a:pt x="5071" y="1135"/>
                    <a:pt x="3937" y="0"/>
                    <a:pt x="25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805;p43"/>
            <p:cNvSpPr/>
            <p:nvPr/>
          </p:nvSpPr>
          <p:spPr>
            <a:xfrm>
              <a:off x="4045550" y="4607900"/>
              <a:ext cx="126800" cy="123450"/>
            </a:xfrm>
            <a:custGeom>
              <a:avLst/>
              <a:gdLst/>
              <a:ahLst/>
              <a:cxnLst/>
              <a:rect l="l" t="t" r="r" b="b"/>
              <a:pathLst>
                <a:path w="5072" h="4938" extrusionOk="0">
                  <a:moveTo>
                    <a:pt x="2503" y="1"/>
                  </a:moveTo>
                  <a:cubicBezTo>
                    <a:pt x="1102" y="1"/>
                    <a:pt x="1" y="1102"/>
                    <a:pt x="1" y="2503"/>
                  </a:cubicBezTo>
                  <a:lnTo>
                    <a:pt x="1" y="4938"/>
                  </a:lnTo>
                  <a:lnTo>
                    <a:pt x="5071" y="4938"/>
                  </a:lnTo>
                  <a:lnTo>
                    <a:pt x="5071" y="2503"/>
                  </a:lnTo>
                  <a:cubicBezTo>
                    <a:pt x="5071" y="1102"/>
                    <a:pt x="3937" y="1"/>
                    <a:pt x="25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806;p43"/>
            <p:cNvSpPr/>
            <p:nvPr/>
          </p:nvSpPr>
          <p:spPr>
            <a:xfrm>
              <a:off x="4404975" y="4324375"/>
              <a:ext cx="186825" cy="239025"/>
            </a:xfrm>
            <a:custGeom>
              <a:avLst/>
              <a:gdLst/>
              <a:ahLst/>
              <a:cxnLst/>
              <a:rect l="l" t="t" r="r" b="b"/>
              <a:pathLst>
                <a:path w="7473" h="9561" extrusionOk="0">
                  <a:moveTo>
                    <a:pt x="2895" y="0"/>
                  </a:moveTo>
                  <a:cubicBezTo>
                    <a:pt x="2599" y="0"/>
                    <a:pt x="2297" y="54"/>
                    <a:pt x="2002" y="167"/>
                  </a:cubicBezTo>
                  <a:lnTo>
                    <a:pt x="1936" y="200"/>
                  </a:lnTo>
                  <a:cubicBezTo>
                    <a:pt x="635" y="701"/>
                    <a:pt x="1" y="2135"/>
                    <a:pt x="501" y="3436"/>
                  </a:cubicBezTo>
                  <a:lnTo>
                    <a:pt x="1368" y="5704"/>
                  </a:lnTo>
                  <a:lnTo>
                    <a:pt x="2236" y="7973"/>
                  </a:lnTo>
                  <a:cubicBezTo>
                    <a:pt x="2625" y="8958"/>
                    <a:pt x="3598" y="9560"/>
                    <a:pt x="4608" y="9560"/>
                  </a:cubicBezTo>
                  <a:cubicBezTo>
                    <a:pt x="4897" y="9560"/>
                    <a:pt x="5189" y="9511"/>
                    <a:pt x="5471" y="9407"/>
                  </a:cubicBezTo>
                  <a:lnTo>
                    <a:pt x="5538" y="9374"/>
                  </a:lnTo>
                  <a:cubicBezTo>
                    <a:pt x="6839" y="8873"/>
                    <a:pt x="7473" y="7406"/>
                    <a:pt x="6972" y="6138"/>
                  </a:cubicBezTo>
                  <a:lnTo>
                    <a:pt x="6105" y="3870"/>
                  </a:lnTo>
                  <a:lnTo>
                    <a:pt x="5238" y="1601"/>
                  </a:lnTo>
                  <a:cubicBezTo>
                    <a:pt x="4851" y="621"/>
                    <a:pt x="3906" y="0"/>
                    <a:pt x="28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807;p43"/>
            <p:cNvSpPr/>
            <p:nvPr/>
          </p:nvSpPr>
          <p:spPr>
            <a:xfrm>
              <a:off x="4404975" y="4324375"/>
              <a:ext cx="152650" cy="142625"/>
            </a:xfrm>
            <a:custGeom>
              <a:avLst/>
              <a:gdLst/>
              <a:ahLst/>
              <a:cxnLst/>
              <a:rect l="l" t="t" r="r" b="b"/>
              <a:pathLst>
                <a:path w="6106" h="5705" extrusionOk="0">
                  <a:moveTo>
                    <a:pt x="2895" y="0"/>
                  </a:moveTo>
                  <a:cubicBezTo>
                    <a:pt x="2599" y="0"/>
                    <a:pt x="2297" y="54"/>
                    <a:pt x="2002" y="167"/>
                  </a:cubicBezTo>
                  <a:lnTo>
                    <a:pt x="1936" y="200"/>
                  </a:lnTo>
                  <a:cubicBezTo>
                    <a:pt x="668" y="701"/>
                    <a:pt x="1" y="2135"/>
                    <a:pt x="501" y="3436"/>
                  </a:cubicBezTo>
                  <a:lnTo>
                    <a:pt x="1368" y="5704"/>
                  </a:lnTo>
                  <a:lnTo>
                    <a:pt x="6105" y="3870"/>
                  </a:lnTo>
                  <a:lnTo>
                    <a:pt x="5238" y="1601"/>
                  </a:lnTo>
                  <a:cubicBezTo>
                    <a:pt x="4851" y="621"/>
                    <a:pt x="3906" y="0"/>
                    <a:pt x="28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808;p43"/>
            <p:cNvSpPr/>
            <p:nvPr/>
          </p:nvSpPr>
          <p:spPr>
            <a:xfrm>
              <a:off x="4084750" y="4434150"/>
              <a:ext cx="255200" cy="166575"/>
            </a:xfrm>
            <a:custGeom>
              <a:avLst/>
              <a:gdLst/>
              <a:ahLst/>
              <a:cxnLst/>
              <a:rect l="l" t="t" r="r" b="b"/>
              <a:pathLst>
                <a:path w="10208" h="6663" extrusionOk="0">
                  <a:moveTo>
                    <a:pt x="7402" y="1"/>
                  </a:moveTo>
                  <a:cubicBezTo>
                    <a:pt x="7126" y="1"/>
                    <a:pt x="6846" y="47"/>
                    <a:pt x="6572" y="146"/>
                  </a:cubicBezTo>
                  <a:lnTo>
                    <a:pt x="4270" y="946"/>
                  </a:lnTo>
                  <a:lnTo>
                    <a:pt x="2002" y="1714"/>
                  </a:lnTo>
                  <a:cubicBezTo>
                    <a:pt x="668" y="2181"/>
                    <a:pt x="1" y="3582"/>
                    <a:pt x="434" y="4916"/>
                  </a:cubicBezTo>
                  <a:lnTo>
                    <a:pt x="468" y="4983"/>
                  </a:lnTo>
                  <a:cubicBezTo>
                    <a:pt x="810" y="6009"/>
                    <a:pt x="1775" y="6662"/>
                    <a:pt x="2807" y="6662"/>
                  </a:cubicBezTo>
                  <a:cubicBezTo>
                    <a:pt x="3082" y="6662"/>
                    <a:pt x="3362" y="6616"/>
                    <a:pt x="3637" y="6517"/>
                  </a:cubicBezTo>
                  <a:lnTo>
                    <a:pt x="5938" y="5717"/>
                  </a:lnTo>
                  <a:lnTo>
                    <a:pt x="8207" y="4949"/>
                  </a:lnTo>
                  <a:cubicBezTo>
                    <a:pt x="9541" y="4482"/>
                    <a:pt x="10208" y="3081"/>
                    <a:pt x="9774" y="1747"/>
                  </a:cubicBezTo>
                  <a:lnTo>
                    <a:pt x="9741" y="1680"/>
                  </a:lnTo>
                  <a:cubicBezTo>
                    <a:pt x="9399" y="654"/>
                    <a:pt x="8433" y="1"/>
                    <a:pt x="74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809;p43"/>
            <p:cNvSpPr/>
            <p:nvPr/>
          </p:nvSpPr>
          <p:spPr>
            <a:xfrm>
              <a:off x="4191500" y="4434150"/>
              <a:ext cx="148450" cy="142925"/>
            </a:xfrm>
            <a:custGeom>
              <a:avLst/>
              <a:gdLst/>
              <a:ahLst/>
              <a:cxnLst/>
              <a:rect l="l" t="t" r="r" b="b"/>
              <a:pathLst>
                <a:path w="5938" h="5717" extrusionOk="0">
                  <a:moveTo>
                    <a:pt x="3132" y="1"/>
                  </a:moveTo>
                  <a:cubicBezTo>
                    <a:pt x="2856" y="1"/>
                    <a:pt x="2576" y="47"/>
                    <a:pt x="2302" y="146"/>
                  </a:cubicBezTo>
                  <a:lnTo>
                    <a:pt x="0" y="946"/>
                  </a:lnTo>
                  <a:lnTo>
                    <a:pt x="1668" y="5717"/>
                  </a:lnTo>
                  <a:lnTo>
                    <a:pt x="3937" y="4949"/>
                  </a:lnTo>
                  <a:cubicBezTo>
                    <a:pt x="5237" y="4482"/>
                    <a:pt x="5938" y="3081"/>
                    <a:pt x="5504" y="1747"/>
                  </a:cubicBezTo>
                  <a:lnTo>
                    <a:pt x="5471" y="1680"/>
                  </a:lnTo>
                  <a:cubicBezTo>
                    <a:pt x="5129" y="654"/>
                    <a:pt x="4163" y="1"/>
                    <a:pt x="31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810;p43"/>
            <p:cNvSpPr/>
            <p:nvPr/>
          </p:nvSpPr>
          <p:spPr>
            <a:xfrm>
              <a:off x="4255700" y="4636950"/>
              <a:ext cx="221850" cy="215175"/>
            </a:xfrm>
            <a:custGeom>
              <a:avLst/>
              <a:gdLst/>
              <a:ahLst/>
              <a:cxnLst/>
              <a:rect l="l" t="t" r="r" b="b"/>
              <a:pathLst>
                <a:path w="8874" h="8607" extrusionOk="0">
                  <a:moveTo>
                    <a:pt x="6029" y="1"/>
                  </a:moveTo>
                  <a:cubicBezTo>
                    <a:pt x="5359" y="1"/>
                    <a:pt x="4691" y="268"/>
                    <a:pt x="4204" y="807"/>
                  </a:cubicBezTo>
                  <a:lnTo>
                    <a:pt x="2569" y="2575"/>
                  </a:lnTo>
                  <a:lnTo>
                    <a:pt x="935" y="4376"/>
                  </a:lnTo>
                  <a:cubicBezTo>
                    <a:pt x="1" y="5377"/>
                    <a:pt x="68" y="6978"/>
                    <a:pt x="1068" y="7912"/>
                  </a:cubicBezTo>
                  <a:lnTo>
                    <a:pt x="1135" y="7945"/>
                  </a:lnTo>
                  <a:cubicBezTo>
                    <a:pt x="1610" y="8388"/>
                    <a:pt x="2219" y="8606"/>
                    <a:pt x="2828" y="8606"/>
                  </a:cubicBezTo>
                  <a:cubicBezTo>
                    <a:pt x="3504" y="8606"/>
                    <a:pt x="4180" y="8338"/>
                    <a:pt x="4671" y="7812"/>
                  </a:cubicBezTo>
                  <a:lnTo>
                    <a:pt x="6305" y="6011"/>
                  </a:lnTo>
                  <a:lnTo>
                    <a:pt x="7940" y="4243"/>
                  </a:lnTo>
                  <a:cubicBezTo>
                    <a:pt x="8874" y="3242"/>
                    <a:pt x="8807" y="1641"/>
                    <a:pt x="7806" y="707"/>
                  </a:cubicBezTo>
                  <a:lnTo>
                    <a:pt x="7740" y="673"/>
                  </a:lnTo>
                  <a:cubicBezTo>
                    <a:pt x="7261" y="226"/>
                    <a:pt x="6644" y="1"/>
                    <a:pt x="60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811;p43"/>
            <p:cNvSpPr/>
            <p:nvPr/>
          </p:nvSpPr>
          <p:spPr>
            <a:xfrm>
              <a:off x="4319925" y="4636950"/>
              <a:ext cx="157625" cy="150275"/>
            </a:xfrm>
            <a:custGeom>
              <a:avLst/>
              <a:gdLst/>
              <a:ahLst/>
              <a:cxnLst/>
              <a:rect l="l" t="t" r="r" b="b"/>
              <a:pathLst>
                <a:path w="6305" h="6011" extrusionOk="0">
                  <a:moveTo>
                    <a:pt x="3460" y="1"/>
                  </a:moveTo>
                  <a:cubicBezTo>
                    <a:pt x="2790" y="1"/>
                    <a:pt x="2122" y="268"/>
                    <a:pt x="1635" y="807"/>
                  </a:cubicBezTo>
                  <a:lnTo>
                    <a:pt x="0" y="2575"/>
                  </a:lnTo>
                  <a:lnTo>
                    <a:pt x="3736" y="6011"/>
                  </a:lnTo>
                  <a:lnTo>
                    <a:pt x="5371" y="4243"/>
                  </a:lnTo>
                  <a:cubicBezTo>
                    <a:pt x="6305" y="3242"/>
                    <a:pt x="6238" y="1641"/>
                    <a:pt x="5237" y="707"/>
                  </a:cubicBezTo>
                  <a:lnTo>
                    <a:pt x="5171" y="673"/>
                  </a:lnTo>
                  <a:cubicBezTo>
                    <a:pt x="4692" y="226"/>
                    <a:pt x="4075" y="1"/>
                    <a:pt x="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812;p43"/>
            <p:cNvSpPr/>
            <p:nvPr/>
          </p:nvSpPr>
          <p:spPr>
            <a:xfrm>
              <a:off x="4293225" y="4484325"/>
              <a:ext cx="141800" cy="246350"/>
            </a:xfrm>
            <a:custGeom>
              <a:avLst/>
              <a:gdLst/>
              <a:ahLst/>
              <a:cxnLst/>
              <a:rect l="l" t="t" r="r" b="b"/>
              <a:pathLst>
                <a:path w="5672" h="9854" extrusionOk="0">
                  <a:moveTo>
                    <a:pt x="3016" y="0"/>
                  </a:moveTo>
                  <a:cubicBezTo>
                    <a:pt x="1697" y="0"/>
                    <a:pt x="597" y="1002"/>
                    <a:pt x="501" y="2309"/>
                  </a:cubicBezTo>
                  <a:lnTo>
                    <a:pt x="301" y="4710"/>
                  </a:lnTo>
                  <a:lnTo>
                    <a:pt x="101" y="7145"/>
                  </a:lnTo>
                  <a:cubicBezTo>
                    <a:pt x="1" y="8513"/>
                    <a:pt x="1002" y="9714"/>
                    <a:pt x="2403" y="9847"/>
                  </a:cubicBezTo>
                  <a:lnTo>
                    <a:pt x="2469" y="9847"/>
                  </a:lnTo>
                  <a:cubicBezTo>
                    <a:pt x="2531" y="9852"/>
                    <a:pt x="2592" y="9854"/>
                    <a:pt x="2652" y="9854"/>
                  </a:cubicBezTo>
                  <a:cubicBezTo>
                    <a:pt x="3943" y="9854"/>
                    <a:pt x="5044" y="8852"/>
                    <a:pt x="5171" y="7546"/>
                  </a:cubicBezTo>
                  <a:lnTo>
                    <a:pt x="5371" y="5144"/>
                  </a:lnTo>
                  <a:lnTo>
                    <a:pt x="5572" y="2709"/>
                  </a:lnTo>
                  <a:cubicBezTo>
                    <a:pt x="5672" y="1341"/>
                    <a:pt x="4638" y="140"/>
                    <a:pt x="3270" y="7"/>
                  </a:cubicBezTo>
                  <a:lnTo>
                    <a:pt x="3203" y="7"/>
                  </a:lnTo>
                  <a:cubicBezTo>
                    <a:pt x="3140" y="2"/>
                    <a:pt x="3078" y="0"/>
                    <a:pt x="30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813;p43"/>
            <p:cNvSpPr/>
            <p:nvPr/>
          </p:nvSpPr>
          <p:spPr>
            <a:xfrm>
              <a:off x="4300750" y="4484325"/>
              <a:ext cx="134275" cy="128600"/>
            </a:xfrm>
            <a:custGeom>
              <a:avLst/>
              <a:gdLst/>
              <a:ahLst/>
              <a:cxnLst/>
              <a:rect l="l" t="t" r="r" b="b"/>
              <a:pathLst>
                <a:path w="5371" h="5144" extrusionOk="0">
                  <a:moveTo>
                    <a:pt x="2719" y="0"/>
                  </a:moveTo>
                  <a:cubicBezTo>
                    <a:pt x="1426" y="0"/>
                    <a:pt x="296" y="1002"/>
                    <a:pt x="200" y="2309"/>
                  </a:cubicBezTo>
                  <a:lnTo>
                    <a:pt x="0" y="4710"/>
                  </a:lnTo>
                  <a:lnTo>
                    <a:pt x="5070" y="5144"/>
                  </a:lnTo>
                  <a:lnTo>
                    <a:pt x="5271" y="2709"/>
                  </a:lnTo>
                  <a:cubicBezTo>
                    <a:pt x="5371" y="1341"/>
                    <a:pt x="4337" y="140"/>
                    <a:pt x="2969" y="7"/>
                  </a:cubicBezTo>
                  <a:lnTo>
                    <a:pt x="2902" y="7"/>
                  </a:lnTo>
                  <a:cubicBezTo>
                    <a:pt x="2841" y="2"/>
                    <a:pt x="2780" y="0"/>
                    <a:pt x="271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" name="Google Shape;1219;p66"/>
          <p:cNvGrpSpPr/>
          <p:nvPr/>
        </p:nvGrpSpPr>
        <p:grpSpPr>
          <a:xfrm>
            <a:off x="7512703" y="3102500"/>
            <a:ext cx="258511" cy="308506"/>
            <a:chOff x="1662638" y="1749937"/>
            <a:chExt cx="254942" cy="308476"/>
          </a:xfrm>
        </p:grpSpPr>
        <p:grpSp>
          <p:nvGrpSpPr>
            <p:cNvPr id="188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190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9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5" name="Google Shape;1219;p66"/>
          <p:cNvGrpSpPr/>
          <p:nvPr/>
        </p:nvGrpSpPr>
        <p:grpSpPr>
          <a:xfrm>
            <a:off x="6784906" y="1211787"/>
            <a:ext cx="258511" cy="308506"/>
            <a:chOff x="1662638" y="1749937"/>
            <a:chExt cx="254942" cy="308476"/>
          </a:xfrm>
        </p:grpSpPr>
        <p:grpSp>
          <p:nvGrpSpPr>
            <p:cNvPr id="216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218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17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8" name="Google Shape;1219;p66"/>
          <p:cNvGrpSpPr/>
          <p:nvPr/>
        </p:nvGrpSpPr>
        <p:grpSpPr>
          <a:xfrm>
            <a:off x="3036370" y="1057534"/>
            <a:ext cx="258511" cy="308506"/>
            <a:chOff x="1662638" y="1749937"/>
            <a:chExt cx="254942" cy="308476"/>
          </a:xfrm>
        </p:grpSpPr>
        <p:grpSp>
          <p:nvGrpSpPr>
            <p:cNvPr id="229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231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0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1" name="Google Shape;1219;p66"/>
          <p:cNvGrpSpPr/>
          <p:nvPr/>
        </p:nvGrpSpPr>
        <p:grpSpPr>
          <a:xfrm>
            <a:off x="3069883" y="2900871"/>
            <a:ext cx="258511" cy="308506"/>
            <a:chOff x="1662638" y="1749937"/>
            <a:chExt cx="254942" cy="308476"/>
          </a:xfrm>
        </p:grpSpPr>
        <p:grpSp>
          <p:nvGrpSpPr>
            <p:cNvPr id="242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244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3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782789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8" grpId="0"/>
      <p:bldP spid="641" grpId="0"/>
      <p:bldP spid="6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1" name="Google Shape;561;p41"/>
          <p:cNvGrpSpPr/>
          <p:nvPr/>
        </p:nvGrpSpPr>
        <p:grpSpPr>
          <a:xfrm>
            <a:off x="-453860" y="583894"/>
            <a:ext cx="2299239" cy="4549516"/>
            <a:chOff x="-114450" y="-16525"/>
            <a:chExt cx="2899575" cy="5212075"/>
          </a:xfrm>
        </p:grpSpPr>
        <p:grpSp>
          <p:nvGrpSpPr>
            <p:cNvPr id="562" name="Google Shape;562;p41"/>
            <p:cNvGrpSpPr/>
            <p:nvPr/>
          </p:nvGrpSpPr>
          <p:grpSpPr>
            <a:xfrm>
              <a:off x="-114450" y="-16525"/>
              <a:ext cx="2899575" cy="5212075"/>
              <a:chOff x="-114450" y="-16525"/>
              <a:chExt cx="2899575" cy="5212075"/>
            </a:xfrm>
          </p:grpSpPr>
          <p:grpSp>
            <p:nvGrpSpPr>
              <p:cNvPr id="563" name="Google Shape;563;p41"/>
              <p:cNvGrpSpPr/>
              <p:nvPr/>
            </p:nvGrpSpPr>
            <p:grpSpPr>
              <a:xfrm>
                <a:off x="-114450" y="-16525"/>
                <a:ext cx="2899575" cy="5212075"/>
                <a:chOff x="2352700" y="238125"/>
                <a:chExt cx="2899575" cy="5212075"/>
              </a:xfrm>
            </p:grpSpPr>
            <p:sp>
              <p:nvSpPr>
                <p:cNvPr id="564" name="Google Shape;564;p41"/>
                <p:cNvSpPr/>
                <p:nvPr/>
              </p:nvSpPr>
              <p:spPr>
                <a:xfrm>
                  <a:off x="4344275" y="1712225"/>
                  <a:ext cx="254200" cy="106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8" h="42609" extrusionOk="0">
                      <a:moveTo>
                        <a:pt x="4259" y="0"/>
                      </a:moveTo>
                      <a:cubicBezTo>
                        <a:pt x="1839" y="0"/>
                        <a:pt x="1" y="1847"/>
                        <a:pt x="60" y="4415"/>
                      </a:cubicBezTo>
                      <a:lnTo>
                        <a:pt x="894" y="37705"/>
                      </a:lnTo>
                      <a:cubicBezTo>
                        <a:pt x="961" y="40074"/>
                        <a:pt x="3096" y="42609"/>
                        <a:pt x="5664" y="42609"/>
                      </a:cubicBezTo>
                      <a:cubicBezTo>
                        <a:pt x="8166" y="42609"/>
                        <a:pt x="10168" y="40140"/>
                        <a:pt x="10134" y="37839"/>
                      </a:cubicBezTo>
                      <a:lnTo>
                        <a:pt x="10134" y="6249"/>
                      </a:lnTo>
                      <a:cubicBezTo>
                        <a:pt x="10134" y="3514"/>
                        <a:pt x="7899" y="545"/>
                        <a:pt x="5131" y="78"/>
                      </a:cubicBezTo>
                      <a:cubicBezTo>
                        <a:pt x="4833" y="26"/>
                        <a:pt x="4542" y="0"/>
                        <a:pt x="425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5" name="Google Shape;565;p41"/>
                <p:cNvSpPr/>
                <p:nvPr/>
              </p:nvSpPr>
              <p:spPr>
                <a:xfrm>
                  <a:off x="3886275" y="285650"/>
                  <a:ext cx="823950" cy="717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58" h="28688" extrusionOk="0">
                      <a:moveTo>
                        <a:pt x="1268" y="0"/>
                      </a:moveTo>
                      <a:cubicBezTo>
                        <a:pt x="1402" y="6071"/>
                        <a:pt x="1468" y="18247"/>
                        <a:pt x="1" y="28688"/>
                      </a:cubicBezTo>
                      <a:lnTo>
                        <a:pt x="32957" y="28688"/>
                      </a:lnTo>
                      <a:cubicBezTo>
                        <a:pt x="32957" y="28688"/>
                        <a:pt x="32124" y="21649"/>
                        <a:pt x="31657" y="13176"/>
                      </a:cubicBezTo>
                      <a:cubicBezTo>
                        <a:pt x="31456" y="8773"/>
                        <a:pt x="31623" y="4370"/>
                        <a:pt x="32124" y="0"/>
                      </a:cubicBez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6" name="Google Shape;566;p41"/>
                <p:cNvSpPr/>
                <p:nvPr/>
              </p:nvSpPr>
              <p:spPr>
                <a:xfrm>
                  <a:off x="3715325" y="720125"/>
                  <a:ext cx="1504750" cy="138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190" h="55284" extrusionOk="0">
                      <a:moveTo>
                        <a:pt x="23617" y="0"/>
                      </a:moveTo>
                      <a:cubicBezTo>
                        <a:pt x="2369" y="0"/>
                        <a:pt x="0" y="12276"/>
                        <a:pt x="0" y="25252"/>
                      </a:cubicBezTo>
                      <a:cubicBezTo>
                        <a:pt x="0" y="35960"/>
                        <a:pt x="4070" y="33591"/>
                        <a:pt x="14744" y="38728"/>
                      </a:cubicBezTo>
                      <a:cubicBezTo>
                        <a:pt x="23784" y="43031"/>
                        <a:pt x="25218" y="44099"/>
                        <a:pt x="25452" y="53706"/>
                      </a:cubicBezTo>
                      <a:cubicBezTo>
                        <a:pt x="29054" y="55136"/>
                        <a:pt x="33162" y="55283"/>
                        <a:pt x="34701" y="55283"/>
                      </a:cubicBezTo>
                      <a:cubicBezTo>
                        <a:pt x="35099" y="55283"/>
                        <a:pt x="35326" y="55273"/>
                        <a:pt x="35326" y="55273"/>
                      </a:cubicBezTo>
                      <a:cubicBezTo>
                        <a:pt x="35326" y="55273"/>
                        <a:pt x="35159" y="36493"/>
                        <a:pt x="38828" y="30255"/>
                      </a:cubicBezTo>
                      <a:cubicBezTo>
                        <a:pt x="39888" y="28447"/>
                        <a:pt x="40751" y="27708"/>
                        <a:pt x="41553" y="27708"/>
                      </a:cubicBezTo>
                      <a:cubicBezTo>
                        <a:pt x="44864" y="27708"/>
                        <a:pt x="47146" y="40304"/>
                        <a:pt x="58075" y="42264"/>
                      </a:cubicBezTo>
                      <a:cubicBezTo>
                        <a:pt x="58173" y="42281"/>
                        <a:pt x="58271" y="42290"/>
                        <a:pt x="58366" y="42290"/>
                      </a:cubicBezTo>
                      <a:cubicBezTo>
                        <a:pt x="59373" y="42290"/>
                        <a:pt x="60190" y="41365"/>
                        <a:pt x="59977" y="40329"/>
                      </a:cubicBezTo>
                      <a:cubicBezTo>
                        <a:pt x="59610" y="38028"/>
                        <a:pt x="56441" y="31957"/>
                        <a:pt x="55440" y="29355"/>
                      </a:cubicBezTo>
                      <a:cubicBezTo>
                        <a:pt x="46167" y="5204"/>
                        <a:pt x="34992" y="0"/>
                        <a:pt x="2361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7" name="Google Shape;567;p41"/>
                <p:cNvSpPr/>
                <p:nvPr/>
              </p:nvSpPr>
              <p:spPr>
                <a:xfrm>
                  <a:off x="3715325" y="1068625"/>
                  <a:ext cx="759725" cy="946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89" h="37865" extrusionOk="0">
                      <a:moveTo>
                        <a:pt x="8048" y="1"/>
                      </a:moveTo>
                      <a:cubicBezTo>
                        <a:pt x="5973" y="1"/>
                        <a:pt x="4142" y="1089"/>
                        <a:pt x="3570" y="2806"/>
                      </a:cubicBezTo>
                      <a:lnTo>
                        <a:pt x="0" y="12213"/>
                      </a:lnTo>
                      <a:cubicBezTo>
                        <a:pt x="201" y="20552"/>
                        <a:pt x="3336" y="20152"/>
                        <a:pt x="10842" y="23054"/>
                      </a:cubicBezTo>
                      <a:cubicBezTo>
                        <a:pt x="12109" y="23421"/>
                        <a:pt x="13343" y="23921"/>
                        <a:pt x="14544" y="24488"/>
                      </a:cubicBezTo>
                      <a:cubicBezTo>
                        <a:pt x="17413" y="25889"/>
                        <a:pt x="19481" y="26956"/>
                        <a:pt x="21015" y="28091"/>
                      </a:cubicBezTo>
                      <a:cubicBezTo>
                        <a:pt x="24151" y="30259"/>
                        <a:pt x="25085" y="32527"/>
                        <a:pt x="25352" y="37864"/>
                      </a:cubicBezTo>
                      <a:cubicBezTo>
                        <a:pt x="26953" y="37097"/>
                        <a:pt x="28054" y="35596"/>
                        <a:pt x="28254" y="33828"/>
                      </a:cubicBezTo>
                      <a:lnTo>
                        <a:pt x="30122" y="7909"/>
                      </a:lnTo>
                      <a:cubicBezTo>
                        <a:pt x="30389" y="5574"/>
                        <a:pt x="28254" y="3373"/>
                        <a:pt x="25419" y="3073"/>
                      </a:cubicBezTo>
                      <a:cubicBezTo>
                        <a:pt x="25188" y="3045"/>
                        <a:pt x="24959" y="3031"/>
                        <a:pt x="24731" y="3031"/>
                      </a:cubicBezTo>
                      <a:cubicBezTo>
                        <a:pt x="23308" y="3031"/>
                        <a:pt x="21950" y="3563"/>
                        <a:pt x="20915" y="4540"/>
                      </a:cubicBezTo>
                      <a:cubicBezTo>
                        <a:pt x="20148" y="3173"/>
                        <a:pt x="18814" y="2239"/>
                        <a:pt x="17279" y="1939"/>
                      </a:cubicBezTo>
                      <a:cubicBezTo>
                        <a:pt x="16916" y="1862"/>
                        <a:pt x="16548" y="1825"/>
                        <a:pt x="16181" y="1825"/>
                      </a:cubicBezTo>
                      <a:cubicBezTo>
                        <a:pt x="15103" y="1825"/>
                        <a:pt x="14040" y="2150"/>
                        <a:pt x="13143" y="2772"/>
                      </a:cubicBezTo>
                      <a:cubicBezTo>
                        <a:pt x="12376" y="1572"/>
                        <a:pt x="11208" y="671"/>
                        <a:pt x="9841" y="271"/>
                      </a:cubicBezTo>
                      <a:cubicBezTo>
                        <a:pt x="9239" y="87"/>
                        <a:pt x="8634" y="1"/>
                        <a:pt x="8048" y="1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8" name="Google Shape;568;p41"/>
                <p:cNvSpPr/>
                <p:nvPr/>
              </p:nvSpPr>
              <p:spPr>
                <a:xfrm>
                  <a:off x="5086300" y="1514025"/>
                  <a:ext cx="118450" cy="17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8" h="7191" extrusionOk="0">
                      <a:moveTo>
                        <a:pt x="1635" y="1"/>
                      </a:moveTo>
                      <a:cubicBezTo>
                        <a:pt x="501" y="768"/>
                        <a:pt x="1" y="2202"/>
                        <a:pt x="401" y="3536"/>
                      </a:cubicBezTo>
                      <a:cubicBezTo>
                        <a:pt x="906" y="5304"/>
                        <a:pt x="2785" y="7191"/>
                        <a:pt x="4455" y="7191"/>
                      </a:cubicBezTo>
                      <a:cubicBezTo>
                        <a:pt x="4550" y="7191"/>
                        <a:pt x="4644" y="7185"/>
                        <a:pt x="4737" y="7172"/>
                      </a:cubicBezTo>
                      <a:cubicBezTo>
                        <a:pt x="4070" y="5204"/>
                        <a:pt x="2702" y="2302"/>
                        <a:pt x="1635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9" name="Google Shape;569;p41"/>
                <p:cNvSpPr/>
                <p:nvPr/>
              </p:nvSpPr>
              <p:spPr>
                <a:xfrm>
                  <a:off x="4114775" y="1174750"/>
                  <a:ext cx="320250" cy="854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10" h="34184" extrusionOk="0">
                      <a:moveTo>
                        <a:pt x="8177" y="1"/>
                      </a:moveTo>
                      <a:cubicBezTo>
                        <a:pt x="5976" y="1"/>
                        <a:pt x="4052" y="1629"/>
                        <a:pt x="3803" y="3865"/>
                      </a:cubicBezTo>
                      <a:lnTo>
                        <a:pt x="234" y="28649"/>
                      </a:lnTo>
                      <a:cubicBezTo>
                        <a:pt x="1" y="31418"/>
                        <a:pt x="2035" y="33886"/>
                        <a:pt x="4804" y="34153"/>
                      </a:cubicBezTo>
                      <a:cubicBezTo>
                        <a:pt x="4991" y="34173"/>
                        <a:pt x="5177" y="34183"/>
                        <a:pt x="5362" y="34183"/>
                      </a:cubicBezTo>
                      <a:cubicBezTo>
                        <a:pt x="7901" y="34183"/>
                        <a:pt x="10097" y="32298"/>
                        <a:pt x="10408" y="29716"/>
                      </a:cubicBezTo>
                      <a:lnTo>
                        <a:pt x="12609" y="4799"/>
                      </a:lnTo>
                      <a:cubicBezTo>
                        <a:pt x="12810" y="2397"/>
                        <a:pt x="11075" y="262"/>
                        <a:pt x="8673" y="29"/>
                      </a:cubicBezTo>
                      <a:cubicBezTo>
                        <a:pt x="8507" y="10"/>
                        <a:pt x="8341" y="1"/>
                        <a:pt x="8177" y="1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0" name="Google Shape;570;p41"/>
                <p:cNvSpPr/>
                <p:nvPr/>
              </p:nvSpPr>
              <p:spPr>
                <a:xfrm>
                  <a:off x="4114775" y="1183800"/>
                  <a:ext cx="203500" cy="845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0" h="33812" extrusionOk="0">
                      <a:moveTo>
                        <a:pt x="6472" y="0"/>
                      </a:moveTo>
                      <a:cubicBezTo>
                        <a:pt x="5004" y="601"/>
                        <a:pt x="3970" y="1935"/>
                        <a:pt x="3803" y="3503"/>
                      </a:cubicBezTo>
                      <a:lnTo>
                        <a:pt x="234" y="28287"/>
                      </a:lnTo>
                      <a:cubicBezTo>
                        <a:pt x="1" y="31056"/>
                        <a:pt x="2035" y="33524"/>
                        <a:pt x="4804" y="33791"/>
                      </a:cubicBezTo>
                      <a:cubicBezTo>
                        <a:pt x="4963" y="33805"/>
                        <a:pt x="5123" y="33811"/>
                        <a:pt x="5283" y="33811"/>
                      </a:cubicBezTo>
                      <a:cubicBezTo>
                        <a:pt x="6295" y="33811"/>
                        <a:pt x="7304" y="33538"/>
                        <a:pt x="8140" y="32990"/>
                      </a:cubicBezTo>
                      <a:lnTo>
                        <a:pt x="8140" y="32990"/>
                      </a:lnTo>
                      <a:cubicBezTo>
                        <a:pt x="7495" y="33259"/>
                        <a:pt x="6785" y="33419"/>
                        <a:pt x="6063" y="33419"/>
                      </a:cubicBezTo>
                      <a:cubicBezTo>
                        <a:pt x="5888" y="33419"/>
                        <a:pt x="5713" y="33410"/>
                        <a:pt x="5538" y="33391"/>
                      </a:cubicBezTo>
                      <a:cubicBezTo>
                        <a:pt x="2769" y="33124"/>
                        <a:pt x="734" y="30655"/>
                        <a:pt x="1001" y="27887"/>
                      </a:cubicBezTo>
                      <a:lnTo>
                        <a:pt x="4537" y="3102"/>
                      </a:lnTo>
                      <a:cubicBezTo>
                        <a:pt x="4671" y="1835"/>
                        <a:pt x="5371" y="701"/>
                        <a:pt x="6472" y="0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1" name="Google Shape;571;p41"/>
                <p:cNvSpPr/>
                <p:nvPr/>
              </p:nvSpPr>
              <p:spPr>
                <a:xfrm>
                  <a:off x="3887950" y="1154350"/>
                  <a:ext cx="345275" cy="748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11" h="29921" extrusionOk="0">
                      <a:moveTo>
                        <a:pt x="9309" y="0"/>
                      </a:moveTo>
                      <a:cubicBezTo>
                        <a:pt x="7384" y="0"/>
                        <a:pt x="5682" y="1347"/>
                        <a:pt x="5271" y="3313"/>
                      </a:cubicBezTo>
                      <a:lnTo>
                        <a:pt x="501" y="24261"/>
                      </a:lnTo>
                      <a:cubicBezTo>
                        <a:pt x="0" y="26830"/>
                        <a:pt x="1668" y="29332"/>
                        <a:pt x="4237" y="29832"/>
                      </a:cubicBezTo>
                      <a:cubicBezTo>
                        <a:pt x="4544" y="29892"/>
                        <a:pt x="4850" y="29921"/>
                        <a:pt x="5152" y="29921"/>
                      </a:cubicBezTo>
                      <a:cubicBezTo>
                        <a:pt x="7375" y="29921"/>
                        <a:pt x="9367" y="28357"/>
                        <a:pt x="9807" y="26096"/>
                      </a:cubicBezTo>
                      <a:lnTo>
                        <a:pt x="13377" y="4914"/>
                      </a:lnTo>
                      <a:cubicBezTo>
                        <a:pt x="13810" y="2679"/>
                        <a:pt x="12343" y="511"/>
                        <a:pt x="10108" y="77"/>
                      </a:cubicBezTo>
                      <a:cubicBezTo>
                        <a:pt x="9839" y="25"/>
                        <a:pt x="9572" y="0"/>
                        <a:pt x="9309" y="0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2" name="Google Shape;572;p41"/>
                <p:cNvSpPr/>
                <p:nvPr/>
              </p:nvSpPr>
              <p:spPr>
                <a:xfrm>
                  <a:off x="3889625" y="1183800"/>
                  <a:ext cx="226850" cy="71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74" h="28756" extrusionOk="0">
                      <a:moveTo>
                        <a:pt x="6371" y="0"/>
                      </a:moveTo>
                      <a:lnTo>
                        <a:pt x="6371" y="0"/>
                      </a:lnTo>
                      <a:cubicBezTo>
                        <a:pt x="5771" y="567"/>
                        <a:pt x="5371" y="1334"/>
                        <a:pt x="5204" y="2135"/>
                      </a:cubicBezTo>
                      <a:lnTo>
                        <a:pt x="467" y="23083"/>
                      </a:lnTo>
                      <a:cubicBezTo>
                        <a:pt x="0" y="25318"/>
                        <a:pt x="1201" y="27520"/>
                        <a:pt x="3302" y="28387"/>
                      </a:cubicBezTo>
                      <a:cubicBezTo>
                        <a:pt x="3894" y="28635"/>
                        <a:pt x="4516" y="28755"/>
                        <a:pt x="5132" y="28755"/>
                      </a:cubicBezTo>
                      <a:cubicBezTo>
                        <a:pt x="6669" y="28755"/>
                        <a:pt x="8168" y="28010"/>
                        <a:pt x="9073" y="26652"/>
                      </a:cubicBezTo>
                      <a:lnTo>
                        <a:pt x="9073" y="26652"/>
                      </a:lnTo>
                      <a:cubicBezTo>
                        <a:pt x="8155" y="27598"/>
                        <a:pt x="6909" y="28105"/>
                        <a:pt x="5636" y="28105"/>
                      </a:cubicBezTo>
                      <a:cubicBezTo>
                        <a:pt x="5337" y="28105"/>
                        <a:pt x="5036" y="28077"/>
                        <a:pt x="4737" y="28020"/>
                      </a:cubicBezTo>
                      <a:cubicBezTo>
                        <a:pt x="2168" y="27486"/>
                        <a:pt x="500" y="25018"/>
                        <a:pt x="967" y="22449"/>
                      </a:cubicBezTo>
                      <a:lnTo>
                        <a:pt x="5771" y="1468"/>
                      </a:lnTo>
                      <a:cubicBezTo>
                        <a:pt x="5871" y="934"/>
                        <a:pt x="6071" y="434"/>
                        <a:pt x="6371" y="0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3" name="Google Shape;573;p41"/>
                <p:cNvSpPr/>
                <p:nvPr/>
              </p:nvSpPr>
              <p:spPr>
                <a:xfrm>
                  <a:off x="3674450" y="1113375"/>
                  <a:ext cx="371975" cy="66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79" h="26426" extrusionOk="0">
                      <a:moveTo>
                        <a:pt x="10266" y="1"/>
                      </a:moveTo>
                      <a:cubicBezTo>
                        <a:pt x="8495" y="1"/>
                        <a:pt x="6883" y="1153"/>
                        <a:pt x="6339" y="2951"/>
                      </a:cubicBezTo>
                      <a:lnTo>
                        <a:pt x="768" y="20330"/>
                      </a:lnTo>
                      <a:cubicBezTo>
                        <a:pt x="1" y="22831"/>
                        <a:pt x="1435" y="25467"/>
                        <a:pt x="3937" y="26234"/>
                      </a:cubicBezTo>
                      <a:cubicBezTo>
                        <a:pt x="4380" y="26364"/>
                        <a:pt x="4829" y="26426"/>
                        <a:pt x="5271" y="26426"/>
                      </a:cubicBezTo>
                      <a:cubicBezTo>
                        <a:pt x="7324" y="26426"/>
                        <a:pt x="9238" y="25090"/>
                        <a:pt x="9841" y="23032"/>
                      </a:cubicBezTo>
                      <a:lnTo>
                        <a:pt x="14211" y="5319"/>
                      </a:lnTo>
                      <a:cubicBezTo>
                        <a:pt x="14878" y="3117"/>
                        <a:pt x="13644" y="849"/>
                        <a:pt x="11476" y="182"/>
                      </a:cubicBezTo>
                      <a:cubicBezTo>
                        <a:pt x="11071" y="59"/>
                        <a:pt x="10665" y="1"/>
                        <a:pt x="10266" y="1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4" name="Google Shape;574;p41"/>
                <p:cNvSpPr/>
                <p:nvPr/>
              </p:nvSpPr>
              <p:spPr>
                <a:xfrm>
                  <a:off x="3882100" y="238125"/>
                  <a:ext cx="875650" cy="376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026" h="15045" extrusionOk="0">
                      <a:moveTo>
                        <a:pt x="1" y="0"/>
                      </a:moveTo>
                      <a:lnTo>
                        <a:pt x="1" y="15044"/>
                      </a:lnTo>
                      <a:lnTo>
                        <a:pt x="35026" y="13843"/>
                      </a:lnTo>
                      <a:lnTo>
                        <a:pt x="34025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5" name="Google Shape;575;p41"/>
                <p:cNvSpPr/>
                <p:nvPr/>
              </p:nvSpPr>
              <p:spPr>
                <a:xfrm>
                  <a:off x="3847925" y="238125"/>
                  <a:ext cx="942350" cy="25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94" h="10241" extrusionOk="0">
                      <a:moveTo>
                        <a:pt x="0" y="0"/>
                      </a:moveTo>
                      <a:lnTo>
                        <a:pt x="0" y="10241"/>
                      </a:lnTo>
                      <a:lnTo>
                        <a:pt x="37694" y="7539"/>
                      </a:lnTo>
                      <a:lnTo>
                        <a:pt x="37694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6" name="Google Shape;576;p41"/>
                <p:cNvSpPr/>
                <p:nvPr/>
              </p:nvSpPr>
              <p:spPr>
                <a:xfrm>
                  <a:off x="3859600" y="1149150"/>
                  <a:ext cx="150125" cy="121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4874" extrusionOk="0">
                      <a:moveTo>
                        <a:pt x="2556" y="1"/>
                      </a:moveTo>
                      <a:cubicBezTo>
                        <a:pt x="1489" y="1"/>
                        <a:pt x="499" y="750"/>
                        <a:pt x="267" y="1853"/>
                      </a:cubicBezTo>
                      <a:cubicBezTo>
                        <a:pt x="0" y="3087"/>
                        <a:pt x="801" y="4355"/>
                        <a:pt x="2035" y="4622"/>
                      </a:cubicBezTo>
                      <a:lnTo>
                        <a:pt x="2936" y="4822"/>
                      </a:lnTo>
                      <a:cubicBezTo>
                        <a:pt x="3100" y="4856"/>
                        <a:pt x="3265" y="4873"/>
                        <a:pt x="3427" y="4873"/>
                      </a:cubicBezTo>
                      <a:cubicBezTo>
                        <a:pt x="4515" y="4873"/>
                        <a:pt x="5505" y="4124"/>
                        <a:pt x="5738" y="3021"/>
                      </a:cubicBezTo>
                      <a:cubicBezTo>
                        <a:pt x="6005" y="1753"/>
                        <a:pt x="5204" y="519"/>
                        <a:pt x="3936" y="252"/>
                      </a:cubicBezTo>
                      <a:lnTo>
                        <a:pt x="3036" y="52"/>
                      </a:lnTo>
                      <a:cubicBezTo>
                        <a:pt x="2876" y="17"/>
                        <a:pt x="2715" y="1"/>
                        <a:pt x="2556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7" name="Google Shape;577;p41"/>
                <p:cNvSpPr/>
                <p:nvPr/>
              </p:nvSpPr>
              <p:spPr>
                <a:xfrm>
                  <a:off x="4046400" y="1192225"/>
                  <a:ext cx="148450" cy="121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8" h="4840" extrusionOk="0">
                      <a:moveTo>
                        <a:pt x="2559" y="0"/>
                      </a:moveTo>
                      <a:cubicBezTo>
                        <a:pt x="1432" y="0"/>
                        <a:pt x="411" y="790"/>
                        <a:pt x="200" y="1931"/>
                      </a:cubicBezTo>
                      <a:cubicBezTo>
                        <a:pt x="0" y="3199"/>
                        <a:pt x="834" y="4400"/>
                        <a:pt x="2102" y="4633"/>
                      </a:cubicBezTo>
                      <a:lnTo>
                        <a:pt x="3002" y="4800"/>
                      </a:lnTo>
                      <a:cubicBezTo>
                        <a:pt x="3146" y="4827"/>
                        <a:pt x="3288" y="4839"/>
                        <a:pt x="3429" y="4839"/>
                      </a:cubicBezTo>
                      <a:cubicBezTo>
                        <a:pt x="4529" y="4839"/>
                        <a:pt x="5497" y="4056"/>
                        <a:pt x="5704" y="2932"/>
                      </a:cubicBezTo>
                      <a:cubicBezTo>
                        <a:pt x="5938" y="1665"/>
                        <a:pt x="5104" y="430"/>
                        <a:pt x="3836" y="197"/>
                      </a:cubicBezTo>
                      <a:lnTo>
                        <a:pt x="2936" y="30"/>
                      </a:lnTo>
                      <a:cubicBezTo>
                        <a:pt x="2809" y="10"/>
                        <a:pt x="2683" y="0"/>
                        <a:pt x="255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8" name="Google Shape;578;p41"/>
                <p:cNvSpPr/>
                <p:nvPr/>
              </p:nvSpPr>
              <p:spPr>
                <a:xfrm>
                  <a:off x="4242375" y="1217700"/>
                  <a:ext cx="164300" cy="134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72" h="5394" extrusionOk="0">
                      <a:moveTo>
                        <a:pt x="2782" y="0"/>
                      </a:moveTo>
                      <a:cubicBezTo>
                        <a:pt x="1424" y="0"/>
                        <a:pt x="291" y="998"/>
                        <a:pt x="134" y="2380"/>
                      </a:cubicBezTo>
                      <a:cubicBezTo>
                        <a:pt x="0" y="3814"/>
                        <a:pt x="1034" y="5115"/>
                        <a:pt x="2502" y="5249"/>
                      </a:cubicBezTo>
                      <a:lnTo>
                        <a:pt x="3536" y="5382"/>
                      </a:lnTo>
                      <a:cubicBezTo>
                        <a:pt x="3619" y="5390"/>
                        <a:pt x="3702" y="5394"/>
                        <a:pt x="3784" y="5394"/>
                      </a:cubicBezTo>
                      <a:cubicBezTo>
                        <a:pt x="5147" y="5394"/>
                        <a:pt x="6312" y="4367"/>
                        <a:pt x="6438" y="3014"/>
                      </a:cubicBezTo>
                      <a:cubicBezTo>
                        <a:pt x="6571" y="1546"/>
                        <a:pt x="5537" y="279"/>
                        <a:pt x="4070" y="112"/>
                      </a:cubicBezTo>
                      <a:lnTo>
                        <a:pt x="3036" y="12"/>
                      </a:lnTo>
                      <a:cubicBezTo>
                        <a:pt x="2950" y="4"/>
                        <a:pt x="2865" y="0"/>
                        <a:pt x="278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9" name="Google Shape;579;p41"/>
                <p:cNvSpPr/>
                <p:nvPr/>
              </p:nvSpPr>
              <p:spPr>
                <a:xfrm>
                  <a:off x="3358400" y="4161750"/>
                  <a:ext cx="1074125" cy="1067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65" h="42698" extrusionOk="0">
                      <a:moveTo>
                        <a:pt x="19881" y="1"/>
                      </a:moveTo>
                      <a:cubicBezTo>
                        <a:pt x="19881" y="1"/>
                        <a:pt x="15445" y="5538"/>
                        <a:pt x="9708" y="11809"/>
                      </a:cubicBezTo>
                      <a:cubicBezTo>
                        <a:pt x="6705" y="15011"/>
                        <a:pt x="3470" y="17980"/>
                        <a:pt x="1" y="20682"/>
                      </a:cubicBezTo>
                      <a:lnTo>
                        <a:pt x="21616" y="42698"/>
                      </a:lnTo>
                      <a:cubicBezTo>
                        <a:pt x="25852" y="38328"/>
                        <a:pt x="34492" y="29789"/>
                        <a:pt x="42965" y="23518"/>
                      </a:cubicBezTo>
                      <a:lnTo>
                        <a:pt x="19881" y="1"/>
                      </a:ln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0" name="Google Shape;580;p41"/>
                <p:cNvSpPr/>
                <p:nvPr/>
              </p:nvSpPr>
              <p:spPr>
                <a:xfrm>
                  <a:off x="4577600" y="3220450"/>
                  <a:ext cx="674675" cy="50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87" h="20305" extrusionOk="0">
                      <a:moveTo>
                        <a:pt x="22041" y="0"/>
                      </a:moveTo>
                      <a:cubicBezTo>
                        <a:pt x="20776" y="0"/>
                        <a:pt x="19410" y="428"/>
                        <a:pt x="18214" y="1293"/>
                      </a:cubicBezTo>
                      <a:lnTo>
                        <a:pt x="3970" y="10300"/>
                      </a:lnTo>
                      <a:cubicBezTo>
                        <a:pt x="1001" y="12435"/>
                        <a:pt x="1" y="16104"/>
                        <a:pt x="1702" y="18439"/>
                      </a:cubicBezTo>
                      <a:cubicBezTo>
                        <a:pt x="2586" y="19676"/>
                        <a:pt x="4069" y="20305"/>
                        <a:pt x="5709" y="20305"/>
                      </a:cubicBezTo>
                      <a:cubicBezTo>
                        <a:pt x="7165" y="20305"/>
                        <a:pt x="8745" y="19810"/>
                        <a:pt x="10141" y="18806"/>
                      </a:cubicBezTo>
                      <a:lnTo>
                        <a:pt x="23551" y="8665"/>
                      </a:lnTo>
                      <a:cubicBezTo>
                        <a:pt x="26119" y="6797"/>
                        <a:pt x="26987" y="3628"/>
                        <a:pt x="25519" y="1594"/>
                      </a:cubicBezTo>
                      <a:cubicBezTo>
                        <a:pt x="24744" y="536"/>
                        <a:pt x="23456" y="0"/>
                        <a:pt x="2204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1" name="Google Shape;581;p41"/>
                <p:cNvSpPr/>
                <p:nvPr/>
              </p:nvSpPr>
              <p:spPr>
                <a:xfrm>
                  <a:off x="4577600" y="3342825"/>
                  <a:ext cx="313575" cy="385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43" h="15438" extrusionOk="0">
                      <a:moveTo>
                        <a:pt x="12543" y="1"/>
                      </a:moveTo>
                      <a:lnTo>
                        <a:pt x="3970" y="5438"/>
                      </a:lnTo>
                      <a:cubicBezTo>
                        <a:pt x="1001" y="7573"/>
                        <a:pt x="1" y="11242"/>
                        <a:pt x="1702" y="13577"/>
                      </a:cubicBezTo>
                      <a:cubicBezTo>
                        <a:pt x="2582" y="14810"/>
                        <a:pt x="4057" y="15438"/>
                        <a:pt x="5690" y="15438"/>
                      </a:cubicBezTo>
                      <a:cubicBezTo>
                        <a:pt x="7151" y="15438"/>
                        <a:pt x="8739" y="14935"/>
                        <a:pt x="10141" y="13911"/>
                      </a:cubicBezTo>
                      <a:lnTo>
                        <a:pt x="12543" y="12110"/>
                      </a:lnTo>
                      <a:lnTo>
                        <a:pt x="12543" y="1"/>
                      </a:ln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2" name="Google Shape;582;p41"/>
                <p:cNvSpPr/>
                <p:nvPr/>
              </p:nvSpPr>
              <p:spPr>
                <a:xfrm>
                  <a:off x="3708650" y="3240475"/>
                  <a:ext cx="1254250" cy="160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170" h="64066" extrusionOk="0">
                      <a:moveTo>
                        <a:pt x="11125" y="0"/>
                      </a:moveTo>
                      <a:cubicBezTo>
                        <a:pt x="10608" y="0"/>
                        <a:pt x="10091" y="242"/>
                        <a:pt x="9774" y="726"/>
                      </a:cubicBezTo>
                      <a:cubicBezTo>
                        <a:pt x="8407" y="2627"/>
                        <a:pt x="7039" y="9299"/>
                        <a:pt x="6305" y="12001"/>
                      </a:cubicBezTo>
                      <a:cubicBezTo>
                        <a:pt x="368" y="33583"/>
                        <a:pt x="1" y="47026"/>
                        <a:pt x="7973" y="55165"/>
                      </a:cubicBezTo>
                      <a:cubicBezTo>
                        <a:pt x="14289" y="61609"/>
                        <a:pt x="19806" y="64066"/>
                        <a:pt x="24771" y="64066"/>
                      </a:cubicBezTo>
                      <a:cubicBezTo>
                        <a:pt x="31499" y="64066"/>
                        <a:pt x="37214" y="59552"/>
                        <a:pt x="42531" y="54331"/>
                      </a:cubicBezTo>
                      <a:cubicBezTo>
                        <a:pt x="50170" y="46792"/>
                        <a:pt x="45633" y="45558"/>
                        <a:pt x="41797" y="34317"/>
                      </a:cubicBezTo>
                      <a:cubicBezTo>
                        <a:pt x="38561" y="24843"/>
                        <a:pt x="38295" y="23042"/>
                        <a:pt x="44966" y="16170"/>
                      </a:cubicBezTo>
                      <a:cubicBezTo>
                        <a:pt x="43296" y="12144"/>
                        <a:pt x="36933" y="11931"/>
                        <a:pt x="35604" y="11931"/>
                      </a:cubicBezTo>
                      <a:cubicBezTo>
                        <a:pt x="35446" y="11931"/>
                        <a:pt x="35359" y="11934"/>
                        <a:pt x="35359" y="11934"/>
                      </a:cubicBezTo>
                      <a:cubicBezTo>
                        <a:pt x="35359" y="11934"/>
                        <a:pt x="24918" y="19439"/>
                        <a:pt x="18514" y="22008"/>
                      </a:cubicBezTo>
                      <a:cubicBezTo>
                        <a:pt x="17311" y="22494"/>
                        <a:pt x="16424" y="22720"/>
                        <a:pt x="15780" y="22720"/>
                      </a:cubicBezTo>
                      <a:cubicBezTo>
                        <a:pt x="11080" y="22720"/>
                        <a:pt x="19311" y="10729"/>
                        <a:pt x="12476" y="726"/>
                      </a:cubicBezTo>
                      <a:cubicBezTo>
                        <a:pt x="12159" y="242"/>
                        <a:pt x="11642" y="0"/>
                        <a:pt x="11125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3" name="Google Shape;583;p41"/>
                <p:cNvSpPr/>
                <p:nvPr/>
              </p:nvSpPr>
              <p:spPr>
                <a:xfrm>
                  <a:off x="4072088" y="3571356"/>
                  <a:ext cx="824775" cy="102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91" h="41100" extrusionOk="0">
                      <a:moveTo>
                        <a:pt x="23162" y="1"/>
                      </a:moveTo>
                      <a:cubicBezTo>
                        <a:pt x="23004" y="1"/>
                        <a:pt x="22917" y="4"/>
                        <a:pt x="22917" y="4"/>
                      </a:cubicBezTo>
                      <a:cubicBezTo>
                        <a:pt x="22917" y="4"/>
                        <a:pt x="12476" y="7509"/>
                        <a:pt x="6072" y="10044"/>
                      </a:cubicBezTo>
                      <a:cubicBezTo>
                        <a:pt x="4873" y="10529"/>
                        <a:pt x="3989" y="10753"/>
                        <a:pt x="3347" y="10753"/>
                      </a:cubicBezTo>
                      <a:cubicBezTo>
                        <a:pt x="2398" y="10753"/>
                        <a:pt x="1975" y="10265"/>
                        <a:pt x="1835" y="9410"/>
                      </a:cubicBezTo>
                      <a:lnTo>
                        <a:pt x="134" y="34495"/>
                      </a:lnTo>
                      <a:cubicBezTo>
                        <a:pt x="1" y="38064"/>
                        <a:pt x="2836" y="41033"/>
                        <a:pt x="6405" y="41100"/>
                      </a:cubicBezTo>
                      <a:lnTo>
                        <a:pt x="26486" y="39899"/>
                      </a:lnTo>
                      <a:cubicBezTo>
                        <a:pt x="30089" y="39832"/>
                        <a:pt x="32991" y="36863"/>
                        <a:pt x="32958" y="33227"/>
                      </a:cubicBezTo>
                      <a:lnTo>
                        <a:pt x="32958" y="30892"/>
                      </a:lnTo>
                      <a:cubicBezTo>
                        <a:pt x="32024" y="28757"/>
                        <a:pt x="30656" y="26122"/>
                        <a:pt x="29355" y="22353"/>
                      </a:cubicBezTo>
                      <a:cubicBezTo>
                        <a:pt x="26119" y="12913"/>
                        <a:pt x="25853" y="11112"/>
                        <a:pt x="32524" y="4240"/>
                      </a:cubicBezTo>
                      <a:cubicBezTo>
                        <a:pt x="30854" y="214"/>
                        <a:pt x="24491" y="1"/>
                        <a:pt x="23162" y="1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4" name="Google Shape;584;p41"/>
                <p:cNvSpPr/>
                <p:nvPr/>
              </p:nvSpPr>
              <p:spPr>
                <a:xfrm>
                  <a:off x="4444175" y="4256000"/>
                  <a:ext cx="470350" cy="413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14" h="16533" extrusionOk="0">
                      <a:moveTo>
                        <a:pt x="14945" y="0"/>
                      </a:moveTo>
                      <a:lnTo>
                        <a:pt x="2669" y="7639"/>
                      </a:lnTo>
                      <a:cubicBezTo>
                        <a:pt x="634" y="8706"/>
                        <a:pt x="1" y="11475"/>
                        <a:pt x="1235" y="13810"/>
                      </a:cubicBezTo>
                      <a:cubicBezTo>
                        <a:pt x="2139" y="15520"/>
                        <a:pt x="3794" y="16532"/>
                        <a:pt x="5402" y="16532"/>
                      </a:cubicBezTo>
                      <a:cubicBezTo>
                        <a:pt x="5989" y="16532"/>
                        <a:pt x="6570" y="16397"/>
                        <a:pt x="7106" y="16112"/>
                      </a:cubicBezTo>
                      <a:lnTo>
                        <a:pt x="14211" y="12576"/>
                      </a:lnTo>
                      <a:cubicBezTo>
                        <a:pt x="18814" y="7605"/>
                        <a:pt x="17446" y="5437"/>
                        <a:pt x="14945" y="0"/>
                      </a:cubicBez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5" name="Google Shape;585;p41"/>
                <p:cNvSpPr/>
                <p:nvPr/>
              </p:nvSpPr>
              <p:spPr>
                <a:xfrm>
                  <a:off x="4116450" y="3220250"/>
                  <a:ext cx="697175" cy="1265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87" h="50604" extrusionOk="0">
                      <a:moveTo>
                        <a:pt x="5871" y="0"/>
                      </a:moveTo>
                      <a:cubicBezTo>
                        <a:pt x="2635" y="0"/>
                        <a:pt x="0" y="2602"/>
                        <a:pt x="0" y="5871"/>
                      </a:cubicBezTo>
                      <a:lnTo>
                        <a:pt x="0" y="44732"/>
                      </a:lnTo>
                      <a:cubicBezTo>
                        <a:pt x="0" y="47968"/>
                        <a:pt x="2635" y="50603"/>
                        <a:pt x="5871" y="50603"/>
                      </a:cubicBezTo>
                      <a:lnTo>
                        <a:pt x="22049" y="50603"/>
                      </a:lnTo>
                      <a:cubicBezTo>
                        <a:pt x="25285" y="50603"/>
                        <a:pt x="27887" y="47968"/>
                        <a:pt x="27887" y="44732"/>
                      </a:cubicBezTo>
                      <a:lnTo>
                        <a:pt x="27887" y="5871"/>
                      </a:lnTo>
                      <a:cubicBezTo>
                        <a:pt x="27887" y="2602"/>
                        <a:pt x="25285" y="0"/>
                        <a:pt x="2204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6" name="Google Shape;586;p41"/>
                <p:cNvSpPr/>
                <p:nvPr/>
              </p:nvSpPr>
              <p:spPr>
                <a:xfrm>
                  <a:off x="4162325" y="4205075"/>
                  <a:ext cx="253525" cy="24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41" h="9776" extrusionOk="0">
                      <a:moveTo>
                        <a:pt x="1212" y="1"/>
                      </a:moveTo>
                      <a:cubicBezTo>
                        <a:pt x="537" y="1"/>
                        <a:pt x="1" y="588"/>
                        <a:pt x="33" y="1270"/>
                      </a:cubicBezTo>
                      <a:lnTo>
                        <a:pt x="33" y="4839"/>
                      </a:lnTo>
                      <a:cubicBezTo>
                        <a:pt x="33" y="7574"/>
                        <a:pt x="2235" y="9776"/>
                        <a:pt x="4970" y="9776"/>
                      </a:cubicBezTo>
                      <a:lnTo>
                        <a:pt x="8906" y="9776"/>
                      </a:lnTo>
                      <a:cubicBezTo>
                        <a:pt x="9573" y="9776"/>
                        <a:pt x="10140" y="9209"/>
                        <a:pt x="10140" y="8542"/>
                      </a:cubicBezTo>
                      <a:lnTo>
                        <a:pt x="10140" y="1236"/>
                      </a:lnTo>
                      <a:cubicBezTo>
                        <a:pt x="10140" y="536"/>
                        <a:pt x="9573" y="2"/>
                        <a:pt x="8906" y="2"/>
                      </a:cubicBezTo>
                      <a:lnTo>
                        <a:pt x="1267" y="2"/>
                      </a:lnTo>
                      <a:cubicBezTo>
                        <a:pt x="1249" y="1"/>
                        <a:pt x="1230" y="1"/>
                        <a:pt x="12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7" name="Google Shape;587;p41"/>
                <p:cNvSpPr/>
                <p:nvPr/>
              </p:nvSpPr>
              <p:spPr>
                <a:xfrm>
                  <a:off x="4304900" y="3752300"/>
                  <a:ext cx="337775" cy="337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11" h="13510" extrusionOk="0">
                      <a:moveTo>
                        <a:pt x="6739" y="0"/>
                      </a:moveTo>
                      <a:cubicBezTo>
                        <a:pt x="3036" y="0"/>
                        <a:pt x="1" y="3002"/>
                        <a:pt x="1" y="6738"/>
                      </a:cubicBezTo>
                      <a:cubicBezTo>
                        <a:pt x="1" y="10474"/>
                        <a:pt x="3036" y="13510"/>
                        <a:pt x="6739" y="13510"/>
                      </a:cubicBezTo>
                      <a:cubicBezTo>
                        <a:pt x="10475" y="13510"/>
                        <a:pt x="13511" y="10474"/>
                        <a:pt x="13511" y="6738"/>
                      </a:cubicBezTo>
                      <a:cubicBezTo>
                        <a:pt x="13511" y="3002"/>
                        <a:pt x="10475" y="0"/>
                        <a:pt x="673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8" name="Google Shape;588;p41"/>
                <p:cNvSpPr/>
                <p:nvPr/>
              </p:nvSpPr>
              <p:spPr>
                <a:xfrm>
                  <a:off x="4361625" y="3809825"/>
                  <a:ext cx="120925" cy="121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7" h="4872" extrusionOk="0">
                      <a:moveTo>
                        <a:pt x="2402" y="1"/>
                      </a:moveTo>
                      <a:cubicBezTo>
                        <a:pt x="1068" y="1"/>
                        <a:pt x="0" y="1102"/>
                        <a:pt x="0" y="2436"/>
                      </a:cubicBezTo>
                      <a:cubicBezTo>
                        <a:pt x="0" y="3770"/>
                        <a:pt x="1068" y="4871"/>
                        <a:pt x="2402" y="4871"/>
                      </a:cubicBezTo>
                      <a:cubicBezTo>
                        <a:pt x="3736" y="4871"/>
                        <a:pt x="4837" y="3770"/>
                        <a:pt x="4837" y="2436"/>
                      </a:cubicBezTo>
                      <a:cubicBezTo>
                        <a:pt x="4837" y="1102"/>
                        <a:pt x="3736" y="1"/>
                        <a:pt x="240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9" name="Google Shape;589;p41"/>
                <p:cNvSpPr/>
                <p:nvPr/>
              </p:nvSpPr>
              <p:spPr>
                <a:xfrm>
                  <a:off x="4320750" y="3220250"/>
                  <a:ext cx="306075" cy="6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43" h="2770" extrusionOk="0">
                      <a:moveTo>
                        <a:pt x="1" y="0"/>
                      </a:moveTo>
                      <a:lnTo>
                        <a:pt x="1" y="1435"/>
                      </a:lnTo>
                      <a:cubicBezTo>
                        <a:pt x="1" y="2169"/>
                        <a:pt x="601" y="2769"/>
                        <a:pt x="1335" y="2769"/>
                      </a:cubicBezTo>
                      <a:lnTo>
                        <a:pt x="10908" y="2769"/>
                      </a:lnTo>
                      <a:cubicBezTo>
                        <a:pt x="11642" y="2769"/>
                        <a:pt x="12243" y="2169"/>
                        <a:pt x="12243" y="1435"/>
                      </a:cubicBezTo>
                      <a:lnTo>
                        <a:pt x="12243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0" name="Google Shape;590;p41"/>
                <p:cNvSpPr/>
                <p:nvPr/>
              </p:nvSpPr>
              <p:spPr>
                <a:xfrm>
                  <a:off x="3883775" y="3291975"/>
                  <a:ext cx="94250" cy="18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70" h="7443" extrusionOk="0">
                      <a:moveTo>
                        <a:pt x="2102" y="0"/>
                      </a:moveTo>
                      <a:cubicBezTo>
                        <a:pt x="1435" y="1668"/>
                        <a:pt x="901" y="3403"/>
                        <a:pt x="501" y="5137"/>
                      </a:cubicBezTo>
                      <a:cubicBezTo>
                        <a:pt x="334" y="5938"/>
                        <a:pt x="167" y="6738"/>
                        <a:pt x="1" y="7439"/>
                      </a:cubicBezTo>
                      <a:cubicBezTo>
                        <a:pt x="52" y="7441"/>
                        <a:pt x="103" y="7443"/>
                        <a:pt x="153" y="7443"/>
                      </a:cubicBezTo>
                      <a:cubicBezTo>
                        <a:pt x="1462" y="7443"/>
                        <a:pt x="2655" y="6623"/>
                        <a:pt x="3136" y="5371"/>
                      </a:cubicBezTo>
                      <a:cubicBezTo>
                        <a:pt x="3770" y="3636"/>
                        <a:pt x="3436" y="1001"/>
                        <a:pt x="210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1" name="Google Shape;591;p41"/>
                <p:cNvSpPr/>
                <p:nvPr/>
              </p:nvSpPr>
              <p:spPr>
                <a:xfrm>
                  <a:off x="4350775" y="3642025"/>
                  <a:ext cx="733050" cy="552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22" h="22091" extrusionOk="0">
                      <a:moveTo>
                        <a:pt x="23267" y="1"/>
                      </a:moveTo>
                      <a:cubicBezTo>
                        <a:pt x="22399" y="1"/>
                        <a:pt x="21539" y="245"/>
                        <a:pt x="20782" y="775"/>
                      </a:cubicBezTo>
                      <a:lnTo>
                        <a:pt x="2436" y="14052"/>
                      </a:lnTo>
                      <a:cubicBezTo>
                        <a:pt x="468" y="15453"/>
                        <a:pt x="1" y="18154"/>
                        <a:pt x="1368" y="20156"/>
                      </a:cubicBezTo>
                      <a:cubicBezTo>
                        <a:pt x="2227" y="21413"/>
                        <a:pt x="3612" y="22091"/>
                        <a:pt x="5020" y="22091"/>
                      </a:cubicBezTo>
                      <a:cubicBezTo>
                        <a:pt x="5853" y="22091"/>
                        <a:pt x="6695" y="21853"/>
                        <a:pt x="7439" y="21357"/>
                      </a:cubicBezTo>
                      <a:lnTo>
                        <a:pt x="26486" y="9515"/>
                      </a:lnTo>
                      <a:cubicBezTo>
                        <a:pt x="28788" y="7880"/>
                        <a:pt x="29321" y="4745"/>
                        <a:pt x="27754" y="2477"/>
                      </a:cubicBezTo>
                      <a:cubicBezTo>
                        <a:pt x="26695" y="932"/>
                        <a:pt x="24964" y="1"/>
                        <a:pt x="2326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2" name="Google Shape;592;p41"/>
                <p:cNvSpPr/>
                <p:nvPr/>
              </p:nvSpPr>
              <p:spPr>
                <a:xfrm>
                  <a:off x="4364950" y="3931700"/>
                  <a:ext cx="701350" cy="53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54" h="21242" extrusionOk="0">
                      <a:moveTo>
                        <a:pt x="21890" y="1"/>
                      </a:moveTo>
                      <a:cubicBezTo>
                        <a:pt x="21195" y="1"/>
                        <a:pt x="20518" y="174"/>
                        <a:pt x="19915" y="563"/>
                      </a:cubicBezTo>
                      <a:lnTo>
                        <a:pt x="2436" y="13673"/>
                      </a:lnTo>
                      <a:cubicBezTo>
                        <a:pt x="534" y="14940"/>
                        <a:pt x="1" y="17475"/>
                        <a:pt x="1268" y="19377"/>
                      </a:cubicBezTo>
                      <a:cubicBezTo>
                        <a:pt x="2053" y="20586"/>
                        <a:pt x="3378" y="21242"/>
                        <a:pt x="4727" y="21242"/>
                      </a:cubicBezTo>
                      <a:cubicBezTo>
                        <a:pt x="5499" y="21242"/>
                        <a:pt x="6280" y="21027"/>
                        <a:pt x="6972" y="20577"/>
                      </a:cubicBezTo>
                      <a:lnTo>
                        <a:pt x="25252" y="9303"/>
                      </a:lnTo>
                      <a:cubicBezTo>
                        <a:pt x="27454" y="7868"/>
                        <a:pt x="28054" y="4933"/>
                        <a:pt x="26620" y="2731"/>
                      </a:cubicBezTo>
                      <a:cubicBezTo>
                        <a:pt x="25608" y="1166"/>
                        <a:pt x="23693" y="1"/>
                        <a:pt x="2189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3" name="Google Shape;593;p41"/>
                <p:cNvSpPr/>
                <p:nvPr/>
              </p:nvSpPr>
              <p:spPr>
                <a:xfrm>
                  <a:off x="4475875" y="4222150"/>
                  <a:ext cx="596275" cy="411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51" h="16458" extrusionOk="0">
                      <a:moveTo>
                        <a:pt x="18429" y="0"/>
                      </a:moveTo>
                      <a:cubicBezTo>
                        <a:pt x="17682" y="0"/>
                        <a:pt x="16922" y="178"/>
                        <a:pt x="16212" y="553"/>
                      </a:cubicBezTo>
                      <a:lnTo>
                        <a:pt x="2802" y="8693"/>
                      </a:lnTo>
                      <a:cubicBezTo>
                        <a:pt x="801" y="9760"/>
                        <a:pt x="0" y="12262"/>
                        <a:pt x="1068" y="14263"/>
                      </a:cubicBezTo>
                      <a:cubicBezTo>
                        <a:pt x="1813" y="15662"/>
                        <a:pt x="3243" y="16458"/>
                        <a:pt x="4719" y="16458"/>
                      </a:cubicBezTo>
                      <a:cubicBezTo>
                        <a:pt x="5356" y="16458"/>
                        <a:pt x="6002" y="16309"/>
                        <a:pt x="6605" y="15998"/>
                      </a:cubicBezTo>
                      <a:lnTo>
                        <a:pt x="20648" y="8959"/>
                      </a:lnTo>
                      <a:cubicBezTo>
                        <a:pt x="22950" y="7725"/>
                        <a:pt x="23850" y="4857"/>
                        <a:pt x="22616" y="2555"/>
                      </a:cubicBezTo>
                      <a:cubicBezTo>
                        <a:pt x="21781" y="930"/>
                        <a:pt x="20138" y="0"/>
                        <a:pt x="1842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4" name="Google Shape;594;p41"/>
                <p:cNvSpPr/>
                <p:nvPr/>
              </p:nvSpPr>
              <p:spPr>
                <a:xfrm>
                  <a:off x="3294200" y="4417775"/>
                  <a:ext cx="863975" cy="87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59" h="34826" extrusionOk="0">
                      <a:moveTo>
                        <a:pt x="10741" y="0"/>
                      </a:moveTo>
                      <a:lnTo>
                        <a:pt x="0" y="10541"/>
                      </a:lnTo>
                      <a:lnTo>
                        <a:pt x="23817" y="34825"/>
                      </a:lnTo>
                      <a:lnTo>
                        <a:pt x="34558" y="24284"/>
                      </a:lnTo>
                      <a:lnTo>
                        <a:pt x="1074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5" name="Google Shape;595;p41"/>
                <p:cNvSpPr/>
                <p:nvPr/>
              </p:nvSpPr>
              <p:spPr>
                <a:xfrm>
                  <a:off x="2352700" y="4537850"/>
                  <a:ext cx="1791300" cy="91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652" h="36494" extrusionOk="0">
                      <a:moveTo>
                        <a:pt x="40229" y="1"/>
                      </a:moveTo>
                      <a:lnTo>
                        <a:pt x="0" y="36494"/>
                      </a:lnTo>
                      <a:lnTo>
                        <a:pt x="59542" y="36494"/>
                      </a:lnTo>
                      <a:lnTo>
                        <a:pt x="71651" y="22717"/>
                      </a:lnTo>
                      <a:lnTo>
                        <a:pt x="40229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6" name="Google Shape;596;p41"/>
                <p:cNvSpPr/>
                <p:nvPr/>
              </p:nvSpPr>
              <p:spPr>
                <a:xfrm>
                  <a:off x="4514225" y="4465675"/>
                  <a:ext cx="145125" cy="136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5442" extrusionOk="0">
                      <a:moveTo>
                        <a:pt x="2655" y="0"/>
                      </a:moveTo>
                      <a:cubicBezTo>
                        <a:pt x="2227" y="0"/>
                        <a:pt x="1793" y="115"/>
                        <a:pt x="1402" y="353"/>
                      </a:cubicBezTo>
                      <a:cubicBezTo>
                        <a:pt x="334" y="1053"/>
                        <a:pt x="1" y="2488"/>
                        <a:pt x="668" y="3588"/>
                      </a:cubicBezTo>
                      <a:lnTo>
                        <a:pt x="1168" y="4356"/>
                      </a:lnTo>
                      <a:cubicBezTo>
                        <a:pt x="1619" y="5065"/>
                        <a:pt x="2375" y="5442"/>
                        <a:pt x="3150" y="5442"/>
                      </a:cubicBezTo>
                      <a:cubicBezTo>
                        <a:pt x="3578" y="5442"/>
                        <a:pt x="4012" y="5327"/>
                        <a:pt x="4404" y="5089"/>
                      </a:cubicBezTo>
                      <a:cubicBezTo>
                        <a:pt x="5471" y="4389"/>
                        <a:pt x="5805" y="2955"/>
                        <a:pt x="5138" y="1887"/>
                      </a:cubicBezTo>
                      <a:lnTo>
                        <a:pt x="4637" y="1086"/>
                      </a:lnTo>
                      <a:cubicBezTo>
                        <a:pt x="4186" y="377"/>
                        <a:pt x="3430" y="0"/>
                        <a:pt x="265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7" name="Google Shape;597;p41"/>
                <p:cNvSpPr/>
                <p:nvPr/>
              </p:nvSpPr>
              <p:spPr>
                <a:xfrm>
                  <a:off x="4407475" y="4295950"/>
                  <a:ext cx="145125" cy="135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5429" extrusionOk="0">
                      <a:moveTo>
                        <a:pt x="2627" y="0"/>
                      </a:moveTo>
                      <a:cubicBezTo>
                        <a:pt x="2182" y="0"/>
                        <a:pt x="1733" y="130"/>
                        <a:pt x="1335" y="403"/>
                      </a:cubicBezTo>
                      <a:cubicBezTo>
                        <a:pt x="268" y="1137"/>
                        <a:pt x="1" y="2572"/>
                        <a:pt x="701" y="3639"/>
                      </a:cubicBezTo>
                      <a:lnTo>
                        <a:pt x="1235" y="4406"/>
                      </a:lnTo>
                      <a:cubicBezTo>
                        <a:pt x="1694" y="5074"/>
                        <a:pt x="2428" y="5429"/>
                        <a:pt x="3174" y="5429"/>
                      </a:cubicBezTo>
                      <a:cubicBezTo>
                        <a:pt x="3621" y="5429"/>
                        <a:pt x="4071" y="5302"/>
                        <a:pt x="4471" y="5040"/>
                      </a:cubicBezTo>
                      <a:cubicBezTo>
                        <a:pt x="5538" y="4306"/>
                        <a:pt x="5805" y="2839"/>
                        <a:pt x="5104" y="1804"/>
                      </a:cubicBezTo>
                      <a:lnTo>
                        <a:pt x="4571" y="1037"/>
                      </a:lnTo>
                      <a:cubicBezTo>
                        <a:pt x="4110" y="368"/>
                        <a:pt x="3375" y="0"/>
                        <a:pt x="2627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8" name="Google Shape;598;p41"/>
                <p:cNvSpPr/>
                <p:nvPr/>
              </p:nvSpPr>
              <p:spPr>
                <a:xfrm>
                  <a:off x="4390800" y="4003175"/>
                  <a:ext cx="165150" cy="153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" h="6149" extrusionOk="0">
                      <a:moveTo>
                        <a:pt x="3002" y="1"/>
                      </a:moveTo>
                      <a:cubicBezTo>
                        <a:pt x="2484" y="1"/>
                        <a:pt x="1961" y="154"/>
                        <a:pt x="1502" y="473"/>
                      </a:cubicBezTo>
                      <a:cubicBezTo>
                        <a:pt x="301" y="1307"/>
                        <a:pt x="1" y="2941"/>
                        <a:pt x="835" y="4142"/>
                      </a:cubicBezTo>
                      <a:lnTo>
                        <a:pt x="1435" y="5009"/>
                      </a:lnTo>
                      <a:cubicBezTo>
                        <a:pt x="1950" y="5751"/>
                        <a:pt x="2770" y="6149"/>
                        <a:pt x="3604" y="6149"/>
                      </a:cubicBezTo>
                      <a:cubicBezTo>
                        <a:pt x="4122" y="6149"/>
                        <a:pt x="4645" y="5996"/>
                        <a:pt x="5104" y="5677"/>
                      </a:cubicBezTo>
                      <a:cubicBezTo>
                        <a:pt x="6305" y="4843"/>
                        <a:pt x="6605" y="3208"/>
                        <a:pt x="5771" y="2007"/>
                      </a:cubicBezTo>
                      <a:lnTo>
                        <a:pt x="5171" y="1140"/>
                      </a:lnTo>
                      <a:cubicBezTo>
                        <a:pt x="4656" y="399"/>
                        <a:pt x="3837" y="1"/>
                        <a:pt x="3002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9" name="Google Shape;599;p41"/>
                <p:cNvSpPr/>
                <p:nvPr/>
              </p:nvSpPr>
              <p:spPr>
                <a:xfrm>
                  <a:off x="4344100" y="3043450"/>
                  <a:ext cx="259375" cy="212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75" h="8507" extrusionOk="0">
                      <a:moveTo>
                        <a:pt x="1602" y="1"/>
                      </a:moveTo>
                      <a:lnTo>
                        <a:pt x="1" y="2302"/>
                      </a:lnTo>
                      <a:lnTo>
                        <a:pt x="1" y="8507"/>
                      </a:lnTo>
                      <a:lnTo>
                        <a:pt x="10375" y="8507"/>
                      </a:lnTo>
                      <a:lnTo>
                        <a:pt x="10375" y="2302"/>
                      </a:lnTo>
                      <a:lnTo>
                        <a:pt x="8774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0" name="Google Shape;600;p41"/>
                <p:cNvSpPr/>
                <p:nvPr/>
              </p:nvSpPr>
              <p:spPr>
                <a:xfrm>
                  <a:off x="4435825" y="3043450"/>
                  <a:ext cx="75925" cy="94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7" h="3771" extrusionOk="0">
                      <a:moveTo>
                        <a:pt x="1" y="1"/>
                      </a:moveTo>
                      <a:lnTo>
                        <a:pt x="1" y="3770"/>
                      </a:lnTo>
                      <a:lnTo>
                        <a:pt x="3036" y="3770"/>
                      </a:lnTo>
                      <a:lnTo>
                        <a:pt x="303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1" name="Google Shape;601;p41"/>
                <p:cNvSpPr/>
                <p:nvPr/>
              </p:nvSpPr>
              <p:spPr>
                <a:xfrm>
                  <a:off x="4179825" y="3366175"/>
                  <a:ext cx="570425" cy="33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17" h="13211" extrusionOk="0">
                      <a:moveTo>
                        <a:pt x="1201" y="1"/>
                      </a:moveTo>
                      <a:cubicBezTo>
                        <a:pt x="534" y="1"/>
                        <a:pt x="0" y="501"/>
                        <a:pt x="0" y="1168"/>
                      </a:cubicBezTo>
                      <a:lnTo>
                        <a:pt x="0" y="12043"/>
                      </a:lnTo>
                      <a:cubicBezTo>
                        <a:pt x="0" y="12710"/>
                        <a:pt x="534" y="13210"/>
                        <a:pt x="1201" y="13210"/>
                      </a:cubicBezTo>
                      <a:lnTo>
                        <a:pt x="21649" y="13210"/>
                      </a:lnTo>
                      <a:cubicBezTo>
                        <a:pt x="22316" y="13210"/>
                        <a:pt x="22817" y="12710"/>
                        <a:pt x="22817" y="12043"/>
                      </a:cubicBezTo>
                      <a:lnTo>
                        <a:pt x="22817" y="1168"/>
                      </a:lnTo>
                      <a:cubicBezTo>
                        <a:pt x="22817" y="501"/>
                        <a:pt x="22316" y="1"/>
                        <a:pt x="2164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2" name="Google Shape;602;p41"/>
                <p:cNvSpPr/>
                <p:nvPr/>
              </p:nvSpPr>
              <p:spPr>
                <a:xfrm>
                  <a:off x="4199000" y="3385375"/>
                  <a:ext cx="532900" cy="292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16" h="11709" extrusionOk="0">
                      <a:moveTo>
                        <a:pt x="1068" y="0"/>
                      </a:moveTo>
                      <a:cubicBezTo>
                        <a:pt x="468" y="0"/>
                        <a:pt x="1" y="467"/>
                        <a:pt x="1" y="1068"/>
                      </a:cubicBezTo>
                      <a:lnTo>
                        <a:pt x="1" y="10608"/>
                      </a:lnTo>
                      <a:cubicBezTo>
                        <a:pt x="1" y="11208"/>
                        <a:pt x="468" y="11709"/>
                        <a:pt x="1068" y="11709"/>
                      </a:cubicBezTo>
                      <a:lnTo>
                        <a:pt x="20248" y="11709"/>
                      </a:lnTo>
                      <a:cubicBezTo>
                        <a:pt x="20849" y="11709"/>
                        <a:pt x="21316" y="11208"/>
                        <a:pt x="21316" y="10608"/>
                      </a:cubicBezTo>
                      <a:lnTo>
                        <a:pt x="21316" y="1068"/>
                      </a:lnTo>
                      <a:cubicBezTo>
                        <a:pt x="21316" y="467"/>
                        <a:pt x="20849" y="0"/>
                        <a:pt x="2024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3" name="Google Shape;603;p41"/>
                <p:cNvSpPr/>
                <p:nvPr/>
              </p:nvSpPr>
              <p:spPr>
                <a:xfrm>
                  <a:off x="4277400" y="3428725"/>
                  <a:ext cx="27525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1" h="3971" extrusionOk="0">
                      <a:moveTo>
                        <a:pt x="534" y="1"/>
                      </a:moveTo>
                      <a:cubicBezTo>
                        <a:pt x="234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67" y="3970"/>
                        <a:pt x="1101" y="3703"/>
                        <a:pt x="1101" y="3403"/>
                      </a:cubicBezTo>
                      <a:lnTo>
                        <a:pt x="1101" y="534"/>
                      </a:lnTo>
                      <a:cubicBezTo>
                        <a:pt x="1101" y="234"/>
                        <a:pt x="867" y="1"/>
                        <a:pt x="53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4" name="Google Shape;604;p41"/>
                <p:cNvSpPr/>
                <p:nvPr/>
              </p:nvSpPr>
              <p:spPr>
                <a:xfrm>
                  <a:off x="4277400" y="3539650"/>
                  <a:ext cx="27525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1" h="3970" extrusionOk="0">
                      <a:moveTo>
                        <a:pt x="534" y="0"/>
                      </a:moveTo>
                      <a:cubicBezTo>
                        <a:pt x="234" y="0"/>
                        <a:pt x="0" y="234"/>
                        <a:pt x="0" y="567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67" y="3970"/>
                        <a:pt x="1101" y="3703"/>
                        <a:pt x="1101" y="3403"/>
                      </a:cubicBezTo>
                      <a:lnTo>
                        <a:pt x="1101" y="567"/>
                      </a:lnTo>
                      <a:cubicBezTo>
                        <a:pt x="1101" y="234"/>
                        <a:pt x="867" y="0"/>
                        <a:pt x="53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5" name="Google Shape;605;p41"/>
                <p:cNvSpPr/>
                <p:nvPr/>
              </p:nvSpPr>
              <p:spPr>
                <a:xfrm>
                  <a:off x="466932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68" y="1"/>
                      </a:moveTo>
                      <a:cubicBezTo>
                        <a:pt x="234" y="1"/>
                        <a:pt x="1" y="234"/>
                        <a:pt x="1" y="534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34"/>
                      </a:lnTo>
                      <a:cubicBezTo>
                        <a:pt x="1102" y="234"/>
                        <a:pt x="868" y="1"/>
                        <a:pt x="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6" name="Google Shape;606;p41"/>
                <p:cNvSpPr/>
                <p:nvPr/>
              </p:nvSpPr>
              <p:spPr>
                <a:xfrm>
                  <a:off x="466932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68" y="0"/>
                      </a:moveTo>
                      <a:cubicBezTo>
                        <a:pt x="234" y="0"/>
                        <a:pt x="1" y="234"/>
                        <a:pt x="1" y="567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67"/>
                      </a:lnTo>
                      <a:cubicBezTo>
                        <a:pt x="1102" y="234"/>
                        <a:pt x="868" y="0"/>
                        <a:pt x="5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7" name="Google Shape;607;p41"/>
                <p:cNvSpPr/>
                <p:nvPr/>
              </p:nvSpPr>
              <p:spPr>
                <a:xfrm>
                  <a:off x="4541750" y="3428725"/>
                  <a:ext cx="28375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5" h="3971" extrusionOk="0">
                      <a:moveTo>
                        <a:pt x="567" y="1"/>
                      </a:moveTo>
                      <a:cubicBezTo>
                        <a:pt x="267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67" y="3970"/>
                        <a:pt x="567" y="3970"/>
                      </a:cubicBezTo>
                      <a:cubicBezTo>
                        <a:pt x="868" y="3970"/>
                        <a:pt x="1101" y="3703"/>
                        <a:pt x="1134" y="3403"/>
                      </a:cubicBezTo>
                      <a:lnTo>
                        <a:pt x="1134" y="534"/>
                      </a:lnTo>
                      <a:cubicBezTo>
                        <a:pt x="1134" y="234"/>
                        <a:pt x="868" y="1"/>
                        <a:pt x="56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8" name="Google Shape;608;p41"/>
                <p:cNvSpPr/>
                <p:nvPr/>
              </p:nvSpPr>
              <p:spPr>
                <a:xfrm>
                  <a:off x="4570100" y="3517125"/>
                  <a:ext cx="99250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0" h="1135" extrusionOk="0">
                      <a:moveTo>
                        <a:pt x="534" y="1"/>
                      </a:moveTo>
                      <a:cubicBezTo>
                        <a:pt x="234" y="1"/>
                        <a:pt x="0" y="267"/>
                        <a:pt x="0" y="568"/>
                      </a:cubicBezTo>
                      <a:cubicBezTo>
                        <a:pt x="0" y="868"/>
                        <a:pt x="234" y="1135"/>
                        <a:pt x="534" y="1135"/>
                      </a:cubicBezTo>
                      <a:lnTo>
                        <a:pt x="3403" y="1135"/>
                      </a:lnTo>
                      <a:cubicBezTo>
                        <a:pt x="3703" y="1135"/>
                        <a:pt x="3970" y="868"/>
                        <a:pt x="3970" y="568"/>
                      </a:cubicBezTo>
                      <a:cubicBezTo>
                        <a:pt x="3970" y="267"/>
                        <a:pt x="3703" y="1"/>
                        <a:pt x="340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9" name="Google Shape;609;p41"/>
                <p:cNvSpPr/>
                <p:nvPr/>
              </p:nvSpPr>
              <p:spPr>
                <a:xfrm>
                  <a:off x="448587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34" y="1"/>
                      </a:moveTo>
                      <a:cubicBezTo>
                        <a:pt x="234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34" y="3970"/>
                        <a:pt x="1101" y="3703"/>
                        <a:pt x="1101" y="3403"/>
                      </a:cubicBezTo>
                      <a:lnTo>
                        <a:pt x="1101" y="534"/>
                      </a:lnTo>
                      <a:cubicBezTo>
                        <a:pt x="1101" y="234"/>
                        <a:pt x="834" y="1"/>
                        <a:pt x="53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0" name="Google Shape;610;p41"/>
                <p:cNvSpPr/>
                <p:nvPr/>
              </p:nvSpPr>
              <p:spPr>
                <a:xfrm>
                  <a:off x="448587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34" y="0"/>
                      </a:moveTo>
                      <a:cubicBezTo>
                        <a:pt x="234" y="0"/>
                        <a:pt x="0" y="234"/>
                        <a:pt x="0" y="567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34" y="3970"/>
                        <a:pt x="1101" y="3703"/>
                        <a:pt x="1101" y="3403"/>
                      </a:cubicBezTo>
                      <a:lnTo>
                        <a:pt x="1101" y="567"/>
                      </a:lnTo>
                      <a:cubicBezTo>
                        <a:pt x="1101" y="234"/>
                        <a:pt x="834" y="0"/>
                        <a:pt x="53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1" name="Google Shape;611;p41"/>
                <p:cNvSpPr/>
                <p:nvPr/>
              </p:nvSpPr>
              <p:spPr>
                <a:xfrm>
                  <a:off x="435827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68" y="0"/>
                      </a:moveTo>
                      <a:cubicBezTo>
                        <a:pt x="234" y="0"/>
                        <a:pt x="1" y="234"/>
                        <a:pt x="1" y="567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67"/>
                      </a:lnTo>
                      <a:cubicBezTo>
                        <a:pt x="1102" y="234"/>
                        <a:pt x="868" y="0"/>
                        <a:pt x="5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2" name="Google Shape;612;p41"/>
                <p:cNvSpPr/>
                <p:nvPr/>
              </p:nvSpPr>
              <p:spPr>
                <a:xfrm>
                  <a:off x="435827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68" y="1"/>
                      </a:moveTo>
                      <a:cubicBezTo>
                        <a:pt x="234" y="1"/>
                        <a:pt x="1" y="234"/>
                        <a:pt x="1" y="534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34"/>
                      </a:lnTo>
                      <a:cubicBezTo>
                        <a:pt x="1102" y="234"/>
                        <a:pt x="868" y="1"/>
                        <a:pt x="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3" name="Google Shape;613;p41"/>
                <p:cNvSpPr/>
                <p:nvPr/>
              </p:nvSpPr>
              <p:spPr>
                <a:xfrm>
                  <a:off x="4385800" y="3624700"/>
                  <a:ext cx="99275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1" h="1135" extrusionOk="0">
                      <a:moveTo>
                        <a:pt x="568" y="1"/>
                      </a:moveTo>
                      <a:cubicBezTo>
                        <a:pt x="267" y="1"/>
                        <a:pt x="1" y="267"/>
                        <a:pt x="1" y="568"/>
                      </a:cubicBezTo>
                      <a:cubicBezTo>
                        <a:pt x="1" y="868"/>
                        <a:pt x="267" y="1135"/>
                        <a:pt x="568" y="1135"/>
                      </a:cubicBezTo>
                      <a:lnTo>
                        <a:pt x="3436" y="1135"/>
                      </a:lnTo>
                      <a:cubicBezTo>
                        <a:pt x="3737" y="1135"/>
                        <a:pt x="3970" y="868"/>
                        <a:pt x="3970" y="568"/>
                      </a:cubicBezTo>
                      <a:cubicBezTo>
                        <a:pt x="3970" y="267"/>
                        <a:pt x="3737" y="1"/>
                        <a:pt x="343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4" name="Google Shape;614;p41"/>
                <p:cNvSpPr/>
                <p:nvPr/>
              </p:nvSpPr>
              <p:spPr>
                <a:xfrm>
                  <a:off x="4385800" y="3409550"/>
                  <a:ext cx="99275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1" h="1135" extrusionOk="0">
                      <a:moveTo>
                        <a:pt x="568" y="0"/>
                      </a:moveTo>
                      <a:cubicBezTo>
                        <a:pt x="267" y="0"/>
                        <a:pt x="1" y="267"/>
                        <a:pt x="1" y="568"/>
                      </a:cubicBezTo>
                      <a:cubicBezTo>
                        <a:pt x="1" y="868"/>
                        <a:pt x="267" y="1135"/>
                        <a:pt x="568" y="1135"/>
                      </a:cubicBezTo>
                      <a:lnTo>
                        <a:pt x="3436" y="1135"/>
                      </a:lnTo>
                      <a:cubicBezTo>
                        <a:pt x="3737" y="1135"/>
                        <a:pt x="3970" y="868"/>
                        <a:pt x="3970" y="568"/>
                      </a:cubicBezTo>
                      <a:cubicBezTo>
                        <a:pt x="3970" y="267"/>
                        <a:pt x="3737" y="0"/>
                        <a:pt x="343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5" name="Google Shape;615;p41"/>
                <p:cNvSpPr/>
                <p:nvPr/>
              </p:nvSpPr>
              <p:spPr>
                <a:xfrm>
                  <a:off x="4384125" y="2676525"/>
                  <a:ext cx="179325" cy="31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73" h="12543" extrusionOk="0">
                      <a:moveTo>
                        <a:pt x="3603" y="0"/>
                      </a:moveTo>
                      <a:cubicBezTo>
                        <a:pt x="3603" y="0"/>
                        <a:pt x="1" y="6939"/>
                        <a:pt x="1" y="8940"/>
                      </a:cubicBezTo>
                      <a:cubicBezTo>
                        <a:pt x="1" y="10942"/>
                        <a:pt x="1602" y="12543"/>
                        <a:pt x="3603" y="12543"/>
                      </a:cubicBezTo>
                      <a:cubicBezTo>
                        <a:pt x="5571" y="12543"/>
                        <a:pt x="7173" y="10942"/>
                        <a:pt x="7173" y="8940"/>
                      </a:cubicBezTo>
                      <a:cubicBezTo>
                        <a:pt x="7173" y="6939"/>
                        <a:pt x="3603" y="0"/>
                        <a:pt x="360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6" name="Google Shape;616;p41"/>
                <p:cNvSpPr/>
                <p:nvPr/>
              </p:nvSpPr>
              <p:spPr>
                <a:xfrm>
                  <a:off x="4455025" y="2747400"/>
                  <a:ext cx="12525" cy="2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1" h="1069" fill="none" extrusionOk="0">
                      <a:moveTo>
                        <a:pt x="0" y="1068"/>
                      </a:moveTo>
                      <a:cubicBezTo>
                        <a:pt x="300" y="434"/>
                        <a:pt x="501" y="1"/>
                        <a:pt x="501" y="1"/>
                      </a:cubicBezTo>
                    </a:path>
                  </a:pathLst>
                </a:custGeom>
                <a:solidFill>
                  <a:schemeClr val="dk1"/>
                </a:solidFill>
                <a:ln w="20850" cap="rnd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7" name="Google Shape;617;p41"/>
                <p:cNvSpPr/>
                <p:nvPr/>
              </p:nvSpPr>
              <p:spPr>
                <a:xfrm>
                  <a:off x="4412475" y="2829975"/>
                  <a:ext cx="19225" cy="10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" h="4104" fill="none" extrusionOk="0">
                      <a:moveTo>
                        <a:pt x="501" y="4103"/>
                      </a:moveTo>
                      <a:cubicBezTo>
                        <a:pt x="168" y="3703"/>
                        <a:pt x="1" y="3169"/>
                        <a:pt x="1" y="2635"/>
                      </a:cubicBezTo>
                      <a:cubicBezTo>
                        <a:pt x="134" y="1735"/>
                        <a:pt x="368" y="834"/>
                        <a:pt x="768" y="0"/>
                      </a:cubicBezTo>
                    </a:path>
                  </a:pathLst>
                </a:custGeom>
                <a:solidFill>
                  <a:schemeClr val="dk1"/>
                </a:solidFill>
                <a:ln w="20850" cap="rnd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18" name="Google Shape;618;p41"/>
              <p:cNvSpPr/>
              <p:nvPr/>
            </p:nvSpPr>
            <p:spPr>
              <a:xfrm>
                <a:off x="1902918" y="3402800"/>
                <a:ext cx="511675" cy="976825"/>
              </a:xfrm>
              <a:custGeom>
                <a:avLst/>
                <a:gdLst/>
                <a:ahLst/>
                <a:cxnLst/>
                <a:rect l="l" t="t" r="r" b="b"/>
                <a:pathLst>
                  <a:path w="20467" h="39073" extrusionOk="0">
                    <a:moveTo>
                      <a:pt x="20467" y="0"/>
                    </a:moveTo>
                    <a:cubicBezTo>
                      <a:pt x="18038" y="1762"/>
                      <a:pt x="9116" y="8255"/>
                      <a:pt x="5893" y="10573"/>
                    </a:cubicBezTo>
                    <a:cubicBezTo>
                      <a:pt x="2670" y="12891"/>
                      <a:pt x="2099" y="12970"/>
                      <a:pt x="1131" y="13907"/>
                    </a:cubicBezTo>
                    <a:cubicBezTo>
                      <a:pt x="163" y="14844"/>
                      <a:pt x="210" y="15352"/>
                      <a:pt x="83" y="16193"/>
                    </a:cubicBezTo>
                    <a:cubicBezTo>
                      <a:pt x="-44" y="17034"/>
                      <a:pt x="4" y="18161"/>
                      <a:pt x="369" y="18955"/>
                    </a:cubicBezTo>
                    <a:cubicBezTo>
                      <a:pt x="734" y="19749"/>
                      <a:pt x="1496" y="20574"/>
                      <a:pt x="2274" y="20955"/>
                    </a:cubicBezTo>
                    <a:cubicBezTo>
                      <a:pt x="3052" y="21336"/>
                      <a:pt x="3560" y="21733"/>
                      <a:pt x="5036" y="21241"/>
                    </a:cubicBezTo>
                    <a:cubicBezTo>
                      <a:pt x="6512" y="20749"/>
                      <a:pt x="10624" y="18162"/>
                      <a:pt x="11132" y="18003"/>
                    </a:cubicBezTo>
                    <a:cubicBezTo>
                      <a:pt x="11640" y="17844"/>
                      <a:pt x="9513" y="19226"/>
                      <a:pt x="8084" y="20289"/>
                    </a:cubicBezTo>
                    <a:cubicBezTo>
                      <a:pt x="6655" y="21353"/>
                      <a:pt x="3782" y="23289"/>
                      <a:pt x="2560" y="24384"/>
                    </a:cubicBezTo>
                    <a:cubicBezTo>
                      <a:pt x="1338" y="25479"/>
                      <a:pt x="1052" y="25956"/>
                      <a:pt x="750" y="26861"/>
                    </a:cubicBezTo>
                    <a:cubicBezTo>
                      <a:pt x="448" y="27766"/>
                      <a:pt x="448" y="28957"/>
                      <a:pt x="750" y="29814"/>
                    </a:cubicBezTo>
                    <a:cubicBezTo>
                      <a:pt x="1052" y="30671"/>
                      <a:pt x="1703" y="31687"/>
                      <a:pt x="2560" y="32004"/>
                    </a:cubicBezTo>
                    <a:cubicBezTo>
                      <a:pt x="3417" y="32322"/>
                      <a:pt x="4068" y="32529"/>
                      <a:pt x="5893" y="31719"/>
                    </a:cubicBezTo>
                    <a:cubicBezTo>
                      <a:pt x="7719" y="30910"/>
                      <a:pt x="11465" y="28370"/>
                      <a:pt x="13513" y="27147"/>
                    </a:cubicBezTo>
                    <a:cubicBezTo>
                      <a:pt x="15561" y="25925"/>
                      <a:pt x="19499" y="23527"/>
                      <a:pt x="18181" y="24384"/>
                    </a:cubicBezTo>
                    <a:cubicBezTo>
                      <a:pt x="16864" y="25241"/>
                      <a:pt x="7783" y="30115"/>
                      <a:pt x="5608" y="32290"/>
                    </a:cubicBezTo>
                    <a:cubicBezTo>
                      <a:pt x="3433" y="34465"/>
                      <a:pt x="4782" y="36307"/>
                      <a:pt x="5131" y="37434"/>
                    </a:cubicBezTo>
                    <a:cubicBezTo>
                      <a:pt x="5480" y="38561"/>
                      <a:pt x="6528" y="38974"/>
                      <a:pt x="7703" y="39053"/>
                    </a:cubicBezTo>
                    <a:cubicBezTo>
                      <a:pt x="8878" y="39132"/>
                      <a:pt x="10339" y="38640"/>
                      <a:pt x="12180" y="37910"/>
                    </a:cubicBezTo>
                    <a:cubicBezTo>
                      <a:pt x="14022" y="37180"/>
                      <a:pt x="17657" y="35211"/>
                      <a:pt x="18752" y="34671"/>
                    </a:cubicBezTo>
                  </a:path>
                </a:pathLst>
              </a:cu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19" name="Google Shape;619;p41"/>
              <p:cNvSpPr/>
              <p:nvPr/>
            </p:nvSpPr>
            <p:spPr>
              <a:xfrm>
                <a:off x="1402550" y="3481400"/>
                <a:ext cx="202000" cy="595300"/>
              </a:xfrm>
              <a:custGeom>
                <a:avLst/>
                <a:gdLst/>
                <a:ahLst/>
                <a:cxnLst/>
                <a:rect l="l" t="t" r="r" b="b"/>
                <a:pathLst>
                  <a:path w="8080" h="23812" extrusionOk="0">
                    <a:moveTo>
                      <a:pt x="8001" y="0"/>
                    </a:moveTo>
                    <a:cubicBezTo>
                      <a:pt x="8001" y="635"/>
                      <a:pt x="8160" y="1207"/>
                      <a:pt x="8001" y="3810"/>
                    </a:cubicBezTo>
                    <a:cubicBezTo>
                      <a:pt x="7842" y="6414"/>
                      <a:pt x="7827" y="12621"/>
                      <a:pt x="7049" y="15621"/>
                    </a:cubicBezTo>
                    <a:cubicBezTo>
                      <a:pt x="6271" y="18621"/>
                      <a:pt x="4509" y="20447"/>
                      <a:pt x="3334" y="21812"/>
                    </a:cubicBezTo>
                    <a:cubicBezTo>
                      <a:pt x="2159" y="23177"/>
                      <a:pt x="556" y="23479"/>
                      <a:pt x="0" y="23812"/>
                    </a:cubicBezTo>
                  </a:path>
                </a:pathLst>
              </a:cu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620" name="Google Shape;620;p41"/>
            <p:cNvSpPr/>
            <p:nvPr/>
          </p:nvSpPr>
          <p:spPr>
            <a:xfrm>
              <a:off x="2093127" y="704844"/>
              <a:ext cx="195250" cy="452450"/>
            </a:xfrm>
            <a:custGeom>
              <a:avLst/>
              <a:gdLst/>
              <a:ahLst/>
              <a:cxnLst/>
              <a:rect l="l" t="t" r="r" b="b"/>
              <a:pathLst>
                <a:path w="7810" h="18098" extrusionOk="0">
                  <a:moveTo>
                    <a:pt x="7810" y="18098"/>
                  </a:moveTo>
                  <a:cubicBezTo>
                    <a:pt x="7540" y="17844"/>
                    <a:pt x="6810" y="17241"/>
                    <a:pt x="6191" y="16574"/>
                  </a:cubicBezTo>
                  <a:cubicBezTo>
                    <a:pt x="5572" y="15907"/>
                    <a:pt x="4841" y="15208"/>
                    <a:pt x="4095" y="14097"/>
                  </a:cubicBezTo>
                  <a:cubicBezTo>
                    <a:pt x="3349" y="12986"/>
                    <a:pt x="2286" y="11081"/>
                    <a:pt x="1714" y="9906"/>
                  </a:cubicBezTo>
                  <a:cubicBezTo>
                    <a:pt x="1143" y="8731"/>
                    <a:pt x="936" y="8240"/>
                    <a:pt x="666" y="7049"/>
                  </a:cubicBezTo>
                  <a:cubicBezTo>
                    <a:pt x="396" y="5859"/>
                    <a:pt x="190" y="3938"/>
                    <a:pt x="95" y="2763"/>
                  </a:cubicBezTo>
                  <a:cubicBezTo>
                    <a:pt x="0" y="1588"/>
                    <a:pt x="95" y="461"/>
                    <a:pt x="95" y="0"/>
                  </a:cubicBezTo>
                </a:path>
              </a:pathLst>
            </a:cu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21" name="Google Shape;621;p41"/>
            <p:cNvSpPr/>
            <p:nvPr/>
          </p:nvSpPr>
          <p:spPr>
            <a:xfrm>
              <a:off x="1224994" y="1121575"/>
              <a:ext cx="718100" cy="655325"/>
            </a:xfrm>
            <a:custGeom>
              <a:avLst/>
              <a:gdLst/>
              <a:ahLst/>
              <a:cxnLst/>
              <a:rect l="l" t="t" r="r" b="b"/>
              <a:pathLst>
                <a:path w="28724" h="26213" extrusionOk="0">
                  <a:moveTo>
                    <a:pt x="3483" y="0"/>
                  </a:moveTo>
                  <a:cubicBezTo>
                    <a:pt x="2991" y="1381"/>
                    <a:pt x="1102" y="6287"/>
                    <a:pt x="530" y="8287"/>
                  </a:cubicBezTo>
                  <a:cubicBezTo>
                    <a:pt x="-41" y="10287"/>
                    <a:pt x="-57" y="10953"/>
                    <a:pt x="54" y="12001"/>
                  </a:cubicBezTo>
                  <a:cubicBezTo>
                    <a:pt x="165" y="13049"/>
                    <a:pt x="594" y="13938"/>
                    <a:pt x="1197" y="14573"/>
                  </a:cubicBezTo>
                  <a:cubicBezTo>
                    <a:pt x="1800" y="15208"/>
                    <a:pt x="2816" y="15621"/>
                    <a:pt x="3673" y="15811"/>
                  </a:cubicBezTo>
                  <a:cubicBezTo>
                    <a:pt x="4530" y="16002"/>
                    <a:pt x="5467" y="16161"/>
                    <a:pt x="6340" y="15716"/>
                  </a:cubicBezTo>
                  <a:cubicBezTo>
                    <a:pt x="7213" y="15272"/>
                    <a:pt x="8579" y="12985"/>
                    <a:pt x="8912" y="13144"/>
                  </a:cubicBezTo>
                  <a:cubicBezTo>
                    <a:pt x="9246" y="13303"/>
                    <a:pt x="8246" y="15590"/>
                    <a:pt x="8341" y="16669"/>
                  </a:cubicBezTo>
                  <a:cubicBezTo>
                    <a:pt x="8436" y="17749"/>
                    <a:pt x="8738" y="18859"/>
                    <a:pt x="9484" y="19621"/>
                  </a:cubicBezTo>
                  <a:cubicBezTo>
                    <a:pt x="10230" y="20383"/>
                    <a:pt x="11738" y="21130"/>
                    <a:pt x="12817" y="21241"/>
                  </a:cubicBezTo>
                  <a:cubicBezTo>
                    <a:pt x="13897" y="21352"/>
                    <a:pt x="15151" y="20876"/>
                    <a:pt x="15961" y="20288"/>
                  </a:cubicBezTo>
                  <a:cubicBezTo>
                    <a:pt x="16771" y="19701"/>
                    <a:pt x="17485" y="17446"/>
                    <a:pt x="17675" y="17716"/>
                  </a:cubicBezTo>
                  <a:cubicBezTo>
                    <a:pt x="17866" y="17986"/>
                    <a:pt x="16898" y="20701"/>
                    <a:pt x="17104" y="21907"/>
                  </a:cubicBezTo>
                  <a:cubicBezTo>
                    <a:pt x="17310" y="23114"/>
                    <a:pt x="18008" y="24241"/>
                    <a:pt x="18913" y="24955"/>
                  </a:cubicBezTo>
                  <a:cubicBezTo>
                    <a:pt x="19818" y="25670"/>
                    <a:pt x="21295" y="26337"/>
                    <a:pt x="22533" y="26194"/>
                  </a:cubicBezTo>
                  <a:cubicBezTo>
                    <a:pt x="23771" y="26051"/>
                    <a:pt x="25565" y="25130"/>
                    <a:pt x="26343" y="24098"/>
                  </a:cubicBezTo>
                  <a:cubicBezTo>
                    <a:pt x="27121" y="23066"/>
                    <a:pt x="26803" y="23177"/>
                    <a:pt x="27200" y="20002"/>
                  </a:cubicBezTo>
                  <a:cubicBezTo>
                    <a:pt x="27597" y="16827"/>
                    <a:pt x="28470" y="7540"/>
                    <a:pt x="28724" y="5048"/>
                  </a:cubicBezTo>
                </a:path>
              </a:pathLst>
            </a:cu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622" name="Google Shape;622;p41"/>
          <p:cNvSpPr txBox="1">
            <a:spLocks noGrp="1"/>
          </p:cNvSpPr>
          <p:nvPr>
            <p:ph type="title"/>
          </p:nvPr>
        </p:nvSpPr>
        <p:spPr>
          <a:xfrm>
            <a:off x="1817152" y="807374"/>
            <a:ext cx="7404736" cy="280475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>
              <a:lnSpc>
                <a:spcPct val="150000"/>
              </a:lnSpc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M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alaria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is a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Life-threatening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d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isease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c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aused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b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y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p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arasites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t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hat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are t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ransmitted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to p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eople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t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hrough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t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he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b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ites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of i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nfected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f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emale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a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nopheles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m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osquitoes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.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It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is p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reventable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and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+mj-cs"/>
              </a:rPr>
              <a:t>Curable</a:t>
            </a:r>
            <a:endParaRPr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  <a:cs typeface="+mj-cs"/>
            </a:endParaRPr>
          </a:p>
        </p:txBody>
      </p:sp>
      <p:sp>
        <p:nvSpPr>
          <p:cNvPr id="624" name="Google Shape;624;p41"/>
          <p:cNvSpPr/>
          <p:nvPr/>
        </p:nvSpPr>
        <p:spPr>
          <a:xfrm>
            <a:off x="930925" y="2643777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9" name="Google Shape;629;p41"/>
          <p:cNvSpPr/>
          <p:nvPr/>
        </p:nvSpPr>
        <p:spPr>
          <a:xfrm>
            <a:off x="3056025" y="4338702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0" name="Google Shape;1219;p66"/>
          <p:cNvGrpSpPr/>
          <p:nvPr/>
        </p:nvGrpSpPr>
        <p:grpSpPr>
          <a:xfrm>
            <a:off x="1361992" y="2303329"/>
            <a:ext cx="258511" cy="308506"/>
            <a:chOff x="1662638" y="1749937"/>
            <a:chExt cx="254942" cy="308476"/>
          </a:xfrm>
        </p:grpSpPr>
        <p:grpSp>
          <p:nvGrpSpPr>
            <p:cNvPr id="101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103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2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67007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8" name="Google Shape;2178;p66"/>
          <p:cNvSpPr txBox="1">
            <a:spLocks noGrp="1"/>
          </p:cNvSpPr>
          <p:nvPr>
            <p:ph type="subTitle" idx="1"/>
          </p:nvPr>
        </p:nvSpPr>
        <p:spPr>
          <a:xfrm>
            <a:off x="896753" y="3620700"/>
            <a:ext cx="1483800" cy="9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FF0000"/>
                </a:solidFill>
              </a:rPr>
              <a:t>241</a:t>
            </a:r>
            <a:r>
              <a:rPr lang="en-US" dirty="0" smtClean="0"/>
              <a:t> Million </a:t>
            </a:r>
            <a:r>
              <a:rPr lang="en-US" dirty="0"/>
              <a:t>C</a:t>
            </a:r>
            <a:r>
              <a:rPr lang="en-US" dirty="0" smtClean="0"/>
              <a:t>ases </a:t>
            </a:r>
            <a:r>
              <a:rPr lang="en-US" dirty="0"/>
              <a:t>C</a:t>
            </a:r>
            <a:r>
              <a:rPr lang="en-US" dirty="0" smtClean="0"/>
              <a:t>ompared </a:t>
            </a:r>
            <a:r>
              <a:rPr lang="en-US" dirty="0"/>
              <a:t>T</a:t>
            </a:r>
            <a:r>
              <a:rPr lang="en-US" dirty="0" smtClean="0"/>
              <a:t>o </a:t>
            </a:r>
            <a:endParaRPr dirty="0"/>
          </a:p>
        </p:txBody>
      </p:sp>
      <p:sp>
        <p:nvSpPr>
          <p:cNvPr id="2181" name="Google Shape;2181;p66"/>
          <p:cNvSpPr txBox="1">
            <a:spLocks noGrp="1"/>
          </p:cNvSpPr>
          <p:nvPr>
            <p:ph type="title" idx="5"/>
          </p:nvPr>
        </p:nvSpPr>
        <p:spPr>
          <a:xfrm>
            <a:off x="2494533" y="1487519"/>
            <a:ext cx="14814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2019</a:t>
            </a:r>
            <a:endParaRPr dirty="0"/>
          </a:p>
        </p:txBody>
      </p:sp>
      <p:sp>
        <p:nvSpPr>
          <p:cNvPr id="2182" name="Google Shape;2182;p66"/>
          <p:cNvSpPr txBox="1">
            <a:spLocks noGrp="1"/>
          </p:cNvSpPr>
          <p:nvPr>
            <p:ph type="title" idx="8"/>
          </p:nvPr>
        </p:nvSpPr>
        <p:spPr>
          <a:xfrm>
            <a:off x="713225" y="368825"/>
            <a:ext cx="77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FFFF00"/>
                </a:solidFill>
              </a:rPr>
              <a:t>Malaria in the world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2183" name="Google Shape;2183;p66"/>
          <p:cNvSpPr txBox="1">
            <a:spLocks noGrp="1"/>
          </p:cNvSpPr>
          <p:nvPr>
            <p:ph type="subTitle" idx="3"/>
          </p:nvPr>
        </p:nvSpPr>
        <p:spPr>
          <a:xfrm>
            <a:off x="2753701" y="3696992"/>
            <a:ext cx="1481400" cy="9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FF0000"/>
                </a:solidFill>
              </a:rPr>
              <a:t>227</a:t>
            </a:r>
            <a:r>
              <a:rPr lang="en-US" dirty="0" smtClean="0"/>
              <a:t> Million </a:t>
            </a:r>
            <a:r>
              <a:rPr lang="en-US" dirty="0"/>
              <a:t>C</a:t>
            </a:r>
            <a:r>
              <a:rPr lang="en-US" dirty="0" smtClean="0"/>
              <a:t>ases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84" name="Google Shape;2184;p66"/>
          <p:cNvSpPr txBox="1">
            <a:spLocks noGrp="1"/>
          </p:cNvSpPr>
          <p:nvPr>
            <p:ph type="subTitle" idx="4"/>
          </p:nvPr>
        </p:nvSpPr>
        <p:spPr>
          <a:xfrm>
            <a:off x="4179745" y="1465300"/>
            <a:ext cx="4841591" cy="316409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lnSpc>
                <a:spcPct val="150000"/>
              </a:lnSpc>
            </a:pPr>
            <a:r>
              <a:rPr lang="en-US" sz="2000" dirty="0">
                <a:latin typeface="Berlin Sans FB" panose="020E0602020502020306" pitchFamily="34" charset="0"/>
              </a:rPr>
              <a:t>T</a:t>
            </a:r>
            <a:r>
              <a:rPr lang="en-US" sz="2000" dirty="0" smtClean="0">
                <a:latin typeface="Berlin Sans FB" panose="020E0602020502020306" pitchFamily="34" charset="0"/>
              </a:rPr>
              <a:t>he estimated number of </a:t>
            </a:r>
            <a:r>
              <a:rPr lang="en-US" sz="2000" dirty="0">
                <a:latin typeface="Berlin Sans FB" panose="020E0602020502020306" pitchFamily="34" charset="0"/>
              </a:rPr>
              <a:t>M</a:t>
            </a:r>
            <a:r>
              <a:rPr lang="en-US" sz="2000" dirty="0" smtClean="0">
                <a:latin typeface="Berlin Sans FB" panose="020E0602020502020306" pitchFamily="34" charset="0"/>
              </a:rPr>
              <a:t>alaria deaths </a:t>
            </a:r>
            <a:r>
              <a:rPr lang="en-US" sz="2000" dirty="0">
                <a:latin typeface="Berlin Sans FB" panose="020E0602020502020306" pitchFamily="34" charset="0"/>
              </a:rPr>
              <a:t>S</a:t>
            </a:r>
            <a:r>
              <a:rPr lang="en-US" sz="2000" dirty="0" smtClean="0">
                <a:latin typeface="Berlin Sans FB" panose="020E0602020502020306" pitchFamily="34" charset="0"/>
              </a:rPr>
              <a:t>tood </a:t>
            </a:r>
            <a:r>
              <a:rPr lang="en-US" sz="2000" dirty="0">
                <a:latin typeface="Berlin Sans FB" panose="020E0602020502020306" pitchFamily="34" charset="0"/>
              </a:rPr>
              <a:t>at </a:t>
            </a:r>
            <a:r>
              <a:rPr lang="en-US" sz="2000" dirty="0">
                <a:solidFill>
                  <a:schemeClr val="accent1"/>
                </a:solidFill>
                <a:latin typeface="Berlin Sans FB" panose="020E0602020502020306" pitchFamily="34" charset="0"/>
              </a:rPr>
              <a:t>627 000 </a:t>
            </a:r>
            <a:r>
              <a:rPr lang="en-US" sz="2000" dirty="0">
                <a:latin typeface="Berlin Sans FB" panose="020E0602020502020306" pitchFamily="34" charset="0"/>
              </a:rPr>
              <a:t>I</a:t>
            </a:r>
            <a:r>
              <a:rPr lang="en-US" sz="2000" dirty="0" smtClean="0">
                <a:latin typeface="Berlin Sans FB" panose="020E0602020502020306" pitchFamily="34" charset="0"/>
              </a:rPr>
              <a:t>n </a:t>
            </a:r>
            <a:r>
              <a:rPr lang="en-US" sz="2000" dirty="0">
                <a:latin typeface="Berlin Sans FB" panose="020E0602020502020306" pitchFamily="34" charset="0"/>
              </a:rPr>
              <a:t>2020 – an </a:t>
            </a:r>
            <a:r>
              <a:rPr lang="en-US" sz="2000" dirty="0" smtClean="0">
                <a:latin typeface="Berlin Sans FB" panose="020E0602020502020306" pitchFamily="34" charset="0"/>
              </a:rPr>
              <a:t>Increase </a:t>
            </a:r>
            <a:r>
              <a:rPr lang="en-US" sz="2000" dirty="0">
                <a:latin typeface="Berlin Sans FB" panose="020E0602020502020306" pitchFamily="34" charset="0"/>
              </a:rPr>
              <a:t>O</a:t>
            </a:r>
            <a:r>
              <a:rPr lang="en-US" sz="2000" dirty="0" smtClean="0">
                <a:latin typeface="Berlin Sans FB" panose="020E0602020502020306" pitchFamily="34" charset="0"/>
              </a:rPr>
              <a:t>f </a:t>
            </a:r>
            <a:r>
              <a:rPr lang="en-US" sz="2000" dirty="0">
                <a:solidFill>
                  <a:schemeClr val="accent1"/>
                </a:solidFill>
                <a:latin typeface="Berlin Sans FB" panose="020E0602020502020306" pitchFamily="34" charset="0"/>
              </a:rPr>
              <a:t>69 000</a:t>
            </a:r>
            <a:r>
              <a:rPr lang="en-US" sz="2000" dirty="0">
                <a:latin typeface="Berlin Sans FB" panose="020E0602020502020306" pitchFamily="34" charset="0"/>
              </a:rPr>
              <a:t> </a:t>
            </a:r>
            <a:r>
              <a:rPr lang="en-US" sz="2000" dirty="0" smtClean="0">
                <a:latin typeface="Berlin Sans FB" panose="020E0602020502020306" pitchFamily="34" charset="0"/>
              </a:rPr>
              <a:t>Deaths </a:t>
            </a:r>
            <a:r>
              <a:rPr lang="en-US" sz="2000" dirty="0">
                <a:latin typeface="Berlin Sans FB" panose="020E0602020502020306" pitchFamily="34" charset="0"/>
              </a:rPr>
              <a:t>O</a:t>
            </a:r>
            <a:r>
              <a:rPr lang="en-US" sz="2000" dirty="0" smtClean="0">
                <a:latin typeface="Berlin Sans FB" panose="020E0602020502020306" pitchFamily="34" charset="0"/>
              </a:rPr>
              <a:t>ver </a:t>
            </a:r>
            <a:r>
              <a:rPr lang="en-US" sz="2000" dirty="0">
                <a:latin typeface="Berlin Sans FB" panose="020E0602020502020306" pitchFamily="34" charset="0"/>
              </a:rPr>
              <a:t>T</a:t>
            </a:r>
            <a:r>
              <a:rPr lang="en-US" sz="2000" dirty="0" smtClean="0">
                <a:latin typeface="Berlin Sans FB" panose="020E0602020502020306" pitchFamily="34" charset="0"/>
              </a:rPr>
              <a:t>he </a:t>
            </a:r>
            <a:r>
              <a:rPr lang="en-US" sz="2000" dirty="0">
                <a:latin typeface="Berlin Sans FB" panose="020E0602020502020306" pitchFamily="34" charset="0"/>
              </a:rPr>
              <a:t>P</a:t>
            </a:r>
            <a:r>
              <a:rPr lang="en-US" sz="2000" dirty="0" smtClean="0">
                <a:latin typeface="Berlin Sans FB" panose="020E0602020502020306" pitchFamily="34" charset="0"/>
              </a:rPr>
              <a:t>revious </a:t>
            </a:r>
            <a:r>
              <a:rPr lang="en-US" sz="2000" dirty="0">
                <a:latin typeface="Berlin Sans FB" panose="020E0602020502020306" pitchFamily="34" charset="0"/>
              </a:rPr>
              <a:t>Y</a:t>
            </a:r>
            <a:r>
              <a:rPr lang="en-US" sz="2000" dirty="0" smtClean="0">
                <a:latin typeface="Berlin Sans FB" panose="020E0602020502020306" pitchFamily="34" charset="0"/>
              </a:rPr>
              <a:t>ear</a:t>
            </a:r>
            <a:r>
              <a:rPr lang="en-US" sz="2000" dirty="0">
                <a:latin typeface="Berlin Sans FB" panose="020E0602020502020306" pitchFamily="34" charset="0"/>
              </a:rPr>
              <a:t>. </a:t>
            </a:r>
            <a:r>
              <a:rPr lang="en-US" sz="2000" dirty="0" smtClean="0">
                <a:latin typeface="Berlin Sans FB" panose="020E0602020502020306" pitchFamily="34" charset="0"/>
              </a:rPr>
              <a:t>While </a:t>
            </a:r>
            <a:r>
              <a:rPr lang="en-US" sz="2000" dirty="0">
                <a:latin typeface="Berlin Sans FB" panose="020E0602020502020306" pitchFamily="34" charset="0"/>
              </a:rPr>
              <a:t>about </a:t>
            </a:r>
            <a:r>
              <a:rPr lang="en-US" sz="2000" dirty="0" smtClean="0">
                <a:latin typeface="Berlin Sans FB" panose="020E0602020502020306" pitchFamily="34" charset="0"/>
              </a:rPr>
              <a:t>Two </a:t>
            </a:r>
            <a:r>
              <a:rPr lang="en-US" sz="2000" dirty="0">
                <a:latin typeface="Berlin Sans FB" panose="020E0602020502020306" pitchFamily="34" charset="0"/>
              </a:rPr>
              <a:t>T</a:t>
            </a:r>
            <a:r>
              <a:rPr lang="en-US" sz="2000" dirty="0" smtClean="0">
                <a:latin typeface="Berlin Sans FB" panose="020E0602020502020306" pitchFamily="34" charset="0"/>
              </a:rPr>
              <a:t>hirds </a:t>
            </a:r>
            <a:r>
              <a:rPr lang="en-US" sz="2000" dirty="0">
                <a:latin typeface="Berlin Sans FB" panose="020E0602020502020306" pitchFamily="34" charset="0"/>
              </a:rPr>
              <a:t>O</a:t>
            </a:r>
            <a:r>
              <a:rPr lang="en-US" sz="2000" dirty="0" smtClean="0">
                <a:latin typeface="Berlin Sans FB" panose="020E0602020502020306" pitchFamily="34" charset="0"/>
              </a:rPr>
              <a:t>f </a:t>
            </a:r>
            <a:r>
              <a:rPr lang="en-US" sz="2000" dirty="0">
                <a:latin typeface="Berlin Sans FB" panose="020E0602020502020306" pitchFamily="34" charset="0"/>
              </a:rPr>
              <a:t>T</a:t>
            </a:r>
            <a:r>
              <a:rPr lang="en-US" sz="2000" dirty="0" smtClean="0">
                <a:latin typeface="Berlin Sans FB" panose="020E0602020502020306" pitchFamily="34" charset="0"/>
              </a:rPr>
              <a:t>hese Deaths</a:t>
            </a:r>
          </a:p>
          <a:p>
            <a:pPr marL="0" lvl="0" indent="0" algn="l">
              <a:lnSpc>
                <a:spcPct val="150000"/>
              </a:lnSpc>
            </a:pPr>
            <a:r>
              <a:rPr lang="en-US" sz="2000" dirty="0" smtClean="0">
                <a:latin typeface="Berlin Sans FB" panose="020E0602020502020306" pitchFamily="34" charset="0"/>
              </a:rPr>
              <a:t> </a:t>
            </a:r>
            <a:r>
              <a:rPr lang="en-US" sz="2000" dirty="0">
                <a:latin typeface="Berlin Sans FB" panose="020E0602020502020306" pitchFamily="34" charset="0"/>
              </a:rPr>
              <a:t>(</a:t>
            </a:r>
            <a:r>
              <a:rPr lang="en-US" sz="2000" dirty="0">
                <a:solidFill>
                  <a:schemeClr val="accent1"/>
                </a:solidFill>
                <a:latin typeface="Berlin Sans FB" panose="020E0602020502020306" pitchFamily="34" charset="0"/>
              </a:rPr>
              <a:t>47 000</a:t>
            </a:r>
            <a:r>
              <a:rPr lang="en-US" sz="2000" dirty="0">
                <a:latin typeface="Berlin Sans FB" panose="020E0602020502020306" pitchFamily="34" charset="0"/>
              </a:rPr>
              <a:t>) </a:t>
            </a:r>
            <a:r>
              <a:rPr lang="en-US" sz="2000" dirty="0" smtClean="0">
                <a:latin typeface="Berlin Sans FB" panose="020E0602020502020306" pitchFamily="34" charset="0"/>
              </a:rPr>
              <a:t>Were </a:t>
            </a:r>
            <a:r>
              <a:rPr lang="en-US" sz="2000" dirty="0">
                <a:latin typeface="Berlin Sans FB" panose="020E0602020502020306" pitchFamily="34" charset="0"/>
              </a:rPr>
              <a:t>D</a:t>
            </a:r>
            <a:r>
              <a:rPr lang="en-US" sz="2000" dirty="0" smtClean="0">
                <a:latin typeface="Berlin Sans FB" panose="020E0602020502020306" pitchFamily="34" charset="0"/>
              </a:rPr>
              <a:t>ue </a:t>
            </a:r>
            <a:r>
              <a:rPr lang="en-US" sz="2000" dirty="0">
                <a:latin typeface="Berlin Sans FB" panose="020E0602020502020306" pitchFamily="34" charset="0"/>
              </a:rPr>
              <a:t>T</a:t>
            </a:r>
            <a:r>
              <a:rPr lang="en-US" sz="2000" dirty="0" smtClean="0">
                <a:latin typeface="Berlin Sans FB" panose="020E0602020502020306" pitchFamily="34" charset="0"/>
              </a:rPr>
              <a:t>o </a:t>
            </a:r>
            <a:r>
              <a:rPr lang="en-US" sz="2000" dirty="0">
                <a:latin typeface="Berlin Sans FB" panose="020E0602020502020306" pitchFamily="34" charset="0"/>
              </a:rPr>
              <a:t>D</a:t>
            </a:r>
            <a:r>
              <a:rPr lang="en-US" sz="2000" dirty="0" smtClean="0">
                <a:latin typeface="Berlin Sans FB" panose="020E0602020502020306" pitchFamily="34" charset="0"/>
              </a:rPr>
              <a:t>isruptions During The </a:t>
            </a:r>
            <a:r>
              <a:rPr lang="en-US" sz="2000" dirty="0">
                <a:latin typeface="Berlin Sans FB" panose="020E0602020502020306" pitchFamily="34" charset="0"/>
              </a:rPr>
              <a:t>C</a:t>
            </a:r>
            <a:r>
              <a:rPr lang="en-US" sz="2000" dirty="0" smtClean="0">
                <a:latin typeface="Berlin Sans FB" panose="020E0602020502020306" pitchFamily="34" charset="0"/>
              </a:rPr>
              <a:t>OVID-19 Pandemic.</a:t>
            </a:r>
            <a:endParaRPr sz="2000" dirty="0">
              <a:latin typeface="Berlin Sans FB" panose="020E0602020502020306" pitchFamily="34" charset="0"/>
            </a:endParaRPr>
          </a:p>
        </p:txBody>
      </p:sp>
      <p:sp>
        <p:nvSpPr>
          <p:cNvPr id="2186" name="Google Shape;2186;p66"/>
          <p:cNvSpPr txBox="1">
            <a:spLocks noGrp="1"/>
          </p:cNvSpPr>
          <p:nvPr>
            <p:ph type="title" idx="7"/>
          </p:nvPr>
        </p:nvSpPr>
        <p:spPr>
          <a:xfrm>
            <a:off x="905768" y="1465300"/>
            <a:ext cx="148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2020</a:t>
            </a:r>
            <a:endParaRPr dirty="0"/>
          </a:p>
        </p:txBody>
      </p:sp>
      <p:sp>
        <p:nvSpPr>
          <p:cNvPr id="2187" name="Google Shape;2187;p66"/>
          <p:cNvSpPr/>
          <p:nvPr/>
        </p:nvSpPr>
        <p:spPr>
          <a:xfrm>
            <a:off x="1056100" y="2325543"/>
            <a:ext cx="1165106" cy="1165106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8" name="Google Shape;2188;p66"/>
          <p:cNvSpPr/>
          <p:nvPr/>
        </p:nvSpPr>
        <p:spPr>
          <a:xfrm>
            <a:off x="1069050" y="2329500"/>
            <a:ext cx="1157298" cy="1157298"/>
          </a:xfrm>
          <a:prstGeom prst="pie">
            <a:avLst>
              <a:gd name="adj1" fmla="val 16097040"/>
              <a:gd name="adj2" fmla="val 21502753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9" name="Google Shape;2189;p66"/>
          <p:cNvSpPr/>
          <p:nvPr/>
        </p:nvSpPr>
        <p:spPr>
          <a:xfrm>
            <a:off x="2709882" y="2325543"/>
            <a:ext cx="1165106" cy="1165106"/>
          </a:xfrm>
          <a:prstGeom prst="ellipse">
            <a:avLst/>
          </a:prstGeom>
          <a:solidFill>
            <a:srgbClr val="53A2B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0" name="Google Shape;2190;p66"/>
          <p:cNvSpPr/>
          <p:nvPr/>
        </p:nvSpPr>
        <p:spPr>
          <a:xfrm>
            <a:off x="2719425" y="2325543"/>
            <a:ext cx="1155563" cy="1155563"/>
          </a:xfrm>
          <a:prstGeom prst="pie">
            <a:avLst>
              <a:gd name="adj1" fmla="val 16162448"/>
              <a:gd name="adj2" fmla="val 14370442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195" name="Google Shape;2195;p66"/>
          <p:cNvCxnSpPr>
            <a:stCxn id="2186" idx="2"/>
            <a:endCxn id="2188" idx="3"/>
          </p:cNvCxnSpPr>
          <p:nvPr/>
        </p:nvCxnSpPr>
        <p:spPr>
          <a:xfrm>
            <a:off x="1647668" y="2043100"/>
            <a:ext cx="31" cy="2864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96" name="Google Shape;2196;p66"/>
          <p:cNvCxnSpPr/>
          <p:nvPr/>
        </p:nvCxnSpPr>
        <p:spPr>
          <a:xfrm flipH="1">
            <a:off x="3283421" y="2037971"/>
            <a:ext cx="900" cy="2109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" name="Google Shape;2899;p80"/>
          <p:cNvGrpSpPr/>
          <p:nvPr/>
        </p:nvGrpSpPr>
        <p:grpSpPr>
          <a:xfrm>
            <a:off x="2221206" y="3897169"/>
            <a:ext cx="481658" cy="379461"/>
            <a:chOff x="4920150" y="1977875"/>
            <a:chExt cx="68525" cy="33800"/>
          </a:xfrm>
        </p:grpSpPr>
        <p:sp>
          <p:nvSpPr>
            <p:cNvPr id="24" name="Google Shape;2900;p80"/>
            <p:cNvSpPr/>
            <p:nvPr/>
          </p:nvSpPr>
          <p:spPr>
            <a:xfrm>
              <a:off x="4949175" y="1977875"/>
              <a:ext cx="39500" cy="33800"/>
            </a:xfrm>
            <a:custGeom>
              <a:avLst/>
              <a:gdLst/>
              <a:ahLst/>
              <a:cxnLst/>
              <a:rect l="l" t="t" r="r" b="b"/>
              <a:pathLst>
                <a:path w="1580" h="1352" extrusionOk="0">
                  <a:moveTo>
                    <a:pt x="891" y="1"/>
                  </a:moveTo>
                  <a:cubicBezTo>
                    <a:pt x="859" y="1"/>
                    <a:pt x="828" y="12"/>
                    <a:pt x="801" y="32"/>
                  </a:cubicBezTo>
                  <a:cubicBezTo>
                    <a:pt x="743" y="89"/>
                    <a:pt x="743" y="176"/>
                    <a:pt x="801" y="226"/>
                  </a:cubicBezTo>
                  <a:lnTo>
                    <a:pt x="1039" y="472"/>
                  </a:lnTo>
                  <a:cubicBezTo>
                    <a:pt x="1068" y="493"/>
                    <a:pt x="1046" y="544"/>
                    <a:pt x="1010" y="544"/>
                  </a:cubicBezTo>
                  <a:lnTo>
                    <a:pt x="152" y="544"/>
                  </a:lnTo>
                  <a:cubicBezTo>
                    <a:pt x="147" y="543"/>
                    <a:pt x="143" y="543"/>
                    <a:pt x="139" y="543"/>
                  </a:cubicBezTo>
                  <a:cubicBezTo>
                    <a:pt x="66" y="543"/>
                    <a:pt x="14" y="598"/>
                    <a:pt x="8" y="666"/>
                  </a:cubicBezTo>
                  <a:cubicBezTo>
                    <a:pt x="0" y="746"/>
                    <a:pt x="65" y="811"/>
                    <a:pt x="145" y="811"/>
                  </a:cubicBezTo>
                  <a:lnTo>
                    <a:pt x="1010" y="811"/>
                  </a:lnTo>
                  <a:cubicBezTo>
                    <a:pt x="1046" y="811"/>
                    <a:pt x="1068" y="854"/>
                    <a:pt x="1039" y="883"/>
                  </a:cubicBezTo>
                  <a:lnTo>
                    <a:pt x="808" y="1113"/>
                  </a:lnTo>
                  <a:cubicBezTo>
                    <a:pt x="758" y="1164"/>
                    <a:pt x="751" y="1251"/>
                    <a:pt x="794" y="1308"/>
                  </a:cubicBezTo>
                  <a:cubicBezTo>
                    <a:pt x="823" y="1337"/>
                    <a:pt x="859" y="1351"/>
                    <a:pt x="895" y="1351"/>
                  </a:cubicBezTo>
                  <a:cubicBezTo>
                    <a:pt x="931" y="1351"/>
                    <a:pt x="967" y="1337"/>
                    <a:pt x="996" y="1308"/>
                  </a:cubicBezTo>
                  <a:lnTo>
                    <a:pt x="1522" y="774"/>
                  </a:lnTo>
                  <a:cubicBezTo>
                    <a:pt x="1580" y="717"/>
                    <a:pt x="1573" y="630"/>
                    <a:pt x="1522" y="573"/>
                  </a:cubicBezTo>
                  <a:lnTo>
                    <a:pt x="996" y="46"/>
                  </a:lnTo>
                  <a:cubicBezTo>
                    <a:pt x="965" y="15"/>
                    <a:pt x="928" y="1"/>
                    <a:pt x="89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901;p80"/>
            <p:cNvSpPr/>
            <p:nvPr/>
          </p:nvSpPr>
          <p:spPr>
            <a:xfrm>
              <a:off x="4931875" y="1991450"/>
              <a:ext cx="12825" cy="6700"/>
            </a:xfrm>
            <a:custGeom>
              <a:avLst/>
              <a:gdLst/>
              <a:ahLst/>
              <a:cxnLst/>
              <a:rect l="l" t="t" r="r" b="b"/>
              <a:pathLst>
                <a:path w="513" h="268" extrusionOk="0">
                  <a:moveTo>
                    <a:pt x="180" y="1"/>
                  </a:moveTo>
                  <a:cubicBezTo>
                    <a:pt x="0" y="1"/>
                    <a:pt x="0" y="268"/>
                    <a:pt x="180" y="268"/>
                  </a:cubicBezTo>
                  <a:lnTo>
                    <a:pt x="332" y="268"/>
                  </a:lnTo>
                  <a:cubicBezTo>
                    <a:pt x="512" y="268"/>
                    <a:pt x="512" y="1"/>
                    <a:pt x="33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902;p80"/>
            <p:cNvSpPr/>
            <p:nvPr/>
          </p:nvSpPr>
          <p:spPr>
            <a:xfrm>
              <a:off x="4920150" y="1991450"/>
              <a:ext cx="9225" cy="6700"/>
            </a:xfrm>
            <a:custGeom>
              <a:avLst/>
              <a:gdLst/>
              <a:ahLst/>
              <a:cxnLst/>
              <a:rect l="l" t="t" r="r" b="b"/>
              <a:pathLst>
                <a:path w="369" h="268" extrusionOk="0">
                  <a:moveTo>
                    <a:pt x="181" y="1"/>
                  </a:moveTo>
                  <a:cubicBezTo>
                    <a:pt x="0" y="1"/>
                    <a:pt x="0" y="268"/>
                    <a:pt x="181" y="268"/>
                  </a:cubicBezTo>
                  <a:lnTo>
                    <a:pt x="195" y="268"/>
                  </a:lnTo>
                  <a:cubicBezTo>
                    <a:pt x="368" y="268"/>
                    <a:pt x="368" y="1"/>
                    <a:pt x="195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" grpId="0"/>
      <p:bldP spid="21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43"/>
          <p:cNvSpPr txBox="1">
            <a:spLocks noGrp="1"/>
          </p:cNvSpPr>
          <p:nvPr>
            <p:ph type="title"/>
          </p:nvPr>
        </p:nvSpPr>
        <p:spPr>
          <a:xfrm>
            <a:off x="344171" y="1464500"/>
            <a:ext cx="6027935" cy="182390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3600" dirty="0">
                <a:latin typeface="Berlin Sans FB" panose="020E0602020502020306" pitchFamily="34" charset="0"/>
              </a:rPr>
              <a:t>T</a:t>
            </a:r>
            <a:r>
              <a:rPr lang="en-US" sz="3600" dirty="0" smtClean="0">
                <a:latin typeface="Berlin Sans FB" panose="020E0602020502020306" pitchFamily="34" charset="0"/>
              </a:rPr>
              <a:t>he </a:t>
            </a:r>
            <a:r>
              <a:rPr lang="en-US" sz="3600" dirty="0">
                <a:latin typeface="Berlin Sans FB" panose="020E0602020502020306" pitchFamily="34" charset="0"/>
              </a:rPr>
              <a:t>relation between </a:t>
            </a:r>
            <a:r>
              <a:rPr lang="en-US" sz="3600" dirty="0" smtClean="0">
                <a:latin typeface="Berlin Sans FB" panose="020E0602020502020306" pitchFamily="34" charset="0"/>
              </a:rPr>
              <a:t>Diabetes </a:t>
            </a:r>
            <a:r>
              <a:rPr lang="en-US" sz="3600" dirty="0">
                <a:latin typeface="Berlin Sans FB" panose="020E0602020502020306" pitchFamily="34" charset="0"/>
              </a:rPr>
              <a:t>and Malaria</a:t>
            </a:r>
            <a:br>
              <a:rPr lang="en-US" sz="3600" dirty="0">
                <a:latin typeface="Berlin Sans FB" panose="020E0602020502020306" pitchFamily="34" charset="0"/>
              </a:rPr>
            </a:br>
            <a:endParaRPr sz="3600" dirty="0">
              <a:solidFill>
                <a:schemeClr val="dk2"/>
              </a:solidFill>
              <a:latin typeface="Berlin Sans FB" panose="020E0602020502020306" pitchFamily="34" charset="0"/>
            </a:endParaRPr>
          </a:p>
        </p:txBody>
      </p:sp>
      <p:sp>
        <p:nvSpPr>
          <p:cNvPr id="814" name="Google Shape;814;p43"/>
          <p:cNvSpPr/>
          <p:nvPr/>
        </p:nvSpPr>
        <p:spPr>
          <a:xfrm>
            <a:off x="8203299" y="4338728"/>
            <a:ext cx="231227" cy="230146"/>
          </a:xfrm>
          <a:custGeom>
            <a:avLst/>
            <a:gdLst/>
            <a:ahLst/>
            <a:cxnLst/>
            <a:rect l="l" t="t" r="r" b="b"/>
            <a:pathLst>
              <a:path w="7273" h="7239" extrusionOk="0">
                <a:moveTo>
                  <a:pt x="2902" y="0"/>
                </a:moveTo>
                <a:cubicBezTo>
                  <a:pt x="2569" y="0"/>
                  <a:pt x="2469" y="134"/>
                  <a:pt x="2469" y="434"/>
                </a:cubicBezTo>
                <a:lnTo>
                  <a:pt x="2469" y="2502"/>
                </a:lnTo>
                <a:lnTo>
                  <a:pt x="434" y="2502"/>
                </a:lnTo>
                <a:cubicBezTo>
                  <a:pt x="134" y="2502"/>
                  <a:pt x="0" y="2636"/>
                  <a:pt x="0" y="2936"/>
                </a:cubicBezTo>
                <a:lnTo>
                  <a:pt x="0" y="4303"/>
                </a:lnTo>
                <a:cubicBezTo>
                  <a:pt x="0" y="4637"/>
                  <a:pt x="134" y="4770"/>
                  <a:pt x="434" y="4770"/>
                </a:cubicBezTo>
                <a:lnTo>
                  <a:pt x="2435" y="4770"/>
                </a:lnTo>
                <a:lnTo>
                  <a:pt x="2435" y="6805"/>
                </a:lnTo>
                <a:cubicBezTo>
                  <a:pt x="2435" y="7106"/>
                  <a:pt x="2569" y="7239"/>
                  <a:pt x="2869" y="7239"/>
                </a:cubicBezTo>
                <a:lnTo>
                  <a:pt x="4404" y="7239"/>
                </a:lnTo>
                <a:cubicBezTo>
                  <a:pt x="4704" y="7239"/>
                  <a:pt x="4837" y="7106"/>
                  <a:pt x="4837" y="6805"/>
                </a:cubicBezTo>
                <a:lnTo>
                  <a:pt x="4837" y="4770"/>
                </a:lnTo>
                <a:lnTo>
                  <a:pt x="6839" y="4770"/>
                </a:lnTo>
                <a:cubicBezTo>
                  <a:pt x="7139" y="4770"/>
                  <a:pt x="7272" y="4637"/>
                  <a:pt x="7272" y="4303"/>
                </a:cubicBezTo>
                <a:lnTo>
                  <a:pt x="7272" y="2936"/>
                </a:lnTo>
                <a:cubicBezTo>
                  <a:pt x="7272" y="2602"/>
                  <a:pt x="7139" y="2502"/>
                  <a:pt x="6839" y="2502"/>
                </a:cubicBezTo>
                <a:lnTo>
                  <a:pt x="4837" y="2502"/>
                </a:lnTo>
                <a:lnTo>
                  <a:pt x="4837" y="434"/>
                </a:lnTo>
                <a:cubicBezTo>
                  <a:pt x="4837" y="134"/>
                  <a:pt x="4704" y="0"/>
                  <a:pt x="44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43"/>
          <p:cNvSpPr/>
          <p:nvPr/>
        </p:nvSpPr>
        <p:spPr>
          <a:xfrm>
            <a:off x="4456925" y="4234427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4" name="Google Shape;1094;p65"/>
          <p:cNvGrpSpPr/>
          <p:nvPr/>
        </p:nvGrpSpPr>
        <p:grpSpPr>
          <a:xfrm rot="19510486">
            <a:off x="8268972" y="746733"/>
            <a:ext cx="919614" cy="1083081"/>
            <a:chOff x="3635496" y="-267810"/>
            <a:chExt cx="862155" cy="908794"/>
          </a:xfrm>
        </p:grpSpPr>
        <p:sp>
          <p:nvSpPr>
            <p:cNvPr id="295" name="Google Shape;1095;p65"/>
            <p:cNvSpPr/>
            <p:nvPr/>
          </p:nvSpPr>
          <p:spPr>
            <a:xfrm>
              <a:off x="3986696" y="208649"/>
              <a:ext cx="164644" cy="329211"/>
            </a:xfrm>
            <a:custGeom>
              <a:avLst/>
              <a:gdLst/>
              <a:ahLst/>
              <a:cxnLst/>
              <a:rect l="l" t="t" r="r" b="b"/>
              <a:pathLst>
                <a:path w="2157" h="4313" extrusionOk="0">
                  <a:moveTo>
                    <a:pt x="1" y="1"/>
                  </a:moveTo>
                  <a:cubicBezTo>
                    <a:pt x="1" y="33"/>
                    <a:pt x="1" y="33"/>
                    <a:pt x="1" y="65"/>
                  </a:cubicBezTo>
                  <a:cubicBezTo>
                    <a:pt x="1" y="65"/>
                    <a:pt x="258" y="419"/>
                    <a:pt x="580" y="869"/>
                  </a:cubicBezTo>
                  <a:cubicBezTo>
                    <a:pt x="902" y="1352"/>
                    <a:pt x="1224" y="1867"/>
                    <a:pt x="1481" y="2382"/>
                  </a:cubicBezTo>
                  <a:cubicBezTo>
                    <a:pt x="1835" y="3250"/>
                    <a:pt x="2157" y="4312"/>
                    <a:pt x="2157" y="4312"/>
                  </a:cubicBezTo>
                  <a:cubicBezTo>
                    <a:pt x="1996" y="3637"/>
                    <a:pt x="1803" y="2993"/>
                    <a:pt x="1513" y="2350"/>
                  </a:cubicBezTo>
                  <a:cubicBezTo>
                    <a:pt x="1095" y="1513"/>
                    <a:pt x="612" y="741"/>
                    <a:pt x="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6" name="Google Shape;1096;p65"/>
            <p:cNvSpPr/>
            <p:nvPr/>
          </p:nvSpPr>
          <p:spPr>
            <a:xfrm>
              <a:off x="3984253" y="208649"/>
              <a:ext cx="12365" cy="10915"/>
            </a:xfrm>
            <a:custGeom>
              <a:avLst/>
              <a:gdLst/>
              <a:ahLst/>
              <a:cxnLst/>
              <a:rect l="l" t="t" r="r" b="b"/>
              <a:pathLst>
                <a:path w="162" h="143" extrusionOk="0">
                  <a:moveTo>
                    <a:pt x="129" y="1"/>
                  </a:moveTo>
                  <a:cubicBezTo>
                    <a:pt x="65" y="1"/>
                    <a:pt x="33" y="1"/>
                    <a:pt x="33" y="33"/>
                  </a:cubicBezTo>
                  <a:cubicBezTo>
                    <a:pt x="1" y="65"/>
                    <a:pt x="33" y="129"/>
                    <a:pt x="65" y="129"/>
                  </a:cubicBezTo>
                  <a:cubicBezTo>
                    <a:pt x="75" y="139"/>
                    <a:pt x="84" y="143"/>
                    <a:pt x="93" y="143"/>
                  </a:cubicBezTo>
                  <a:cubicBezTo>
                    <a:pt x="116" y="143"/>
                    <a:pt x="139" y="120"/>
                    <a:pt x="162" y="97"/>
                  </a:cubicBezTo>
                  <a:cubicBezTo>
                    <a:pt x="162" y="65"/>
                    <a:pt x="162" y="1"/>
                    <a:pt x="1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7" name="Google Shape;1097;p65"/>
            <p:cNvSpPr/>
            <p:nvPr/>
          </p:nvSpPr>
          <p:spPr>
            <a:xfrm>
              <a:off x="3986696" y="98732"/>
              <a:ext cx="98313" cy="114953"/>
            </a:xfrm>
            <a:custGeom>
              <a:avLst/>
              <a:gdLst/>
              <a:ahLst/>
              <a:cxnLst/>
              <a:rect l="l" t="t" r="r" b="b"/>
              <a:pathLst>
                <a:path w="1288" h="1506" extrusionOk="0">
                  <a:moveTo>
                    <a:pt x="1244" y="1"/>
                  </a:moveTo>
                  <a:cubicBezTo>
                    <a:pt x="1232" y="1"/>
                    <a:pt x="1224" y="9"/>
                    <a:pt x="1224" y="25"/>
                  </a:cubicBezTo>
                  <a:cubicBezTo>
                    <a:pt x="773" y="443"/>
                    <a:pt x="387" y="926"/>
                    <a:pt x="1" y="1441"/>
                  </a:cubicBezTo>
                  <a:cubicBezTo>
                    <a:pt x="1" y="1473"/>
                    <a:pt x="1" y="1505"/>
                    <a:pt x="1" y="1505"/>
                  </a:cubicBezTo>
                  <a:lnTo>
                    <a:pt x="65" y="1505"/>
                  </a:lnTo>
                  <a:cubicBezTo>
                    <a:pt x="419" y="990"/>
                    <a:pt x="805" y="540"/>
                    <a:pt x="1256" y="89"/>
                  </a:cubicBezTo>
                  <a:cubicBezTo>
                    <a:pt x="1256" y="89"/>
                    <a:pt x="1256" y="57"/>
                    <a:pt x="1256" y="57"/>
                  </a:cubicBezTo>
                  <a:lnTo>
                    <a:pt x="1288" y="25"/>
                  </a:lnTo>
                  <a:cubicBezTo>
                    <a:pt x="1272" y="9"/>
                    <a:pt x="1256" y="1"/>
                    <a:pt x="1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8" name="Google Shape;1098;p65"/>
            <p:cNvSpPr/>
            <p:nvPr/>
          </p:nvSpPr>
          <p:spPr>
            <a:xfrm>
              <a:off x="4008832" y="211702"/>
              <a:ext cx="164644" cy="331043"/>
            </a:xfrm>
            <a:custGeom>
              <a:avLst/>
              <a:gdLst/>
              <a:ahLst/>
              <a:cxnLst/>
              <a:rect l="l" t="t" r="r" b="b"/>
              <a:pathLst>
                <a:path w="2157" h="4337" extrusionOk="0">
                  <a:moveTo>
                    <a:pt x="49" y="1"/>
                  </a:moveTo>
                  <a:cubicBezTo>
                    <a:pt x="41" y="1"/>
                    <a:pt x="33" y="9"/>
                    <a:pt x="33" y="25"/>
                  </a:cubicBezTo>
                  <a:cubicBezTo>
                    <a:pt x="1" y="25"/>
                    <a:pt x="1" y="57"/>
                    <a:pt x="33" y="57"/>
                  </a:cubicBezTo>
                  <a:cubicBezTo>
                    <a:pt x="33" y="57"/>
                    <a:pt x="290" y="411"/>
                    <a:pt x="612" y="862"/>
                  </a:cubicBezTo>
                  <a:cubicBezTo>
                    <a:pt x="934" y="1344"/>
                    <a:pt x="1255" y="1859"/>
                    <a:pt x="1513" y="2406"/>
                  </a:cubicBezTo>
                  <a:cubicBezTo>
                    <a:pt x="1867" y="3243"/>
                    <a:pt x="2156" y="4337"/>
                    <a:pt x="2156" y="4337"/>
                  </a:cubicBezTo>
                  <a:cubicBezTo>
                    <a:pt x="2028" y="3661"/>
                    <a:pt x="1835" y="3017"/>
                    <a:pt x="1545" y="2374"/>
                  </a:cubicBezTo>
                  <a:cubicBezTo>
                    <a:pt x="1127" y="1537"/>
                    <a:pt x="644" y="765"/>
                    <a:pt x="65" y="25"/>
                  </a:cubicBezTo>
                  <a:cubicBezTo>
                    <a:pt x="65" y="9"/>
                    <a:pt x="57" y="1"/>
                    <a:pt x="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9" name="Google Shape;1099;p65"/>
            <p:cNvSpPr/>
            <p:nvPr/>
          </p:nvSpPr>
          <p:spPr>
            <a:xfrm>
              <a:off x="4006389" y="210099"/>
              <a:ext cx="14274" cy="11297"/>
            </a:xfrm>
            <a:custGeom>
              <a:avLst/>
              <a:gdLst/>
              <a:ahLst/>
              <a:cxnLst/>
              <a:rect l="l" t="t" r="r" b="b"/>
              <a:pathLst>
                <a:path w="187" h="148" extrusionOk="0">
                  <a:moveTo>
                    <a:pt x="95" y="1"/>
                  </a:moveTo>
                  <a:cubicBezTo>
                    <a:pt x="65" y="1"/>
                    <a:pt x="33" y="23"/>
                    <a:pt x="33" y="46"/>
                  </a:cubicBezTo>
                  <a:cubicBezTo>
                    <a:pt x="0" y="78"/>
                    <a:pt x="33" y="143"/>
                    <a:pt x="65" y="143"/>
                  </a:cubicBezTo>
                  <a:cubicBezTo>
                    <a:pt x="75" y="146"/>
                    <a:pt x="85" y="148"/>
                    <a:pt x="94" y="148"/>
                  </a:cubicBezTo>
                  <a:cubicBezTo>
                    <a:pt x="167" y="148"/>
                    <a:pt x="186" y="43"/>
                    <a:pt x="129" y="14"/>
                  </a:cubicBezTo>
                  <a:cubicBezTo>
                    <a:pt x="120" y="4"/>
                    <a:pt x="107" y="1"/>
                    <a:pt x="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0" name="Google Shape;1100;p65"/>
            <p:cNvSpPr/>
            <p:nvPr/>
          </p:nvSpPr>
          <p:spPr>
            <a:xfrm>
              <a:off x="4008832" y="103083"/>
              <a:ext cx="98313" cy="115487"/>
            </a:xfrm>
            <a:custGeom>
              <a:avLst/>
              <a:gdLst/>
              <a:ahLst/>
              <a:cxnLst/>
              <a:rect l="l" t="t" r="r" b="b"/>
              <a:pathLst>
                <a:path w="1288" h="1513" extrusionOk="0">
                  <a:moveTo>
                    <a:pt x="1223" y="0"/>
                  </a:moveTo>
                  <a:cubicBezTo>
                    <a:pt x="773" y="451"/>
                    <a:pt x="387" y="933"/>
                    <a:pt x="1" y="1448"/>
                  </a:cubicBezTo>
                  <a:cubicBezTo>
                    <a:pt x="1" y="1480"/>
                    <a:pt x="1" y="1480"/>
                    <a:pt x="33" y="1512"/>
                  </a:cubicBezTo>
                  <a:lnTo>
                    <a:pt x="97" y="1512"/>
                  </a:lnTo>
                  <a:cubicBezTo>
                    <a:pt x="451" y="998"/>
                    <a:pt x="837" y="515"/>
                    <a:pt x="1255" y="97"/>
                  </a:cubicBezTo>
                  <a:cubicBezTo>
                    <a:pt x="1288" y="65"/>
                    <a:pt x="1288" y="65"/>
                    <a:pt x="1255" y="32"/>
                  </a:cubicBezTo>
                  <a:cubicBezTo>
                    <a:pt x="1255" y="32"/>
                    <a:pt x="1288" y="0"/>
                    <a:pt x="12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1" name="Google Shape;1101;p65"/>
            <p:cNvSpPr/>
            <p:nvPr/>
          </p:nvSpPr>
          <p:spPr>
            <a:xfrm>
              <a:off x="4030968" y="204374"/>
              <a:ext cx="164567" cy="331043"/>
            </a:xfrm>
            <a:custGeom>
              <a:avLst/>
              <a:gdLst/>
              <a:ahLst/>
              <a:cxnLst/>
              <a:rect l="l" t="t" r="r" b="b"/>
              <a:pathLst>
                <a:path w="2156" h="4337" extrusionOk="0">
                  <a:moveTo>
                    <a:pt x="48" y="0"/>
                  </a:moveTo>
                  <a:cubicBezTo>
                    <a:pt x="40" y="0"/>
                    <a:pt x="32" y="8"/>
                    <a:pt x="32" y="25"/>
                  </a:cubicBezTo>
                  <a:cubicBezTo>
                    <a:pt x="0" y="25"/>
                    <a:pt x="0" y="57"/>
                    <a:pt x="32" y="57"/>
                  </a:cubicBezTo>
                  <a:cubicBezTo>
                    <a:pt x="32" y="57"/>
                    <a:pt x="290" y="411"/>
                    <a:pt x="579" y="861"/>
                  </a:cubicBezTo>
                  <a:cubicBezTo>
                    <a:pt x="933" y="1344"/>
                    <a:pt x="1223" y="1859"/>
                    <a:pt x="1480" y="2406"/>
                  </a:cubicBezTo>
                  <a:cubicBezTo>
                    <a:pt x="1866" y="3242"/>
                    <a:pt x="2156" y="4336"/>
                    <a:pt x="2156" y="4336"/>
                  </a:cubicBezTo>
                  <a:cubicBezTo>
                    <a:pt x="2027" y="3660"/>
                    <a:pt x="1802" y="2985"/>
                    <a:pt x="1545" y="2341"/>
                  </a:cubicBezTo>
                  <a:cubicBezTo>
                    <a:pt x="1126" y="1537"/>
                    <a:pt x="644" y="732"/>
                    <a:pt x="64" y="25"/>
                  </a:cubicBezTo>
                  <a:cubicBezTo>
                    <a:pt x="64" y="8"/>
                    <a:pt x="56" y="0"/>
                    <a:pt x="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2" name="Google Shape;1102;p65"/>
            <p:cNvSpPr/>
            <p:nvPr/>
          </p:nvSpPr>
          <p:spPr>
            <a:xfrm>
              <a:off x="4028449" y="202771"/>
              <a:ext cx="12365" cy="10915"/>
            </a:xfrm>
            <a:custGeom>
              <a:avLst/>
              <a:gdLst/>
              <a:ahLst/>
              <a:cxnLst/>
              <a:rect l="l" t="t" r="r" b="b"/>
              <a:pathLst>
                <a:path w="162" h="143" extrusionOk="0">
                  <a:moveTo>
                    <a:pt x="81" y="0"/>
                  </a:moveTo>
                  <a:cubicBezTo>
                    <a:pt x="49" y="0"/>
                    <a:pt x="33" y="23"/>
                    <a:pt x="33" y="46"/>
                  </a:cubicBezTo>
                  <a:cubicBezTo>
                    <a:pt x="1" y="78"/>
                    <a:pt x="33" y="110"/>
                    <a:pt x="65" y="142"/>
                  </a:cubicBezTo>
                  <a:cubicBezTo>
                    <a:pt x="97" y="142"/>
                    <a:pt x="130" y="142"/>
                    <a:pt x="162" y="110"/>
                  </a:cubicBezTo>
                  <a:cubicBezTo>
                    <a:pt x="162" y="78"/>
                    <a:pt x="162" y="13"/>
                    <a:pt x="130" y="13"/>
                  </a:cubicBezTo>
                  <a:cubicBezTo>
                    <a:pt x="111" y="4"/>
                    <a:pt x="95" y="0"/>
                    <a:pt x="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3" name="Google Shape;1103;p65"/>
            <p:cNvSpPr/>
            <p:nvPr/>
          </p:nvSpPr>
          <p:spPr>
            <a:xfrm>
              <a:off x="4030968" y="93847"/>
              <a:ext cx="98313" cy="114877"/>
            </a:xfrm>
            <a:custGeom>
              <a:avLst/>
              <a:gdLst/>
              <a:ahLst/>
              <a:cxnLst/>
              <a:rect l="l" t="t" r="r" b="b"/>
              <a:pathLst>
                <a:path w="1288" h="1505" extrusionOk="0">
                  <a:moveTo>
                    <a:pt x="1267" y="1"/>
                  </a:moveTo>
                  <a:cubicBezTo>
                    <a:pt x="1255" y="1"/>
                    <a:pt x="1239" y="9"/>
                    <a:pt x="1223" y="25"/>
                  </a:cubicBezTo>
                  <a:cubicBezTo>
                    <a:pt x="772" y="443"/>
                    <a:pt x="386" y="926"/>
                    <a:pt x="32" y="1440"/>
                  </a:cubicBezTo>
                  <a:cubicBezTo>
                    <a:pt x="0" y="1473"/>
                    <a:pt x="0" y="1473"/>
                    <a:pt x="32" y="1505"/>
                  </a:cubicBezTo>
                  <a:lnTo>
                    <a:pt x="97" y="1505"/>
                  </a:lnTo>
                  <a:cubicBezTo>
                    <a:pt x="451" y="1022"/>
                    <a:pt x="837" y="539"/>
                    <a:pt x="1255" y="121"/>
                  </a:cubicBezTo>
                  <a:cubicBezTo>
                    <a:pt x="1287" y="89"/>
                    <a:pt x="1287" y="89"/>
                    <a:pt x="1255" y="57"/>
                  </a:cubicBezTo>
                  <a:lnTo>
                    <a:pt x="1287" y="25"/>
                  </a:lnTo>
                  <a:cubicBezTo>
                    <a:pt x="1287" y="9"/>
                    <a:pt x="1279" y="1"/>
                    <a:pt x="12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4" name="Google Shape;1104;p65"/>
            <p:cNvSpPr/>
            <p:nvPr/>
          </p:nvSpPr>
          <p:spPr>
            <a:xfrm>
              <a:off x="3937615" y="218496"/>
              <a:ext cx="164644" cy="331654"/>
            </a:xfrm>
            <a:custGeom>
              <a:avLst/>
              <a:gdLst/>
              <a:ahLst/>
              <a:cxnLst/>
              <a:rect l="l" t="t" r="r" b="b"/>
              <a:pathLst>
                <a:path w="2157" h="4345" extrusionOk="0">
                  <a:moveTo>
                    <a:pt x="33" y="0"/>
                  </a:moveTo>
                  <a:cubicBezTo>
                    <a:pt x="0" y="33"/>
                    <a:pt x="0" y="33"/>
                    <a:pt x="33" y="65"/>
                  </a:cubicBezTo>
                  <a:cubicBezTo>
                    <a:pt x="33" y="65"/>
                    <a:pt x="290" y="419"/>
                    <a:pt x="580" y="869"/>
                  </a:cubicBezTo>
                  <a:cubicBezTo>
                    <a:pt x="934" y="1352"/>
                    <a:pt x="1223" y="1867"/>
                    <a:pt x="1481" y="2414"/>
                  </a:cubicBezTo>
                  <a:cubicBezTo>
                    <a:pt x="1867" y="3250"/>
                    <a:pt x="2156" y="4344"/>
                    <a:pt x="2156" y="4344"/>
                  </a:cubicBezTo>
                  <a:cubicBezTo>
                    <a:pt x="2027" y="3636"/>
                    <a:pt x="1802" y="2993"/>
                    <a:pt x="1545" y="2349"/>
                  </a:cubicBezTo>
                  <a:cubicBezTo>
                    <a:pt x="1127" y="1513"/>
                    <a:pt x="644" y="740"/>
                    <a:pt x="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5" name="Google Shape;1105;p65"/>
            <p:cNvSpPr/>
            <p:nvPr/>
          </p:nvSpPr>
          <p:spPr>
            <a:xfrm>
              <a:off x="3940058" y="110411"/>
              <a:ext cx="95870" cy="115487"/>
            </a:xfrm>
            <a:custGeom>
              <a:avLst/>
              <a:gdLst/>
              <a:ahLst/>
              <a:cxnLst/>
              <a:rect l="l" t="t" r="r" b="b"/>
              <a:pathLst>
                <a:path w="1256" h="1513" extrusionOk="0">
                  <a:moveTo>
                    <a:pt x="1223" y="1"/>
                  </a:moveTo>
                  <a:cubicBezTo>
                    <a:pt x="773" y="451"/>
                    <a:pt x="355" y="934"/>
                    <a:pt x="1" y="1449"/>
                  </a:cubicBezTo>
                  <a:cubicBezTo>
                    <a:pt x="1" y="1449"/>
                    <a:pt x="1" y="1481"/>
                    <a:pt x="1" y="1513"/>
                  </a:cubicBezTo>
                  <a:cubicBezTo>
                    <a:pt x="33" y="1513"/>
                    <a:pt x="65" y="1513"/>
                    <a:pt x="65" y="1481"/>
                  </a:cubicBezTo>
                  <a:cubicBezTo>
                    <a:pt x="419" y="998"/>
                    <a:pt x="805" y="515"/>
                    <a:pt x="1223" y="65"/>
                  </a:cubicBezTo>
                  <a:cubicBezTo>
                    <a:pt x="1255" y="65"/>
                    <a:pt x="1255" y="33"/>
                    <a:pt x="1223" y="33"/>
                  </a:cubicBezTo>
                  <a:lnTo>
                    <a:pt x="12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6" name="Google Shape;1106;p65"/>
            <p:cNvSpPr/>
            <p:nvPr/>
          </p:nvSpPr>
          <p:spPr>
            <a:xfrm>
              <a:off x="4102567" y="54918"/>
              <a:ext cx="176475" cy="256087"/>
            </a:xfrm>
            <a:custGeom>
              <a:avLst/>
              <a:gdLst/>
              <a:ahLst/>
              <a:cxnLst/>
              <a:rect l="l" t="t" r="r" b="b"/>
              <a:pathLst>
                <a:path w="2312" h="3355" extrusionOk="0">
                  <a:moveTo>
                    <a:pt x="727" y="1"/>
                  </a:moveTo>
                  <a:cubicBezTo>
                    <a:pt x="462" y="1"/>
                    <a:pt x="1" y="138"/>
                    <a:pt x="188" y="1146"/>
                  </a:cubicBezTo>
                  <a:cubicBezTo>
                    <a:pt x="253" y="1500"/>
                    <a:pt x="381" y="1822"/>
                    <a:pt x="574" y="2111"/>
                  </a:cubicBezTo>
                  <a:cubicBezTo>
                    <a:pt x="928" y="2787"/>
                    <a:pt x="1958" y="3109"/>
                    <a:pt x="2183" y="3270"/>
                  </a:cubicBezTo>
                  <a:cubicBezTo>
                    <a:pt x="2183" y="3270"/>
                    <a:pt x="2247" y="3334"/>
                    <a:pt x="2280" y="3334"/>
                  </a:cubicBezTo>
                  <a:cubicBezTo>
                    <a:pt x="2282" y="3334"/>
                    <a:pt x="2284" y="3335"/>
                    <a:pt x="2286" y="3336"/>
                  </a:cubicBezTo>
                  <a:lnTo>
                    <a:pt x="2286" y="3336"/>
                  </a:lnTo>
                  <a:cubicBezTo>
                    <a:pt x="2283" y="3315"/>
                    <a:pt x="2280" y="3276"/>
                    <a:pt x="2280" y="3205"/>
                  </a:cubicBezTo>
                  <a:cubicBezTo>
                    <a:pt x="2312" y="2723"/>
                    <a:pt x="2280" y="2272"/>
                    <a:pt x="2151" y="1789"/>
                  </a:cubicBezTo>
                  <a:cubicBezTo>
                    <a:pt x="1958" y="953"/>
                    <a:pt x="896" y="20"/>
                    <a:pt x="896" y="20"/>
                  </a:cubicBezTo>
                  <a:cubicBezTo>
                    <a:pt x="896" y="20"/>
                    <a:pt x="825" y="1"/>
                    <a:pt x="727" y="1"/>
                  </a:cubicBezTo>
                  <a:close/>
                  <a:moveTo>
                    <a:pt x="2286" y="3336"/>
                  </a:moveTo>
                  <a:cubicBezTo>
                    <a:pt x="2289" y="3350"/>
                    <a:pt x="2291" y="3354"/>
                    <a:pt x="2293" y="3354"/>
                  </a:cubicBezTo>
                  <a:cubicBezTo>
                    <a:pt x="2295" y="3354"/>
                    <a:pt x="2295" y="3340"/>
                    <a:pt x="2286" y="33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7" name="Google Shape;1107;p65"/>
            <p:cNvSpPr/>
            <p:nvPr/>
          </p:nvSpPr>
          <p:spPr>
            <a:xfrm>
              <a:off x="4224926" y="250402"/>
              <a:ext cx="49233" cy="44271"/>
            </a:xfrm>
            <a:custGeom>
              <a:avLst/>
              <a:gdLst/>
              <a:ahLst/>
              <a:cxnLst/>
              <a:rect l="l" t="t" r="r" b="b"/>
              <a:pathLst>
                <a:path w="645" h="580" extrusionOk="0">
                  <a:moveTo>
                    <a:pt x="644" y="1"/>
                  </a:moveTo>
                  <a:cubicBezTo>
                    <a:pt x="580" y="97"/>
                    <a:pt x="484" y="194"/>
                    <a:pt x="419" y="258"/>
                  </a:cubicBezTo>
                  <a:cubicBezTo>
                    <a:pt x="291" y="355"/>
                    <a:pt x="162" y="419"/>
                    <a:pt x="1" y="451"/>
                  </a:cubicBezTo>
                  <a:lnTo>
                    <a:pt x="323" y="580"/>
                  </a:lnTo>
                  <a:cubicBezTo>
                    <a:pt x="387" y="548"/>
                    <a:pt x="484" y="515"/>
                    <a:pt x="548" y="451"/>
                  </a:cubicBezTo>
                  <a:lnTo>
                    <a:pt x="612" y="387"/>
                  </a:lnTo>
                  <a:cubicBezTo>
                    <a:pt x="644" y="290"/>
                    <a:pt x="644" y="162"/>
                    <a:pt x="6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8" name="Google Shape;1108;p65"/>
            <p:cNvSpPr/>
            <p:nvPr/>
          </p:nvSpPr>
          <p:spPr>
            <a:xfrm>
              <a:off x="4141496" y="122700"/>
              <a:ext cx="100756" cy="105717"/>
            </a:xfrm>
            <a:custGeom>
              <a:avLst/>
              <a:gdLst/>
              <a:ahLst/>
              <a:cxnLst/>
              <a:rect l="l" t="t" r="r" b="b"/>
              <a:pathLst>
                <a:path w="1320" h="1385" extrusionOk="0">
                  <a:moveTo>
                    <a:pt x="1126" y="1"/>
                  </a:moveTo>
                  <a:cubicBezTo>
                    <a:pt x="1094" y="354"/>
                    <a:pt x="933" y="676"/>
                    <a:pt x="676" y="901"/>
                  </a:cubicBezTo>
                  <a:cubicBezTo>
                    <a:pt x="450" y="1062"/>
                    <a:pt x="225" y="1159"/>
                    <a:pt x="0" y="1159"/>
                  </a:cubicBezTo>
                  <a:lnTo>
                    <a:pt x="32" y="1255"/>
                  </a:lnTo>
                  <a:cubicBezTo>
                    <a:pt x="64" y="1288"/>
                    <a:pt x="97" y="1352"/>
                    <a:pt x="129" y="1384"/>
                  </a:cubicBezTo>
                  <a:cubicBezTo>
                    <a:pt x="386" y="1352"/>
                    <a:pt x="611" y="1255"/>
                    <a:pt x="804" y="1095"/>
                  </a:cubicBezTo>
                  <a:cubicBezTo>
                    <a:pt x="1062" y="901"/>
                    <a:pt x="1255" y="612"/>
                    <a:pt x="1319" y="290"/>
                  </a:cubicBezTo>
                  <a:cubicBezTo>
                    <a:pt x="1255" y="194"/>
                    <a:pt x="1190" y="97"/>
                    <a:pt x="1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9" name="Google Shape;1109;p65"/>
            <p:cNvSpPr/>
            <p:nvPr/>
          </p:nvSpPr>
          <p:spPr>
            <a:xfrm>
              <a:off x="4119360" y="83389"/>
              <a:ext cx="90909" cy="95870"/>
            </a:xfrm>
            <a:custGeom>
              <a:avLst/>
              <a:gdLst/>
              <a:ahLst/>
              <a:cxnLst/>
              <a:rect l="l" t="t" r="r" b="b"/>
              <a:pathLst>
                <a:path w="1191" h="1256" extrusionOk="0">
                  <a:moveTo>
                    <a:pt x="998" y="1"/>
                  </a:moveTo>
                  <a:cubicBezTo>
                    <a:pt x="934" y="323"/>
                    <a:pt x="805" y="580"/>
                    <a:pt x="547" y="773"/>
                  </a:cubicBezTo>
                  <a:cubicBezTo>
                    <a:pt x="387" y="902"/>
                    <a:pt x="193" y="998"/>
                    <a:pt x="0" y="1030"/>
                  </a:cubicBezTo>
                  <a:cubicBezTo>
                    <a:pt x="0" y="1095"/>
                    <a:pt x="33" y="1159"/>
                    <a:pt x="97" y="1256"/>
                  </a:cubicBezTo>
                  <a:cubicBezTo>
                    <a:pt x="322" y="1223"/>
                    <a:pt x="515" y="1127"/>
                    <a:pt x="708" y="998"/>
                  </a:cubicBezTo>
                  <a:cubicBezTo>
                    <a:pt x="934" y="805"/>
                    <a:pt x="1127" y="516"/>
                    <a:pt x="1191" y="226"/>
                  </a:cubicBezTo>
                  <a:lnTo>
                    <a:pt x="9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0" name="Google Shape;1110;p65"/>
            <p:cNvSpPr/>
            <p:nvPr/>
          </p:nvSpPr>
          <p:spPr>
            <a:xfrm>
              <a:off x="4180730" y="181628"/>
              <a:ext cx="88543" cy="90985"/>
            </a:xfrm>
            <a:custGeom>
              <a:avLst/>
              <a:gdLst/>
              <a:ahLst/>
              <a:cxnLst/>
              <a:rect l="l" t="t" r="r" b="b"/>
              <a:pathLst>
                <a:path w="1160" h="1192" extrusionOk="0">
                  <a:moveTo>
                    <a:pt x="1063" y="1"/>
                  </a:moveTo>
                  <a:cubicBezTo>
                    <a:pt x="966" y="516"/>
                    <a:pt x="548" y="934"/>
                    <a:pt x="1" y="998"/>
                  </a:cubicBezTo>
                  <a:cubicBezTo>
                    <a:pt x="97" y="1063"/>
                    <a:pt x="194" y="1127"/>
                    <a:pt x="290" y="1191"/>
                  </a:cubicBezTo>
                  <a:cubicBezTo>
                    <a:pt x="451" y="1127"/>
                    <a:pt x="612" y="1030"/>
                    <a:pt x="773" y="934"/>
                  </a:cubicBezTo>
                  <a:cubicBezTo>
                    <a:pt x="934" y="805"/>
                    <a:pt x="1063" y="644"/>
                    <a:pt x="1159" y="451"/>
                  </a:cubicBezTo>
                  <a:cubicBezTo>
                    <a:pt x="1159" y="355"/>
                    <a:pt x="1127" y="258"/>
                    <a:pt x="1095" y="129"/>
                  </a:cubicBezTo>
                  <a:cubicBezTo>
                    <a:pt x="1063" y="33"/>
                    <a:pt x="1063" y="33"/>
                    <a:pt x="10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1" name="Google Shape;1111;p65"/>
            <p:cNvSpPr/>
            <p:nvPr/>
          </p:nvSpPr>
          <p:spPr>
            <a:xfrm>
              <a:off x="4124245" y="-267810"/>
              <a:ext cx="68850" cy="351347"/>
            </a:xfrm>
            <a:custGeom>
              <a:avLst/>
              <a:gdLst/>
              <a:ahLst/>
              <a:cxnLst/>
              <a:rect l="l" t="t" r="r" b="b"/>
              <a:pathLst>
                <a:path w="902" h="4603" extrusionOk="0">
                  <a:moveTo>
                    <a:pt x="870" y="1"/>
                  </a:moveTo>
                  <a:cubicBezTo>
                    <a:pt x="837" y="1"/>
                    <a:pt x="290" y="515"/>
                    <a:pt x="97" y="1738"/>
                  </a:cubicBezTo>
                  <a:cubicBezTo>
                    <a:pt x="1" y="2671"/>
                    <a:pt x="1" y="3636"/>
                    <a:pt x="162" y="4570"/>
                  </a:cubicBezTo>
                  <a:cubicBezTo>
                    <a:pt x="162" y="4570"/>
                    <a:pt x="182" y="4603"/>
                    <a:pt x="231" y="4603"/>
                  </a:cubicBezTo>
                  <a:cubicBezTo>
                    <a:pt x="289" y="4603"/>
                    <a:pt x="390" y="4555"/>
                    <a:pt x="548" y="4344"/>
                  </a:cubicBezTo>
                  <a:cubicBezTo>
                    <a:pt x="741" y="3315"/>
                    <a:pt x="870" y="2253"/>
                    <a:pt x="902" y="1191"/>
                  </a:cubicBezTo>
                  <a:cubicBezTo>
                    <a:pt x="902" y="33"/>
                    <a:pt x="902" y="1"/>
                    <a:pt x="8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2" name="Google Shape;1112;p65"/>
            <p:cNvSpPr/>
            <p:nvPr/>
          </p:nvSpPr>
          <p:spPr>
            <a:xfrm>
              <a:off x="4129206" y="-235904"/>
              <a:ext cx="184261" cy="311579"/>
            </a:xfrm>
            <a:custGeom>
              <a:avLst/>
              <a:gdLst/>
              <a:ahLst/>
              <a:cxnLst/>
              <a:rect l="l" t="t" r="r" b="b"/>
              <a:pathLst>
                <a:path w="2414" h="4082" extrusionOk="0">
                  <a:moveTo>
                    <a:pt x="2381" y="1"/>
                  </a:moveTo>
                  <a:cubicBezTo>
                    <a:pt x="2317" y="1"/>
                    <a:pt x="1609" y="291"/>
                    <a:pt x="998" y="1352"/>
                  </a:cubicBezTo>
                  <a:cubicBezTo>
                    <a:pt x="547" y="2189"/>
                    <a:pt x="225" y="3058"/>
                    <a:pt x="0" y="3991"/>
                  </a:cubicBezTo>
                  <a:cubicBezTo>
                    <a:pt x="0" y="3991"/>
                    <a:pt x="13" y="4082"/>
                    <a:pt x="139" y="4082"/>
                  </a:cubicBezTo>
                  <a:cubicBezTo>
                    <a:pt x="210" y="4082"/>
                    <a:pt x="319" y="4052"/>
                    <a:pt x="483" y="3959"/>
                  </a:cubicBezTo>
                  <a:cubicBezTo>
                    <a:pt x="1030" y="3058"/>
                    <a:pt x="1545" y="2125"/>
                    <a:pt x="1963" y="1127"/>
                  </a:cubicBezTo>
                  <a:cubicBezTo>
                    <a:pt x="2381" y="65"/>
                    <a:pt x="2413" y="33"/>
                    <a:pt x="23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3" name="Google Shape;1113;p65"/>
            <p:cNvSpPr/>
            <p:nvPr/>
          </p:nvSpPr>
          <p:spPr>
            <a:xfrm>
              <a:off x="4134092" y="-57518"/>
              <a:ext cx="346386" cy="126250"/>
            </a:xfrm>
            <a:custGeom>
              <a:avLst/>
              <a:gdLst/>
              <a:ahLst/>
              <a:cxnLst/>
              <a:rect l="l" t="t" r="r" b="b"/>
              <a:pathLst>
                <a:path w="4538" h="1654" extrusionOk="0">
                  <a:moveTo>
                    <a:pt x="3565" y="0"/>
                  </a:moveTo>
                  <a:cubicBezTo>
                    <a:pt x="3227" y="0"/>
                    <a:pt x="2892" y="57"/>
                    <a:pt x="2575" y="174"/>
                  </a:cubicBezTo>
                  <a:cubicBezTo>
                    <a:pt x="1706" y="463"/>
                    <a:pt x="869" y="881"/>
                    <a:pt x="97" y="1364"/>
                  </a:cubicBezTo>
                  <a:cubicBezTo>
                    <a:pt x="97" y="1364"/>
                    <a:pt x="0" y="1557"/>
                    <a:pt x="515" y="1654"/>
                  </a:cubicBezTo>
                  <a:cubicBezTo>
                    <a:pt x="1513" y="1396"/>
                    <a:pt x="2510" y="1075"/>
                    <a:pt x="3475" y="688"/>
                  </a:cubicBezTo>
                  <a:cubicBezTo>
                    <a:pt x="4473" y="206"/>
                    <a:pt x="4537" y="174"/>
                    <a:pt x="4505" y="141"/>
                  </a:cubicBezTo>
                  <a:cubicBezTo>
                    <a:pt x="4196" y="49"/>
                    <a:pt x="3879" y="0"/>
                    <a:pt x="35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4" name="Google Shape;1114;p65"/>
            <p:cNvSpPr/>
            <p:nvPr/>
          </p:nvSpPr>
          <p:spPr>
            <a:xfrm>
              <a:off x="4136534" y="14386"/>
              <a:ext cx="361117" cy="60530"/>
            </a:xfrm>
            <a:custGeom>
              <a:avLst/>
              <a:gdLst/>
              <a:ahLst/>
              <a:cxnLst/>
              <a:rect l="l" t="t" r="r" b="b"/>
              <a:pathLst>
                <a:path w="4731" h="793" extrusionOk="0">
                  <a:moveTo>
                    <a:pt x="2986" y="1"/>
                  </a:moveTo>
                  <a:cubicBezTo>
                    <a:pt x="2946" y="1"/>
                    <a:pt x="2905" y="2"/>
                    <a:pt x="2864" y="4"/>
                  </a:cubicBezTo>
                  <a:cubicBezTo>
                    <a:pt x="1931" y="4"/>
                    <a:pt x="1030" y="133"/>
                    <a:pt x="129" y="390"/>
                  </a:cubicBezTo>
                  <a:cubicBezTo>
                    <a:pt x="129" y="390"/>
                    <a:pt x="1" y="519"/>
                    <a:pt x="451" y="744"/>
                  </a:cubicBezTo>
                  <a:cubicBezTo>
                    <a:pt x="966" y="776"/>
                    <a:pt x="1481" y="792"/>
                    <a:pt x="1996" y="792"/>
                  </a:cubicBezTo>
                  <a:cubicBezTo>
                    <a:pt x="2510" y="792"/>
                    <a:pt x="3025" y="776"/>
                    <a:pt x="3540" y="744"/>
                  </a:cubicBezTo>
                  <a:cubicBezTo>
                    <a:pt x="4666" y="615"/>
                    <a:pt x="4730" y="615"/>
                    <a:pt x="4698" y="583"/>
                  </a:cubicBezTo>
                  <a:cubicBezTo>
                    <a:pt x="4186" y="221"/>
                    <a:pt x="3589" y="1"/>
                    <a:pt x="29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5" name="Google Shape;1115;p65"/>
            <p:cNvSpPr/>
            <p:nvPr/>
          </p:nvSpPr>
          <p:spPr>
            <a:xfrm>
              <a:off x="4067760" y="112853"/>
              <a:ext cx="49233" cy="66407"/>
            </a:xfrm>
            <a:custGeom>
              <a:avLst/>
              <a:gdLst/>
              <a:ahLst/>
              <a:cxnLst/>
              <a:rect l="l" t="t" r="r" b="b"/>
              <a:pathLst>
                <a:path w="645" h="870" extrusionOk="0">
                  <a:moveTo>
                    <a:pt x="65" y="1"/>
                  </a:moveTo>
                  <a:cubicBezTo>
                    <a:pt x="33" y="33"/>
                    <a:pt x="1" y="65"/>
                    <a:pt x="33" y="97"/>
                  </a:cubicBezTo>
                  <a:cubicBezTo>
                    <a:pt x="162" y="355"/>
                    <a:pt x="322" y="612"/>
                    <a:pt x="548" y="870"/>
                  </a:cubicBezTo>
                  <a:lnTo>
                    <a:pt x="580" y="870"/>
                  </a:lnTo>
                  <a:cubicBezTo>
                    <a:pt x="580" y="870"/>
                    <a:pt x="612" y="870"/>
                    <a:pt x="644" y="837"/>
                  </a:cubicBezTo>
                  <a:cubicBezTo>
                    <a:pt x="644" y="805"/>
                    <a:pt x="644" y="773"/>
                    <a:pt x="644" y="773"/>
                  </a:cubicBezTo>
                  <a:cubicBezTo>
                    <a:pt x="419" y="548"/>
                    <a:pt x="258" y="290"/>
                    <a:pt x="129" y="33"/>
                  </a:cubicBezTo>
                  <a:cubicBezTo>
                    <a:pt x="129" y="1"/>
                    <a:pt x="97" y="1"/>
                    <a:pt x="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6" name="Google Shape;1116;p65"/>
            <p:cNvSpPr/>
            <p:nvPr/>
          </p:nvSpPr>
          <p:spPr>
            <a:xfrm>
              <a:off x="4094781" y="115372"/>
              <a:ext cx="56561" cy="56561"/>
            </a:xfrm>
            <a:custGeom>
              <a:avLst/>
              <a:gdLst/>
              <a:ahLst/>
              <a:cxnLst/>
              <a:rect l="l" t="t" r="r" b="b"/>
              <a:pathLst>
                <a:path w="741" h="741" extrusionOk="0">
                  <a:moveTo>
                    <a:pt x="33" y="0"/>
                  </a:moveTo>
                  <a:cubicBezTo>
                    <a:pt x="1" y="32"/>
                    <a:pt x="1" y="64"/>
                    <a:pt x="33" y="97"/>
                  </a:cubicBezTo>
                  <a:cubicBezTo>
                    <a:pt x="226" y="354"/>
                    <a:pt x="451" y="547"/>
                    <a:pt x="676" y="740"/>
                  </a:cubicBezTo>
                  <a:lnTo>
                    <a:pt x="709" y="740"/>
                  </a:lnTo>
                  <a:cubicBezTo>
                    <a:pt x="709" y="740"/>
                    <a:pt x="741" y="740"/>
                    <a:pt x="741" y="708"/>
                  </a:cubicBezTo>
                  <a:cubicBezTo>
                    <a:pt x="741" y="708"/>
                    <a:pt x="741" y="676"/>
                    <a:pt x="741" y="644"/>
                  </a:cubicBezTo>
                  <a:cubicBezTo>
                    <a:pt x="483" y="483"/>
                    <a:pt x="290" y="257"/>
                    <a:pt x="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7" name="Google Shape;1117;p65"/>
            <p:cNvSpPr/>
            <p:nvPr/>
          </p:nvSpPr>
          <p:spPr>
            <a:xfrm>
              <a:off x="4141496" y="159568"/>
              <a:ext cx="14808" cy="14808"/>
            </a:xfrm>
            <a:custGeom>
              <a:avLst/>
              <a:gdLst/>
              <a:ahLst/>
              <a:cxnLst/>
              <a:rect l="l" t="t" r="r" b="b"/>
              <a:pathLst>
                <a:path w="194" h="194" extrusionOk="0">
                  <a:moveTo>
                    <a:pt x="97" y="0"/>
                  </a:moveTo>
                  <a:cubicBezTo>
                    <a:pt x="64" y="0"/>
                    <a:pt x="0" y="32"/>
                    <a:pt x="0" y="97"/>
                  </a:cubicBezTo>
                  <a:cubicBezTo>
                    <a:pt x="0" y="129"/>
                    <a:pt x="32" y="193"/>
                    <a:pt x="97" y="193"/>
                  </a:cubicBezTo>
                  <a:cubicBezTo>
                    <a:pt x="129" y="193"/>
                    <a:pt x="161" y="161"/>
                    <a:pt x="193" y="129"/>
                  </a:cubicBezTo>
                  <a:cubicBezTo>
                    <a:pt x="193" y="65"/>
                    <a:pt x="161" y="32"/>
                    <a:pt x="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8" name="Google Shape;1118;p65"/>
            <p:cNvSpPr/>
            <p:nvPr/>
          </p:nvSpPr>
          <p:spPr>
            <a:xfrm>
              <a:off x="4058676" y="164453"/>
              <a:ext cx="97626" cy="136173"/>
            </a:xfrm>
            <a:custGeom>
              <a:avLst/>
              <a:gdLst/>
              <a:ahLst/>
              <a:cxnLst/>
              <a:rect l="l" t="t" r="r" b="b"/>
              <a:pathLst>
                <a:path w="1279" h="1784" extrusionOk="0">
                  <a:moveTo>
                    <a:pt x="1182" y="1"/>
                  </a:moveTo>
                  <a:cubicBezTo>
                    <a:pt x="763" y="548"/>
                    <a:pt x="377" y="1127"/>
                    <a:pt x="23" y="1738"/>
                  </a:cubicBezTo>
                  <a:cubicBezTo>
                    <a:pt x="0" y="1761"/>
                    <a:pt x="58" y="1784"/>
                    <a:pt x="94" y="1784"/>
                  </a:cubicBezTo>
                  <a:cubicBezTo>
                    <a:pt x="109" y="1784"/>
                    <a:pt x="120" y="1780"/>
                    <a:pt x="120" y="1770"/>
                  </a:cubicBezTo>
                  <a:cubicBezTo>
                    <a:pt x="441" y="1159"/>
                    <a:pt x="828" y="580"/>
                    <a:pt x="1246" y="65"/>
                  </a:cubicBezTo>
                  <a:cubicBezTo>
                    <a:pt x="1278" y="33"/>
                    <a:pt x="1278" y="33"/>
                    <a:pt x="1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9" name="Google Shape;1119;p65"/>
            <p:cNvSpPr/>
            <p:nvPr/>
          </p:nvSpPr>
          <p:spPr>
            <a:xfrm>
              <a:off x="4057989" y="290323"/>
              <a:ext cx="12289" cy="11144"/>
            </a:xfrm>
            <a:custGeom>
              <a:avLst/>
              <a:gdLst/>
              <a:ahLst/>
              <a:cxnLst/>
              <a:rect l="l" t="t" r="r" b="b"/>
              <a:pathLst>
                <a:path w="161" h="146" extrusionOk="0">
                  <a:moveTo>
                    <a:pt x="80" y="1"/>
                  </a:moveTo>
                  <a:cubicBezTo>
                    <a:pt x="64" y="1"/>
                    <a:pt x="48" y="9"/>
                    <a:pt x="32" y="25"/>
                  </a:cubicBezTo>
                  <a:cubicBezTo>
                    <a:pt x="0" y="25"/>
                    <a:pt x="0" y="89"/>
                    <a:pt x="32" y="121"/>
                  </a:cubicBezTo>
                  <a:cubicBezTo>
                    <a:pt x="48" y="137"/>
                    <a:pt x="64" y="145"/>
                    <a:pt x="80" y="145"/>
                  </a:cubicBezTo>
                  <a:cubicBezTo>
                    <a:pt x="97" y="145"/>
                    <a:pt x="113" y="137"/>
                    <a:pt x="129" y="121"/>
                  </a:cubicBezTo>
                  <a:cubicBezTo>
                    <a:pt x="161" y="89"/>
                    <a:pt x="161" y="25"/>
                    <a:pt x="129" y="25"/>
                  </a:cubicBezTo>
                  <a:cubicBezTo>
                    <a:pt x="113" y="9"/>
                    <a:pt x="97" y="1"/>
                    <a:pt x="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0" name="Google Shape;1120;p65"/>
            <p:cNvSpPr/>
            <p:nvPr/>
          </p:nvSpPr>
          <p:spPr>
            <a:xfrm>
              <a:off x="4060432" y="290323"/>
              <a:ext cx="250591" cy="321197"/>
            </a:xfrm>
            <a:custGeom>
              <a:avLst/>
              <a:gdLst/>
              <a:ahLst/>
              <a:cxnLst/>
              <a:rect l="l" t="t" r="r" b="b"/>
              <a:pathLst>
                <a:path w="3283" h="4208" extrusionOk="0">
                  <a:moveTo>
                    <a:pt x="20" y="1"/>
                  </a:moveTo>
                  <a:cubicBezTo>
                    <a:pt x="8" y="1"/>
                    <a:pt x="0" y="9"/>
                    <a:pt x="0" y="25"/>
                  </a:cubicBezTo>
                  <a:cubicBezTo>
                    <a:pt x="0" y="25"/>
                    <a:pt x="0" y="57"/>
                    <a:pt x="0" y="57"/>
                  </a:cubicBezTo>
                  <a:cubicBezTo>
                    <a:pt x="0" y="57"/>
                    <a:pt x="386" y="411"/>
                    <a:pt x="805" y="797"/>
                  </a:cubicBezTo>
                  <a:cubicBezTo>
                    <a:pt x="1287" y="1247"/>
                    <a:pt x="1738" y="1730"/>
                    <a:pt x="2124" y="2277"/>
                  </a:cubicBezTo>
                  <a:cubicBezTo>
                    <a:pt x="2735" y="3114"/>
                    <a:pt x="3282" y="4207"/>
                    <a:pt x="3282" y="4207"/>
                  </a:cubicBezTo>
                  <a:cubicBezTo>
                    <a:pt x="2993" y="3532"/>
                    <a:pt x="2606" y="2856"/>
                    <a:pt x="2188" y="2245"/>
                  </a:cubicBezTo>
                  <a:cubicBezTo>
                    <a:pt x="1545" y="1440"/>
                    <a:pt x="837" y="700"/>
                    <a:pt x="65" y="25"/>
                  </a:cubicBezTo>
                  <a:cubicBezTo>
                    <a:pt x="48" y="9"/>
                    <a:pt x="32" y="1"/>
                    <a:pt x="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1" name="Google Shape;1121;p65"/>
            <p:cNvSpPr/>
            <p:nvPr/>
          </p:nvSpPr>
          <p:spPr>
            <a:xfrm>
              <a:off x="4119360" y="115983"/>
              <a:ext cx="63888" cy="50988"/>
            </a:xfrm>
            <a:custGeom>
              <a:avLst/>
              <a:gdLst/>
              <a:ahLst/>
              <a:cxnLst/>
              <a:rect l="l" t="t" r="r" b="b"/>
              <a:pathLst>
                <a:path w="837" h="668" extrusionOk="0">
                  <a:moveTo>
                    <a:pt x="77" y="0"/>
                  </a:moveTo>
                  <a:cubicBezTo>
                    <a:pt x="65" y="0"/>
                    <a:pt x="49" y="8"/>
                    <a:pt x="33" y="24"/>
                  </a:cubicBezTo>
                  <a:cubicBezTo>
                    <a:pt x="0" y="24"/>
                    <a:pt x="0" y="56"/>
                    <a:pt x="33" y="89"/>
                  </a:cubicBezTo>
                  <a:cubicBezTo>
                    <a:pt x="258" y="314"/>
                    <a:pt x="483" y="507"/>
                    <a:pt x="773" y="668"/>
                  </a:cubicBezTo>
                  <a:cubicBezTo>
                    <a:pt x="805" y="668"/>
                    <a:pt x="805" y="668"/>
                    <a:pt x="837" y="636"/>
                  </a:cubicBezTo>
                  <a:cubicBezTo>
                    <a:pt x="837" y="603"/>
                    <a:pt x="837" y="571"/>
                    <a:pt x="805" y="571"/>
                  </a:cubicBezTo>
                  <a:cubicBezTo>
                    <a:pt x="547" y="410"/>
                    <a:pt x="322" y="217"/>
                    <a:pt x="97" y="24"/>
                  </a:cubicBezTo>
                  <a:cubicBezTo>
                    <a:pt x="97" y="8"/>
                    <a:pt x="89" y="0"/>
                    <a:pt x="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2" name="Google Shape;1122;p65"/>
            <p:cNvSpPr/>
            <p:nvPr/>
          </p:nvSpPr>
          <p:spPr>
            <a:xfrm>
              <a:off x="4170960" y="154606"/>
              <a:ext cx="14808" cy="14808"/>
            </a:xfrm>
            <a:custGeom>
              <a:avLst/>
              <a:gdLst/>
              <a:ahLst/>
              <a:cxnLst/>
              <a:rect l="l" t="t" r="r" b="b"/>
              <a:pathLst>
                <a:path w="194" h="194" extrusionOk="0">
                  <a:moveTo>
                    <a:pt x="97" y="1"/>
                  </a:moveTo>
                  <a:cubicBezTo>
                    <a:pt x="32" y="1"/>
                    <a:pt x="0" y="33"/>
                    <a:pt x="0" y="97"/>
                  </a:cubicBezTo>
                  <a:cubicBezTo>
                    <a:pt x="0" y="130"/>
                    <a:pt x="32" y="162"/>
                    <a:pt x="97" y="194"/>
                  </a:cubicBezTo>
                  <a:cubicBezTo>
                    <a:pt x="129" y="194"/>
                    <a:pt x="193" y="130"/>
                    <a:pt x="193" y="97"/>
                  </a:cubicBezTo>
                  <a:cubicBezTo>
                    <a:pt x="193" y="33"/>
                    <a:pt x="129" y="1"/>
                    <a:pt x="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3" name="Google Shape;1123;p65"/>
            <p:cNvSpPr/>
            <p:nvPr/>
          </p:nvSpPr>
          <p:spPr>
            <a:xfrm>
              <a:off x="4107070" y="157125"/>
              <a:ext cx="78696" cy="147393"/>
            </a:xfrm>
            <a:custGeom>
              <a:avLst/>
              <a:gdLst/>
              <a:ahLst/>
              <a:cxnLst/>
              <a:rect l="l" t="t" r="r" b="b"/>
              <a:pathLst>
                <a:path w="1031" h="1931" extrusionOk="0">
                  <a:moveTo>
                    <a:pt x="934" y="0"/>
                  </a:moveTo>
                  <a:cubicBezTo>
                    <a:pt x="580" y="611"/>
                    <a:pt x="258" y="1223"/>
                    <a:pt x="33" y="1866"/>
                  </a:cubicBezTo>
                  <a:cubicBezTo>
                    <a:pt x="1" y="1898"/>
                    <a:pt x="33" y="1898"/>
                    <a:pt x="65" y="1931"/>
                  </a:cubicBezTo>
                  <a:cubicBezTo>
                    <a:pt x="97" y="1931"/>
                    <a:pt x="97" y="1898"/>
                    <a:pt x="129" y="1898"/>
                  </a:cubicBezTo>
                  <a:cubicBezTo>
                    <a:pt x="354" y="1255"/>
                    <a:pt x="644" y="644"/>
                    <a:pt x="998" y="64"/>
                  </a:cubicBezTo>
                  <a:cubicBezTo>
                    <a:pt x="1030" y="64"/>
                    <a:pt x="1030" y="32"/>
                    <a:pt x="998" y="32"/>
                  </a:cubicBezTo>
                  <a:cubicBezTo>
                    <a:pt x="998" y="0"/>
                    <a:pt x="998" y="0"/>
                    <a:pt x="9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4" name="Google Shape;1124;p65"/>
            <p:cNvSpPr/>
            <p:nvPr/>
          </p:nvSpPr>
          <p:spPr>
            <a:xfrm>
              <a:off x="4103406" y="292766"/>
              <a:ext cx="16029" cy="5648"/>
            </a:xfrm>
            <a:custGeom>
              <a:avLst/>
              <a:gdLst/>
              <a:ahLst/>
              <a:cxnLst/>
              <a:rect l="l" t="t" r="r" b="b"/>
              <a:pathLst>
                <a:path w="210" h="74" extrusionOk="0">
                  <a:moveTo>
                    <a:pt x="113" y="1"/>
                  </a:moveTo>
                  <a:cubicBezTo>
                    <a:pt x="89" y="1"/>
                    <a:pt x="65" y="9"/>
                    <a:pt x="49" y="25"/>
                  </a:cubicBezTo>
                  <a:cubicBezTo>
                    <a:pt x="0" y="57"/>
                    <a:pt x="49" y="73"/>
                    <a:pt x="101" y="73"/>
                  </a:cubicBezTo>
                  <a:cubicBezTo>
                    <a:pt x="153" y="73"/>
                    <a:pt x="209" y="57"/>
                    <a:pt x="177" y="25"/>
                  </a:cubicBezTo>
                  <a:cubicBezTo>
                    <a:pt x="161" y="9"/>
                    <a:pt x="13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5" name="Google Shape;1125;p65"/>
            <p:cNvSpPr/>
            <p:nvPr/>
          </p:nvSpPr>
          <p:spPr>
            <a:xfrm>
              <a:off x="4107070" y="294598"/>
              <a:ext cx="287459" cy="287459"/>
            </a:xfrm>
            <a:custGeom>
              <a:avLst/>
              <a:gdLst/>
              <a:ahLst/>
              <a:cxnLst/>
              <a:rect l="l" t="t" r="r" b="b"/>
              <a:pathLst>
                <a:path w="3766" h="3766" extrusionOk="0">
                  <a:moveTo>
                    <a:pt x="1" y="1"/>
                  </a:moveTo>
                  <a:cubicBezTo>
                    <a:pt x="1" y="33"/>
                    <a:pt x="1" y="33"/>
                    <a:pt x="1" y="65"/>
                  </a:cubicBezTo>
                  <a:cubicBezTo>
                    <a:pt x="1" y="65"/>
                    <a:pt x="387" y="323"/>
                    <a:pt x="869" y="677"/>
                  </a:cubicBezTo>
                  <a:cubicBezTo>
                    <a:pt x="1416" y="1063"/>
                    <a:pt x="1931" y="1513"/>
                    <a:pt x="2382" y="1996"/>
                  </a:cubicBezTo>
                  <a:cubicBezTo>
                    <a:pt x="3057" y="2736"/>
                    <a:pt x="3765" y="3765"/>
                    <a:pt x="3765" y="3765"/>
                  </a:cubicBezTo>
                  <a:cubicBezTo>
                    <a:pt x="3379" y="3122"/>
                    <a:pt x="2929" y="2511"/>
                    <a:pt x="2446" y="1931"/>
                  </a:cubicBezTo>
                  <a:cubicBezTo>
                    <a:pt x="1706" y="1224"/>
                    <a:pt x="901" y="580"/>
                    <a:pt x="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6" name="Google Shape;1126;p65"/>
            <p:cNvSpPr/>
            <p:nvPr/>
          </p:nvSpPr>
          <p:spPr>
            <a:xfrm>
              <a:off x="4104628" y="165980"/>
              <a:ext cx="14808" cy="13281"/>
            </a:xfrm>
            <a:custGeom>
              <a:avLst/>
              <a:gdLst/>
              <a:ahLst/>
              <a:cxnLst/>
              <a:rect l="l" t="t" r="r" b="b"/>
              <a:pathLst>
                <a:path w="194" h="174" extrusionOk="0">
                  <a:moveTo>
                    <a:pt x="84" y="0"/>
                  </a:moveTo>
                  <a:cubicBezTo>
                    <a:pt x="47" y="0"/>
                    <a:pt x="24" y="30"/>
                    <a:pt x="0" y="77"/>
                  </a:cubicBezTo>
                  <a:cubicBezTo>
                    <a:pt x="0" y="109"/>
                    <a:pt x="33" y="174"/>
                    <a:pt x="65" y="174"/>
                  </a:cubicBezTo>
                  <a:cubicBezTo>
                    <a:pt x="97" y="174"/>
                    <a:pt x="161" y="174"/>
                    <a:pt x="161" y="109"/>
                  </a:cubicBezTo>
                  <a:cubicBezTo>
                    <a:pt x="193" y="77"/>
                    <a:pt x="161" y="13"/>
                    <a:pt x="129" y="13"/>
                  </a:cubicBezTo>
                  <a:cubicBezTo>
                    <a:pt x="112" y="4"/>
                    <a:pt x="97" y="0"/>
                    <a:pt x="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7" name="Google Shape;1127;p65"/>
            <p:cNvSpPr/>
            <p:nvPr/>
          </p:nvSpPr>
          <p:spPr>
            <a:xfrm>
              <a:off x="4001504" y="167506"/>
              <a:ext cx="117930" cy="119838"/>
            </a:xfrm>
            <a:custGeom>
              <a:avLst/>
              <a:gdLst/>
              <a:ahLst/>
              <a:cxnLst/>
              <a:rect l="l" t="t" r="r" b="b"/>
              <a:pathLst>
                <a:path w="1545" h="1570" extrusionOk="0">
                  <a:moveTo>
                    <a:pt x="1524" y="1"/>
                  </a:moveTo>
                  <a:cubicBezTo>
                    <a:pt x="1512" y="1"/>
                    <a:pt x="1496" y="9"/>
                    <a:pt x="1480" y="25"/>
                  </a:cubicBezTo>
                  <a:cubicBezTo>
                    <a:pt x="965" y="475"/>
                    <a:pt x="483" y="958"/>
                    <a:pt x="32" y="1505"/>
                  </a:cubicBezTo>
                  <a:cubicBezTo>
                    <a:pt x="0" y="1505"/>
                    <a:pt x="0" y="1537"/>
                    <a:pt x="32" y="1569"/>
                  </a:cubicBezTo>
                  <a:lnTo>
                    <a:pt x="97" y="1569"/>
                  </a:lnTo>
                  <a:cubicBezTo>
                    <a:pt x="547" y="1022"/>
                    <a:pt x="997" y="540"/>
                    <a:pt x="1544" y="121"/>
                  </a:cubicBezTo>
                  <a:cubicBezTo>
                    <a:pt x="1544" y="89"/>
                    <a:pt x="1544" y="57"/>
                    <a:pt x="1544" y="57"/>
                  </a:cubicBezTo>
                  <a:lnTo>
                    <a:pt x="1544" y="25"/>
                  </a:lnTo>
                  <a:cubicBezTo>
                    <a:pt x="1544" y="9"/>
                    <a:pt x="1536" y="1"/>
                    <a:pt x="1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8" name="Google Shape;1128;p65"/>
            <p:cNvSpPr/>
            <p:nvPr/>
          </p:nvSpPr>
          <p:spPr>
            <a:xfrm>
              <a:off x="3998985" y="275820"/>
              <a:ext cx="12365" cy="12518"/>
            </a:xfrm>
            <a:custGeom>
              <a:avLst/>
              <a:gdLst/>
              <a:ahLst/>
              <a:cxnLst/>
              <a:rect l="l" t="t" r="r" b="b"/>
              <a:pathLst>
                <a:path w="162" h="164" extrusionOk="0">
                  <a:moveTo>
                    <a:pt x="83" y="0"/>
                  </a:moveTo>
                  <a:cubicBezTo>
                    <a:pt x="65" y="0"/>
                    <a:pt x="46" y="8"/>
                    <a:pt x="33" y="22"/>
                  </a:cubicBezTo>
                  <a:cubicBezTo>
                    <a:pt x="1" y="54"/>
                    <a:pt x="1" y="86"/>
                    <a:pt x="33" y="118"/>
                  </a:cubicBezTo>
                  <a:cubicBezTo>
                    <a:pt x="56" y="141"/>
                    <a:pt x="79" y="164"/>
                    <a:pt x="101" y="164"/>
                  </a:cubicBezTo>
                  <a:cubicBezTo>
                    <a:pt x="111" y="164"/>
                    <a:pt x="120" y="160"/>
                    <a:pt x="130" y="150"/>
                  </a:cubicBezTo>
                  <a:cubicBezTo>
                    <a:pt x="162" y="118"/>
                    <a:pt x="162" y="86"/>
                    <a:pt x="130" y="54"/>
                  </a:cubicBezTo>
                  <a:cubicBezTo>
                    <a:pt x="130" y="16"/>
                    <a:pt x="107" y="0"/>
                    <a:pt x="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9" name="Google Shape;1129;p65"/>
            <p:cNvSpPr/>
            <p:nvPr/>
          </p:nvSpPr>
          <p:spPr>
            <a:xfrm>
              <a:off x="4001504" y="277423"/>
              <a:ext cx="186703" cy="363560"/>
            </a:xfrm>
            <a:custGeom>
              <a:avLst/>
              <a:gdLst/>
              <a:ahLst/>
              <a:cxnLst/>
              <a:rect l="l" t="t" r="r" b="b"/>
              <a:pathLst>
                <a:path w="2446" h="4763" extrusionOk="0">
                  <a:moveTo>
                    <a:pt x="0" y="1"/>
                  </a:moveTo>
                  <a:cubicBezTo>
                    <a:pt x="0" y="33"/>
                    <a:pt x="0" y="33"/>
                    <a:pt x="0" y="65"/>
                  </a:cubicBezTo>
                  <a:cubicBezTo>
                    <a:pt x="0" y="65"/>
                    <a:pt x="290" y="419"/>
                    <a:pt x="644" y="934"/>
                  </a:cubicBezTo>
                  <a:cubicBezTo>
                    <a:pt x="1030" y="1449"/>
                    <a:pt x="1384" y="2028"/>
                    <a:pt x="1673" y="2639"/>
                  </a:cubicBezTo>
                  <a:cubicBezTo>
                    <a:pt x="2091" y="3540"/>
                    <a:pt x="2413" y="4763"/>
                    <a:pt x="2445" y="4763"/>
                  </a:cubicBezTo>
                  <a:cubicBezTo>
                    <a:pt x="2252" y="4023"/>
                    <a:pt x="2027" y="3283"/>
                    <a:pt x="1737" y="2575"/>
                  </a:cubicBezTo>
                  <a:cubicBezTo>
                    <a:pt x="1255" y="1674"/>
                    <a:pt x="676" y="805"/>
                    <a:pt x="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0" name="Google Shape;1130;p65"/>
            <p:cNvSpPr/>
            <p:nvPr/>
          </p:nvSpPr>
          <p:spPr>
            <a:xfrm>
              <a:off x="3979368" y="-28741"/>
              <a:ext cx="198992" cy="183421"/>
            </a:xfrm>
            <a:custGeom>
              <a:avLst/>
              <a:gdLst/>
              <a:ahLst/>
              <a:cxnLst/>
              <a:rect l="l" t="t" r="r" b="b"/>
              <a:pathLst>
                <a:path w="2607" h="2403" extrusionOk="0">
                  <a:moveTo>
                    <a:pt x="1126" y="1"/>
                  </a:moveTo>
                  <a:cubicBezTo>
                    <a:pt x="1072" y="1"/>
                    <a:pt x="1019" y="9"/>
                    <a:pt x="966" y="22"/>
                  </a:cubicBezTo>
                  <a:cubicBezTo>
                    <a:pt x="837" y="54"/>
                    <a:pt x="708" y="86"/>
                    <a:pt x="612" y="118"/>
                  </a:cubicBezTo>
                  <a:lnTo>
                    <a:pt x="708" y="54"/>
                  </a:lnTo>
                  <a:cubicBezTo>
                    <a:pt x="612" y="54"/>
                    <a:pt x="547" y="118"/>
                    <a:pt x="483" y="151"/>
                  </a:cubicBezTo>
                  <a:cubicBezTo>
                    <a:pt x="322" y="311"/>
                    <a:pt x="193" y="472"/>
                    <a:pt x="65" y="665"/>
                  </a:cubicBezTo>
                  <a:cubicBezTo>
                    <a:pt x="33" y="794"/>
                    <a:pt x="0" y="923"/>
                    <a:pt x="33" y="1084"/>
                  </a:cubicBezTo>
                  <a:cubicBezTo>
                    <a:pt x="65" y="1212"/>
                    <a:pt x="129" y="1309"/>
                    <a:pt x="193" y="1438"/>
                  </a:cubicBezTo>
                  <a:lnTo>
                    <a:pt x="354" y="1663"/>
                  </a:lnTo>
                  <a:cubicBezTo>
                    <a:pt x="387" y="1759"/>
                    <a:pt x="451" y="1824"/>
                    <a:pt x="515" y="1888"/>
                  </a:cubicBezTo>
                  <a:lnTo>
                    <a:pt x="644" y="2017"/>
                  </a:lnTo>
                  <a:lnTo>
                    <a:pt x="837" y="2178"/>
                  </a:lnTo>
                  <a:lnTo>
                    <a:pt x="837" y="2178"/>
                  </a:lnTo>
                  <a:lnTo>
                    <a:pt x="805" y="2081"/>
                  </a:lnTo>
                  <a:lnTo>
                    <a:pt x="966" y="2210"/>
                  </a:lnTo>
                  <a:cubicBezTo>
                    <a:pt x="998" y="2242"/>
                    <a:pt x="1030" y="2274"/>
                    <a:pt x="1094" y="2306"/>
                  </a:cubicBezTo>
                  <a:cubicBezTo>
                    <a:pt x="1223" y="2338"/>
                    <a:pt x="1352" y="2371"/>
                    <a:pt x="1480" y="2403"/>
                  </a:cubicBezTo>
                  <a:lnTo>
                    <a:pt x="1352" y="2338"/>
                  </a:lnTo>
                  <a:lnTo>
                    <a:pt x="1609" y="2338"/>
                  </a:lnTo>
                  <a:cubicBezTo>
                    <a:pt x="1674" y="2338"/>
                    <a:pt x="1738" y="2338"/>
                    <a:pt x="1802" y="2306"/>
                  </a:cubicBezTo>
                  <a:cubicBezTo>
                    <a:pt x="1899" y="2274"/>
                    <a:pt x="1995" y="2242"/>
                    <a:pt x="2060" y="2178"/>
                  </a:cubicBezTo>
                  <a:cubicBezTo>
                    <a:pt x="2124" y="2113"/>
                    <a:pt x="2188" y="2081"/>
                    <a:pt x="2253" y="2017"/>
                  </a:cubicBezTo>
                  <a:cubicBezTo>
                    <a:pt x="2253" y="2017"/>
                    <a:pt x="2279" y="2150"/>
                    <a:pt x="2284" y="2150"/>
                  </a:cubicBezTo>
                  <a:cubicBezTo>
                    <a:pt x="2285" y="2150"/>
                    <a:pt x="2285" y="2148"/>
                    <a:pt x="2285" y="2145"/>
                  </a:cubicBezTo>
                  <a:cubicBezTo>
                    <a:pt x="2349" y="2081"/>
                    <a:pt x="2381" y="1985"/>
                    <a:pt x="2414" y="1888"/>
                  </a:cubicBezTo>
                  <a:cubicBezTo>
                    <a:pt x="2446" y="1792"/>
                    <a:pt x="2446" y="1695"/>
                    <a:pt x="2446" y="1598"/>
                  </a:cubicBezTo>
                  <a:lnTo>
                    <a:pt x="2510" y="1663"/>
                  </a:lnTo>
                  <a:cubicBezTo>
                    <a:pt x="2510" y="1663"/>
                    <a:pt x="2542" y="1502"/>
                    <a:pt x="2510" y="1373"/>
                  </a:cubicBezTo>
                  <a:cubicBezTo>
                    <a:pt x="2510" y="1245"/>
                    <a:pt x="2510" y="1084"/>
                    <a:pt x="2510" y="1084"/>
                  </a:cubicBezTo>
                  <a:lnTo>
                    <a:pt x="2607" y="1116"/>
                  </a:lnTo>
                  <a:cubicBezTo>
                    <a:pt x="2510" y="923"/>
                    <a:pt x="2414" y="762"/>
                    <a:pt x="2317" y="601"/>
                  </a:cubicBezTo>
                  <a:cubicBezTo>
                    <a:pt x="2253" y="504"/>
                    <a:pt x="2124" y="440"/>
                    <a:pt x="2027" y="408"/>
                  </a:cubicBezTo>
                  <a:lnTo>
                    <a:pt x="2156" y="408"/>
                  </a:lnTo>
                  <a:cubicBezTo>
                    <a:pt x="2027" y="311"/>
                    <a:pt x="1931" y="215"/>
                    <a:pt x="1770" y="151"/>
                  </a:cubicBezTo>
                  <a:cubicBezTo>
                    <a:pt x="1577" y="118"/>
                    <a:pt x="1384" y="86"/>
                    <a:pt x="1159" y="86"/>
                  </a:cubicBezTo>
                  <a:lnTo>
                    <a:pt x="1352" y="54"/>
                  </a:lnTo>
                  <a:cubicBezTo>
                    <a:pt x="1276" y="16"/>
                    <a:pt x="1201" y="1"/>
                    <a:pt x="1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1" name="Google Shape;1131;p65"/>
            <p:cNvSpPr/>
            <p:nvPr/>
          </p:nvSpPr>
          <p:spPr>
            <a:xfrm>
              <a:off x="3981811" y="-4392"/>
              <a:ext cx="164644" cy="156629"/>
            </a:xfrm>
            <a:custGeom>
              <a:avLst/>
              <a:gdLst/>
              <a:ahLst/>
              <a:cxnLst/>
              <a:rect l="l" t="t" r="r" b="b"/>
              <a:pathLst>
                <a:path w="2157" h="2052" extrusionOk="0">
                  <a:moveTo>
                    <a:pt x="692" y="0"/>
                  </a:moveTo>
                  <a:cubicBezTo>
                    <a:pt x="620" y="0"/>
                    <a:pt x="548" y="9"/>
                    <a:pt x="483" y="25"/>
                  </a:cubicBezTo>
                  <a:cubicBezTo>
                    <a:pt x="387" y="25"/>
                    <a:pt x="258" y="57"/>
                    <a:pt x="161" y="121"/>
                  </a:cubicBezTo>
                  <a:cubicBezTo>
                    <a:pt x="97" y="218"/>
                    <a:pt x="33" y="314"/>
                    <a:pt x="33" y="314"/>
                  </a:cubicBezTo>
                  <a:cubicBezTo>
                    <a:pt x="1" y="443"/>
                    <a:pt x="1" y="604"/>
                    <a:pt x="33" y="732"/>
                  </a:cubicBezTo>
                  <a:cubicBezTo>
                    <a:pt x="65" y="861"/>
                    <a:pt x="129" y="958"/>
                    <a:pt x="194" y="1086"/>
                  </a:cubicBezTo>
                  <a:lnTo>
                    <a:pt x="355" y="1312"/>
                  </a:lnTo>
                  <a:cubicBezTo>
                    <a:pt x="387" y="1408"/>
                    <a:pt x="451" y="1473"/>
                    <a:pt x="515" y="1537"/>
                  </a:cubicBezTo>
                  <a:lnTo>
                    <a:pt x="644" y="1666"/>
                  </a:lnTo>
                  <a:lnTo>
                    <a:pt x="837" y="1826"/>
                  </a:lnTo>
                  <a:lnTo>
                    <a:pt x="805" y="1730"/>
                  </a:lnTo>
                  <a:lnTo>
                    <a:pt x="966" y="1859"/>
                  </a:lnTo>
                  <a:cubicBezTo>
                    <a:pt x="998" y="1891"/>
                    <a:pt x="1030" y="1923"/>
                    <a:pt x="1095" y="1955"/>
                  </a:cubicBezTo>
                  <a:cubicBezTo>
                    <a:pt x="1223" y="1987"/>
                    <a:pt x="1352" y="2019"/>
                    <a:pt x="1481" y="2052"/>
                  </a:cubicBezTo>
                  <a:lnTo>
                    <a:pt x="1352" y="1987"/>
                  </a:lnTo>
                  <a:lnTo>
                    <a:pt x="1770" y="1987"/>
                  </a:lnTo>
                  <a:cubicBezTo>
                    <a:pt x="1835" y="1955"/>
                    <a:pt x="1899" y="1923"/>
                    <a:pt x="1995" y="1891"/>
                  </a:cubicBezTo>
                  <a:cubicBezTo>
                    <a:pt x="1995" y="1794"/>
                    <a:pt x="2028" y="1698"/>
                    <a:pt x="2028" y="1601"/>
                  </a:cubicBezTo>
                  <a:lnTo>
                    <a:pt x="2092" y="1666"/>
                  </a:lnTo>
                  <a:cubicBezTo>
                    <a:pt x="2092" y="1666"/>
                    <a:pt x="2092" y="1505"/>
                    <a:pt x="2092" y="1376"/>
                  </a:cubicBezTo>
                  <a:cubicBezTo>
                    <a:pt x="2092" y="1247"/>
                    <a:pt x="2060" y="1054"/>
                    <a:pt x="2060" y="1054"/>
                  </a:cubicBezTo>
                  <a:lnTo>
                    <a:pt x="2060" y="1054"/>
                  </a:lnTo>
                  <a:lnTo>
                    <a:pt x="2156" y="1086"/>
                  </a:lnTo>
                  <a:cubicBezTo>
                    <a:pt x="2060" y="926"/>
                    <a:pt x="1963" y="765"/>
                    <a:pt x="1867" y="604"/>
                  </a:cubicBezTo>
                  <a:cubicBezTo>
                    <a:pt x="1770" y="507"/>
                    <a:pt x="1674" y="443"/>
                    <a:pt x="1577" y="411"/>
                  </a:cubicBezTo>
                  <a:lnTo>
                    <a:pt x="1706" y="411"/>
                  </a:lnTo>
                  <a:cubicBezTo>
                    <a:pt x="1577" y="314"/>
                    <a:pt x="1448" y="218"/>
                    <a:pt x="1320" y="153"/>
                  </a:cubicBezTo>
                  <a:cubicBezTo>
                    <a:pt x="1127" y="89"/>
                    <a:pt x="902" y="89"/>
                    <a:pt x="708" y="89"/>
                  </a:cubicBezTo>
                  <a:lnTo>
                    <a:pt x="902" y="25"/>
                  </a:lnTo>
                  <a:cubicBezTo>
                    <a:pt x="837" y="9"/>
                    <a:pt x="765" y="0"/>
                    <a:pt x="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2" name="Google Shape;1132;p65"/>
            <p:cNvSpPr/>
            <p:nvPr/>
          </p:nvSpPr>
          <p:spPr>
            <a:xfrm>
              <a:off x="3996543" y="-117"/>
              <a:ext cx="4961" cy="2519"/>
            </a:xfrm>
            <a:custGeom>
              <a:avLst/>
              <a:gdLst/>
              <a:ahLst/>
              <a:cxnLst/>
              <a:rect l="l" t="t" r="r" b="b"/>
              <a:pathLst>
                <a:path w="65" h="33" extrusionOk="0">
                  <a:moveTo>
                    <a:pt x="33" y="1"/>
                  </a:moveTo>
                  <a:lnTo>
                    <a:pt x="1" y="33"/>
                  </a:lnTo>
                  <a:lnTo>
                    <a:pt x="65" y="1"/>
                  </a:lnTo>
                  <a:close/>
                </a:path>
              </a:pathLst>
            </a:custGeom>
            <a:solidFill>
              <a:schemeClr val="accent1"/>
            </a:solidFill>
            <a:ln w="2425" cap="flat" cmpd="sng">
              <a:solidFill>
                <a:srgbClr val="7A593B"/>
              </a:solidFill>
              <a:prstDash val="solid"/>
              <a:miter lim="321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3" name="Google Shape;1133;p65"/>
            <p:cNvSpPr/>
            <p:nvPr/>
          </p:nvSpPr>
          <p:spPr>
            <a:xfrm>
              <a:off x="3935172" y="73237"/>
              <a:ext cx="86024" cy="51981"/>
            </a:xfrm>
            <a:custGeom>
              <a:avLst/>
              <a:gdLst/>
              <a:ahLst/>
              <a:cxnLst/>
              <a:rect l="l" t="t" r="r" b="b"/>
              <a:pathLst>
                <a:path w="1127" h="681" extrusionOk="0">
                  <a:moveTo>
                    <a:pt x="957" y="1"/>
                  </a:moveTo>
                  <a:cubicBezTo>
                    <a:pt x="811" y="1"/>
                    <a:pt x="571" y="174"/>
                    <a:pt x="547" y="295"/>
                  </a:cubicBezTo>
                  <a:cubicBezTo>
                    <a:pt x="483" y="423"/>
                    <a:pt x="354" y="456"/>
                    <a:pt x="225" y="520"/>
                  </a:cubicBezTo>
                  <a:cubicBezTo>
                    <a:pt x="129" y="552"/>
                    <a:pt x="65" y="616"/>
                    <a:pt x="0" y="681"/>
                  </a:cubicBezTo>
                  <a:cubicBezTo>
                    <a:pt x="161" y="616"/>
                    <a:pt x="322" y="584"/>
                    <a:pt x="483" y="584"/>
                  </a:cubicBezTo>
                  <a:cubicBezTo>
                    <a:pt x="515" y="592"/>
                    <a:pt x="547" y="596"/>
                    <a:pt x="579" y="596"/>
                  </a:cubicBezTo>
                  <a:cubicBezTo>
                    <a:pt x="676" y="596"/>
                    <a:pt x="772" y="560"/>
                    <a:pt x="869" y="488"/>
                  </a:cubicBezTo>
                  <a:cubicBezTo>
                    <a:pt x="998" y="391"/>
                    <a:pt x="1126" y="262"/>
                    <a:pt x="1062" y="69"/>
                  </a:cubicBezTo>
                  <a:cubicBezTo>
                    <a:pt x="1046" y="21"/>
                    <a:pt x="1007" y="1"/>
                    <a:pt x="9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4" name="Google Shape;1134;p65"/>
            <p:cNvSpPr/>
            <p:nvPr/>
          </p:nvSpPr>
          <p:spPr>
            <a:xfrm>
              <a:off x="3908151" y="3394"/>
              <a:ext cx="71292" cy="74193"/>
            </a:xfrm>
            <a:custGeom>
              <a:avLst/>
              <a:gdLst/>
              <a:ahLst/>
              <a:cxnLst/>
              <a:rect l="l" t="t" r="r" b="b"/>
              <a:pathLst>
                <a:path w="934" h="972" extrusionOk="0">
                  <a:moveTo>
                    <a:pt x="591" y="0"/>
                  </a:moveTo>
                  <a:cubicBezTo>
                    <a:pt x="446" y="0"/>
                    <a:pt x="278" y="113"/>
                    <a:pt x="161" y="277"/>
                  </a:cubicBezTo>
                  <a:cubicBezTo>
                    <a:pt x="0" y="470"/>
                    <a:pt x="0" y="759"/>
                    <a:pt x="193" y="920"/>
                  </a:cubicBezTo>
                  <a:cubicBezTo>
                    <a:pt x="237" y="955"/>
                    <a:pt x="289" y="971"/>
                    <a:pt x="343" y="971"/>
                  </a:cubicBezTo>
                  <a:cubicBezTo>
                    <a:pt x="488" y="971"/>
                    <a:pt x="656" y="858"/>
                    <a:pt x="773" y="695"/>
                  </a:cubicBezTo>
                  <a:cubicBezTo>
                    <a:pt x="933" y="437"/>
                    <a:pt x="933" y="148"/>
                    <a:pt x="740" y="51"/>
                  </a:cubicBezTo>
                  <a:cubicBezTo>
                    <a:pt x="696" y="16"/>
                    <a:pt x="645" y="0"/>
                    <a:pt x="5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5" name="Google Shape;1135;p65"/>
            <p:cNvSpPr/>
            <p:nvPr/>
          </p:nvSpPr>
          <p:spPr>
            <a:xfrm>
              <a:off x="3912578" y="-33855"/>
              <a:ext cx="71750" cy="65796"/>
            </a:xfrm>
            <a:custGeom>
              <a:avLst/>
              <a:gdLst/>
              <a:ahLst/>
              <a:cxnLst/>
              <a:rect l="l" t="t" r="r" b="b"/>
              <a:pathLst>
                <a:path w="940" h="862" extrusionOk="0">
                  <a:moveTo>
                    <a:pt x="30" y="207"/>
                  </a:moveTo>
                  <a:lnTo>
                    <a:pt x="30" y="207"/>
                  </a:lnTo>
                  <a:cubicBezTo>
                    <a:pt x="10" y="208"/>
                    <a:pt x="1" y="212"/>
                    <a:pt x="7" y="218"/>
                  </a:cubicBezTo>
                  <a:cubicBezTo>
                    <a:pt x="13" y="218"/>
                    <a:pt x="21" y="214"/>
                    <a:pt x="30" y="207"/>
                  </a:cubicBezTo>
                  <a:close/>
                  <a:moveTo>
                    <a:pt x="361" y="0"/>
                  </a:moveTo>
                  <a:cubicBezTo>
                    <a:pt x="296" y="0"/>
                    <a:pt x="232" y="8"/>
                    <a:pt x="168" y="25"/>
                  </a:cubicBezTo>
                  <a:lnTo>
                    <a:pt x="361" y="121"/>
                  </a:lnTo>
                  <a:lnTo>
                    <a:pt x="168" y="121"/>
                  </a:lnTo>
                  <a:cubicBezTo>
                    <a:pt x="116" y="121"/>
                    <a:pt x="65" y="182"/>
                    <a:pt x="30" y="207"/>
                  </a:cubicBezTo>
                  <a:lnTo>
                    <a:pt x="30" y="207"/>
                  </a:lnTo>
                  <a:cubicBezTo>
                    <a:pt x="33" y="207"/>
                    <a:pt x="35" y="207"/>
                    <a:pt x="38" y="207"/>
                  </a:cubicBezTo>
                  <a:cubicBezTo>
                    <a:pt x="137" y="207"/>
                    <a:pt x="426" y="264"/>
                    <a:pt x="554" y="443"/>
                  </a:cubicBezTo>
                  <a:cubicBezTo>
                    <a:pt x="650" y="539"/>
                    <a:pt x="682" y="700"/>
                    <a:pt x="650" y="861"/>
                  </a:cubicBezTo>
                  <a:cubicBezTo>
                    <a:pt x="715" y="829"/>
                    <a:pt x="779" y="765"/>
                    <a:pt x="843" y="700"/>
                  </a:cubicBezTo>
                  <a:cubicBezTo>
                    <a:pt x="875" y="636"/>
                    <a:pt x="908" y="571"/>
                    <a:pt x="940" y="475"/>
                  </a:cubicBezTo>
                  <a:lnTo>
                    <a:pt x="940" y="475"/>
                  </a:lnTo>
                  <a:lnTo>
                    <a:pt x="843" y="571"/>
                  </a:lnTo>
                  <a:cubicBezTo>
                    <a:pt x="875" y="475"/>
                    <a:pt x="875" y="411"/>
                    <a:pt x="843" y="346"/>
                  </a:cubicBezTo>
                  <a:cubicBezTo>
                    <a:pt x="811" y="250"/>
                    <a:pt x="747" y="153"/>
                    <a:pt x="682" y="57"/>
                  </a:cubicBezTo>
                  <a:lnTo>
                    <a:pt x="682" y="57"/>
                  </a:lnTo>
                  <a:lnTo>
                    <a:pt x="715" y="218"/>
                  </a:lnTo>
                  <a:cubicBezTo>
                    <a:pt x="682" y="121"/>
                    <a:pt x="618" y="57"/>
                    <a:pt x="554" y="25"/>
                  </a:cubicBezTo>
                  <a:cubicBezTo>
                    <a:pt x="489" y="8"/>
                    <a:pt x="425" y="0"/>
                    <a:pt x="3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6" name="Google Shape;1136;p65"/>
            <p:cNvSpPr/>
            <p:nvPr/>
          </p:nvSpPr>
          <p:spPr>
            <a:xfrm>
              <a:off x="3635496" y="36369"/>
              <a:ext cx="402870" cy="157621"/>
            </a:xfrm>
            <a:custGeom>
              <a:avLst/>
              <a:gdLst/>
              <a:ahLst/>
              <a:cxnLst/>
              <a:rect l="l" t="t" r="r" b="b"/>
              <a:pathLst>
                <a:path w="5278" h="2065" extrusionOk="0">
                  <a:moveTo>
                    <a:pt x="4763" y="1"/>
                  </a:moveTo>
                  <a:cubicBezTo>
                    <a:pt x="4480" y="1"/>
                    <a:pt x="4229" y="128"/>
                    <a:pt x="4055" y="359"/>
                  </a:cubicBezTo>
                  <a:cubicBezTo>
                    <a:pt x="3958" y="424"/>
                    <a:pt x="3862" y="520"/>
                    <a:pt x="3733" y="585"/>
                  </a:cubicBezTo>
                  <a:cubicBezTo>
                    <a:pt x="3605" y="681"/>
                    <a:pt x="3315" y="810"/>
                    <a:pt x="3315" y="810"/>
                  </a:cubicBezTo>
                  <a:lnTo>
                    <a:pt x="3347" y="713"/>
                  </a:lnTo>
                  <a:lnTo>
                    <a:pt x="3347" y="713"/>
                  </a:lnTo>
                  <a:cubicBezTo>
                    <a:pt x="3283" y="778"/>
                    <a:pt x="3218" y="810"/>
                    <a:pt x="3154" y="874"/>
                  </a:cubicBezTo>
                  <a:cubicBezTo>
                    <a:pt x="2993" y="939"/>
                    <a:pt x="2124" y="1292"/>
                    <a:pt x="2124" y="1292"/>
                  </a:cubicBezTo>
                  <a:lnTo>
                    <a:pt x="2221" y="1196"/>
                  </a:lnTo>
                  <a:lnTo>
                    <a:pt x="2221" y="1196"/>
                  </a:lnTo>
                  <a:cubicBezTo>
                    <a:pt x="2221" y="1196"/>
                    <a:pt x="1996" y="1325"/>
                    <a:pt x="1835" y="1421"/>
                  </a:cubicBezTo>
                  <a:cubicBezTo>
                    <a:pt x="1674" y="1518"/>
                    <a:pt x="419" y="1936"/>
                    <a:pt x="419" y="1936"/>
                  </a:cubicBezTo>
                  <a:lnTo>
                    <a:pt x="644" y="1807"/>
                  </a:lnTo>
                  <a:lnTo>
                    <a:pt x="1" y="2065"/>
                  </a:lnTo>
                  <a:lnTo>
                    <a:pt x="741" y="1936"/>
                  </a:lnTo>
                  <a:lnTo>
                    <a:pt x="580" y="1936"/>
                  </a:lnTo>
                  <a:lnTo>
                    <a:pt x="2414" y="1421"/>
                  </a:lnTo>
                  <a:lnTo>
                    <a:pt x="2350" y="1421"/>
                  </a:lnTo>
                  <a:lnTo>
                    <a:pt x="3637" y="1035"/>
                  </a:lnTo>
                  <a:lnTo>
                    <a:pt x="3540" y="1003"/>
                  </a:lnTo>
                  <a:cubicBezTo>
                    <a:pt x="3540" y="1003"/>
                    <a:pt x="3894" y="939"/>
                    <a:pt x="4087" y="906"/>
                  </a:cubicBezTo>
                  <a:lnTo>
                    <a:pt x="4151" y="939"/>
                  </a:lnTo>
                  <a:lnTo>
                    <a:pt x="4151" y="906"/>
                  </a:lnTo>
                  <a:lnTo>
                    <a:pt x="4248" y="939"/>
                  </a:lnTo>
                  <a:lnTo>
                    <a:pt x="4280" y="906"/>
                  </a:lnTo>
                  <a:lnTo>
                    <a:pt x="4409" y="939"/>
                  </a:lnTo>
                  <a:lnTo>
                    <a:pt x="4409" y="906"/>
                  </a:lnTo>
                  <a:lnTo>
                    <a:pt x="4473" y="939"/>
                  </a:lnTo>
                  <a:lnTo>
                    <a:pt x="4505" y="874"/>
                  </a:lnTo>
                  <a:lnTo>
                    <a:pt x="4602" y="906"/>
                  </a:lnTo>
                  <a:lnTo>
                    <a:pt x="4602" y="842"/>
                  </a:lnTo>
                  <a:lnTo>
                    <a:pt x="4666" y="842"/>
                  </a:lnTo>
                  <a:lnTo>
                    <a:pt x="4666" y="778"/>
                  </a:lnTo>
                  <a:lnTo>
                    <a:pt x="4731" y="745"/>
                  </a:lnTo>
                  <a:cubicBezTo>
                    <a:pt x="4795" y="713"/>
                    <a:pt x="4859" y="649"/>
                    <a:pt x="4892" y="585"/>
                  </a:cubicBezTo>
                  <a:lnTo>
                    <a:pt x="4892" y="585"/>
                  </a:lnTo>
                  <a:cubicBezTo>
                    <a:pt x="4859" y="681"/>
                    <a:pt x="4795" y="745"/>
                    <a:pt x="4731" y="810"/>
                  </a:cubicBezTo>
                  <a:lnTo>
                    <a:pt x="4731" y="874"/>
                  </a:lnTo>
                  <a:lnTo>
                    <a:pt x="4698" y="906"/>
                  </a:lnTo>
                  <a:lnTo>
                    <a:pt x="4634" y="906"/>
                  </a:lnTo>
                  <a:lnTo>
                    <a:pt x="4602" y="939"/>
                  </a:lnTo>
                  <a:lnTo>
                    <a:pt x="4570" y="939"/>
                  </a:lnTo>
                  <a:lnTo>
                    <a:pt x="4538" y="971"/>
                  </a:lnTo>
                  <a:lnTo>
                    <a:pt x="4473" y="971"/>
                  </a:lnTo>
                  <a:lnTo>
                    <a:pt x="4441" y="1035"/>
                  </a:lnTo>
                  <a:lnTo>
                    <a:pt x="4409" y="1035"/>
                  </a:lnTo>
                  <a:lnTo>
                    <a:pt x="4377" y="1067"/>
                  </a:lnTo>
                  <a:lnTo>
                    <a:pt x="4312" y="1035"/>
                  </a:lnTo>
                  <a:lnTo>
                    <a:pt x="4312" y="1067"/>
                  </a:lnTo>
                  <a:lnTo>
                    <a:pt x="4280" y="1067"/>
                  </a:lnTo>
                  <a:lnTo>
                    <a:pt x="4280" y="1099"/>
                  </a:lnTo>
                  <a:lnTo>
                    <a:pt x="4216" y="1099"/>
                  </a:lnTo>
                  <a:cubicBezTo>
                    <a:pt x="4119" y="1132"/>
                    <a:pt x="4055" y="1164"/>
                    <a:pt x="3958" y="1196"/>
                  </a:cubicBezTo>
                  <a:cubicBezTo>
                    <a:pt x="4049" y="1173"/>
                    <a:pt x="4140" y="1150"/>
                    <a:pt x="4231" y="1150"/>
                  </a:cubicBezTo>
                  <a:cubicBezTo>
                    <a:pt x="4269" y="1150"/>
                    <a:pt x="4307" y="1154"/>
                    <a:pt x="4345" y="1164"/>
                  </a:cubicBezTo>
                  <a:cubicBezTo>
                    <a:pt x="4538" y="1164"/>
                    <a:pt x="4731" y="1132"/>
                    <a:pt x="4892" y="1067"/>
                  </a:cubicBezTo>
                  <a:cubicBezTo>
                    <a:pt x="5117" y="971"/>
                    <a:pt x="5278" y="745"/>
                    <a:pt x="5245" y="488"/>
                  </a:cubicBezTo>
                  <a:cubicBezTo>
                    <a:pt x="5245" y="231"/>
                    <a:pt x="5085" y="38"/>
                    <a:pt x="4859" y="5"/>
                  </a:cubicBezTo>
                  <a:cubicBezTo>
                    <a:pt x="4827" y="2"/>
                    <a:pt x="4795" y="1"/>
                    <a:pt x="47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7" name="Google Shape;1137;p65"/>
            <p:cNvSpPr/>
            <p:nvPr/>
          </p:nvSpPr>
          <p:spPr>
            <a:xfrm>
              <a:off x="3932730" y="20798"/>
              <a:ext cx="86024" cy="78620"/>
            </a:xfrm>
            <a:custGeom>
              <a:avLst/>
              <a:gdLst/>
              <a:ahLst/>
              <a:cxnLst/>
              <a:rect l="l" t="t" r="r" b="b"/>
              <a:pathLst>
                <a:path w="1127" h="1030" extrusionOk="0">
                  <a:moveTo>
                    <a:pt x="754" y="1"/>
                  </a:moveTo>
                  <a:cubicBezTo>
                    <a:pt x="596" y="1"/>
                    <a:pt x="406" y="93"/>
                    <a:pt x="257" y="242"/>
                  </a:cubicBezTo>
                  <a:cubicBezTo>
                    <a:pt x="64" y="499"/>
                    <a:pt x="0" y="789"/>
                    <a:pt x="161" y="949"/>
                  </a:cubicBezTo>
                  <a:cubicBezTo>
                    <a:pt x="227" y="1004"/>
                    <a:pt x="304" y="1029"/>
                    <a:pt x="386" y="1029"/>
                  </a:cubicBezTo>
                  <a:cubicBezTo>
                    <a:pt x="544" y="1029"/>
                    <a:pt x="721" y="937"/>
                    <a:pt x="869" y="789"/>
                  </a:cubicBezTo>
                  <a:cubicBezTo>
                    <a:pt x="1094" y="531"/>
                    <a:pt x="1126" y="242"/>
                    <a:pt x="965" y="81"/>
                  </a:cubicBezTo>
                  <a:cubicBezTo>
                    <a:pt x="910" y="26"/>
                    <a:pt x="837" y="1"/>
                    <a:pt x="7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8" name="Google Shape;1138;p65"/>
            <p:cNvSpPr/>
            <p:nvPr/>
          </p:nvSpPr>
          <p:spPr>
            <a:xfrm>
              <a:off x="3957232" y="-7445"/>
              <a:ext cx="88543" cy="59003"/>
            </a:xfrm>
            <a:custGeom>
              <a:avLst/>
              <a:gdLst/>
              <a:ahLst/>
              <a:cxnLst/>
              <a:rect l="l" t="t" r="r" b="b"/>
              <a:pathLst>
                <a:path w="1160" h="773" extrusionOk="0">
                  <a:moveTo>
                    <a:pt x="548" y="0"/>
                  </a:moveTo>
                  <a:cubicBezTo>
                    <a:pt x="483" y="32"/>
                    <a:pt x="419" y="32"/>
                    <a:pt x="323" y="97"/>
                  </a:cubicBezTo>
                  <a:lnTo>
                    <a:pt x="387" y="32"/>
                  </a:lnTo>
                  <a:cubicBezTo>
                    <a:pt x="355" y="32"/>
                    <a:pt x="290" y="65"/>
                    <a:pt x="258" y="65"/>
                  </a:cubicBezTo>
                  <a:cubicBezTo>
                    <a:pt x="162" y="225"/>
                    <a:pt x="65" y="386"/>
                    <a:pt x="1" y="579"/>
                  </a:cubicBezTo>
                  <a:cubicBezTo>
                    <a:pt x="1" y="579"/>
                    <a:pt x="194" y="451"/>
                    <a:pt x="258" y="419"/>
                  </a:cubicBezTo>
                  <a:cubicBezTo>
                    <a:pt x="280" y="408"/>
                    <a:pt x="301" y="404"/>
                    <a:pt x="324" y="404"/>
                  </a:cubicBezTo>
                  <a:cubicBezTo>
                    <a:pt x="369" y="404"/>
                    <a:pt x="419" y="419"/>
                    <a:pt x="483" y="419"/>
                  </a:cubicBezTo>
                  <a:cubicBezTo>
                    <a:pt x="580" y="451"/>
                    <a:pt x="677" y="483"/>
                    <a:pt x="773" y="547"/>
                  </a:cubicBezTo>
                  <a:lnTo>
                    <a:pt x="741" y="483"/>
                  </a:lnTo>
                  <a:lnTo>
                    <a:pt x="741" y="483"/>
                  </a:lnTo>
                  <a:cubicBezTo>
                    <a:pt x="805" y="515"/>
                    <a:pt x="902" y="547"/>
                    <a:pt x="998" y="612"/>
                  </a:cubicBezTo>
                  <a:cubicBezTo>
                    <a:pt x="1063" y="644"/>
                    <a:pt x="1095" y="708"/>
                    <a:pt x="1095" y="772"/>
                  </a:cubicBezTo>
                  <a:cubicBezTo>
                    <a:pt x="1095" y="676"/>
                    <a:pt x="1063" y="579"/>
                    <a:pt x="1063" y="483"/>
                  </a:cubicBezTo>
                  <a:cubicBezTo>
                    <a:pt x="1063" y="451"/>
                    <a:pt x="1063" y="419"/>
                    <a:pt x="1063" y="386"/>
                  </a:cubicBezTo>
                  <a:lnTo>
                    <a:pt x="1159" y="419"/>
                  </a:lnTo>
                  <a:cubicBezTo>
                    <a:pt x="1095" y="322"/>
                    <a:pt x="998" y="225"/>
                    <a:pt x="902" y="161"/>
                  </a:cubicBezTo>
                  <a:cubicBezTo>
                    <a:pt x="870" y="129"/>
                    <a:pt x="805" y="97"/>
                    <a:pt x="741" y="97"/>
                  </a:cubicBezTo>
                  <a:lnTo>
                    <a:pt x="805" y="65"/>
                  </a:lnTo>
                  <a:cubicBezTo>
                    <a:pt x="741" y="32"/>
                    <a:pt x="644" y="0"/>
                    <a:pt x="5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</p:grpSp>
      <p:grpSp>
        <p:nvGrpSpPr>
          <p:cNvPr id="368" name="Google Shape;561;p41"/>
          <p:cNvGrpSpPr/>
          <p:nvPr/>
        </p:nvGrpSpPr>
        <p:grpSpPr>
          <a:xfrm>
            <a:off x="6147411" y="352539"/>
            <a:ext cx="2246331" cy="4900921"/>
            <a:chOff x="-114450" y="-16525"/>
            <a:chExt cx="2899575" cy="5212075"/>
          </a:xfrm>
        </p:grpSpPr>
        <p:grpSp>
          <p:nvGrpSpPr>
            <p:cNvPr id="369" name="Google Shape;562;p41"/>
            <p:cNvGrpSpPr/>
            <p:nvPr/>
          </p:nvGrpSpPr>
          <p:grpSpPr>
            <a:xfrm>
              <a:off x="-114450" y="-16525"/>
              <a:ext cx="2899575" cy="5212075"/>
              <a:chOff x="-114450" y="-16525"/>
              <a:chExt cx="2899575" cy="5212075"/>
            </a:xfrm>
          </p:grpSpPr>
          <p:grpSp>
            <p:nvGrpSpPr>
              <p:cNvPr id="372" name="Google Shape;563;p41"/>
              <p:cNvGrpSpPr/>
              <p:nvPr/>
            </p:nvGrpSpPr>
            <p:grpSpPr>
              <a:xfrm>
                <a:off x="-114450" y="-16525"/>
                <a:ext cx="2899575" cy="5212075"/>
                <a:chOff x="2352700" y="238125"/>
                <a:chExt cx="2899575" cy="5212075"/>
              </a:xfrm>
            </p:grpSpPr>
            <p:sp>
              <p:nvSpPr>
                <p:cNvPr id="375" name="Google Shape;564;p41"/>
                <p:cNvSpPr/>
                <p:nvPr/>
              </p:nvSpPr>
              <p:spPr>
                <a:xfrm>
                  <a:off x="4344275" y="1712225"/>
                  <a:ext cx="254200" cy="106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8" h="42609" extrusionOk="0">
                      <a:moveTo>
                        <a:pt x="4259" y="0"/>
                      </a:moveTo>
                      <a:cubicBezTo>
                        <a:pt x="1839" y="0"/>
                        <a:pt x="1" y="1847"/>
                        <a:pt x="60" y="4415"/>
                      </a:cubicBezTo>
                      <a:lnTo>
                        <a:pt x="894" y="37705"/>
                      </a:lnTo>
                      <a:cubicBezTo>
                        <a:pt x="961" y="40074"/>
                        <a:pt x="3096" y="42609"/>
                        <a:pt x="5664" y="42609"/>
                      </a:cubicBezTo>
                      <a:cubicBezTo>
                        <a:pt x="8166" y="42609"/>
                        <a:pt x="10168" y="40140"/>
                        <a:pt x="10134" y="37839"/>
                      </a:cubicBezTo>
                      <a:lnTo>
                        <a:pt x="10134" y="6249"/>
                      </a:lnTo>
                      <a:cubicBezTo>
                        <a:pt x="10134" y="3514"/>
                        <a:pt x="7899" y="545"/>
                        <a:pt x="5131" y="78"/>
                      </a:cubicBezTo>
                      <a:cubicBezTo>
                        <a:pt x="4833" y="26"/>
                        <a:pt x="4542" y="0"/>
                        <a:pt x="425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6" name="Google Shape;565;p41"/>
                <p:cNvSpPr/>
                <p:nvPr/>
              </p:nvSpPr>
              <p:spPr>
                <a:xfrm>
                  <a:off x="3886275" y="285650"/>
                  <a:ext cx="823950" cy="717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58" h="28688" extrusionOk="0">
                      <a:moveTo>
                        <a:pt x="1268" y="0"/>
                      </a:moveTo>
                      <a:cubicBezTo>
                        <a:pt x="1402" y="6071"/>
                        <a:pt x="1468" y="18247"/>
                        <a:pt x="1" y="28688"/>
                      </a:cubicBezTo>
                      <a:lnTo>
                        <a:pt x="32957" y="28688"/>
                      </a:lnTo>
                      <a:cubicBezTo>
                        <a:pt x="32957" y="28688"/>
                        <a:pt x="32124" y="21649"/>
                        <a:pt x="31657" y="13176"/>
                      </a:cubicBezTo>
                      <a:cubicBezTo>
                        <a:pt x="31456" y="8773"/>
                        <a:pt x="31623" y="4370"/>
                        <a:pt x="32124" y="0"/>
                      </a:cubicBez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7" name="Google Shape;566;p41"/>
                <p:cNvSpPr/>
                <p:nvPr/>
              </p:nvSpPr>
              <p:spPr>
                <a:xfrm>
                  <a:off x="3715325" y="720125"/>
                  <a:ext cx="1504750" cy="138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190" h="55284" extrusionOk="0">
                      <a:moveTo>
                        <a:pt x="23617" y="0"/>
                      </a:moveTo>
                      <a:cubicBezTo>
                        <a:pt x="2369" y="0"/>
                        <a:pt x="0" y="12276"/>
                        <a:pt x="0" y="25252"/>
                      </a:cubicBezTo>
                      <a:cubicBezTo>
                        <a:pt x="0" y="35960"/>
                        <a:pt x="4070" y="33591"/>
                        <a:pt x="14744" y="38728"/>
                      </a:cubicBezTo>
                      <a:cubicBezTo>
                        <a:pt x="23784" y="43031"/>
                        <a:pt x="25218" y="44099"/>
                        <a:pt x="25452" y="53706"/>
                      </a:cubicBezTo>
                      <a:cubicBezTo>
                        <a:pt x="29054" y="55136"/>
                        <a:pt x="33162" y="55283"/>
                        <a:pt x="34701" y="55283"/>
                      </a:cubicBezTo>
                      <a:cubicBezTo>
                        <a:pt x="35099" y="55283"/>
                        <a:pt x="35326" y="55273"/>
                        <a:pt x="35326" y="55273"/>
                      </a:cubicBezTo>
                      <a:cubicBezTo>
                        <a:pt x="35326" y="55273"/>
                        <a:pt x="35159" y="36493"/>
                        <a:pt x="38828" y="30255"/>
                      </a:cubicBezTo>
                      <a:cubicBezTo>
                        <a:pt x="39888" y="28447"/>
                        <a:pt x="40751" y="27708"/>
                        <a:pt x="41553" y="27708"/>
                      </a:cubicBezTo>
                      <a:cubicBezTo>
                        <a:pt x="44864" y="27708"/>
                        <a:pt x="47146" y="40304"/>
                        <a:pt x="58075" y="42264"/>
                      </a:cubicBezTo>
                      <a:cubicBezTo>
                        <a:pt x="58173" y="42281"/>
                        <a:pt x="58271" y="42290"/>
                        <a:pt x="58366" y="42290"/>
                      </a:cubicBezTo>
                      <a:cubicBezTo>
                        <a:pt x="59373" y="42290"/>
                        <a:pt x="60190" y="41365"/>
                        <a:pt x="59977" y="40329"/>
                      </a:cubicBezTo>
                      <a:cubicBezTo>
                        <a:pt x="59610" y="38028"/>
                        <a:pt x="56441" y="31957"/>
                        <a:pt x="55440" y="29355"/>
                      </a:cubicBezTo>
                      <a:cubicBezTo>
                        <a:pt x="46167" y="5204"/>
                        <a:pt x="34992" y="0"/>
                        <a:pt x="2361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8" name="Google Shape;567;p41"/>
                <p:cNvSpPr/>
                <p:nvPr/>
              </p:nvSpPr>
              <p:spPr>
                <a:xfrm>
                  <a:off x="3715325" y="1068625"/>
                  <a:ext cx="759725" cy="946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89" h="37865" extrusionOk="0">
                      <a:moveTo>
                        <a:pt x="8048" y="1"/>
                      </a:moveTo>
                      <a:cubicBezTo>
                        <a:pt x="5973" y="1"/>
                        <a:pt x="4142" y="1089"/>
                        <a:pt x="3570" y="2806"/>
                      </a:cubicBezTo>
                      <a:lnTo>
                        <a:pt x="0" y="12213"/>
                      </a:lnTo>
                      <a:cubicBezTo>
                        <a:pt x="201" y="20552"/>
                        <a:pt x="3336" y="20152"/>
                        <a:pt x="10842" y="23054"/>
                      </a:cubicBezTo>
                      <a:cubicBezTo>
                        <a:pt x="12109" y="23421"/>
                        <a:pt x="13343" y="23921"/>
                        <a:pt x="14544" y="24488"/>
                      </a:cubicBezTo>
                      <a:cubicBezTo>
                        <a:pt x="17413" y="25889"/>
                        <a:pt x="19481" y="26956"/>
                        <a:pt x="21015" y="28091"/>
                      </a:cubicBezTo>
                      <a:cubicBezTo>
                        <a:pt x="24151" y="30259"/>
                        <a:pt x="25085" y="32527"/>
                        <a:pt x="25352" y="37864"/>
                      </a:cubicBezTo>
                      <a:cubicBezTo>
                        <a:pt x="26953" y="37097"/>
                        <a:pt x="28054" y="35596"/>
                        <a:pt x="28254" y="33828"/>
                      </a:cubicBezTo>
                      <a:lnTo>
                        <a:pt x="30122" y="7909"/>
                      </a:lnTo>
                      <a:cubicBezTo>
                        <a:pt x="30389" y="5574"/>
                        <a:pt x="28254" y="3373"/>
                        <a:pt x="25419" y="3073"/>
                      </a:cubicBezTo>
                      <a:cubicBezTo>
                        <a:pt x="25188" y="3045"/>
                        <a:pt x="24959" y="3031"/>
                        <a:pt x="24731" y="3031"/>
                      </a:cubicBezTo>
                      <a:cubicBezTo>
                        <a:pt x="23308" y="3031"/>
                        <a:pt x="21950" y="3563"/>
                        <a:pt x="20915" y="4540"/>
                      </a:cubicBezTo>
                      <a:cubicBezTo>
                        <a:pt x="20148" y="3173"/>
                        <a:pt x="18814" y="2239"/>
                        <a:pt x="17279" y="1939"/>
                      </a:cubicBezTo>
                      <a:cubicBezTo>
                        <a:pt x="16916" y="1862"/>
                        <a:pt x="16548" y="1825"/>
                        <a:pt x="16181" y="1825"/>
                      </a:cubicBezTo>
                      <a:cubicBezTo>
                        <a:pt x="15103" y="1825"/>
                        <a:pt x="14040" y="2150"/>
                        <a:pt x="13143" y="2772"/>
                      </a:cubicBezTo>
                      <a:cubicBezTo>
                        <a:pt x="12376" y="1572"/>
                        <a:pt x="11208" y="671"/>
                        <a:pt x="9841" y="271"/>
                      </a:cubicBezTo>
                      <a:cubicBezTo>
                        <a:pt x="9239" y="87"/>
                        <a:pt x="8634" y="1"/>
                        <a:pt x="8048" y="1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9" name="Google Shape;568;p41"/>
                <p:cNvSpPr/>
                <p:nvPr/>
              </p:nvSpPr>
              <p:spPr>
                <a:xfrm>
                  <a:off x="5086300" y="1514025"/>
                  <a:ext cx="118450" cy="17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8" h="7191" extrusionOk="0">
                      <a:moveTo>
                        <a:pt x="1635" y="1"/>
                      </a:moveTo>
                      <a:cubicBezTo>
                        <a:pt x="501" y="768"/>
                        <a:pt x="1" y="2202"/>
                        <a:pt x="401" y="3536"/>
                      </a:cubicBezTo>
                      <a:cubicBezTo>
                        <a:pt x="906" y="5304"/>
                        <a:pt x="2785" y="7191"/>
                        <a:pt x="4455" y="7191"/>
                      </a:cubicBezTo>
                      <a:cubicBezTo>
                        <a:pt x="4550" y="7191"/>
                        <a:pt x="4644" y="7185"/>
                        <a:pt x="4737" y="7172"/>
                      </a:cubicBezTo>
                      <a:cubicBezTo>
                        <a:pt x="4070" y="5204"/>
                        <a:pt x="2702" y="2302"/>
                        <a:pt x="1635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0" name="Google Shape;569;p41"/>
                <p:cNvSpPr/>
                <p:nvPr/>
              </p:nvSpPr>
              <p:spPr>
                <a:xfrm>
                  <a:off x="4114775" y="1174750"/>
                  <a:ext cx="320250" cy="854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10" h="34184" extrusionOk="0">
                      <a:moveTo>
                        <a:pt x="8177" y="1"/>
                      </a:moveTo>
                      <a:cubicBezTo>
                        <a:pt x="5976" y="1"/>
                        <a:pt x="4052" y="1629"/>
                        <a:pt x="3803" y="3865"/>
                      </a:cubicBezTo>
                      <a:lnTo>
                        <a:pt x="234" y="28649"/>
                      </a:lnTo>
                      <a:cubicBezTo>
                        <a:pt x="1" y="31418"/>
                        <a:pt x="2035" y="33886"/>
                        <a:pt x="4804" y="34153"/>
                      </a:cubicBezTo>
                      <a:cubicBezTo>
                        <a:pt x="4991" y="34173"/>
                        <a:pt x="5177" y="34183"/>
                        <a:pt x="5362" y="34183"/>
                      </a:cubicBezTo>
                      <a:cubicBezTo>
                        <a:pt x="7901" y="34183"/>
                        <a:pt x="10097" y="32298"/>
                        <a:pt x="10408" y="29716"/>
                      </a:cubicBezTo>
                      <a:lnTo>
                        <a:pt x="12609" y="4799"/>
                      </a:lnTo>
                      <a:cubicBezTo>
                        <a:pt x="12810" y="2397"/>
                        <a:pt x="11075" y="262"/>
                        <a:pt x="8673" y="29"/>
                      </a:cubicBezTo>
                      <a:cubicBezTo>
                        <a:pt x="8507" y="10"/>
                        <a:pt x="8341" y="1"/>
                        <a:pt x="8177" y="1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1" name="Google Shape;570;p41"/>
                <p:cNvSpPr/>
                <p:nvPr/>
              </p:nvSpPr>
              <p:spPr>
                <a:xfrm>
                  <a:off x="4114775" y="1183800"/>
                  <a:ext cx="203500" cy="845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0" h="33812" extrusionOk="0">
                      <a:moveTo>
                        <a:pt x="6472" y="0"/>
                      </a:moveTo>
                      <a:cubicBezTo>
                        <a:pt x="5004" y="601"/>
                        <a:pt x="3970" y="1935"/>
                        <a:pt x="3803" y="3503"/>
                      </a:cubicBezTo>
                      <a:lnTo>
                        <a:pt x="234" y="28287"/>
                      </a:lnTo>
                      <a:cubicBezTo>
                        <a:pt x="1" y="31056"/>
                        <a:pt x="2035" y="33524"/>
                        <a:pt x="4804" y="33791"/>
                      </a:cubicBezTo>
                      <a:cubicBezTo>
                        <a:pt x="4963" y="33805"/>
                        <a:pt x="5123" y="33811"/>
                        <a:pt x="5283" y="33811"/>
                      </a:cubicBezTo>
                      <a:cubicBezTo>
                        <a:pt x="6295" y="33811"/>
                        <a:pt x="7304" y="33538"/>
                        <a:pt x="8140" y="32990"/>
                      </a:cubicBezTo>
                      <a:lnTo>
                        <a:pt x="8140" y="32990"/>
                      </a:lnTo>
                      <a:cubicBezTo>
                        <a:pt x="7495" y="33259"/>
                        <a:pt x="6785" y="33419"/>
                        <a:pt x="6063" y="33419"/>
                      </a:cubicBezTo>
                      <a:cubicBezTo>
                        <a:pt x="5888" y="33419"/>
                        <a:pt x="5713" y="33410"/>
                        <a:pt x="5538" y="33391"/>
                      </a:cubicBezTo>
                      <a:cubicBezTo>
                        <a:pt x="2769" y="33124"/>
                        <a:pt x="734" y="30655"/>
                        <a:pt x="1001" y="27887"/>
                      </a:cubicBezTo>
                      <a:lnTo>
                        <a:pt x="4537" y="3102"/>
                      </a:lnTo>
                      <a:cubicBezTo>
                        <a:pt x="4671" y="1835"/>
                        <a:pt x="5371" y="701"/>
                        <a:pt x="6472" y="0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2" name="Google Shape;571;p41"/>
                <p:cNvSpPr/>
                <p:nvPr/>
              </p:nvSpPr>
              <p:spPr>
                <a:xfrm>
                  <a:off x="3887950" y="1154350"/>
                  <a:ext cx="345275" cy="748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11" h="29921" extrusionOk="0">
                      <a:moveTo>
                        <a:pt x="9309" y="0"/>
                      </a:moveTo>
                      <a:cubicBezTo>
                        <a:pt x="7384" y="0"/>
                        <a:pt x="5682" y="1347"/>
                        <a:pt x="5271" y="3313"/>
                      </a:cubicBezTo>
                      <a:lnTo>
                        <a:pt x="501" y="24261"/>
                      </a:lnTo>
                      <a:cubicBezTo>
                        <a:pt x="0" y="26830"/>
                        <a:pt x="1668" y="29332"/>
                        <a:pt x="4237" y="29832"/>
                      </a:cubicBezTo>
                      <a:cubicBezTo>
                        <a:pt x="4544" y="29892"/>
                        <a:pt x="4850" y="29921"/>
                        <a:pt x="5152" y="29921"/>
                      </a:cubicBezTo>
                      <a:cubicBezTo>
                        <a:pt x="7375" y="29921"/>
                        <a:pt x="9367" y="28357"/>
                        <a:pt x="9807" y="26096"/>
                      </a:cubicBezTo>
                      <a:lnTo>
                        <a:pt x="13377" y="4914"/>
                      </a:lnTo>
                      <a:cubicBezTo>
                        <a:pt x="13810" y="2679"/>
                        <a:pt x="12343" y="511"/>
                        <a:pt x="10108" y="77"/>
                      </a:cubicBezTo>
                      <a:cubicBezTo>
                        <a:pt x="9839" y="25"/>
                        <a:pt x="9572" y="0"/>
                        <a:pt x="9309" y="0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3" name="Google Shape;572;p41"/>
                <p:cNvSpPr/>
                <p:nvPr/>
              </p:nvSpPr>
              <p:spPr>
                <a:xfrm>
                  <a:off x="3889625" y="1183800"/>
                  <a:ext cx="226850" cy="71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74" h="28756" extrusionOk="0">
                      <a:moveTo>
                        <a:pt x="6371" y="0"/>
                      </a:moveTo>
                      <a:lnTo>
                        <a:pt x="6371" y="0"/>
                      </a:lnTo>
                      <a:cubicBezTo>
                        <a:pt x="5771" y="567"/>
                        <a:pt x="5371" y="1334"/>
                        <a:pt x="5204" y="2135"/>
                      </a:cubicBezTo>
                      <a:lnTo>
                        <a:pt x="467" y="23083"/>
                      </a:lnTo>
                      <a:cubicBezTo>
                        <a:pt x="0" y="25318"/>
                        <a:pt x="1201" y="27520"/>
                        <a:pt x="3302" y="28387"/>
                      </a:cubicBezTo>
                      <a:cubicBezTo>
                        <a:pt x="3894" y="28635"/>
                        <a:pt x="4516" y="28755"/>
                        <a:pt x="5132" y="28755"/>
                      </a:cubicBezTo>
                      <a:cubicBezTo>
                        <a:pt x="6669" y="28755"/>
                        <a:pt x="8168" y="28010"/>
                        <a:pt x="9073" y="26652"/>
                      </a:cubicBezTo>
                      <a:lnTo>
                        <a:pt x="9073" y="26652"/>
                      </a:lnTo>
                      <a:cubicBezTo>
                        <a:pt x="8155" y="27598"/>
                        <a:pt x="6909" y="28105"/>
                        <a:pt x="5636" y="28105"/>
                      </a:cubicBezTo>
                      <a:cubicBezTo>
                        <a:pt x="5337" y="28105"/>
                        <a:pt x="5036" y="28077"/>
                        <a:pt x="4737" y="28020"/>
                      </a:cubicBezTo>
                      <a:cubicBezTo>
                        <a:pt x="2168" y="27486"/>
                        <a:pt x="500" y="25018"/>
                        <a:pt x="967" y="22449"/>
                      </a:cubicBezTo>
                      <a:lnTo>
                        <a:pt x="5771" y="1468"/>
                      </a:lnTo>
                      <a:cubicBezTo>
                        <a:pt x="5871" y="934"/>
                        <a:pt x="6071" y="434"/>
                        <a:pt x="6371" y="0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4" name="Google Shape;573;p41"/>
                <p:cNvSpPr/>
                <p:nvPr/>
              </p:nvSpPr>
              <p:spPr>
                <a:xfrm>
                  <a:off x="3674450" y="1113375"/>
                  <a:ext cx="371975" cy="66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79" h="26426" extrusionOk="0">
                      <a:moveTo>
                        <a:pt x="10266" y="1"/>
                      </a:moveTo>
                      <a:cubicBezTo>
                        <a:pt x="8495" y="1"/>
                        <a:pt x="6883" y="1153"/>
                        <a:pt x="6339" y="2951"/>
                      </a:cubicBezTo>
                      <a:lnTo>
                        <a:pt x="768" y="20330"/>
                      </a:lnTo>
                      <a:cubicBezTo>
                        <a:pt x="1" y="22831"/>
                        <a:pt x="1435" y="25467"/>
                        <a:pt x="3937" y="26234"/>
                      </a:cubicBezTo>
                      <a:cubicBezTo>
                        <a:pt x="4380" y="26364"/>
                        <a:pt x="4829" y="26426"/>
                        <a:pt x="5271" y="26426"/>
                      </a:cubicBezTo>
                      <a:cubicBezTo>
                        <a:pt x="7324" y="26426"/>
                        <a:pt x="9238" y="25090"/>
                        <a:pt x="9841" y="23032"/>
                      </a:cubicBezTo>
                      <a:lnTo>
                        <a:pt x="14211" y="5319"/>
                      </a:lnTo>
                      <a:cubicBezTo>
                        <a:pt x="14878" y="3117"/>
                        <a:pt x="13644" y="849"/>
                        <a:pt x="11476" y="182"/>
                      </a:cubicBezTo>
                      <a:cubicBezTo>
                        <a:pt x="11071" y="59"/>
                        <a:pt x="10665" y="1"/>
                        <a:pt x="10266" y="1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5" name="Google Shape;574;p41"/>
                <p:cNvSpPr/>
                <p:nvPr/>
              </p:nvSpPr>
              <p:spPr>
                <a:xfrm>
                  <a:off x="3882100" y="238125"/>
                  <a:ext cx="875650" cy="376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026" h="15045" extrusionOk="0">
                      <a:moveTo>
                        <a:pt x="1" y="0"/>
                      </a:moveTo>
                      <a:lnTo>
                        <a:pt x="1" y="15044"/>
                      </a:lnTo>
                      <a:lnTo>
                        <a:pt x="35026" y="13843"/>
                      </a:lnTo>
                      <a:lnTo>
                        <a:pt x="34025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6" name="Google Shape;575;p41"/>
                <p:cNvSpPr/>
                <p:nvPr/>
              </p:nvSpPr>
              <p:spPr>
                <a:xfrm>
                  <a:off x="3847925" y="238125"/>
                  <a:ext cx="942350" cy="25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94" h="10241" extrusionOk="0">
                      <a:moveTo>
                        <a:pt x="0" y="0"/>
                      </a:moveTo>
                      <a:lnTo>
                        <a:pt x="0" y="10241"/>
                      </a:lnTo>
                      <a:lnTo>
                        <a:pt x="37694" y="7539"/>
                      </a:lnTo>
                      <a:lnTo>
                        <a:pt x="37694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7" name="Google Shape;576;p41"/>
                <p:cNvSpPr/>
                <p:nvPr/>
              </p:nvSpPr>
              <p:spPr>
                <a:xfrm>
                  <a:off x="3859600" y="1149150"/>
                  <a:ext cx="150125" cy="121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4874" extrusionOk="0">
                      <a:moveTo>
                        <a:pt x="2556" y="1"/>
                      </a:moveTo>
                      <a:cubicBezTo>
                        <a:pt x="1489" y="1"/>
                        <a:pt x="499" y="750"/>
                        <a:pt x="267" y="1853"/>
                      </a:cubicBezTo>
                      <a:cubicBezTo>
                        <a:pt x="0" y="3087"/>
                        <a:pt x="801" y="4355"/>
                        <a:pt x="2035" y="4622"/>
                      </a:cubicBezTo>
                      <a:lnTo>
                        <a:pt x="2936" y="4822"/>
                      </a:lnTo>
                      <a:cubicBezTo>
                        <a:pt x="3100" y="4856"/>
                        <a:pt x="3265" y="4873"/>
                        <a:pt x="3427" y="4873"/>
                      </a:cubicBezTo>
                      <a:cubicBezTo>
                        <a:pt x="4515" y="4873"/>
                        <a:pt x="5505" y="4124"/>
                        <a:pt x="5738" y="3021"/>
                      </a:cubicBezTo>
                      <a:cubicBezTo>
                        <a:pt x="6005" y="1753"/>
                        <a:pt x="5204" y="519"/>
                        <a:pt x="3936" y="252"/>
                      </a:cubicBezTo>
                      <a:lnTo>
                        <a:pt x="3036" y="52"/>
                      </a:lnTo>
                      <a:cubicBezTo>
                        <a:pt x="2876" y="17"/>
                        <a:pt x="2715" y="1"/>
                        <a:pt x="2556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8" name="Google Shape;577;p41"/>
                <p:cNvSpPr/>
                <p:nvPr/>
              </p:nvSpPr>
              <p:spPr>
                <a:xfrm>
                  <a:off x="4046400" y="1192225"/>
                  <a:ext cx="148450" cy="121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8" h="4840" extrusionOk="0">
                      <a:moveTo>
                        <a:pt x="2559" y="0"/>
                      </a:moveTo>
                      <a:cubicBezTo>
                        <a:pt x="1432" y="0"/>
                        <a:pt x="411" y="790"/>
                        <a:pt x="200" y="1931"/>
                      </a:cubicBezTo>
                      <a:cubicBezTo>
                        <a:pt x="0" y="3199"/>
                        <a:pt x="834" y="4400"/>
                        <a:pt x="2102" y="4633"/>
                      </a:cubicBezTo>
                      <a:lnTo>
                        <a:pt x="3002" y="4800"/>
                      </a:lnTo>
                      <a:cubicBezTo>
                        <a:pt x="3146" y="4827"/>
                        <a:pt x="3288" y="4839"/>
                        <a:pt x="3429" y="4839"/>
                      </a:cubicBezTo>
                      <a:cubicBezTo>
                        <a:pt x="4529" y="4839"/>
                        <a:pt x="5497" y="4056"/>
                        <a:pt x="5704" y="2932"/>
                      </a:cubicBezTo>
                      <a:cubicBezTo>
                        <a:pt x="5938" y="1665"/>
                        <a:pt x="5104" y="430"/>
                        <a:pt x="3836" y="197"/>
                      </a:cubicBezTo>
                      <a:lnTo>
                        <a:pt x="2936" y="30"/>
                      </a:lnTo>
                      <a:cubicBezTo>
                        <a:pt x="2809" y="10"/>
                        <a:pt x="2683" y="0"/>
                        <a:pt x="255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9" name="Google Shape;578;p41"/>
                <p:cNvSpPr/>
                <p:nvPr/>
              </p:nvSpPr>
              <p:spPr>
                <a:xfrm>
                  <a:off x="4242375" y="1217700"/>
                  <a:ext cx="164300" cy="134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72" h="5394" extrusionOk="0">
                      <a:moveTo>
                        <a:pt x="2782" y="0"/>
                      </a:moveTo>
                      <a:cubicBezTo>
                        <a:pt x="1424" y="0"/>
                        <a:pt x="291" y="998"/>
                        <a:pt x="134" y="2380"/>
                      </a:cubicBezTo>
                      <a:cubicBezTo>
                        <a:pt x="0" y="3814"/>
                        <a:pt x="1034" y="5115"/>
                        <a:pt x="2502" y="5249"/>
                      </a:cubicBezTo>
                      <a:lnTo>
                        <a:pt x="3536" y="5382"/>
                      </a:lnTo>
                      <a:cubicBezTo>
                        <a:pt x="3619" y="5390"/>
                        <a:pt x="3702" y="5394"/>
                        <a:pt x="3784" y="5394"/>
                      </a:cubicBezTo>
                      <a:cubicBezTo>
                        <a:pt x="5147" y="5394"/>
                        <a:pt x="6312" y="4367"/>
                        <a:pt x="6438" y="3014"/>
                      </a:cubicBezTo>
                      <a:cubicBezTo>
                        <a:pt x="6571" y="1546"/>
                        <a:pt x="5537" y="279"/>
                        <a:pt x="4070" y="112"/>
                      </a:cubicBezTo>
                      <a:lnTo>
                        <a:pt x="3036" y="12"/>
                      </a:lnTo>
                      <a:cubicBezTo>
                        <a:pt x="2950" y="4"/>
                        <a:pt x="2865" y="0"/>
                        <a:pt x="278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0" name="Google Shape;579;p41"/>
                <p:cNvSpPr/>
                <p:nvPr/>
              </p:nvSpPr>
              <p:spPr>
                <a:xfrm>
                  <a:off x="3358400" y="4161750"/>
                  <a:ext cx="1074125" cy="1067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65" h="42698" extrusionOk="0">
                      <a:moveTo>
                        <a:pt x="19881" y="1"/>
                      </a:moveTo>
                      <a:cubicBezTo>
                        <a:pt x="19881" y="1"/>
                        <a:pt x="15445" y="5538"/>
                        <a:pt x="9708" y="11809"/>
                      </a:cubicBezTo>
                      <a:cubicBezTo>
                        <a:pt x="6705" y="15011"/>
                        <a:pt x="3470" y="17980"/>
                        <a:pt x="1" y="20682"/>
                      </a:cubicBezTo>
                      <a:lnTo>
                        <a:pt x="21616" y="42698"/>
                      </a:lnTo>
                      <a:cubicBezTo>
                        <a:pt x="25852" y="38328"/>
                        <a:pt x="34492" y="29789"/>
                        <a:pt x="42965" y="23518"/>
                      </a:cubicBezTo>
                      <a:lnTo>
                        <a:pt x="19881" y="1"/>
                      </a:ln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1" name="Google Shape;580;p41"/>
                <p:cNvSpPr/>
                <p:nvPr/>
              </p:nvSpPr>
              <p:spPr>
                <a:xfrm>
                  <a:off x="4577600" y="3220450"/>
                  <a:ext cx="674675" cy="50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87" h="20305" extrusionOk="0">
                      <a:moveTo>
                        <a:pt x="22041" y="0"/>
                      </a:moveTo>
                      <a:cubicBezTo>
                        <a:pt x="20776" y="0"/>
                        <a:pt x="19410" y="428"/>
                        <a:pt x="18214" y="1293"/>
                      </a:cubicBezTo>
                      <a:lnTo>
                        <a:pt x="3970" y="10300"/>
                      </a:lnTo>
                      <a:cubicBezTo>
                        <a:pt x="1001" y="12435"/>
                        <a:pt x="1" y="16104"/>
                        <a:pt x="1702" y="18439"/>
                      </a:cubicBezTo>
                      <a:cubicBezTo>
                        <a:pt x="2586" y="19676"/>
                        <a:pt x="4069" y="20305"/>
                        <a:pt x="5709" y="20305"/>
                      </a:cubicBezTo>
                      <a:cubicBezTo>
                        <a:pt x="7165" y="20305"/>
                        <a:pt x="8745" y="19810"/>
                        <a:pt x="10141" y="18806"/>
                      </a:cubicBezTo>
                      <a:lnTo>
                        <a:pt x="23551" y="8665"/>
                      </a:lnTo>
                      <a:cubicBezTo>
                        <a:pt x="26119" y="6797"/>
                        <a:pt x="26987" y="3628"/>
                        <a:pt x="25519" y="1594"/>
                      </a:cubicBezTo>
                      <a:cubicBezTo>
                        <a:pt x="24744" y="536"/>
                        <a:pt x="23456" y="0"/>
                        <a:pt x="2204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2" name="Google Shape;581;p41"/>
                <p:cNvSpPr/>
                <p:nvPr/>
              </p:nvSpPr>
              <p:spPr>
                <a:xfrm>
                  <a:off x="4577600" y="3342825"/>
                  <a:ext cx="313575" cy="385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43" h="15438" extrusionOk="0">
                      <a:moveTo>
                        <a:pt x="12543" y="1"/>
                      </a:moveTo>
                      <a:lnTo>
                        <a:pt x="3970" y="5438"/>
                      </a:lnTo>
                      <a:cubicBezTo>
                        <a:pt x="1001" y="7573"/>
                        <a:pt x="1" y="11242"/>
                        <a:pt x="1702" y="13577"/>
                      </a:cubicBezTo>
                      <a:cubicBezTo>
                        <a:pt x="2582" y="14810"/>
                        <a:pt x="4057" y="15438"/>
                        <a:pt x="5690" y="15438"/>
                      </a:cubicBezTo>
                      <a:cubicBezTo>
                        <a:pt x="7151" y="15438"/>
                        <a:pt x="8739" y="14935"/>
                        <a:pt x="10141" y="13911"/>
                      </a:cubicBezTo>
                      <a:lnTo>
                        <a:pt x="12543" y="12110"/>
                      </a:lnTo>
                      <a:lnTo>
                        <a:pt x="12543" y="1"/>
                      </a:ln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3" name="Google Shape;582;p41"/>
                <p:cNvSpPr/>
                <p:nvPr/>
              </p:nvSpPr>
              <p:spPr>
                <a:xfrm>
                  <a:off x="3708650" y="3240475"/>
                  <a:ext cx="1254250" cy="160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170" h="64066" extrusionOk="0">
                      <a:moveTo>
                        <a:pt x="11125" y="0"/>
                      </a:moveTo>
                      <a:cubicBezTo>
                        <a:pt x="10608" y="0"/>
                        <a:pt x="10091" y="242"/>
                        <a:pt x="9774" y="726"/>
                      </a:cubicBezTo>
                      <a:cubicBezTo>
                        <a:pt x="8407" y="2627"/>
                        <a:pt x="7039" y="9299"/>
                        <a:pt x="6305" y="12001"/>
                      </a:cubicBezTo>
                      <a:cubicBezTo>
                        <a:pt x="368" y="33583"/>
                        <a:pt x="1" y="47026"/>
                        <a:pt x="7973" y="55165"/>
                      </a:cubicBezTo>
                      <a:cubicBezTo>
                        <a:pt x="14289" y="61609"/>
                        <a:pt x="19806" y="64066"/>
                        <a:pt x="24771" y="64066"/>
                      </a:cubicBezTo>
                      <a:cubicBezTo>
                        <a:pt x="31499" y="64066"/>
                        <a:pt x="37214" y="59552"/>
                        <a:pt x="42531" y="54331"/>
                      </a:cubicBezTo>
                      <a:cubicBezTo>
                        <a:pt x="50170" y="46792"/>
                        <a:pt x="45633" y="45558"/>
                        <a:pt x="41797" y="34317"/>
                      </a:cubicBezTo>
                      <a:cubicBezTo>
                        <a:pt x="38561" y="24843"/>
                        <a:pt x="38295" y="23042"/>
                        <a:pt x="44966" y="16170"/>
                      </a:cubicBezTo>
                      <a:cubicBezTo>
                        <a:pt x="43296" y="12144"/>
                        <a:pt x="36933" y="11931"/>
                        <a:pt x="35604" y="11931"/>
                      </a:cubicBezTo>
                      <a:cubicBezTo>
                        <a:pt x="35446" y="11931"/>
                        <a:pt x="35359" y="11934"/>
                        <a:pt x="35359" y="11934"/>
                      </a:cubicBezTo>
                      <a:cubicBezTo>
                        <a:pt x="35359" y="11934"/>
                        <a:pt x="24918" y="19439"/>
                        <a:pt x="18514" y="22008"/>
                      </a:cubicBezTo>
                      <a:cubicBezTo>
                        <a:pt x="17311" y="22494"/>
                        <a:pt x="16424" y="22720"/>
                        <a:pt x="15780" y="22720"/>
                      </a:cubicBezTo>
                      <a:cubicBezTo>
                        <a:pt x="11080" y="22720"/>
                        <a:pt x="19311" y="10729"/>
                        <a:pt x="12476" y="726"/>
                      </a:cubicBezTo>
                      <a:cubicBezTo>
                        <a:pt x="12159" y="242"/>
                        <a:pt x="11642" y="0"/>
                        <a:pt x="11125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4" name="Google Shape;583;p41"/>
                <p:cNvSpPr/>
                <p:nvPr/>
              </p:nvSpPr>
              <p:spPr>
                <a:xfrm>
                  <a:off x="4072088" y="3571356"/>
                  <a:ext cx="824775" cy="102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91" h="41100" extrusionOk="0">
                      <a:moveTo>
                        <a:pt x="23162" y="1"/>
                      </a:moveTo>
                      <a:cubicBezTo>
                        <a:pt x="23004" y="1"/>
                        <a:pt x="22917" y="4"/>
                        <a:pt x="22917" y="4"/>
                      </a:cubicBezTo>
                      <a:cubicBezTo>
                        <a:pt x="22917" y="4"/>
                        <a:pt x="12476" y="7509"/>
                        <a:pt x="6072" y="10044"/>
                      </a:cubicBezTo>
                      <a:cubicBezTo>
                        <a:pt x="4873" y="10529"/>
                        <a:pt x="3989" y="10753"/>
                        <a:pt x="3347" y="10753"/>
                      </a:cubicBezTo>
                      <a:cubicBezTo>
                        <a:pt x="2398" y="10753"/>
                        <a:pt x="1975" y="10265"/>
                        <a:pt x="1835" y="9410"/>
                      </a:cubicBezTo>
                      <a:lnTo>
                        <a:pt x="134" y="34495"/>
                      </a:lnTo>
                      <a:cubicBezTo>
                        <a:pt x="1" y="38064"/>
                        <a:pt x="2836" y="41033"/>
                        <a:pt x="6405" y="41100"/>
                      </a:cubicBezTo>
                      <a:lnTo>
                        <a:pt x="26486" y="39899"/>
                      </a:lnTo>
                      <a:cubicBezTo>
                        <a:pt x="30089" y="39832"/>
                        <a:pt x="32991" y="36863"/>
                        <a:pt x="32958" y="33227"/>
                      </a:cubicBezTo>
                      <a:lnTo>
                        <a:pt x="32958" y="30892"/>
                      </a:lnTo>
                      <a:cubicBezTo>
                        <a:pt x="32024" y="28757"/>
                        <a:pt x="30656" y="26122"/>
                        <a:pt x="29355" y="22353"/>
                      </a:cubicBezTo>
                      <a:cubicBezTo>
                        <a:pt x="26119" y="12913"/>
                        <a:pt x="25853" y="11112"/>
                        <a:pt x="32524" y="4240"/>
                      </a:cubicBezTo>
                      <a:cubicBezTo>
                        <a:pt x="30854" y="214"/>
                        <a:pt x="24491" y="1"/>
                        <a:pt x="23162" y="1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5" name="Google Shape;584;p41"/>
                <p:cNvSpPr/>
                <p:nvPr/>
              </p:nvSpPr>
              <p:spPr>
                <a:xfrm>
                  <a:off x="4444175" y="4256000"/>
                  <a:ext cx="470350" cy="413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14" h="16533" extrusionOk="0">
                      <a:moveTo>
                        <a:pt x="14945" y="0"/>
                      </a:moveTo>
                      <a:lnTo>
                        <a:pt x="2669" y="7639"/>
                      </a:lnTo>
                      <a:cubicBezTo>
                        <a:pt x="634" y="8706"/>
                        <a:pt x="1" y="11475"/>
                        <a:pt x="1235" y="13810"/>
                      </a:cubicBezTo>
                      <a:cubicBezTo>
                        <a:pt x="2139" y="15520"/>
                        <a:pt x="3794" y="16532"/>
                        <a:pt x="5402" y="16532"/>
                      </a:cubicBezTo>
                      <a:cubicBezTo>
                        <a:pt x="5989" y="16532"/>
                        <a:pt x="6570" y="16397"/>
                        <a:pt x="7106" y="16112"/>
                      </a:cubicBezTo>
                      <a:lnTo>
                        <a:pt x="14211" y="12576"/>
                      </a:lnTo>
                      <a:cubicBezTo>
                        <a:pt x="18814" y="7605"/>
                        <a:pt x="17446" y="5437"/>
                        <a:pt x="14945" y="0"/>
                      </a:cubicBez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6" name="Google Shape;585;p41"/>
                <p:cNvSpPr/>
                <p:nvPr/>
              </p:nvSpPr>
              <p:spPr>
                <a:xfrm>
                  <a:off x="4116450" y="3220250"/>
                  <a:ext cx="697175" cy="1265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87" h="50604" extrusionOk="0">
                      <a:moveTo>
                        <a:pt x="5871" y="0"/>
                      </a:moveTo>
                      <a:cubicBezTo>
                        <a:pt x="2635" y="0"/>
                        <a:pt x="0" y="2602"/>
                        <a:pt x="0" y="5871"/>
                      </a:cubicBezTo>
                      <a:lnTo>
                        <a:pt x="0" y="44732"/>
                      </a:lnTo>
                      <a:cubicBezTo>
                        <a:pt x="0" y="47968"/>
                        <a:pt x="2635" y="50603"/>
                        <a:pt x="5871" y="50603"/>
                      </a:cubicBezTo>
                      <a:lnTo>
                        <a:pt x="22049" y="50603"/>
                      </a:lnTo>
                      <a:cubicBezTo>
                        <a:pt x="25285" y="50603"/>
                        <a:pt x="27887" y="47968"/>
                        <a:pt x="27887" y="44732"/>
                      </a:cubicBezTo>
                      <a:lnTo>
                        <a:pt x="27887" y="5871"/>
                      </a:lnTo>
                      <a:cubicBezTo>
                        <a:pt x="27887" y="2602"/>
                        <a:pt x="25285" y="0"/>
                        <a:pt x="2204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7" name="Google Shape;586;p41"/>
                <p:cNvSpPr/>
                <p:nvPr/>
              </p:nvSpPr>
              <p:spPr>
                <a:xfrm>
                  <a:off x="4162325" y="4205075"/>
                  <a:ext cx="253525" cy="24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41" h="9776" extrusionOk="0">
                      <a:moveTo>
                        <a:pt x="1212" y="1"/>
                      </a:moveTo>
                      <a:cubicBezTo>
                        <a:pt x="537" y="1"/>
                        <a:pt x="1" y="588"/>
                        <a:pt x="33" y="1270"/>
                      </a:cubicBezTo>
                      <a:lnTo>
                        <a:pt x="33" y="4839"/>
                      </a:lnTo>
                      <a:cubicBezTo>
                        <a:pt x="33" y="7574"/>
                        <a:pt x="2235" y="9776"/>
                        <a:pt x="4970" y="9776"/>
                      </a:cubicBezTo>
                      <a:lnTo>
                        <a:pt x="8906" y="9776"/>
                      </a:lnTo>
                      <a:cubicBezTo>
                        <a:pt x="9573" y="9776"/>
                        <a:pt x="10140" y="9209"/>
                        <a:pt x="10140" y="8542"/>
                      </a:cubicBezTo>
                      <a:lnTo>
                        <a:pt x="10140" y="1236"/>
                      </a:lnTo>
                      <a:cubicBezTo>
                        <a:pt x="10140" y="536"/>
                        <a:pt x="9573" y="2"/>
                        <a:pt x="8906" y="2"/>
                      </a:cubicBezTo>
                      <a:lnTo>
                        <a:pt x="1267" y="2"/>
                      </a:lnTo>
                      <a:cubicBezTo>
                        <a:pt x="1249" y="1"/>
                        <a:pt x="1230" y="1"/>
                        <a:pt x="12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8" name="Google Shape;587;p41"/>
                <p:cNvSpPr/>
                <p:nvPr/>
              </p:nvSpPr>
              <p:spPr>
                <a:xfrm>
                  <a:off x="4304900" y="3752300"/>
                  <a:ext cx="337775" cy="337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11" h="13510" extrusionOk="0">
                      <a:moveTo>
                        <a:pt x="6739" y="0"/>
                      </a:moveTo>
                      <a:cubicBezTo>
                        <a:pt x="3036" y="0"/>
                        <a:pt x="1" y="3002"/>
                        <a:pt x="1" y="6738"/>
                      </a:cubicBezTo>
                      <a:cubicBezTo>
                        <a:pt x="1" y="10474"/>
                        <a:pt x="3036" y="13510"/>
                        <a:pt x="6739" y="13510"/>
                      </a:cubicBezTo>
                      <a:cubicBezTo>
                        <a:pt x="10475" y="13510"/>
                        <a:pt x="13511" y="10474"/>
                        <a:pt x="13511" y="6738"/>
                      </a:cubicBezTo>
                      <a:cubicBezTo>
                        <a:pt x="13511" y="3002"/>
                        <a:pt x="10475" y="0"/>
                        <a:pt x="673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9" name="Google Shape;588;p41"/>
                <p:cNvSpPr/>
                <p:nvPr/>
              </p:nvSpPr>
              <p:spPr>
                <a:xfrm>
                  <a:off x="4361625" y="3809825"/>
                  <a:ext cx="120925" cy="121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7" h="4872" extrusionOk="0">
                      <a:moveTo>
                        <a:pt x="2402" y="1"/>
                      </a:moveTo>
                      <a:cubicBezTo>
                        <a:pt x="1068" y="1"/>
                        <a:pt x="0" y="1102"/>
                        <a:pt x="0" y="2436"/>
                      </a:cubicBezTo>
                      <a:cubicBezTo>
                        <a:pt x="0" y="3770"/>
                        <a:pt x="1068" y="4871"/>
                        <a:pt x="2402" y="4871"/>
                      </a:cubicBezTo>
                      <a:cubicBezTo>
                        <a:pt x="3736" y="4871"/>
                        <a:pt x="4837" y="3770"/>
                        <a:pt x="4837" y="2436"/>
                      </a:cubicBezTo>
                      <a:cubicBezTo>
                        <a:pt x="4837" y="1102"/>
                        <a:pt x="3736" y="1"/>
                        <a:pt x="240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0" name="Google Shape;589;p41"/>
                <p:cNvSpPr/>
                <p:nvPr/>
              </p:nvSpPr>
              <p:spPr>
                <a:xfrm>
                  <a:off x="4320750" y="3220250"/>
                  <a:ext cx="306075" cy="6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43" h="2770" extrusionOk="0">
                      <a:moveTo>
                        <a:pt x="1" y="0"/>
                      </a:moveTo>
                      <a:lnTo>
                        <a:pt x="1" y="1435"/>
                      </a:lnTo>
                      <a:cubicBezTo>
                        <a:pt x="1" y="2169"/>
                        <a:pt x="601" y="2769"/>
                        <a:pt x="1335" y="2769"/>
                      </a:cubicBezTo>
                      <a:lnTo>
                        <a:pt x="10908" y="2769"/>
                      </a:lnTo>
                      <a:cubicBezTo>
                        <a:pt x="11642" y="2769"/>
                        <a:pt x="12243" y="2169"/>
                        <a:pt x="12243" y="1435"/>
                      </a:cubicBezTo>
                      <a:lnTo>
                        <a:pt x="12243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1" name="Google Shape;590;p41"/>
                <p:cNvSpPr/>
                <p:nvPr/>
              </p:nvSpPr>
              <p:spPr>
                <a:xfrm>
                  <a:off x="3883775" y="3291975"/>
                  <a:ext cx="94250" cy="18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70" h="7443" extrusionOk="0">
                      <a:moveTo>
                        <a:pt x="2102" y="0"/>
                      </a:moveTo>
                      <a:cubicBezTo>
                        <a:pt x="1435" y="1668"/>
                        <a:pt x="901" y="3403"/>
                        <a:pt x="501" y="5137"/>
                      </a:cubicBezTo>
                      <a:cubicBezTo>
                        <a:pt x="334" y="5938"/>
                        <a:pt x="167" y="6738"/>
                        <a:pt x="1" y="7439"/>
                      </a:cubicBezTo>
                      <a:cubicBezTo>
                        <a:pt x="52" y="7441"/>
                        <a:pt x="103" y="7443"/>
                        <a:pt x="153" y="7443"/>
                      </a:cubicBezTo>
                      <a:cubicBezTo>
                        <a:pt x="1462" y="7443"/>
                        <a:pt x="2655" y="6623"/>
                        <a:pt x="3136" y="5371"/>
                      </a:cubicBezTo>
                      <a:cubicBezTo>
                        <a:pt x="3770" y="3636"/>
                        <a:pt x="3436" y="1001"/>
                        <a:pt x="210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2" name="Google Shape;591;p41"/>
                <p:cNvSpPr/>
                <p:nvPr/>
              </p:nvSpPr>
              <p:spPr>
                <a:xfrm>
                  <a:off x="4350775" y="3642025"/>
                  <a:ext cx="733050" cy="552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22" h="22091" extrusionOk="0">
                      <a:moveTo>
                        <a:pt x="23267" y="1"/>
                      </a:moveTo>
                      <a:cubicBezTo>
                        <a:pt x="22399" y="1"/>
                        <a:pt x="21539" y="245"/>
                        <a:pt x="20782" y="775"/>
                      </a:cubicBezTo>
                      <a:lnTo>
                        <a:pt x="2436" y="14052"/>
                      </a:lnTo>
                      <a:cubicBezTo>
                        <a:pt x="468" y="15453"/>
                        <a:pt x="1" y="18154"/>
                        <a:pt x="1368" y="20156"/>
                      </a:cubicBezTo>
                      <a:cubicBezTo>
                        <a:pt x="2227" y="21413"/>
                        <a:pt x="3612" y="22091"/>
                        <a:pt x="5020" y="22091"/>
                      </a:cubicBezTo>
                      <a:cubicBezTo>
                        <a:pt x="5853" y="22091"/>
                        <a:pt x="6695" y="21853"/>
                        <a:pt x="7439" y="21357"/>
                      </a:cubicBezTo>
                      <a:lnTo>
                        <a:pt x="26486" y="9515"/>
                      </a:lnTo>
                      <a:cubicBezTo>
                        <a:pt x="28788" y="7880"/>
                        <a:pt x="29321" y="4745"/>
                        <a:pt x="27754" y="2477"/>
                      </a:cubicBezTo>
                      <a:cubicBezTo>
                        <a:pt x="26695" y="932"/>
                        <a:pt x="24964" y="1"/>
                        <a:pt x="2326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3" name="Google Shape;592;p41"/>
                <p:cNvSpPr/>
                <p:nvPr/>
              </p:nvSpPr>
              <p:spPr>
                <a:xfrm>
                  <a:off x="4364950" y="3931700"/>
                  <a:ext cx="701350" cy="53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54" h="21242" extrusionOk="0">
                      <a:moveTo>
                        <a:pt x="21890" y="1"/>
                      </a:moveTo>
                      <a:cubicBezTo>
                        <a:pt x="21195" y="1"/>
                        <a:pt x="20518" y="174"/>
                        <a:pt x="19915" y="563"/>
                      </a:cubicBezTo>
                      <a:lnTo>
                        <a:pt x="2436" y="13673"/>
                      </a:lnTo>
                      <a:cubicBezTo>
                        <a:pt x="534" y="14940"/>
                        <a:pt x="1" y="17475"/>
                        <a:pt x="1268" y="19377"/>
                      </a:cubicBezTo>
                      <a:cubicBezTo>
                        <a:pt x="2053" y="20586"/>
                        <a:pt x="3378" y="21242"/>
                        <a:pt x="4727" y="21242"/>
                      </a:cubicBezTo>
                      <a:cubicBezTo>
                        <a:pt x="5499" y="21242"/>
                        <a:pt x="6280" y="21027"/>
                        <a:pt x="6972" y="20577"/>
                      </a:cubicBezTo>
                      <a:lnTo>
                        <a:pt x="25252" y="9303"/>
                      </a:lnTo>
                      <a:cubicBezTo>
                        <a:pt x="27454" y="7868"/>
                        <a:pt x="28054" y="4933"/>
                        <a:pt x="26620" y="2731"/>
                      </a:cubicBezTo>
                      <a:cubicBezTo>
                        <a:pt x="25608" y="1166"/>
                        <a:pt x="23693" y="1"/>
                        <a:pt x="2189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4" name="Google Shape;593;p41"/>
                <p:cNvSpPr/>
                <p:nvPr/>
              </p:nvSpPr>
              <p:spPr>
                <a:xfrm>
                  <a:off x="4475875" y="4222150"/>
                  <a:ext cx="596275" cy="411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51" h="16458" extrusionOk="0">
                      <a:moveTo>
                        <a:pt x="18429" y="0"/>
                      </a:moveTo>
                      <a:cubicBezTo>
                        <a:pt x="17682" y="0"/>
                        <a:pt x="16922" y="178"/>
                        <a:pt x="16212" y="553"/>
                      </a:cubicBezTo>
                      <a:lnTo>
                        <a:pt x="2802" y="8693"/>
                      </a:lnTo>
                      <a:cubicBezTo>
                        <a:pt x="801" y="9760"/>
                        <a:pt x="0" y="12262"/>
                        <a:pt x="1068" y="14263"/>
                      </a:cubicBezTo>
                      <a:cubicBezTo>
                        <a:pt x="1813" y="15662"/>
                        <a:pt x="3243" y="16458"/>
                        <a:pt x="4719" y="16458"/>
                      </a:cubicBezTo>
                      <a:cubicBezTo>
                        <a:pt x="5356" y="16458"/>
                        <a:pt x="6002" y="16309"/>
                        <a:pt x="6605" y="15998"/>
                      </a:cubicBezTo>
                      <a:lnTo>
                        <a:pt x="20648" y="8959"/>
                      </a:lnTo>
                      <a:cubicBezTo>
                        <a:pt x="22950" y="7725"/>
                        <a:pt x="23850" y="4857"/>
                        <a:pt x="22616" y="2555"/>
                      </a:cubicBezTo>
                      <a:cubicBezTo>
                        <a:pt x="21781" y="930"/>
                        <a:pt x="20138" y="0"/>
                        <a:pt x="1842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5" name="Google Shape;594;p41"/>
                <p:cNvSpPr/>
                <p:nvPr/>
              </p:nvSpPr>
              <p:spPr>
                <a:xfrm>
                  <a:off x="3294200" y="4417775"/>
                  <a:ext cx="863975" cy="87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59" h="34826" extrusionOk="0">
                      <a:moveTo>
                        <a:pt x="10741" y="0"/>
                      </a:moveTo>
                      <a:lnTo>
                        <a:pt x="0" y="10541"/>
                      </a:lnTo>
                      <a:lnTo>
                        <a:pt x="23817" y="34825"/>
                      </a:lnTo>
                      <a:lnTo>
                        <a:pt x="34558" y="24284"/>
                      </a:lnTo>
                      <a:lnTo>
                        <a:pt x="1074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6" name="Google Shape;595;p41"/>
                <p:cNvSpPr/>
                <p:nvPr/>
              </p:nvSpPr>
              <p:spPr>
                <a:xfrm>
                  <a:off x="2352700" y="4537850"/>
                  <a:ext cx="1791300" cy="91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652" h="36494" extrusionOk="0">
                      <a:moveTo>
                        <a:pt x="40229" y="1"/>
                      </a:moveTo>
                      <a:lnTo>
                        <a:pt x="0" y="36494"/>
                      </a:lnTo>
                      <a:lnTo>
                        <a:pt x="59542" y="36494"/>
                      </a:lnTo>
                      <a:lnTo>
                        <a:pt x="71651" y="22717"/>
                      </a:lnTo>
                      <a:lnTo>
                        <a:pt x="40229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7" name="Google Shape;596;p41"/>
                <p:cNvSpPr/>
                <p:nvPr/>
              </p:nvSpPr>
              <p:spPr>
                <a:xfrm>
                  <a:off x="4514225" y="4465675"/>
                  <a:ext cx="145125" cy="136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5442" extrusionOk="0">
                      <a:moveTo>
                        <a:pt x="2655" y="0"/>
                      </a:moveTo>
                      <a:cubicBezTo>
                        <a:pt x="2227" y="0"/>
                        <a:pt x="1793" y="115"/>
                        <a:pt x="1402" y="353"/>
                      </a:cubicBezTo>
                      <a:cubicBezTo>
                        <a:pt x="334" y="1053"/>
                        <a:pt x="1" y="2488"/>
                        <a:pt x="668" y="3588"/>
                      </a:cubicBezTo>
                      <a:lnTo>
                        <a:pt x="1168" y="4356"/>
                      </a:lnTo>
                      <a:cubicBezTo>
                        <a:pt x="1619" y="5065"/>
                        <a:pt x="2375" y="5442"/>
                        <a:pt x="3150" y="5442"/>
                      </a:cubicBezTo>
                      <a:cubicBezTo>
                        <a:pt x="3578" y="5442"/>
                        <a:pt x="4012" y="5327"/>
                        <a:pt x="4404" y="5089"/>
                      </a:cubicBezTo>
                      <a:cubicBezTo>
                        <a:pt x="5471" y="4389"/>
                        <a:pt x="5805" y="2955"/>
                        <a:pt x="5138" y="1887"/>
                      </a:cubicBezTo>
                      <a:lnTo>
                        <a:pt x="4637" y="1086"/>
                      </a:lnTo>
                      <a:cubicBezTo>
                        <a:pt x="4186" y="377"/>
                        <a:pt x="3430" y="0"/>
                        <a:pt x="265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8" name="Google Shape;597;p41"/>
                <p:cNvSpPr/>
                <p:nvPr/>
              </p:nvSpPr>
              <p:spPr>
                <a:xfrm>
                  <a:off x="4407475" y="4295950"/>
                  <a:ext cx="145125" cy="135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5429" extrusionOk="0">
                      <a:moveTo>
                        <a:pt x="2627" y="0"/>
                      </a:moveTo>
                      <a:cubicBezTo>
                        <a:pt x="2182" y="0"/>
                        <a:pt x="1733" y="130"/>
                        <a:pt x="1335" y="403"/>
                      </a:cubicBezTo>
                      <a:cubicBezTo>
                        <a:pt x="268" y="1137"/>
                        <a:pt x="1" y="2572"/>
                        <a:pt x="701" y="3639"/>
                      </a:cubicBezTo>
                      <a:lnTo>
                        <a:pt x="1235" y="4406"/>
                      </a:lnTo>
                      <a:cubicBezTo>
                        <a:pt x="1694" y="5074"/>
                        <a:pt x="2428" y="5429"/>
                        <a:pt x="3174" y="5429"/>
                      </a:cubicBezTo>
                      <a:cubicBezTo>
                        <a:pt x="3621" y="5429"/>
                        <a:pt x="4071" y="5302"/>
                        <a:pt x="4471" y="5040"/>
                      </a:cubicBezTo>
                      <a:cubicBezTo>
                        <a:pt x="5538" y="4306"/>
                        <a:pt x="5805" y="2839"/>
                        <a:pt x="5104" y="1804"/>
                      </a:cubicBezTo>
                      <a:lnTo>
                        <a:pt x="4571" y="1037"/>
                      </a:lnTo>
                      <a:cubicBezTo>
                        <a:pt x="4110" y="368"/>
                        <a:pt x="3375" y="0"/>
                        <a:pt x="2627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9" name="Google Shape;598;p41"/>
                <p:cNvSpPr/>
                <p:nvPr/>
              </p:nvSpPr>
              <p:spPr>
                <a:xfrm>
                  <a:off x="4390800" y="4003175"/>
                  <a:ext cx="165150" cy="153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" h="6149" extrusionOk="0">
                      <a:moveTo>
                        <a:pt x="3002" y="1"/>
                      </a:moveTo>
                      <a:cubicBezTo>
                        <a:pt x="2484" y="1"/>
                        <a:pt x="1961" y="154"/>
                        <a:pt x="1502" y="473"/>
                      </a:cubicBezTo>
                      <a:cubicBezTo>
                        <a:pt x="301" y="1307"/>
                        <a:pt x="1" y="2941"/>
                        <a:pt x="835" y="4142"/>
                      </a:cubicBezTo>
                      <a:lnTo>
                        <a:pt x="1435" y="5009"/>
                      </a:lnTo>
                      <a:cubicBezTo>
                        <a:pt x="1950" y="5751"/>
                        <a:pt x="2770" y="6149"/>
                        <a:pt x="3604" y="6149"/>
                      </a:cubicBezTo>
                      <a:cubicBezTo>
                        <a:pt x="4122" y="6149"/>
                        <a:pt x="4645" y="5996"/>
                        <a:pt x="5104" y="5677"/>
                      </a:cubicBezTo>
                      <a:cubicBezTo>
                        <a:pt x="6305" y="4843"/>
                        <a:pt x="6605" y="3208"/>
                        <a:pt x="5771" y="2007"/>
                      </a:cubicBezTo>
                      <a:lnTo>
                        <a:pt x="5171" y="1140"/>
                      </a:lnTo>
                      <a:cubicBezTo>
                        <a:pt x="4656" y="399"/>
                        <a:pt x="3837" y="1"/>
                        <a:pt x="3002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0" name="Google Shape;599;p41"/>
                <p:cNvSpPr/>
                <p:nvPr/>
              </p:nvSpPr>
              <p:spPr>
                <a:xfrm>
                  <a:off x="4344100" y="3043450"/>
                  <a:ext cx="259375" cy="212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75" h="8507" extrusionOk="0">
                      <a:moveTo>
                        <a:pt x="1602" y="1"/>
                      </a:moveTo>
                      <a:lnTo>
                        <a:pt x="1" y="2302"/>
                      </a:lnTo>
                      <a:lnTo>
                        <a:pt x="1" y="8507"/>
                      </a:lnTo>
                      <a:lnTo>
                        <a:pt x="10375" y="8507"/>
                      </a:lnTo>
                      <a:lnTo>
                        <a:pt x="10375" y="2302"/>
                      </a:lnTo>
                      <a:lnTo>
                        <a:pt x="8774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1" name="Google Shape;600;p41"/>
                <p:cNvSpPr/>
                <p:nvPr/>
              </p:nvSpPr>
              <p:spPr>
                <a:xfrm>
                  <a:off x="4435825" y="3043450"/>
                  <a:ext cx="75925" cy="94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7" h="3771" extrusionOk="0">
                      <a:moveTo>
                        <a:pt x="1" y="1"/>
                      </a:moveTo>
                      <a:lnTo>
                        <a:pt x="1" y="3770"/>
                      </a:lnTo>
                      <a:lnTo>
                        <a:pt x="3036" y="3770"/>
                      </a:lnTo>
                      <a:lnTo>
                        <a:pt x="303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2" name="Google Shape;601;p41"/>
                <p:cNvSpPr/>
                <p:nvPr/>
              </p:nvSpPr>
              <p:spPr>
                <a:xfrm>
                  <a:off x="4179825" y="3366175"/>
                  <a:ext cx="570425" cy="33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17" h="13211" extrusionOk="0">
                      <a:moveTo>
                        <a:pt x="1201" y="1"/>
                      </a:moveTo>
                      <a:cubicBezTo>
                        <a:pt x="534" y="1"/>
                        <a:pt x="0" y="501"/>
                        <a:pt x="0" y="1168"/>
                      </a:cubicBezTo>
                      <a:lnTo>
                        <a:pt x="0" y="12043"/>
                      </a:lnTo>
                      <a:cubicBezTo>
                        <a:pt x="0" y="12710"/>
                        <a:pt x="534" y="13210"/>
                        <a:pt x="1201" y="13210"/>
                      </a:cubicBezTo>
                      <a:lnTo>
                        <a:pt x="21649" y="13210"/>
                      </a:lnTo>
                      <a:cubicBezTo>
                        <a:pt x="22316" y="13210"/>
                        <a:pt x="22817" y="12710"/>
                        <a:pt x="22817" y="12043"/>
                      </a:cubicBezTo>
                      <a:lnTo>
                        <a:pt x="22817" y="1168"/>
                      </a:lnTo>
                      <a:cubicBezTo>
                        <a:pt x="22817" y="501"/>
                        <a:pt x="22316" y="1"/>
                        <a:pt x="2164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3" name="Google Shape;602;p41"/>
                <p:cNvSpPr/>
                <p:nvPr/>
              </p:nvSpPr>
              <p:spPr>
                <a:xfrm>
                  <a:off x="4199000" y="3385375"/>
                  <a:ext cx="532900" cy="292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16" h="11709" extrusionOk="0">
                      <a:moveTo>
                        <a:pt x="1068" y="0"/>
                      </a:moveTo>
                      <a:cubicBezTo>
                        <a:pt x="468" y="0"/>
                        <a:pt x="1" y="467"/>
                        <a:pt x="1" y="1068"/>
                      </a:cubicBezTo>
                      <a:lnTo>
                        <a:pt x="1" y="10608"/>
                      </a:lnTo>
                      <a:cubicBezTo>
                        <a:pt x="1" y="11208"/>
                        <a:pt x="468" y="11709"/>
                        <a:pt x="1068" y="11709"/>
                      </a:cubicBezTo>
                      <a:lnTo>
                        <a:pt x="20248" y="11709"/>
                      </a:lnTo>
                      <a:cubicBezTo>
                        <a:pt x="20849" y="11709"/>
                        <a:pt x="21316" y="11208"/>
                        <a:pt x="21316" y="10608"/>
                      </a:cubicBezTo>
                      <a:lnTo>
                        <a:pt x="21316" y="1068"/>
                      </a:lnTo>
                      <a:cubicBezTo>
                        <a:pt x="21316" y="467"/>
                        <a:pt x="20849" y="0"/>
                        <a:pt x="2024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4" name="Google Shape;603;p41"/>
                <p:cNvSpPr/>
                <p:nvPr/>
              </p:nvSpPr>
              <p:spPr>
                <a:xfrm>
                  <a:off x="4277400" y="3428725"/>
                  <a:ext cx="27525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1" h="3971" extrusionOk="0">
                      <a:moveTo>
                        <a:pt x="534" y="1"/>
                      </a:moveTo>
                      <a:cubicBezTo>
                        <a:pt x="234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67" y="3970"/>
                        <a:pt x="1101" y="3703"/>
                        <a:pt x="1101" y="3403"/>
                      </a:cubicBezTo>
                      <a:lnTo>
                        <a:pt x="1101" y="534"/>
                      </a:lnTo>
                      <a:cubicBezTo>
                        <a:pt x="1101" y="234"/>
                        <a:pt x="867" y="1"/>
                        <a:pt x="53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5" name="Google Shape;604;p41"/>
                <p:cNvSpPr/>
                <p:nvPr/>
              </p:nvSpPr>
              <p:spPr>
                <a:xfrm>
                  <a:off x="4277400" y="3539650"/>
                  <a:ext cx="27525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1" h="3970" extrusionOk="0">
                      <a:moveTo>
                        <a:pt x="534" y="0"/>
                      </a:moveTo>
                      <a:cubicBezTo>
                        <a:pt x="234" y="0"/>
                        <a:pt x="0" y="234"/>
                        <a:pt x="0" y="567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67" y="3970"/>
                        <a:pt x="1101" y="3703"/>
                        <a:pt x="1101" y="3403"/>
                      </a:cubicBezTo>
                      <a:lnTo>
                        <a:pt x="1101" y="567"/>
                      </a:lnTo>
                      <a:cubicBezTo>
                        <a:pt x="1101" y="234"/>
                        <a:pt x="867" y="0"/>
                        <a:pt x="53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6" name="Google Shape;605;p41"/>
                <p:cNvSpPr/>
                <p:nvPr/>
              </p:nvSpPr>
              <p:spPr>
                <a:xfrm>
                  <a:off x="466932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68" y="1"/>
                      </a:moveTo>
                      <a:cubicBezTo>
                        <a:pt x="234" y="1"/>
                        <a:pt x="1" y="234"/>
                        <a:pt x="1" y="534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34"/>
                      </a:lnTo>
                      <a:cubicBezTo>
                        <a:pt x="1102" y="234"/>
                        <a:pt x="868" y="1"/>
                        <a:pt x="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7" name="Google Shape;606;p41"/>
                <p:cNvSpPr/>
                <p:nvPr/>
              </p:nvSpPr>
              <p:spPr>
                <a:xfrm>
                  <a:off x="466932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68" y="0"/>
                      </a:moveTo>
                      <a:cubicBezTo>
                        <a:pt x="234" y="0"/>
                        <a:pt x="1" y="234"/>
                        <a:pt x="1" y="567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67"/>
                      </a:lnTo>
                      <a:cubicBezTo>
                        <a:pt x="1102" y="234"/>
                        <a:pt x="868" y="0"/>
                        <a:pt x="5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8" name="Google Shape;607;p41"/>
                <p:cNvSpPr/>
                <p:nvPr/>
              </p:nvSpPr>
              <p:spPr>
                <a:xfrm>
                  <a:off x="4541750" y="3428725"/>
                  <a:ext cx="28375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5" h="3971" extrusionOk="0">
                      <a:moveTo>
                        <a:pt x="567" y="1"/>
                      </a:moveTo>
                      <a:cubicBezTo>
                        <a:pt x="267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67" y="3970"/>
                        <a:pt x="567" y="3970"/>
                      </a:cubicBezTo>
                      <a:cubicBezTo>
                        <a:pt x="868" y="3970"/>
                        <a:pt x="1101" y="3703"/>
                        <a:pt x="1134" y="3403"/>
                      </a:cubicBezTo>
                      <a:lnTo>
                        <a:pt x="1134" y="534"/>
                      </a:lnTo>
                      <a:cubicBezTo>
                        <a:pt x="1134" y="234"/>
                        <a:pt x="868" y="1"/>
                        <a:pt x="56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9" name="Google Shape;608;p41"/>
                <p:cNvSpPr/>
                <p:nvPr/>
              </p:nvSpPr>
              <p:spPr>
                <a:xfrm>
                  <a:off x="4570100" y="3517125"/>
                  <a:ext cx="99250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0" h="1135" extrusionOk="0">
                      <a:moveTo>
                        <a:pt x="534" y="1"/>
                      </a:moveTo>
                      <a:cubicBezTo>
                        <a:pt x="234" y="1"/>
                        <a:pt x="0" y="267"/>
                        <a:pt x="0" y="568"/>
                      </a:cubicBezTo>
                      <a:cubicBezTo>
                        <a:pt x="0" y="868"/>
                        <a:pt x="234" y="1135"/>
                        <a:pt x="534" y="1135"/>
                      </a:cubicBezTo>
                      <a:lnTo>
                        <a:pt x="3403" y="1135"/>
                      </a:lnTo>
                      <a:cubicBezTo>
                        <a:pt x="3703" y="1135"/>
                        <a:pt x="3970" y="868"/>
                        <a:pt x="3970" y="568"/>
                      </a:cubicBezTo>
                      <a:cubicBezTo>
                        <a:pt x="3970" y="267"/>
                        <a:pt x="3703" y="1"/>
                        <a:pt x="340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0" name="Google Shape;609;p41"/>
                <p:cNvSpPr/>
                <p:nvPr/>
              </p:nvSpPr>
              <p:spPr>
                <a:xfrm>
                  <a:off x="448587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34" y="1"/>
                      </a:moveTo>
                      <a:cubicBezTo>
                        <a:pt x="234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34" y="3970"/>
                        <a:pt x="1101" y="3703"/>
                        <a:pt x="1101" y="3403"/>
                      </a:cubicBezTo>
                      <a:lnTo>
                        <a:pt x="1101" y="534"/>
                      </a:lnTo>
                      <a:cubicBezTo>
                        <a:pt x="1101" y="234"/>
                        <a:pt x="834" y="1"/>
                        <a:pt x="53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1" name="Google Shape;610;p41"/>
                <p:cNvSpPr/>
                <p:nvPr/>
              </p:nvSpPr>
              <p:spPr>
                <a:xfrm>
                  <a:off x="448587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34" y="0"/>
                      </a:moveTo>
                      <a:cubicBezTo>
                        <a:pt x="234" y="0"/>
                        <a:pt x="0" y="234"/>
                        <a:pt x="0" y="567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34" y="3970"/>
                        <a:pt x="1101" y="3703"/>
                        <a:pt x="1101" y="3403"/>
                      </a:cubicBezTo>
                      <a:lnTo>
                        <a:pt x="1101" y="567"/>
                      </a:lnTo>
                      <a:cubicBezTo>
                        <a:pt x="1101" y="234"/>
                        <a:pt x="834" y="0"/>
                        <a:pt x="53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2" name="Google Shape;611;p41"/>
                <p:cNvSpPr/>
                <p:nvPr/>
              </p:nvSpPr>
              <p:spPr>
                <a:xfrm>
                  <a:off x="435827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68" y="0"/>
                      </a:moveTo>
                      <a:cubicBezTo>
                        <a:pt x="234" y="0"/>
                        <a:pt x="1" y="234"/>
                        <a:pt x="1" y="567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67"/>
                      </a:lnTo>
                      <a:cubicBezTo>
                        <a:pt x="1102" y="234"/>
                        <a:pt x="868" y="0"/>
                        <a:pt x="5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3" name="Google Shape;612;p41"/>
                <p:cNvSpPr/>
                <p:nvPr/>
              </p:nvSpPr>
              <p:spPr>
                <a:xfrm>
                  <a:off x="435827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68" y="1"/>
                      </a:moveTo>
                      <a:cubicBezTo>
                        <a:pt x="234" y="1"/>
                        <a:pt x="1" y="234"/>
                        <a:pt x="1" y="534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34"/>
                      </a:lnTo>
                      <a:cubicBezTo>
                        <a:pt x="1102" y="234"/>
                        <a:pt x="868" y="1"/>
                        <a:pt x="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4" name="Google Shape;613;p41"/>
                <p:cNvSpPr/>
                <p:nvPr/>
              </p:nvSpPr>
              <p:spPr>
                <a:xfrm>
                  <a:off x="4385800" y="3624700"/>
                  <a:ext cx="99275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1" h="1135" extrusionOk="0">
                      <a:moveTo>
                        <a:pt x="568" y="1"/>
                      </a:moveTo>
                      <a:cubicBezTo>
                        <a:pt x="267" y="1"/>
                        <a:pt x="1" y="267"/>
                        <a:pt x="1" y="568"/>
                      </a:cubicBezTo>
                      <a:cubicBezTo>
                        <a:pt x="1" y="868"/>
                        <a:pt x="267" y="1135"/>
                        <a:pt x="568" y="1135"/>
                      </a:cubicBezTo>
                      <a:lnTo>
                        <a:pt x="3436" y="1135"/>
                      </a:lnTo>
                      <a:cubicBezTo>
                        <a:pt x="3737" y="1135"/>
                        <a:pt x="3970" y="868"/>
                        <a:pt x="3970" y="568"/>
                      </a:cubicBezTo>
                      <a:cubicBezTo>
                        <a:pt x="3970" y="267"/>
                        <a:pt x="3737" y="1"/>
                        <a:pt x="343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5" name="Google Shape;614;p41"/>
                <p:cNvSpPr/>
                <p:nvPr/>
              </p:nvSpPr>
              <p:spPr>
                <a:xfrm>
                  <a:off x="4385800" y="3409550"/>
                  <a:ext cx="99275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1" h="1135" extrusionOk="0">
                      <a:moveTo>
                        <a:pt x="568" y="0"/>
                      </a:moveTo>
                      <a:cubicBezTo>
                        <a:pt x="267" y="0"/>
                        <a:pt x="1" y="267"/>
                        <a:pt x="1" y="568"/>
                      </a:cubicBezTo>
                      <a:cubicBezTo>
                        <a:pt x="1" y="868"/>
                        <a:pt x="267" y="1135"/>
                        <a:pt x="568" y="1135"/>
                      </a:cubicBezTo>
                      <a:lnTo>
                        <a:pt x="3436" y="1135"/>
                      </a:lnTo>
                      <a:cubicBezTo>
                        <a:pt x="3737" y="1135"/>
                        <a:pt x="3970" y="868"/>
                        <a:pt x="3970" y="568"/>
                      </a:cubicBezTo>
                      <a:cubicBezTo>
                        <a:pt x="3970" y="267"/>
                        <a:pt x="3737" y="0"/>
                        <a:pt x="343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6" name="Google Shape;615;p41"/>
                <p:cNvSpPr/>
                <p:nvPr/>
              </p:nvSpPr>
              <p:spPr>
                <a:xfrm>
                  <a:off x="4384125" y="2676525"/>
                  <a:ext cx="179325" cy="31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73" h="12543" extrusionOk="0">
                      <a:moveTo>
                        <a:pt x="3603" y="0"/>
                      </a:moveTo>
                      <a:cubicBezTo>
                        <a:pt x="3603" y="0"/>
                        <a:pt x="1" y="6939"/>
                        <a:pt x="1" y="8940"/>
                      </a:cubicBezTo>
                      <a:cubicBezTo>
                        <a:pt x="1" y="10942"/>
                        <a:pt x="1602" y="12543"/>
                        <a:pt x="3603" y="12543"/>
                      </a:cubicBezTo>
                      <a:cubicBezTo>
                        <a:pt x="5571" y="12543"/>
                        <a:pt x="7173" y="10942"/>
                        <a:pt x="7173" y="8940"/>
                      </a:cubicBezTo>
                      <a:cubicBezTo>
                        <a:pt x="7173" y="6939"/>
                        <a:pt x="3603" y="0"/>
                        <a:pt x="360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7" name="Google Shape;616;p41"/>
                <p:cNvSpPr/>
                <p:nvPr/>
              </p:nvSpPr>
              <p:spPr>
                <a:xfrm>
                  <a:off x="4455025" y="2747400"/>
                  <a:ext cx="12525" cy="2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1" h="1069" fill="none" extrusionOk="0">
                      <a:moveTo>
                        <a:pt x="0" y="1068"/>
                      </a:moveTo>
                      <a:cubicBezTo>
                        <a:pt x="300" y="434"/>
                        <a:pt x="501" y="1"/>
                        <a:pt x="501" y="1"/>
                      </a:cubicBezTo>
                    </a:path>
                  </a:pathLst>
                </a:custGeom>
                <a:solidFill>
                  <a:schemeClr val="dk1"/>
                </a:solidFill>
                <a:ln w="20850" cap="rnd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" name="Google Shape;617;p41"/>
                <p:cNvSpPr/>
                <p:nvPr/>
              </p:nvSpPr>
              <p:spPr>
                <a:xfrm>
                  <a:off x="4412475" y="2829975"/>
                  <a:ext cx="19225" cy="10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" h="4104" fill="none" extrusionOk="0">
                      <a:moveTo>
                        <a:pt x="501" y="4103"/>
                      </a:moveTo>
                      <a:cubicBezTo>
                        <a:pt x="168" y="3703"/>
                        <a:pt x="1" y="3169"/>
                        <a:pt x="1" y="2635"/>
                      </a:cubicBezTo>
                      <a:cubicBezTo>
                        <a:pt x="134" y="1735"/>
                        <a:pt x="368" y="834"/>
                        <a:pt x="768" y="0"/>
                      </a:cubicBezTo>
                    </a:path>
                  </a:pathLst>
                </a:custGeom>
                <a:solidFill>
                  <a:schemeClr val="dk1"/>
                </a:solidFill>
                <a:ln w="20850" cap="rnd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73" name="Google Shape;618;p41"/>
              <p:cNvSpPr/>
              <p:nvPr/>
            </p:nvSpPr>
            <p:spPr>
              <a:xfrm>
                <a:off x="1902918" y="3402800"/>
                <a:ext cx="511675" cy="976825"/>
              </a:xfrm>
              <a:custGeom>
                <a:avLst/>
                <a:gdLst/>
                <a:ahLst/>
                <a:cxnLst/>
                <a:rect l="l" t="t" r="r" b="b"/>
                <a:pathLst>
                  <a:path w="20467" h="39073" extrusionOk="0">
                    <a:moveTo>
                      <a:pt x="20467" y="0"/>
                    </a:moveTo>
                    <a:cubicBezTo>
                      <a:pt x="18038" y="1762"/>
                      <a:pt x="9116" y="8255"/>
                      <a:pt x="5893" y="10573"/>
                    </a:cubicBezTo>
                    <a:cubicBezTo>
                      <a:pt x="2670" y="12891"/>
                      <a:pt x="2099" y="12970"/>
                      <a:pt x="1131" y="13907"/>
                    </a:cubicBezTo>
                    <a:cubicBezTo>
                      <a:pt x="163" y="14844"/>
                      <a:pt x="210" y="15352"/>
                      <a:pt x="83" y="16193"/>
                    </a:cubicBezTo>
                    <a:cubicBezTo>
                      <a:pt x="-44" y="17034"/>
                      <a:pt x="4" y="18161"/>
                      <a:pt x="369" y="18955"/>
                    </a:cubicBezTo>
                    <a:cubicBezTo>
                      <a:pt x="734" y="19749"/>
                      <a:pt x="1496" y="20574"/>
                      <a:pt x="2274" y="20955"/>
                    </a:cubicBezTo>
                    <a:cubicBezTo>
                      <a:pt x="3052" y="21336"/>
                      <a:pt x="3560" y="21733"/>
                      <a:pt x="5036" y="21241"/>
                    </a:cubicBezTo>
                    <a:cubicBezTo>
                      <a:pt x="6512" y="20749"/>
                      <a:pt x="10624" y="18162"/>
                      <a:pt x="11132" y="18003"/>
                    </a:cubicBezTo>
                    <a:cubicBezTo>
                      <a:pt x="11640" y="17844"/>
                      <a:pt x="9513" y="19226"/>
                      <a:pt x="8084" y="20289"/>
                    </a:cubicBezTo>
                    <a:cubicBezTo>
                      <a:pt x="6655" y="21353"/>
                      <a:pt x="3782" y="23289"/>
                      <a:pt x="2560" y="24384"/>
                    </a:cubicBezTo>
                    <a:cubicBezTo>
                      <a:pt x="1338" y="25479"/>
                      <a:pt x="1052" y="25956"/>
                      <a:pt x="750" y="26861"/>
                    </a:cubicBezTo>
                    <a:cubicBezTo>
                      <a:pt x="448" y="27766"/>
                      <a:pt x="448" y="28957"/>
                      <a:pt x="750" y="29814"/>
                    </a:cubicBezTo>
                    <a:cubicBezTo>
                      <a:pt x="1052" y="30671"/>
                      <a:pt x="1703" y="31687"/>
                      <a:pt x="2560" y="32004"/>
                    </a:cubicBezTo>
                    <a:cubicBezTo>
                      <a:pt x="3417" y="32322"/>
                      <a:pt x="4068" y="32529"/>
                      <a:pt x="5893" y="31719"/>
                    </a:cubicBezTo>
                    <a:cubicBezTo>
                      <a:pt x="7719" y="30910"/>
                      <a:pt x="11465" y="28370"/>
                      <a:pt x="13513" y="27147"/>
                    </a:cubicBezTo>
                    <a:cubicBezTo>
                      <a:pt x="15561" y="25925"/>
                      <a:pt x="19499" y="23527"/>
                      <a:pt x="18181" y="24384"/>
                    </a:cubicBezTo>
                    <a:cubicBezTo>
                      <a:pt x="16864" y="25241"/>
                      <a:pt x="7783" y="30115"/>
                      <a:pt x="5608" y="32290"/>
                    </a:cubicBezTo>
                    <a:cubicBezTo>
                      <a:pt x="3433" y="34465"/>
                      <a:pt x="4782" y="36307"/>
                      <a:pt x="5131" y="37434"/>
                    </a:cubicBezTo>
                    <a:cubicBezTo>
                      <a:pt x="5480" y="38561"/>
                      <a:pt x="6528" y="38974"/>
                      <a:pt x="7703" y="39053"/>
                    </a:cubicBezTo>
                    <a:cubicBezTo>
                      <a:pt x="8878" y="39132"/>
                      <a:pt x="10339" y="38640"/>
                      <a:pt x="12180" y="37910"/>
                    </a:cubicBezTo>
                    <a:cubicBezTo>
                      <a:pt x="14022" y="37180"/>
                      <a:pt x="17657" y="35211"/>
                      <a:pt x="18752" y="34671"/>
                    </a:cubicBezTo>
                  </a:path>
                </a:pathLst>
              </a:cu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74" name="Google Shape;619;p41"/>
              <p:cNvSpPr/>
              <p:nvPr/>
            </p:nvSpPr>
            <p:spPr>
              <a:xfrm>
                <a:off x="1402550" y="3481400"/>
                <a:ext cx="202000" cy="595300"/>
              </a:xfrm>
              <a:custGeom>
                <a:avLst/>
                <a:gdLst/>
                <a:ahLst/>
                <a:cxnLst/>
                <a:rect l="l" t="t" r="r" b="b"/>
                <a:pathLst>
                  <a:path w="8080" h="23812" extrusionOk="0">
                    <a:moveTo>
                      <a:pt x="8001" y="0"/>
                    </a:moveTo>
                    <a:cubicBezTo>
                      <a:pt x="8001" y="635"/>
                      <a:pt x="8160" y="1207"/>
                      <a:pt x="8001" y="3810"/>
                    </a:cubicBezTo>
                    <a:cubicBezTo>
                      <a:pt x="7842" y="6414"/>
                      <a:pt x="7827" y="12621"/>
                      <a:pt x="7049" y="15621"/>
                    </a:cubicBezTo>
                    <a:cubicBezTo>
                      <a:pt x="6271" y="18621"/>
                      <a:pt x="4509" y="20447"/>
                      <a:pt x="3334" y="21812"/>
                    </a:cubicBezTo>
                    <a:cubicBezTo>
                      <a:pt x="2159" y="23177"/>
                      <a:pt x="556" y="23479"/>
                      <a:pt x="0" y="23812"/>
                    </a:cubicBezTo>
                  </a:path>
                </a:pathLst>
              </a:cu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370" name="Google Shape;620;p41"/>
            <p:cNvSpPr/>
            <p:nvPr/>
          </p:nvSpPr>
          <p:spPr>
            <a:xfrm>
              <a:off x="2093127" y="704844"/>
              <a:ext cx="195250" cy="452450"/>
            </a:xfrm>
            <a:custGeom>
              <a:avLst/>
              <a:gdLst/>
              <a:ahLst/>
              <a:cxnLst/>
              <a:rect l="l" t="t" r="r" b="b"/>
              <a:pathLst>
                <a:path w="7810" h="18098" extrusionOk="0">
                  <a:moveTo>
                    <a:pt x="7810" y="18098"/>
                  </a:moveTo>
                  <a:cubicBezTo>
                    <a:pt x="7540" y="17844"/>
                    <a:pt x="6810" y="17241"/>
                    <a:pt x="6191" y="16574"/>
                  </a:cubicBezTo>
                  <a:cubicBezTo>
                    <a:pt x="5572" y="15907"/>
                    <a:pt x="4841" y="15208"/>
                    <a:pt x="4095" y="14097"/>
                  </a:cubicBezTo>
                  <a:cubicBezTo>
                    <a:pt x="3349" y="12986"/>
                    <a:pt x="2286" y="11081"/>
                    <a:pt x="1714" y="9906"/>
                  </a:cubicBezTo>
                  <a:cubicBezTo>
                    <a:pt x="1143" y="8731"/>
                    <a:pt x="936" y="8240"/>
                    <a:pt x="666" y="7049"/>
                  </a:cubicBezTo>
                  <a:cubicBezTo>
                    <a:pt x="396" y="5859"/>
                    <a:pt x="190" y="3938"/>
                    <a:pt x="95" y="2763"/>
                  </a:cubicBezTo>
                  <a:cubicBezTo>
                    <a:pt x="0" y="1588"/>
                    <a:pt x="95" y="461"/>
                    <a:pt x="95" y="0"/>
                  </a:cubicBezTo>
                </a:path>
              </a:pathLst>
            </a:cu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71" name="Google Shape;621;p41"/>
            <p:cNvSpPr/>
            <p:nvPr/>
          </p:nvSpPr>
          <p:spPr>
            <a:xfrm>
              <a:off x="1224994" y="1121575"/>
              <a:ext cx="718100" cy="655325"/>
            </a:xfrm>
            <a:custGeom>
              <a:avLst/>
              <a:gdLst/>
              <a:ahLst/>
              <a:cxnLst/>
              <a:rect l="l" t="t" r="r" b="b"/>
              <a:pathLst>
                <a:path w="28724" h="26213" extrusionOk="0">
                  <a:moveTo>
                    <a:pt x="3483" y="0"/>
                  </a:moveTo>
                  <a:cubicBezTo>
                    <a:pt x="2991" y="1381"/>
                    <a:pt x="1102" y="6287"/>
                    <a:pt x="530" y="8287"/>
                  </a:cubicBezTo>
                  <a:cubicBezTo>
                    <a:pt x="-41" y="10287"/>
                    <a:pt x="-57" y="10953"/>
                    <a:pt x="54" y="12001"/>
                  </a:cubicBezTo>
                  <a:cubicBezTo>
                    <a:pt x="165" y="13049"/>
                    <a:pt x="594" y="13938"/>
                    <a:pt x="1197" y="14573"/>
                  </a:cubicBezTo>
                  <a:cubicBezTo>
                    <a:pt x="1800" y="15208"/>
                    <a:pt x="2816" y="15621"/>
                    <a:pt x="3673" y="15811"/>
                  </a:cubicBezTo>
                  <a:cubicBezTo>
                    <a:pt x="4530" y="16002"/>
                    <a:pt x="5467" y="16161"/>
                    <a:pt x="6340" y="15716"/>
                  </a:cubicBezTo>
                  <a:cubicBezTo>
                    <a:pt x="7213" y="15272"/>
                    <a:pt x="8579" y="12985"/>
                    <a:pt x="8912" y="13144"/>
                  </a:cubicBezTo>
                  <a:cubicBezTo>
                    <a:pt x="9246" y="13303"/>
                    <a:pt x="8246" y="15590"/>
                    <a:pt x="8341" y="16669"/>
                  </a:cubicBezTo>
                  <a:cubicBezTo>
                    <a:pt x="8436" y="17749"/>
                    <a:pt x="8738" y="18859"/>
                    <a:pt x="9484" y="19621"/>
                  </a:cubicBezTo>
                  <a:cubicBezTo>
                    <a:pt x="10230" y="20383"/>
                    <a:pt x="11738" y="21130"/>
                    <a:pt x="12817" y="21241"/>
                  </a:cubicBezTo>
                  <a:cubicBezTo>
                    <a:pt x="13897" y="21352"/>
                    <a:pt x="15151" y="20876"/>
                    <a:pt x="15961" y="20288"/>
                  </a:cubicBezTo>
                  <a:cubicBezTo>
                    <a:pt x="16771" y="19701"/>
                    <a:pt x="17485" y="17446"/>
                    <a:pt x="17675" y="17716"/>
                  </a:cubicBezTo>
                  <a:cubicBezTo>
                    <a:pt x="17866" y="17986"/>
                    <a:pt x="16898" y="20701"/>
                    <a:pt x="17104" y="21907"/>
                  </a:cubicBezTo>
                  <a:cubicBezTo>
                    <a:pt x="17310" y="23114"/>
                    <a:pt x="18008" y="24241"/>
                    <a:pt x="18913" y="24955"/>
                  </a:cubicBezTo>
                  <a:cubicBezTo>
                    <a:pt x="19818" y="25670"/>
                    <a:pt x="21295" y="26337"/>
                    <a:pt x="22533" y="26194"/>
                  </a:cubicBezTo>
                  <a:cubicBezTo>
                    <a:pt x="23771" y="26051"/>
                    <a:pt x="25565" y="25130"/>
                    <a:pt x="26343" y="24098"/>
                  </a:cubicBezTo>
                  <a:cubicBezTo>
                    <a:pt x="27121" y="23066"/>
                    <a:pt x="26803" y="23177"/>
                    <a:pt x="27200" y="20002"/>
                  </a:cubicBezTo>
                  <a:cubicBezTo>
                    <a:pt x="27597" y="16827"/>
                    <a:pt x="28470" y="7540"/>
                    <a:pt x="28724" y="5048"/>
                  </a:cubicBezTo>
                </a:path>
              </a:pathLst>
            </a:cu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44"/>
          <p:cNvSpPr txBox="1">
            <a:spLocks noGrp="1"/>
          </p:cNvSpPr>
          <p:nvPr>
            <p:ph type="title"/>
          </p:nvPr>
        </p:nvSpPr>
        <p:spPr>
          <a:xfrm>
            <a:off x="506890" y="310277"/>
            <a:ext cx="8537958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lnSpc>
                <a:spcPct val="150000"/>
              </a:lnSpc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The 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relation between Diabetes and Malaria</a:t>
            </a:r>
            <a:endParaRPr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</a:endParaRPr>
          </a:p>
        </p:txBody>
      </p:sp>
      <p:grpSp>
        <p:nvGrpSpPr>
          <p:cNvPr id="55" name="Google Shape;1219;p66"/>
          <p:cNvGrpSpPr/>
          <p:nvPr/>
        </p:nvGrpSpPr>
        <p:grpSpPr>
          <a:xfrm rot="15110394">
            <a:off x="506890" y="191983"/>
            <a:ext cx="258511" cy="308506"/>
            <a:chOff x="1662638" y="1749937"/>
            <a:chExt cx="254942" cy="308476"/>
          </a:xfrm>
        </p:grpSpPr>
        <p:grpSp>
          <p:nvGrpSpPr>
            <p:cNvPr id="56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58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7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0" y="1246877"/>
            <a:ext cx="6610120" cy="3314106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Berlin Sans FB" panose="020E0602020502020306" pitchFamily="34" charset="0"/>
              </a:rPr>
              <a:t>Both </a:t>
            </a:r>
            <a:r>
              <a:rPr lang="en-US" sz="2000" dirty="0">
                <a:latin typeface="Berlin Sans FB" panose="020E0602020502020306" pitchFamily="34" charset="0"/>
              </a:rPr>
              <a:t>malaria and D</a:t>
            </a:r>
            <a:r>
              <a:rPr lang="en-US" sz="2000" dirty="0" smtClean="0">
                <a:latin typeface="Berlin Sans FB" panose="020E0602020502020306" pitchFamily="34" charset="0"/>
              </a:rPr>
              <a:t>iabetes are </a:t>
            </a:r>
            <a:r>
              <a:rPr lang="en-US" sz="2000" dirty="0">
                <a:latin typeface="Berlin Sans FB" panose="020E0602020502020306" pitchFamily="34" charset="0"/>
              </a:rPr>
              <a:t>M</a:t>
            </a:r>
            <a:r>
              <a:rPr lang="en-US" sz="2000" dirty="0" smtClean="0">
                <a:latin typeface="Berlin Sans FB" panose="020E0602020502020306" pitchFamily="34" charset="0"/>
              </a:rPr>
              <a:t>ore </a:t>
            </a:r>
            <a:r>
              <a:rPr lang="en-US" sz="2000" dirty="0">
                <a:latin typeface="Berlin Sans FB" panose="020E0602020502020306" pitchFamily="34" charset="0"/>
              </a:rPr>
              <a:t>C</a:t>
            </a:r>
            <a:r>
              <a:rPr lang="en-US" sz="2000" dirty="0" smtClean="0">
                <a:latin typeface="Berlin Sans FB" panose="020E0602020502020306" pitchFamily="34" charset="0"/>
              </a:rPr>
              <a:t>ommon </a:t>
            </a:r>
            <a:r>
              <a:rPr lang="en-US" sz="2000" dirty="0">
                <a:latin typeface="Berlin Sans FB" panose="020E0602020502020306" pitchFamily="34" charset="0"/>
              </a:rPr>
              <a:t>in </a:t>
            </a:r>
            <a:r>
              <a:rPr lang="en-US" sz="2000" dirty="0" smtClean="0">
                <a:latin typeface="Berlin Sans FB" panose="020E0602020502020306" pitchFamily="34" charset="0"/>
              </a:rPr>
              <a:t>The </a:t>
            </a:r>
            <a:r>
              <a:rPr lang="en-US" sz="2000" dirty="0">
                <a:latin typeface="Berlin Sans FB" panose="020E0602020502020306" pitchFamily="34" charset="0"/>
              </a:rPr>
              <a:t>D</a:t>
            </a:r>
            <a:r>
              <a:rPr lang="en-US" sz="2000" dirty="0" smtClean="0">
                <a:latin typeface="Berlin Sans FB" panose="020E0602020502020306" pitchFamily="34" charset="0"/>
              </a:rPr>
              <a:t>eveloping </a:t>
            </a:r>
            <a:r>
              <a:rPr lang="en-US" sz="2000" dirty="0">
                <a:latin typeface="Berlin Sans FB" panose="020E0602020502020306" pitchFamily="34" charset="0"/>
              </a:rPr>
              <a:t>W</a:t>
            </a:r>
            <a:r>
              <a:rPr lang="en-US" sz="2000" dirty="0" smtClean="0">
                <a:latin typeface="Berlin Sans FB" panose="020E0602020502020306" pitchFamily="34" charset="0"/>
              </a:rPr>
              <a:t>orld</a:t>
            </a:r>
            <a:r>
              <a:rPr lang="en-US" sz="2000" dirty="0">
                <a:latin typeface="Berlin Sans FB" panose="020E0602020502020306" pitchFamily="34" charset="0"/>
              </a:rPr>
              <a:t>, and </a:t>
            </a:r>
            <a:r>
              <a:rPr lang="en-US" sz="2000" dirty="0" smtClean="0">
                <a:latin typeface="Berlin Sans FB" panose="020E0602020502020306" pitchFamily="34" charset="0"/>
              </a:rPr>
              <a:t>Are Major </a:t>
            </a:r>
            <a:r>
              <a:rPr lang="en-US" sz="2000" dirty="0">
                <a:latin typeface="Berlin Sans FB" panose="020E0602020502020306" pitchFamily="34" charset="0"/>
              </a:rPr>
              <a:t>P</a:t>
            </a:r>
            <a:r>
              <a:rPr lang="en-US" sz="2000" dirty="0" smtClean="0">
                <a:latin typeface="Berlin Sans FB" panose="020E0602020502020306" pitchFamily="34" charset="0"/>
              </a:rPr>
              <a:t>ublic </a:t>
            </a:r>
            <a:r>
              <a:rPr lang="en-US" sz="2000" dirty="0">
                <a:latin typeface="Berlin Sans FB" panose="020E0602020502020306" pitchFamily="34" charset="0"/>
              </a:rPr>
              <a:t>H</a:t>
            </a:r>
            <a:r>
              <a:rPr lang="en-US" sz="2000" dirty="0" smtClean="0">
                <a:latin typeface="Berlin Sans FB" panose="020E0602020502020306" pitchFamily="34" charset="0"/>
              </a:rPr>
              <a:t>ealth </a:t>
            </a:r>
            <a:r>
              <a:rPr lang="en-US" sz="2000" dirty="0">
                <a:latin typeface="Berlin Sans FB" panose="020E0602020502020306" pitchFamily="34" charset="0"/>
              </a:rPr>
              <a:t>C</a:t>
            </a:r>
            <a:r>
              <a:rPr lang="en-US" sz="2000" dirty="0" smtClean="0">
                <a:latin typeface="Berlin Sans FB" panose="020E0602020502020306" pitchFamily="34" charset="0"/>
              </a:rPr>
              <a:t>hallenges</a:t>
            </a:r>
            <a:r>
              <a:rPr lang="en-US" sz="2000" dirty="0">
                <a:latin typeface="Berlin Sans FB" panose="020E0602020502020306" pitchFamily="34" charset="0"/>
              </a:rPr>
              <a:t>. </a:t>
            </a:r>
            <a:endParaRPr lang="en-US" sz="2000" dirty="0" smtClean="0">
              <a:latin typeface="Berlin Sans FB" panose="020E0602020502020306" pitchFamily="34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Berlin Sans FB" panose="020E0602020502020306" pitchFamily="34" charset="0"/>
              </a:rPr>
              <a:t>A </a:t>
            </a:r>
            <a:r>
              <a:rPr lang="en-US" sz="2000" dirty="0">
                <a:latin typeface="Berlin Sans FB" panose="020E0602020502020306" pitchFamily="34" charset="0"/>
              </a:rPr>
              <a:t>D</a:t>
            </a:r>
            <a:r>
              <a:rPr lang="en-US" sz="2000" dirty="0" smtClean="0">
                <a:latin typeface="Berlin Sans FB" panose="020E0602020502020306" pitchFamily="34" charset="0"/>
              </a:rPr>
              <a:t>irect </a:t>
            </a:r>
            <a:r>
              <a:rPr lang="en-US" sz="2000" dirty="0">
                <a:latin typeface="Berlin Sans FB" panose="020E0602020502020306" pitchFamily="34" charset="0"/>
              </a:rPr>
              <a:t>R</a:t>
            </a:r>
            <a:r>
              <a:rPr lang="en-US" sz="2000" dirty="0" smtClean="0">
                <a:latin typeface="Berlin Sans FB" panose="020E0602020502020306" pitchFamily="34" charset="0"/>
              </a:rPr>
              <a:t>elationship </a:t>
            </a:r>
            <a:r>
              <a:rPr lang="en-US" sz="2000" dirty="0">
                <a:latin typeface="Berlin Sans FB" panose="020E0602020502020306" pitchFamily="34" charset="0"/>
              </a:rPr>
              <a:t>B</a:t>
            </a:r>
            <a:r>
              <a:rPr lang="en-US" sz="2000" dirty="0" smtClean="0">
                <a:latin typeface="Berlin Sans FB" panose="020E0602020502020306" pitchFamily="34" charset="0"/>
              </a:rPr>
              <a:t>etween </a:t>
            </a:r>
            <a:r>
              <a:rPr lang="en-US" sz="2000" dirty="0">
                <a:latin typeface="Berlin Sans FB" panose="020E0602020502020306" pitchFamily="34" charset="0"/>
              </a:rPr>
              <a:t>T</a:t>
            </a:r>
            <a:r>
              <a:rPr lang="en-US" sz="2000" dirty="0" smtClean="0">
                <a:latin typeface="Berlin Sans FB" panose="020E0602020502020306" pitchFamily="34" charset="0"/>
              </a:rPr>
              <a:t>hese </a:t>
            </a:r>
            <a:r>
              <a:rPr lang="en-US" sz="2000" dirty="0">
                <a:latin typeface="Berlin Sans FB" panose="020E0602020502020306" pitchFamily="34" charset="0"/>
              </a:rPr>
              <a:t>2 </a:t>
            </a:r>
            <a:r>
              <a:rPr lang="en-US" sz="2000" dirty="0" smtClean="0">
                <a:latin typeface="Berlin Sans FB" panose="020E0602020502020306" pitchFamily="34" charset="0"/>
              </a:rPr>
              <a:t>Conditions </a:t>
            </a:r>
            <a:r>
              <a:rPr lang="en-US" sz="2000" dirty="0">
                <a:latin typeface="Berlin Sans FB" panose="020E0602020502020306" pitchFamily="34" charset="0"/>
              </a:rPr>
              <a:t>H</a:t>
            </a:r>
            <a:r>
              <a:rPr lang="en-US" sz="2000" dirty="0" smtClean="0">
                <a:latin typeface="Berlin Sans FB" panose="020E0602020502020306" pitchFamily="34" charset="0"/>
              </a:rPr>
              <a:t>as </a:t>
            </a:r>
            <a:r>
              <a:rPr lang="en-US" sz="2000" dirty="0">
                <a:latin typeface="Berlin Sans FB" panose="020E0602020502020306" pitchFamily="34" charset="0"/>
              </a:rPr>
              <a:t>N</a:t>
            </a:r>
            <a:r>
              <a:rPr lang="en-US" sz="2000" dirty="0" smtClean="0">
                <a:latin typeface="Berlin Sans FB" panose="020E0602020502020306" pitchFamily="34" charset="0"/>
              </a:rPr>
              <a:t>ot </a:t>
            </a:r>
            <a:r>
              <a:rPr lang="en-US" sz="2000" dirty="0">
                <a:latin typeface="Berlin Sans FB" panose="020E0602020502020306" pitchFamily="34" charset="0"/>
              </a:rPr>
              <a:t>B</a:t>
            </a:r>
            <a:r>
              <a:rPr lang="en-US" sz="2000" dirty="0" smtClean="0">
                <a:latin typeface="Berlin Sans FB" panose="020E0602020502020306" pitchFamily="34" charset="0"/>
              </a:rPr>
              <a:t>een </a:t>
            </a:r>
            <a:r>
              <a:rPr lang="en-US" sz="2000" dirty="0">
                <a:latin typeface="Berlin Sans FB" panose="020E0602020502020306" pitchFamily="34" charset="0"/>
              </a:rPr>
              <a:t>E</a:t>
            </a:r>
            <a:r>
              <a:rPr lang="en-US" sz="2000" dirty="0" smtClean="0">
                <a:latin typeface="Berlin Sans FB" panose="020E0602020502020306" pitchFamily="34" charset="0"/>
              </a:rPr>
              <a:t>valuated</a:t>
            </a:r>
            <a:endParaRPr lang="ar-SA" sz="2000" dirty="0">
              <a:latin typeface="Berlin Sans FB" panose="020E0602020502020306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715" y="3460636"/>
            <a:ext cx="2699133" cy="156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699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44"/>
          <p:cNvSpPr txBox="1">
            <a:spLocks noGrp="1"/>
          </p:cNvSpPr>
          <p:nvPr>
            <p:ph type="title"/>
          </p:nvPr>
        </p:nvSpPr>
        <p:spPr>
          <a:xfrm>
            <a:off x="-154235" y="310277"/>
            <a:ext cx="9441454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 dirty="0" smtClean="0">
                <a:solidFill>
                  <a:srgbClr val="FFFF00"/>
                </a:solidFill>
                <a:latin typeface="Berlin Sans FB Demi" panose="020E0802020502020306" pitchFamily="34" charset="0"/>
              </a:rPr>
              <a:t>    </a:t>
            </a:r>
            <a:r>
              <a:rPr lang="en-US" sz="3200" dirty="0">
                <a:solidFill>
                  <a:srgbClr val="FFFF00"/>
                </a:solidFill>
                <a:latin typeface="Berlin Sans FB Demi" panose="020E0802020502020306" pitchFamily="34" charset="0"/>
              </a:rPr>
              <a:t>T</a:t>
            </a:r>
            <a:r>
              <a:rPr lang="en-US" sz="3200" dirty="0" smtClean="0">
                <a:solidFill>
                  <a:srgbClr val="FFFF00"/>
                </a:solidFill>
                <a:latin typeface="Berlin Sans FB Demi" panose="020E0802020502020306" pitchFamily="34" charset="0"/>
              </a:rPr>
              <a:t>he </a:t>
            </a:r>
            <a:r>
              <a:rPr lang="en-US" sz="3200" dirty="0">
                <a:solidFill>
                  <a:srgbClr val="FFFF00"/>
                </a:solidFill>
                <a:latin typeface="Berlin Sans FB Demi" panose="020E0802020502020306" pitchFamily="34" charset="0"/>
              </a:rPr>
              <a:t>relation between </a:t>
            </a:r>
            <a:r>
              <a:rPr lang="en-US" sz="3200" dirty="0" smtClean="0">
                <a:solidFill>
                  <a:srgbClr val="FFFF00"/>
                </a:solidFill>
                <a:latin typeface="Berlin Sans FB Demi" panose="020E0802020502020306" pitchFamily="34" charset="0"/>
              </a:rPr>
              <a:t>Diabetes and Malaria</a:t>
            </a:r>
            <a:endParaRPr sz="3200" dirty="0">
              <a:solidFill>
                <a:srgbClr val="FFFF00"/>
              </a:solidFill>
              <a:latin typeface="Berlin Sans FB Demi" panose="020E0802020502020306" pitchFamily="34" charset="0"/>
            </a:endParaRPr>
          </a:p>
        </p:txBody>
      </p:sp>
      <p:grpSp>
        <p:nvGrpSpPr>
          <p:cNvPr id="55" name="Google Shape;1219;p66"/>
          <p:cNvGrpSpPr/>
          <p:nvPr/>
        </p:nvGrpSpPr>
        <p:grpSpPr>
          <a:xfrm rot="15110394">
            <a:off x="606042" y="156024"/>
            <a:ext cx="258511" cy="308506"/>
            <a:chOff x="1662638" y="1749937"/>
            <a:chExt cx="254942" cy="308476"/>
          </a:xfrm>
        </p:grpSpPr>
        <p:grpSp>
          <p:nvGrpSpPr>
            <p:cNvPr id="56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58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7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" name="عنوان فرعي 1"/>
          <p:cNvSpPr txBox="1">
            <a:spLocks/>
          </p:cNvSpPr>
          <p:nvPr/>
        </p:nvSpPr>
        <p:spPr>
          <a:xfrm>
            <a:off x="122662" y="1872867"/>
            <a:ext cx="8697953" cy="812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iro"/>
              <a:buNone/>
              <a:defRPr sz="18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None/>
              <a:defRPr sz="1400" b="0" i="0" u="none" strike="noStrike" cap="none"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sz="2400" dirty="0"/>
              <a:t>M</a:t>
            </a:r>
            <a:r>
              <a:rPr lang="en-US" sz="2400" dirty="0" smtClean="0"/>
              <a:t>alaria </a:t>
            </a:r>
            <a:r>
              <a:rPr lang="en-US" sz="2400" dirty="0"/>
              <a:t>H</a:t>
            </a:r>
            <a:r>
              <a:rPr lang="en-US" sz="2400" dirty="0" smtClean="0"/>
              <a:t>as </a:t>
            </a:r>
            <a:r>
              <a:rPr lang="en-US" sz="2400" dirty="0"/>
              <a:t>been documented to be more common in </a:t>
            </a:r>
            <a:r>
              <a:rPr lang="en-US" sz="2400" dirty="0" smtClean="0"/>
              <a:t>Diabetes</a:t>
            </a:r>
            <a:r>
              <a:rPr lang="en-US" sz="2400" dirty="0"/>
              <a:t>, in </a:t>
            </a:r>
            <a:r>
              <a:rPr lang="en-US" sz="2400" dirty="0" smtClean="0"/>
              <a:t>Several </a:t>
            </a:r>
            <a:r>
              <a:rPr lang="en-US" sz="2400" dirty="0"/>
              <a:t>S</a:t>
            </a:r>
            <a:r>
              <a:rPr lang="en-US" sz="2400" dirty="0" smtClean="0"/>
              <a:t>tudies </a:t>
            </a:r>
            <a:r>
              <a:rPr lang="en-US" sz="2400" dirty="0"/>
              <a:t>F</a:t>
            </a:r>
            <a:r>
              <a:rPr lang="en-US" sz="2400" dirty="0" smtClean="0"/>
              <a:t>rom </a:t>
            </a:r>
            <a:r>
              <a:rPr lang="en-US" sz="2400" dirty="0"/>
              <a:t>A</a:t>
            </a:r>
            <a:r>
              <a:rPr lang="en-US" sz="2400" dirty="0" smtClean="0"/>
              <a:t>frica</a:t>
            </a:r>
            <a:r>
              <a:rPr lang="en-US" sz="2400" dirty="0"/>
              <a:t>. </a:t>
            </a:r>
            <a:endParaRPr lang="en-US" sz="24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400" dirty="0" smtClean="0"/>
              <a:t>Malarial infection During </a:t>
            </a:r>
            <a:r>
              <a:rPr lang="en-US" sz="2400" dirty="0"/>
              <a:t>P</a:t>
            </a:r>
            <a:r>
              <a:rPr lang="en-US" sz="2400" dirty="0" smtClean="0"/>
              <a:t>regnancy </a:t>
            </a:r>
            <a:r>
              <a:rPr lang="en-US" sz="2400" dirty="0"/>
              <a:t>is an I</a:t>
            </a:r>
            <a:r>
              <a:rPr lang="en-US" sz="2400" dirty="0" smtClean="0"/>
              <a:t>mportant </a:t>
            </a:r>
            <a:r>
              <a:rPr lang="en-US" sz="2400" dirty="0"/>
              <a:t>C</a:t>
            </a:r>
            <a:r>
              <a:rPr lang="en-US" sz="2400" dirty="0" smtClean="0"/>
              <a:t>ause </a:t>
            </a:r>
            <a:r>
              <a:rPr lang="en-US" sz="2400" dirty="0"/>
              <a:t>O</a:t>
            </a:r>
            <a:r>
              <a:rPr lang="en-US" sz="2400" dirty="0" smtClean="0"/>
              <a:t>f </a:t>
            </a:r>
            <a:r>
              <a:rPr lang="en-US" sz="2400" dirty="0"/>
              <a:t>L</a:t>
            </a:r>
            <a:r>
              <a:rPr lang="en-US" sz="2400" dirty="0" smtClean="0"/>
              <a:t>ow </a:t>
            </a:r>
            <a:r>
              <a:rPr lang="en-US" sz="2400" dirty="0"/>
              <a:t>B</a:t>
            </a:r>
            <a:r>
              <a:rPr lang="en-US" sz="2400" dirty="0" smtClean="0"/>
              <a:t>irth </a:t>
            </a:r>
            <a:r>
              <a:rPr lang="en-US" sz="2400" dirty="0"/>
              <a:t>W</a:t>
            </a:r>
            <a:r>
              <a:rPr lang="en-US" sz="2400" dirty="0" smtClean="0"/>
              <a:t>eight </a:t>
            </a:r>
            <a:r>
              <a:rPr lang="en-US" sz="2400" dirty="0"/>
              <a:t>and A</a:t>
            </a:r>
            <a:r>
              <a:rPr lang="en-US" sz="2400" dirty="0" smtClean="0"/>
              <a:t>nemia and </a:t>
            </a:r>
            <a:r>
              <a:rPr lang="en-US" sz="2400" dirty="0"/>
              <a:t>M</a:t>
            </a:r>
            <a:r>
              <a:rPr lang="en-US" sz="2400" dirty="0" smtClean="0"/>
              <a:t>ay </a:t>
            </a:r>
            <a:r>
              <a:rPr lang="en-US" sz="2400" dirty="0"/>
              <a:t>C</a:t>
            </a:r>
            <a:r>
              <a:rPr lang="en-US" sz="2400" dirty="0" smtClean="0"/>
              <a:t>ontribute </a:t>
            </a:r>
            <a:r>
              <a:rPr lang="en-US" sz="2400" dirty="0"/>
              <a:t>T</a:t>
            </a:r>
            <a:r>
              <a:rPr lang="en-US" sz="2400" dirty="0" smtClean="0"/>
              <a:t>o </a:t>
            </a:r>
            <a:r>
              <a:rPr lang="en-US" sz="2400" dirty="0"/>
              <a:t>the </a:t>
            </a:r>
            <a:r>
              <a:rPr lang="en-US" sz="2400" dirty="0" smtClean="0"/>
              <a:t>Intra-Uterine Hypothesis</a:t>
            </a:r>
            <a:endParaRPr lang="ar-SA" sz="2400" dirty="0"/>
          </a:p>
        </p:txBody>
      </p:sp>
      <p:pic>
        <p:nvPicPr>
          <p:cNvPr id="1026" name="Picture 2" descr="مشاهدة صورة المصد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877" y="2881841"/>
            <a:ext cx="3810786" cy="221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44"/>
          <p:cNvSpPr txBox="1">
            <a:spLocks noGrp="1"/>
          </p:cNvSpPr>
          <p:nvPr>
            <p:ph type="title"/>
          </p:nvPr>
        </p:nvSpPr>
        <p:spPr>
          <a:xfrm>
            <a:off x="506890" y="310277"/>
            <a:ext cx="7354106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 smtClean="0">
                <a:solidFill>
                  <a:srgbClr val="FFFF00"/>
                </a:solidFill>
                <a:latin typeface="Berlin Sans FB Demi" panose="020E0802020502020306" pitchFamily="34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latin typeface="Berlin Sans FB Demi" panose="020E0802020502020306" pitchFamily="34" charset="0"/>
              </a:rPr>
              <a:t>T</a:t>
            </a:r>
            <a:r>
              <a:rPr lang="en-US" sz="2800" dirty="0" smtClean="0">
                <a:solidFill>
                  <a:srgbClr val="FFFF00"/>
                </a:solidFill>
                <a:latin typeface="Berlin Sans FB Demi" panose="020E0802020502020306" pitchFamily="34" charset="0"/>
              </a:rPr>
              <a:t>he </a:t>
            </a:r>
            <a:r>
              <a:rPr lang="en-US" sz="2800" dirty="0">
                <a:solidFill>
                  <a:srgbClr val="FFFF00"/>
                </a:solidFill>
                <a:latin typeface="Berlin Sans FB Demi" panose="020E0802020502020306" pitchFamily="34" charset="0"/>
              </a:rPr>
              <a:t>relation between Diabetes and Malaria</a:t>
            </a:r>
            <a:endParaRPr sz="2400" dirty="0">
              <a:solidFill>
                <a:srgbClr val="FFFF00"/>
              </a:solidFill>
              <a:latin typeface="Berlin Sans FB Demi" panose="020E0802020502020306" pitchFamily="34" charset="0"/>
            </a:endParaRPr>
          </a:p>
        </p:txBody>
      </p:sp>
      <p:grpSp>
        <p:nvGrpSpPr>
          <p:cNvPr id="55" name="Google Shape;1219;p66"/>
          <p:cNvGrpSpPr/>
          <p:nvPr/>
        </p:nvGrpSpPr>
        <p:grpSpPr>
          <a:xfrm rot="15110394">
            <a:off x="506890" y="191983"/>
            <a:ext cx="258511" cy="308506"/>
            <a:chOff x="1662638" y="1749937"/>
            <a:chExt cx="254942" cy="308476"/>
          </a:xfrm>
        </p:grpSpPr>
        <p:grpSp>
          <p:nvGrpSpPr>
            <p:cNvPr id="56" name="Google Shape;1220;p66"/>
            <p:cNvGrpSpPr/>
            <p:nvPr/>
          </p:nvGrpSpPr>
          <p:grpSpPr>
            <a:xfrm>
              <a:off x="1662638" y="1749937"/>
              <a:ext cx="254942" cy="308476"/>
              <a:chOff x="5064075" y="3729800"/>
              <a:chExt cx="160250" cy="193900"/>
            </a:xfrm>
          </p:grpSpPr>
          <p:sp>
            <p:nvSpPr>
              <p:cNvPr id="58" name="Google Shape;1221;p66"/>
              <p:cNvSpPr/>
              <p:nvPr/>
            </p:nvSpPr>
            <p:spPr>
              <a:xfrm flipH="1">
                <a:off x="5112050" y="3813450"/>
                <a:ext cx="105850" cy="49175"/>
              </a:xfrm>
              <a:custGeom>
                <a:avLst/>
                <a:gdLst/>
                <a:ahLst/>
                <a:cxnLst/>
                <a:rect l="l" t="t" r="r" b="b"/>
                <a:pathLst>
                  <a:path w="4234" h="1967" extrusionOk="0">
                    <a:moveTo>
                      <a:pt x="1128" y="1"/>
                    </a:moveTo>
                    <a:cubicBezTo>
                      <a:pt x="560" y="1"/>
                      <a:pt x="157" y="130"/>
                      <a:pt x="104" y="366"/>
                    </a:cubicBezTo>
                    <a:cubicBezTo>
                      <a:pt x="1" y="743"/>
                      <a:pt x="755" y="1616"/>
                      <a:pt x="1868" y="1891"/>
                    </a:cubicBezTo>
                    <a:cubicBezTo>
                      <a:pt x="2098" y="1944"/>
                      <a:pt x="2326" y="1967"/>
                      <a:pt x="2543" y="1967"/>
                    </a:cubicBezTo>
                    <a:cubicBezTo>
                      <a:pt x="3379" y="1967"/>
                      <a:pt x="4062" y="1624"/>
                      <a:pt x="4130" y="1325"/>
                    </a:cubicBezTo>
                    <a:cubicBezTo>
                      <a:pt x="4233" y="948"/>
                      <a:pt x="3393" y="400"/>
                      <a:pt x="2280" y="143"/>
                    </a:cubicBezTo>
                    <a:cubicBezTo>
                      <a:pt x="1863" y="47"/>
                      <a:pt x="1466" y="1"/>
                      <a:pt x="1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222;p66"/>
              <p:cNvSpPr/>
              <p:nvPr/>
            </p:nvSpPr>
            <p:spPr>
              <a:xfrm flipH="1">
                <a:off x="5124050" y="3849400"/>
                <a:ext cx="100275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4011" h="1224" extrusionOk="0">
                    <a:moveTo>
                      <a:pt x="391" y="1"/>
                    </a:moveTo>
                    <a:cubicBezTo>
                      <a:pt x="354" y="1"/>
                      <a:pt x="322" y="20"/>
                      <a:pt x="309" y="58"/>
                    </a:cubicBezTo>
                    <a:cubicBezTo>
                      <a:pt x="292" y="110"/>
                      <a:pt x="309" y="161"/>
                      <a:pt x="361" y="178"/>
                    </a:cubicBezTo>
                    <a:lnTo>
                      <a:pt x="1406" y="572"/>
                    </a:lnTo>
                    <a:lnTo>
                      <a:pt x="1423" y="572"/>
                    </a:lnTo>
                    <a:lnTo>
                      <a:pt x="2674" y="692"/>
                    </a:lnTo>
                    <a:lnTo>
                      <a:pt x="2691" y="692"/>
                    </a:lnTo>
                    <a:lnTo>
                      <a:pt x="3273" y="590"/>
                    </a:lnTo>
                    <a:lnTo>
                      <a:pt x="2708" y="864"/>
                    </a:lnTo>
                    <a:lnTo>
                      <a:pt x="1303" y="1035"/>
                    </a:lnTo>
                    <a:lnTo>
                      <a:pt x="104" y="881"/>
                    </a:lnTo>
                    <a:cubicBezTo>
                      <a:pt x="52" y="881"/>
                      <a:pt x="18" y="915"/>
                      <a:pt x="1" y="949"/>
                    </a:cubicBezTo>
                    <a:cubicBezTo>
                      <a:pt x="1" y="1001"/>
                      <a:pt x="35" y="1052"/>
                      <a:pt x="87" y="1052"/>
                    </a:cubicBezTo>
                    <a:lnTo>
                      <a:pt x="1303" y="1206"/>
                    </a:lnTo>
                    <a:lnTo>
                      <a:pt x="1320" y="1224"/>
                    </a:lnTo>
                    <a:lnTo>
                      <a:pt x="2742" y="1035"/>
                    </a:lnTo>
                    <a:lnTo>
                      <a:pt x="2759" y="1035"/>
                    </a:lnTo>
                    <a:lnTo>
                      <a:pt x="3959" y="470"/>
                    </a:lnTo>
                    <a:cubicBezTo>
                      <a:pt x="3993" y="453"/>
                      <a:pt x="4010" y="401"/>
                      <a:pt x="3993" y="367"/>
                    </a:cubicBezTo>
                    <a:cubicBezTo>
                      <a:pt x="3976" y="315"/>
                      <a:pt x="3942" y="298"/>
                      <a:pt x="3890" y="298"/>
                    </a:cubicBezTo>
                    <a:lnTo>
                      <a:pt x="2674" y="521"/>
                    </a:lnTo>
                    <a:lnTo>
                      <a:pt x="1457" y="401"/>
                    </a:lnTo>
                    <a:lnTo>
                      <a:pt x="429" y="7"/>
                    </a:lnTo>
                    <a:cubicBezTo>
                      <a:pt x="416" y="3"/>
                      <a:pt x="403" y="1"/>
                      <a:pt x="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223;p66"/>
              <p:cNvSpPr/>
              <p:nvPr/>
            </p:nvSpPr>
            <p:spPr>
              <a:xfrm flipH="1">
                <a:off x="5120200" y="3752975"/>
                <a:ext cx="50575" cy="86225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3449" extrusionOk="0">
                    <a:moveTo>
                      <a:pt x="397" y="1"/>
                    </a:moveTo>
                    <a:cubicBezTo>
                      <a:pt x="352" y="1"/>
                      <a:pt x="310" y="15"/>
                      <a:pt x="275" y="43"/>
                    </a:cubicBezTo>
                    <a:cubicBezTo>
                      <a:pt x="1" y="266"/>
                      <a:pt x="121" y="1191"/>
                      <a:pt x="532" y="2116"/>
                    </a:cubicBezTo>
                    <a:cubicBezTo>
                      <a:pt x="884" y="2908"/>
                      <a:pt x="1336" y="3449"/>
                      <a:pt x="1631" y="3449"/>
                    </a:cubicBezTo>
                    <a:cubicBezTo>
                      <a:pt x="1681" y="3449"/>
                      <a:pt x="1726" y="3434"/>
                      <a:pt x="1765" y="3401"/>
                    </a:cubicBezTo>
                    <a:cubicBezTo>
                      <a:pt x="2022" y="3196"/>
                      <a:pt x="1903" y="2253"/>
                      <a:pt x="1491" y="1328"/>
                    </a:cubicBezTo>
                    <a:cubicBezTo>
                      <a:pt x="1137" y="531"/>
                      <a:pt x="681" y="1"/>
                      <a:pt x="3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224;p66"/>
              <p:cNvSpPr/>
              <p:nvPr/>
            </p:nvSpPr>
            <p:spPr>
              <a:xfrm flipH="1">
                <a:off x="5094500" y="3743725"/>
                <a:ext cx="355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4064" extrusionOk="0">
                    <a:moveTo>
                      <a:pt x="1012" y="1"/>
                    </a:moveTo>
                    <a:cubicBezTo>
                      <a:pt x="723" y="1"/>
                      <a:pt x="357" y="879"/>
                      <a:pt x="172" y="1972"/>
                    </a:cubicBezTo>
                    <a:cubicBezTo>
                      <a:pt x="0" y="3103"/>
                      <a:pt x="86" y="4028"/>
                      <a:pt x="394" y="4063"/>
                    </a:cubicBezTo>
                    <a:cubicBezTo>
                      <a:pt x="400" y="4063"/>
                      <a:pt x="405" y="4064"/>
                      <a:pt x="411" y="4064"/>
                    </a:cubicBezTo>
                    <a:cubicBezTo>
                      <a:pt x="700" y="4064"/>
                      <a:pt x="1066" y="3185"/>
                      <a:pt x="1251" y="2075"/>
                    </a:cubicBezTo>
                    <a:cubicBezTo>
                      <a:pt x="1423" y="961"/>
                      <a:pt x="1337" y="19"/>
                      <a:pt x="1028" y="2"/>
                    </a:cubicBezTo>
                    <a:cubicBezTo>
                      <a:pt x="1023" y="1"/>
                      <a:pt x="1018" y="1"/>
                      <a:pt x="1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225;p66"/>
              <p:cNvSpPr/>
              <p:nvPr/>
            </p:nvSpPr>
            <p:spPr>
              <a:xfrm flipH="1">
                <a:off x="5073500" y="3741275"/>
                <a:ext cx="9450" cy="444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779" extrusionOk="0">
                    <a:moveTo>
                      <a:pt x="117" y="0"/>
                    </a:moveTo>
                    <a:cubicBezTo>
                      <a:pt x="106" y="0"/>
                      <a:pt x="95" y="5"/>
                      <a:pt x="86" y="14"/>
                    </a:cubicBezTo>
                    <a:cubicBezTo>
                      <a:pt x="34" y="14"/>
                      <a:pt x="0" y="66"/>
                      <a:pt x="34" y="117"/>
                    </a:cubicBezTo>
                    <a:cubicBezTo>
                      <a:pt x="189" y="562"/>
                      <a:pt x="137" y="1128"/>
                      <a:pt x="52" y="1676"/>
                    </a:cubicBezTo>
                    <a:cubicBezTo>
                      <a:pt x="34" y="1728"/>
                      <a:pt x="69" y="1762"/>
                      <a:pt x="120" y="1779"/>
                    </a:cubicBezTo>
                    <a:lnTo>
                      <a:pt x="137" y="1779"/>
                    </a:lnTo>
                    <a:cubicBezTo>
                      <a:pt x="172" y="1779"/>
                      <a:pt x="223" y="1745"/>
                      <a:pt x="223" y="1710"/>
                    </a:cubicBezTo>
                    <a:cubicBezTo>
                      <a:pt x="309" y="1128"/>
                      <a:pt x="377" y="545"/>
                      <a:pt x="189" y="66"/>
                    </a:cubicBezTo>
                    <a:cubicBezTo>
                      <a:pt x="176" y="29"/>
                      <a:pt x="146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226;p66"/>
              <p:cNvSpPr/>
              <p:nvPr/>
            </p:nvSpPr>
            <p:spPr>
              <a:xfrm flipH="1">
                <a:off x="5064075" y="3729800"/>
                <a:ext cx="105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348" extrusionOk="0">
                    <a:moveTo>
                      <a:pt x="114" y="0"/>
                    </a:moveTo>
                    <a:cubicBezTo>
                      <a:pt x="56" y="0"/>
                      <a:pt x="0" y="56"/>
                      <a:pt x="25" y="130"/>
                    </a:cubicBezTo>
                    <a:cubicBezTo>
                      <a:pt x="179" y="473"/>
                      <a:pt x="248" y="867"/>
                      <a:pt x="179" y="1244"/>
                    </a:cubicBezTo>
                    <a:cubicBezTo>
                      <a:pt x="179" y="1296"/>
                      <a:pt x="213" y="1347"/>
                      <a:pt x="265" y="1347"/>
                    </a:cubicBezTo>
                    <a:lnTo>
                      <a:pt x="282" y="1347"/>
                    </a:lnTo>
                    <a:cubicBezTo>
                      <a:pt x="316" y="1347"/>
                      <a:pt x="351" y="1313"/>
                      <a:pt x="368" y="1278"/>
                    </a:cubicBezTo>
                    <a:cubicBezTo>
                      <a:pt x="419" y="850"/>
                      <a:pt x="368" y="422"/>
                      <a:pt x="179" y="28"/>
                    </a:cubicBezTo>
                    <a:cubicBezTo>
                      <a:pt x="160" y="9"/>
                      <a:pt x="13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227;p66"/>
              <p:cNvSpPr/>
              <p:nvPr/>
            </p:nvSpPr>
            <p:spPr>
              <a:xfrm flipH="1">
                <a:off x="5196875" y="3755750"/>
                <a:ext cx="10300" cy="248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995" extrusionOk="0">
                    <a:moveTo>
                      <a:pt x="103" y="1"/>
                    </a:moveTo>
                    <a:cubicBezTo>
                      <a:pt x="52" y="1"/>
                      <a:pt x="17" y="52"/>
                      <a:pt x="0" y="86"/>
                    </a:cubicBezTo>
                    <a:cubicBezTo>
                      <a:pt x="17" y="395"/>
                      <a:pt x="103" y="686"/>
                      <a:pt x="240" y="943"/>
                    </a:cubicBezTo>
                    <a:cubicBezTo>
                      <a:pt x="257" y="977"/>
                      <a:pt x="274" y="994"/>
                      <a:pt x="309" y="994"/>
                    </a:cubicBezTo>
                    <a:lnTo>
                      <a:pt x="360" y="994"/>
                    </a:lnTo>
                    <a:cubicBezTo>
                      <a:pt x="394" y="977"/>
                      <a:pt x="411" y="926"/>
                      <a:pt x="394" y="874"/>
                    </a:cubicBezTo>
                    <a:cubicBezTo>
                      <a:pt x="274" y="635"/>
                      <a:pt x="189" y="378"/>
                      <a:pt x="189" y="103"/>
                    </a:cubicBezTo>
                    <a:cubicBezTo>
                      <a:pt x="189" y="52"/>
                      <a:pt x="154" y="1"/>
                      <a:pt x="1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228;p66"/>
              <p:cNvSpPr/>
              <p:nvPr/>
            </p:nvSpPr>
            <p:spPr>
              <a:xfrm flipH="1">
                <a:off x="5094509" y="3834862"/>
                <a:ext cx="42460" cy="36206"/>
              </a:xfrm>
              <a:custGeom>
                <a:avLst/>
                <a:gdLst/>
                <a:ahLst/>
                <a:cxnLst/>
                <a:rect l="l" t="t" r="r" b="b"/>
                <a:pathLst>
                  <a:path w="977" h="833" extrusionOk="0">
                    <a:moveTo>
                      <a:pt x="517" y="1"/>
                    </a:moveTo>
                    <a:cubicBezTo>
                      <a:pt x="209" y="1"/>
                      <a:pt x="0" y="350"/>
                      <a:pt x="171" y="630"/>
                    </a:cubicBezTo>
                    <a:cubicBezTo>
                      <a:pt x="251" y="768"/>
                      <a:pt x="385" y="832"/>
                      <a:pt x="518" y="832"/>
                    </a:cubicBezTo>
                    <a:cubicBezTo>
                      <a:pt x="697" y="832"/>
                      <a:pt x="876" y="716"/>
                      <a:pt x="925" y="510"/>
                    </a:cubicBezTo>
                    <a:cubicBezTo>
                      <a:pt x="976" y="287"/>
                      <a:pt x="839" y="64"/>
                      <a:pt x="617" y="13"/>
                    </a:cubicBezTo>
                    <a:cubicBezTo>
                      <a:pt x="583" y="5"/>
                      <a:pt x="549" y="1"/>
                      <a:pt x="5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229;p66"/>
              <p:cNvSpPr/>
              <p:nvPr/>
            </p:nvSpPr>
            <p:spPr>
              <a:xfrm flipH="1">
                <a:off x="5079937" y="3849393"/>
                <a:ext cx="10497" cy="20837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01" extrusionOk="0">
                    <a:moveTo>
                      <a:pt x="82" y="1"/>
                    </a:moveTo>
                    <a:cubicBezTo>
                      <a:pt x="71" y="1"/>
                      <a:pt x="61" y="3"/>
                      <a:pt x="52" y="7"/>
                    </a:cubicBezTo>
                    <a:cubicBezTo>
                      <a:pt x="18" y="7"/>
                      <a:pt x="0" y="42"/>
                      <a:pt x="18" y="93"/>
                    </a:cubicBezTo>
                    <a:lnTo>
                      <a:pt x="446" y="1549"/>
                    </a:lnTo>
                    <a:cubicBezTo>
                      <a:pt x="446" y="1566"/>
                      <a:pt x="480" y="1584"/>
                      <a:pt x="497" y="1601"/>
                    </a:cubicBezTo>
                    <a:lnTo>
                      <a:pt x="532" y="1584"/>
                    </a:lnTo>
                    <a:cubicBezTo>
                      <a:pt x="566" y="1584"/>
                      <a:pt x="583" y="1549"/>
                      <a:pt x="566" y="1515"/>
                    </a:cubicBezTo>
                    <a:lnTo>
                      <a:pt x="137" y="42"/>
                    </a:lnTo>
                    <a:cubicBezTo>
                      <a:pt x="137" y="16"/>
                      <a:pt x="110" y="1"/>
                      <a:pt x="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230;p66"/>
              <p:cNvSpPr/>
              <p:nvPr/>
            </p:nvSpPr>
            <p:spPr>
              <a:xfrm flipH="1">
                <a:off x="5114625" y="3864975"/>
                <a:ext cx="42450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349" extrusionOk="0">
                    <a:moveTo>
                      <a:pt x="1629" y="1"/>
                    </a:moveTo>
                    <a:cubicBezTo>
                      <a:pt x="1594" y="1"/>
                      <a:pt x="1560" y="1"/>
                      <a:pt x="1526" y="52"/>
                    </a:cubicBezTo>
                    <a:lnTo>
                      <a:pt x="978" y="978"/>
                    </a:lnTo>
                    <a:lnTo>
                      <a:pt x="35" y="1851"/>
                    </a:lnTo>
                    <a:cubicBezTo>
                      <a:pt x="1" y="1886"/>
                      <a:pt x="1" y="1954"/>
                      <a:pt x="35" y="1988"/>
                    </a:cubicBezTo>
                    <a:cubicBezTo>
                      <a:pt x="52" y="2006"/>
                      <a:pt x="74" y="2014"/>
                      <a:pt x="95" y="2014"/>
                    </a:cubicBezTo>
                    <a:cubicBezTo>
                      <a:pt x="117" y="2014"/>
                      <a:pt x="138" y="2006"/>
                      <a:pt x="155" y="1988"/>
                    </a:cubicBezTo>
                    <a:lnTo>
                      <a:pt x="1115" y="1097"/>
                    </a:lnTo>
                    <a:lnTo>
                      <a:pt x="1132" y="1080"/>
                    </a:lnTo>
                    <a:lnTo>
                      <a:pt x="1492" y="446"/>
                    </a:lnTo>
                    <a:lnTo>
                      <a:pt x="1457" y="1097"/>
                    </a:lnTo>
                    <a:lnTo>
                      <a:pt x="618" y="2194"/>
                    </a:lnTo>
                    <a:cubicBezTo>
                      <a:pt x="583" y="2245"/>
                      <a:pt x="601" y="2297"/>
                      <a:pt x="635" y="2331"/>
                    </a:cubicBezTo>
                    <a:cubicBezTo>
                      <a:pt x="652" y="2331"/>
                      <a:pt x="669" y="2348"/>
                      <a:pt x="686" y="2348"/>
                    </a:cubicBezTo>
                    <a:cubicBezTo>
                      <a:pt x="703" y="2348"/>
                      <a:pt x="738" y="2331"/>
                      <a:pt x="755" y="2314"/>
                    </a:cubicBezTo>
                    <a:lnTo>
                      <a:pt x="1612" y="1183"/>
                    </a:lnTo>
                    <a:cubicBezTo>
                      <a:pt x="1629" y="1166"/>
                      <a:pt x="1629" y="1149"/>
                      <a:pt x="1629" y="1132"/>
                    </a:cubicBezTo>
                    <a:lnTo>
                      <a:pt x="1697" y="104"/>
                    </a:lnTo>
                    <a:cubicBezTo>
                      <a:pt x="1697" y="52"/>
                      <a:pt x="1680" y="18"/>
                      <a:pt x="16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7" name="Google Shape;1231;p66"/>
            <p:cNvSpPr/>
            <p:nvPr/>
          </p:nvSpPr>
          <p:spPr>
            <a:xfrm flipH="1">
              <a:off x="1687533" y="1925833"/>
              <a:ext cx="38858" cy="33130"/>
            </a:xfrm>
            <a:custGeom>
              <a:avLst/>
              <a:gdLst/>
              <a:ahLst/>
              <a:cxnLst/>
              <a:rect l="l" t="t" r="r" b="b"/>
              <a:pathLst>
                <a:path w="977" h="833" extrusionOk="0">
                  <a:moveTo>
                    <a:pt x="517" y="1"/>
                  </a:moveTo>
                  <a:cubicBezTo>
                    <a:pt x="209" y="1"/>
                    <a:pt x="0" y="350"/>
                    <a:pt x="171" y="630"/>
                  </a:cubicBezTo>
                  <a:cubicBezTo>
                    <a:pt x="251" y="768"/>
                    <a:pt x="385" y="832"/>
                    <a:pt x="518" y="832"/>
                  </a:cubicBezTo>
                  <a:cubicBezTo>
                    <a:pt x="697" y="832"/>
                    <a:pt x="876" y="716"/>
                    <a:pt x="925" y="510"/>
                  </a:cubicBezTo>
                  <a:cubicBezTo>
                    <a:pt x="976" y="287"/>
                    <a:pt x="839" y="64"/>
                    <a:pt x="617" y="13"/>
                  </a:cubicBezTo>
                  <a:cubicBezTo>
                    <a:pt x="583" y="5"/>
                    <a:pt x="549" y="1"/>
                    <a:pt x="5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-495759" y="411685"/>
            <a:ext cx="8418648" cy="4227020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 </a:t>
            </a:r>
            <a:r>
              <a:rPr lang="en-US" sz="2400" dirty="0"/>
              <a:t>Patients with diabetes have atypical malaria presentations. </a:t>
            </a:r>
            <a:endParaRPr lang="en-US" sz="2400" dirty="0" smtClean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Glucose-6-phosphate </a:t>
            </a:r>
            <a:r>
              <a:rPr lang="en-US" sz="2400" dirty="0"/>
              <a:t>dehydrogenase deficiency, </a:t>
            </a:r>
            <a:endParaRPr lang="en-US" sz="2400" dirty="0" smtClean="0"/>
          </a:p>
          <a:p>
            <a:pPr marL="114300" indent="0">
              <a:lnSpc>
                <a:spcPct val="150000"/>
              </a:lnSpc>
            </a:pPr>
            <a:r>
              <a:rPr lang="en-US" sz="2400" dirty="0" smtClean="0"/>
              <a:t>     which </a:t>
            </a:r>
            <a:r>
              <a:rPr lang="en-US" sz="2400" dirty="0"/>
              <a:t>is </a:t>
            </a:r>
            <a:r>
              <a:rPr lang="en-US" sz="2400" dirty="0" smtClean="0"/>
              <a:t>associated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/>
              <a:t>with </a:t>
            </a:r>
            <a:r>
              <a:rPr lang="en-US" sz="2400" dirty="0" err="1"/>
              <a:t>primaquine</a:t>
            </a:r>
            <a:r>
              <a:rPr lang="en-US" sz="2400" dirty="0"/>
              <a:t> failure for radical cure is also associated with </a:t>
            </a:r>
            <a:r>
              <a:rPr lang="en-US" sz="2400" dirty="0" err="1"/>
              <a:t>dysglycaemia</a:t>
            </a:r>
            <a:endParaRPr lang="ar-SA" sz="2400" dirty="0"/>
          </a:p>
        </p:txBody>
      </p:sp>
      <p:grpSp>
        <p:nvGrpSpPr>
          <p:cNvPr id="70" name="Google Shape;2240;p41"/>
          <p:cNvGrpSpPr/>
          <p:nvPr/>
        </p:nvGrpSpPr>
        <p:grpSpPr>
          <a:xfrm>
            <a:off x="7260394" y="2786440"/>
            <a:ext cx="2083617" cy="2344437"/>
            <a:chOff x="5145225" y="1301238"/>
            <a:chExt cx="3480845" cy="3842275"/>
          </a:xfrm>
        </p:grpSpPr>
        <p:sp>
          <p:nvSpPr>
            <p:cNvPr id="71" name="Google Shape;2241;p41"/>
            <p:cNvSpPr/>
            <p:nvPr/>
          </p:nvSpPr>
          <p:spPr>
            <a:xfrm>
              <a:off x="6508340" y="2243813"/>
              <a:ext cx="173486" cy="255967"/>
            </a:xfrm>
            <a:custGeom>
              <a:avLst/>
              <a:gdLst/>
              <a:ahLst/>
              <a:cxnLst/>
              <a:rect l="l" t="t" r="r" b="b"/>
              <a:pathLst>
                <a:path w="875" h="1291" extrusionOk="0">
                  <a:moveTo>
                    <a:pt x="874" y="1"/>
                  </a:moveTo>
                  <a:cubicBezTo>
                    <a:pt x="874" y="1"/>
                    <a:pt x="595" y="174"/>
                    <a:pt x="489" y="174"/>
                  </a:cubicBezTo>
                  <a:cubicBezTo>
                    <a:pt x="477" y="178"/>
                    <a:pt x="468" y="180"/>
                    <a:pt x="461" y="180"/>
                  </a:cubicBezTo>
                  <a:cubicBezTo>
                    <a:pt x="406" y="180"/>
                    <a:pt x="477" y="71"/>
                    <a:pt x="385" y="71"/>
                  </a:cubicBezTo>
                  <a:cubicBezTo>
                    <a:pt x="279" y="104"/>
                    <a:pt x="385" y="210"/>
                    <a:pt x="349" y="280"/>
                  </a:cubicBezTo>
                  <a:cubicBezTo>
                    <a:pt x="339" y="302"/>
                    <a:pt x="332" y="310"/>
                    <a:pt x="323" y="310"/>
                  </a:cubicBezTo>
                  <a:cubicBezTo>
                    <a:pt x="302" y="310"/>
                    <a:pt x="272" y="269"/>
                    <a:pt x="176" y="244"/>
                  </a:cubicBezTo>
                  <a:cubicBezTo>
                    <a:pt x="167" y="241"/>
                    <a:pt x="159" y="240"/>
                    <a:pt x="152" y="240"/>
                  </a:cubicBezTo>
                  <a:cubicBezTo>
                    <a:pt x="82" y="240"/>
                    <a:pt x="143" y="387"/>
                    <a:pt x="176" y="420"/>
                  </a:cubicBezTo>
                  <a:cubicBezTo>
                    <a:pt x="176" y="453"/>
                    <a:pt x="279" y="523"/>
                    <a:pt x="140" y="593"/>
                  </a:cubicBezTo>
                  <a:cubicBezTo>
                    <a:pt x="0" y="663"/>
                    <a:pt x="176" y="839"/>
                    <a:pt x="210" y="872"/>
                  </a:cubicBezTo>
                  <a:cubicBezTo>
                    <a:pt x="279" y="908"/>
                    <a:pt x="838" y="1291"/>
                    <a:pt x="838" y="1291"/>
                  </a:cubicBezTo>
                  <a:lnTo>
                    <a:pt x="874" y="1"/>
                  </a:ln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242;p41"/>
            <p:cNvSpPr/>
            <p:nvPr/>
          </p:nvSpPr>
          <p:spPr>
            <a:xfrm>
              <a:off x="7428913" y="2282079"/>
              <a:ext cx="131453" cy="217700"/>
            </a:xfrm>
            <a:custGeom>
              <a:avLst/>
              <a:gdLst/>
              <a:ahLst/>
              <a:cxnLst/>
              <a:rect l="l" t="t" r="r" b="b"/>
              <a:pathLst>
                <a:path w="663" h="1098" extrusionOk="0">
                  <a:moveTo>
                    <a:pt x="182" y="1"/>
                  </a:moveTo>
                  <a:cubicBezTo>
                    <a:pt x="121" y="1"/>
                    <a:pt x="1" y="121"/>
                    <a:pt x="1" y="121"/>
                  </a:cubicBezTo>
                  <a:lnTo>
                    <a:pt x="71" y="1098"/>
                  </a:lnTo>
                  <a:cubicBezTo>
                    <a:pt x="71" y="1098"/>
                    <a:pt x="383" y="958"/>
                    <a:pt x="489" y="925"/>
                  </a:cubicBezTo>
                  <a:cubicBezTo>
                    <a:pt x="629" y="889"/>
                    <a:pt x="523" y="646"/>
                    <a:pt x="593" y="576"/>
                  </a:cubicBezTo>
                  <a:cubicBezTo>
                    <a:pt x="663" y="470"/>
                    <a:pt x="663" y="297"/>
                    <a:pt x="629" y="260"/>
                  </a:cubicBezTo>
                  <a:cubicBezTo>
                    <a:pt x="615" y="246"/>
                    <a:pt x="604" y="241"/>
                    <a:pt x="594" y="241"/>
                  </a:cubicBezTo>
                  <a:cubicBezTo>
                    <a:pt x="557" y="241"/>
                    <a:pt x="545" y="330"/>
                    <a:pt x="489" y="330"/>
                  </a:cubicBezTo>
                  <a:cubicBezTo>
                    <a:pt x="383" y="330"/>
                    <a:pt x="489" y="227"/>
                    <a:pt x="420" y="157"/>
                  </a:cubicBezTo>
                  <a:cubicBezTo>
                    <a:pt x="412" y="143"/>
                    <a:pt x="405" y="137"/>
                    <a:pt x="398" y="137"/>
                  </a:cubicBezTo>
                  <a:cubicBezTo>
                    <a:pt x="369" y="137"/>
                    <a:pt x="336" y="227"/>
                    <a:pt x="280" y="227"/>
                  </a:cubicBezTo>
                  <a:cubicBezTo>
                    <a:pt x="210" y="227"/>
                    <a:pt x="280" y="51"/>
                    <a:pt x="210" y="17"/>
                  </a:cubicBezTo>
                  <a:cubicBezTo>
                    <a:pt x="204" y="6"/>
                    <a:pt x="194" y="1"/>
                    <a:pt x="182" y="1"/>
                  </a:cubicBezTo>
                  <a:close/>
                </a:path>
              </a:pathLst>
            </a:custGeom>
            <a:solidFill>
              <a:srgbClr val="FDF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243;p41"/>
            <p:cNvSpPr/>
            <p:nvPr/>
          </p:nvSpPr>
          <p:spPr>
            <a:xfrm>
              <a:off x="7435654" y="2278312"/>
              <a:ext cx="124712" cy="193908"/>
            </a:xfrm>
            <a:custGeom>
              <a:avLst/>
              <a:gdLst/>
              <a:ahLst/>
              <a:cxnLst/>
              <a:rect l="l" t="t" r="r" b="b"/>
              <a:pathLst>
                <a:path w="629" h="978" extrusionOk="0">
                  <a:moveTo>
                    <a:pt x="176" y="0"/>
                  </a:moveTo>
                  <a:cubicBezTo>
                    <a:pt x="106" y="0"/>
                    <a:pt x="70" y="70"/>
                    <a:pt x="0" y="106"/>
                  </a:cubicBezTo>
                  <a:cubicBezTo>
                    <a:pt x="70" y="385"/>
                    <a:pt x="106" y="665"/>
                    <a:pt x="106" y="944"/>
                  </a:cubicBezTo>
                  <a:lnTo>
                    <a:pt x="106" y="977"/>
                  </a:lnTo>
                  <a:cubicBezTo>
                    <a:pt x="140" y="944"/>
                    <a:pt x="246" y="838"/>
                    <a:pt x="386" y="838"/>
                  </a:cubicBezTo>
                  <a:cubicBezTo>
                    <a:pt x="419" y="838"/>
                    <a:pt x="455" y="838"/>
                    <a:pt x="455" y="874"/>
                  </a:cubicBezTo>
                  <a:lnTo>
                    <a:pt x="525" y="874"/>
                  </a:lnTo>
                  <a:lnTo>
                    <a:pt x="525" y="804"/>
                  </a:lnTo>
                  <a:lnTo>
                    <a:pt x="525" y="665"/>
                  </a:lnTo>
                  <a:cubicBezTo>
                    <a:pt x="525" y="628"/>
                    <a:pt x="525" y="595"/>
                    <a:pt x="559" y="595"/>
                  </a:cubicBezTo>
                  <a:cubicBezTo>
                    <a:pt x="595" y="525"/>
                    <a:pt x="629" y="455"/>
                    <a:pt x="629" y="385"/>
                  </a:cubicBezTo>
                  <a:cubicBezTo>
                    <a:pt x="629" y="316"/>
                    <a:pt x="595" y="279"/>
                    <a:pt x="595" y="279"/>
                  </a:cubicBezTo>
                  <a:lnTo>
                    <a:pt x="559" y="246"/>
                  </a:lnTo>
                  <a:cubicBezTo>
                    <a:pt x="525" y="246"/>
                    <a:pt x="525" y="349"/>
                    <a:pt x="455" y="349"/>
                  </a:cubicBezTo>
                  <a:cubicBezTo>
                    <a:pt x="419" y="349"/>
                    <a:pt x="419" y="316"/>
                    <a:pt x="419" y="316"/>
                  </a:cubicBezTo>
                  <a:lnTo>
                    <a:pt x="419" y="209"/>
                  </a:lnTo>
                  <a:cubicBezTo>
                    <a:pt x="419" y="209"/>
                    <a:pt x="419" y="176"/>
                    <a:pt x="386" y="176"/>
                  </a:cubicBezTo>
                  <a:lnTo>
                    <a:pt x="386" y="140"/>
                  </a:lnTo>
                  <a:cubicBezTo>
                    <a:pt x="349" y="140"/>
                    <a:pt x="316" y="246"/>
                    <a:pt x="246" y="246"/>
                  </a:cubicBezTo>
                  <a:cubicBezTo>
                    <a:pt x="210" y="246"/>
                    <a:pt x="210" y="209"/>
                    <a:pt x="210" y="176"/>
                  </a:cubicBezTo>
                  <a:lnTo>
                    <a:pt x="210" y="106"/>
                  </a:lnTo>
                  <a:cubicBezTo>
                    <a:pt x="210" y="70"/>
                    <a:pt x="210" y="36"/>
                    <a:pt x="176" y="36"/>
                  </a:cubicBezTo>
                  <a:lnTo>
                    <a:pt x="176" y="0"/>
                  </a:ln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244;p41"/>
            <p:cNvSpPr/>
            <p:nvPr/>
          </p:nvSpPr>
          <p:spPr>
            <a:xfrm>
              <a:off x="6515478" y="2448626"/>
              <a:ext cx="166349" cy="135815"/>
            </a:xfrm>
            <a:custGeom>
              <a:avLst/>
              <a:gdLst/>
              <a:ahLst/>
              <a:cxnLst/>
              <a:rect l="l" t="t" r="r" b="b"/>
              <a:pathLst>
                <a:path w="839" h="685" extrusionOk="0">
                  <a:moveTo>
                    <a:pt x="379" y="1"/>
                  </a:moveTo>
                  <a:cubicBezTo>
                    <a:pt x="348" y="1"/>
                    <a:pt x="314" y="5"/>
                    <a:pt x="280" y="15"/>
                  </a:cubicBezTo>
                  <a:cubicBezTo>
                    <a:pt x="70" y="85"/>
                    <a:pt x="0" y="258"/>
                    <a:pt x="0" y="364"/>
                  </a:cubicBezTo>
                  <a:cubicBezTo>
                    <a:pt x="34" y="467"/>
                    <a:pt x="210" y="434"/>
                    <a:pt x="349" y="504"/>
                  </a:cubicBezTo>
                  <a:cubicBezTo>
                    <a:pt x="439" y="593"/>
                    <a:pt x="582" y="684"/>
                    <a:pt x="686" y="684"/>
                  </a:cubicBezTo>
                  <a:cubicBezTo>
                    <a:pt x="702" y="684"/>
                    <a:pt x="718" y="682"/>
                    <a:pt x="732" y="677"/>
                  </a:cubicBezTo>
                  <a:cubicBezTo>
                    <a:pt x="838" y="643"/>
                    <a:pt x="698" y="155"/>
                    <a:pt x="698" y="155"/>
                  </a:cubicBezTo>
                  <a:cubicBezTo>
                    <a:pt x="698" y="155"/>
                    <a:pt x="569" y="1"/>
                    <a:pt x="379" y="1"/>
                  </a:cubicBezTo>
                  <a:close/>
                </a:path>
              </a:pathLst>
            </a:custGeom>
            <a:solidFill>
              <a:srgbClr val="FFB5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245;p41"/>
            <p:cNvSpPr/>
            <p:nvPr/>
          </p:nvSpPr>
          <p:spPr>
            <a:xfrm>
              <a:off x="6515478" y="2448626"/>
              <a:ext cx="166349" cy="135815"/>
            </a:xfrm>
            <a:custGeom>
              <a:avLst/>
              <a:gdLst/>
              <a:ahLst/>
              <a:cxnLst/>
              <a:rect l="l" t="t" r="r" b="b"/>
              <a:pathLst>
                <a:path w="839" h="685" extrusionOk="0">
                  <a:moveTo>
                    <a:pt x="379" y="1"/>
                  </a:moveTo>
                  <a:cubicBezTo>
                    <a:pt x="348" y="1"/>
                    <a:pt x="314" y="5"/>
                    <a:pt x="280" y="15"/>
                  </a:cubicBezTo>
                  <a:cubicBezTo>
                    <a:pt x="70" y="85"/>
                    <a:pt x="0" y="258"/>
                    <a:pt x="0" y="364"/>
                  </a:cubicBezTo>
                  <a:cubicBezTo>
                    <a:pt x="34" y="467"/>
                    <a:pt x="210" y="434"/>
                    <a:pt x="349" y="504"/>
                  </a:cubicBezTo>
                  <a:cubicBezTo>
                    <a:pt x="439" y="593"/>
                    <a:pt x="582" y="684"/>
                    <a:pt x="686" y="684"/>
                  </a:cubicBezTo>
                  <a:cubicBezTo>
                    <a:pt x="702" y="684"/>
                    <a:pt x="718" y="682"/>
                    <a:pt x="732" y="677"/>
                  </a:cubicBezTo>
                  <a:cubicBezTo>
                    <a:pt x="838" y="643"/>
                    <a:pt x="698" y="155"/>
                    <a:pt x="698" y="155"/>
                  </a:cubicBezTo>
                  <a:cubicBezTo>
                    <a:pt x="698" y="155"/>
                    <a:pt x="569" y="1"/>
                    <a:pt x="379" y="1"/>
                  </a:cubicBezTo>
                  <a:close/>
                </a:path>
              </a:pathLst>
            </a:custGeom>
            <a:solidFill>
              <a:srgbClr val="FFCE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246;p41"/>
            <p:cNvSpPr/>
            <p:nvPr/>
          </p:nvSpPr>
          <p:spPr>
            <a:xfrm>
              <a:off x="6543236" y="2506918"/>
              <a:ext cx="110833" cy="48378"/>
            </a:xfrm>
            <a:custGeom>
              <a:avLst/>
              <a:gdLst/>
              <a:ahLst/>
              <a:cxnLst/>
              <a:rect l="l" t="t" r="r" b="b"/>
              <a:pathLst>
                <a:path w="559" h="244" extrusionOk="0">
                  <a:moveTo>
                    <a:pt x="279" y="0"/>
                  </a:moveTo>
                  <a:cubicBezTo>
                    <a:pt x="173" y="0"/>
                    <a:pt x="0" y="34"/>
                    <a:pt x="140" y="70"/>
                  </a:cubicBezTo>
                  <a:cubicBezTo>
                    <a:pt x="279" y="104"/>
                    <a:pt x="558" y="243"/>
                    <a:pt x="558" y="243"/>
                  </a:cubicBezTo>
                  <a:lnTo>
                    <a:pt x="558" y="173"/>
                  </a:lnTo>
                  <a:cubicBezTo>
                    <a:pt x="558" y="173"/>
                    <a:pt x="383" y="0"/>
                    <a:pt x="279" y="0"/>
                  </a:cubicBezTo>
                  <a:close/>
                </a:path>
              </a:pathLst>
            </a:custGeom>
            <a:solidFill>
              <a:srgbClr val="F3B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247;p41"/>
            <p:cNvSpPr/>
            <p:nvPr/>
          </p:nvSpPr>
          <p:spPr>
            <a:xfrm>
              <a:off x="7415233" y="2448626"/>
              <a:ext cx="172891" cy="135815"/>
            </a:xfrm>
            <a:custGeom>
              <a:avLst/>
              <a:gdLst/>
              <a:ahLst/>
              <a:cxnLst/>
              <a:rect l="l" t="t" r="r" b="b"/>
              <a:pathLst>
                <a:path w="872" h="685" extrusionOk="0">
                  <a:moveTo>
                    <a:pt x="471" y="1"/>
                  </a:moveTo>
                  <a:cubicBezTo>
                    <a:pt x="302" y="1"/>
                    <a:pt x="173" y="155"/>
                    <a:pt x="173" y="155"/>
                  </a:cubicBezTo>
                  <a:cubicBezTo>
                    <a:pt x="173" y="155"/>
                    <a:pt x="0" y="643"/>
                    <a:pt x="103" y="677"/>
                  </a:cubicBezTo>
                  <a:cubicBezTo>
                    <a:pt x="118" y="682"/>
                    <a:pt x="134" y="684"/>
                    <a:pt x="150" y="684"/>
                  </a:cubicBezTo>
                  <a:cubicBezTo>
                    <a:pt x="256" y="684"/>
                    <a:pt x="402" y="593"/>
                    <a:pt x="522" y="504"/>
                  </a:cubicBezTo>
                  <a:cubicBezTo>
                    <a:pt x="662" y="434"/>
                    <a:pt x="838" y="467"/>
                    <a:pt x="838" y="364"/>
                  </a:cubicBezTo>
                  <a:cubicBezTo>
                    <a:pt x="871" y="258"/>
                    <a:pt x="801" y="85"/>
                    <a:pt x="558" y="15"/>
                  </a:cubicBezTo>
                  <a:cubicBezTo>
                    <a:pt x="529" y="5"/>
                    <a:pt x="499" y="1"/>
                    <a:pt x="471" y="1"/>
                  </a:cubicBezTo>
                  <a:close/>
                </a:path>
              </a:pathLst>
            </a:custGeom>
            <a:solidFill>
              <a:srgbClr val="FFCE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248;p41"/>
            <p:cNvSpPr/>
            <p:nvPr/>
          </p:nvSpPr>
          <p:spPr>
            <a:xfrm>
              <a:off x="7449533" y="2506918"/>
              <a:ext cx="104290" cy="48378"/>
            </a:xfrm>
            <a:custGeom>
              <a:avLst/>
              <a:gdLst/>
              <a:ahLst/>
              <a:cxnLst/>
              <a:rect l="l" t="t" r="r" b="b"/>
              <a:pathLst>
                <a:path w="526" h="244" extrusionOk="0">
                  <a:moveTo>
                    <a:pt x="279" y="0"/>
                  </a:moveTo>
                  <a:cubicBezTo>
                    <a:pt x="140" y="0"/>
                    <a:pt x="0" y="173"/>
                    <a:pt x="0" y="173"/>
                  </a:cubicBezTo>
                  <a:lnTo>
                    <a:pt x="0" y="243"/>
                  </a:lnTo>
                  <a:cubicBezTo>
                    <a:pt x="0" y="243"/>
                    <a:pt x="246" y="104"/>
                    <a:pt x="385" y="70"/>
                  </a:cubicBezTo>
                  <a:cubicBezTo>
                    <a:pt x="525" y="34"/>
                    <a:pt x="385" y="0"/>
                    <a:pt x="279" y="0"/>
                  </a:cubicBezTo>
                  <a:close/>
                </a:path>
              </a:pathLst>
            </a:custGeom>
            <a:solidFill>
              <a:srgbClr val="F3B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249;p41"/>
            <p:cNvSpPr/>
            <p:nvPr/>
          </p:nvSpPr>
          <p:spPr>
            <a:xfrm>
              <a:off x="7899609" y="3994538"/>
              <a:ext cx="726461" cy="1148975"/>
            </a:xfrm>
            <a:custGeom>
              <a:avLst/>
              <a:gdLst/>
              <a:ahLst/>
              <a:cxnLst/>
              <a:rect l="l" t="t" r="r" b="b"/>
              <a:pathLst>
                <a:path w="3664" h="5795" extrusionOk="0">
                  <a:moveTo>
                    <a:pt x="1885" y="0"/>
                  </a:moveTo>
                  <a:lnTo>
                    <a:pt x="802" y="735"/>
                  </a:lnTo>
                  <a:lnTo>
                    <a:pt x="0" y="1293"/>
                  </a:lnTo>
                  <a:cubicBezTo>
                    <a:pt x="0" y="1293"/>
                    <a:pt x="1709" y="3212"/>
                    <a:pt x="1430" y="5794"/>
                  </a:cubicBezTo>
                  <a:lnTo>
                    <a:pt x="2793" y="5794"/>
                  </a:lnTo>
                  <a:cubicBezTo>
                    <a:pt x="2793" y="5794"/>
                    <a:pt x="3664" y="2164"/>
                    <a:pt x="1885" y="0"/>
                  </a:cubicBezTo>
                  <a:close/>
                </a:path>
              </a:pathLst>
            </a:custGeom>
            <a:solidFill>
              <a:srgbClr val="FFCE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250;p41"/>
            <p:cNvSpPr/>
            <p:nvPr/>
          </p:nvSpPr>
          <p:spPr>
            <a:xfrm>
              <a:off x="7920031" y="4209264"/>
              <a:ext cx="436591" cy="934248"/>
            </a:xfrm>
            <a:custGeom>
              <a:avLst/>
              <a:gdLst/>
              <a:ahLst/>
              <a:cxnLst/>
              <a:rect l="l" t="t" r="r" b="b"/>
              <a:pathLst>
                <a:path w="2202" h="4712" extrusionOk="0">
                  <a:moveTo>
                    <a:pt x="908" y="1"/>
                  </a:moveTo>
                  <a:cubicBezTo>
                    <a:pt x="665" y="104"/>
                    <a:pt x="350" y="244"/>
                    <a:pt x="1" y="313"/>
                  </a:cubicBezTo>
                  <a:cubicBezTo>
                    <a:pt x="316" y="732"/>
                    <a:pt x="1363" y="2198"/>
                    <a:pt x="1363" y="4153"/>
                  </a:cubicBezTo>
                  <a:cubicBezTo>
                    <a:pt x="1363" y="4329"/>
                    <a:pt x="1363" y="4538"/>
                    <a:pt x="1327" y="4711"/>
                  </a:cubicBezTo>
                  <a:lnTo>
                    <a:pt x="1676" y="4711"/>
                  </a:lnTo>
                  <a:cubicBezTo>
                    <a:pt x="1676" y="4711"/>
                    <a:pt x="2201" y="2198"/>
                    <a:pt x="908" y="1"/>
                  </a:cubicBezTo>
                  <a:close/>
                </a:path>
              </a:pathLst>
            </a:custGeom>
            <a:solidFill>
              <a:srgbClr val="F3B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251;p41"/>
            <p:cNvSpPr/>
            <p:nvPr/>
          </p:nvSpPr>
          <p:spPr>
            <a:xfrm>
              <a:off x="5145225" y="1301238"/>
              <a:ext cx="1335547" cy="2195245"/>
            </a:xfrm>
            <a:custGeom>
              <a:avLst/>
              <a:gdLst/>
              <a:ahLst/>
              <a:cxnLst/>
              <a:rect l="l" t="t" r="r" b="b"/>
              <a:pathLst>
                <a:path w="6736" h="11072" extrusionOk="0">
                  <a:moveTo>
                    <a:pt x="5451" y="1"/>
                  </a:moveTo>
                  <a:cubicBezTo>
                    <a:pt x="5437" y="1"/>
                    <a:pt x="5423" y="3"/>
                    <a:pt x="5409" y="8"/>
                  </a:cubicBezTo>
                  <a:cubicBezTo>
                    <a:pt x="5306" y="41"/>
                    <a:pt x="5269" y="181"/>
                    <a:pt x="5269" y="251"/>
                  </a:cubicBezTo>
                  <a:cubicBezTo>
                    <a:pt x="5306" y="321"/>
                    <a:pt x="5236" y="497"/>
                    <a:pt x="5166" y="600"/>
                  </a:cubicBezTo>
                  <a:cubicBezTo>
                    <a:pt x="5096" y="739"/>
                    <a:pt x="4851" y="1474"/>
                    <a:pt x="4851" y="1474"/>
                  </a:cubicBezTo>
                  <a:lnTo>
                    <a:pt x="4747" y="1507"/>
                  </a:lnTo>
                  <a:cubicBezTo>
                    <a:pt x="4747" y="1507"/>
                    <a:pt x="4817" y="949"/>
                    <a:pt x="4887" y="636"/>
                  </a:cubicBezTo>
                  <a:cubicBezTo>
                    <a:pt x="4957" y="357"/>
                    <a:pt x="4920" y="8"/>
                    <a:pt x="4711" y="8"/>
                  </a:cubicBezTo>
                  <a:cubicBezTo>
                    <a:pt x="4704" y="7"/>
                    <a:pt x="4698" y="6"/>
                    <a:pt x="4692" y="6"/>
                  </a:cubicBezTo>
                  <a:cubicBezTo>
                    <a:pt x="4504" y="6"/>
                    <a:pt x="4538" y="531"/>
                    <a:pt x="4538" y="566"/>
                  </a:cubicBezTo>
                  <a:cubicBezTo>
                    <a:pt x="4538" y="636"/>
                    <a:pt x="4259" y="1264"/>
                    <a:pt x="4153" y="1368"/>
                  </a:cubicBezTo>
                  <a:cubicBezTo>
                    <a:pt x="4049" y="1474"/>
                    <a:pt x="3943" y="2066"/>
                    <a:pt x="3910" y="2591"/>
                  </a:cubicBezTo>
                  <a:cubicBezTo>
                    <a:pt x="3873" y="3113"/>
                    <a:pt x="4292" y="3322"/>
                    <a:pt x="4292" y="3322"/>
                  </a:cubicBezTo>
                  <a:cubicBezTo>
                    <a:pt x="0" y="8036"/>
                    <a:pt x="3840" y="11071"/>
                    <a:pt x="3840" y="11071"/>
                  </a:cubicBezTo>
                  <a:lnTo>
                    <a:pt x="3979" y="11071"/>
                  </a:lnTo>
                  <a:lnTo>
                    <a:pt x="4571" y="10479"/>
                  </a:lnTo>
                  <a:lnTo>
                    <a:pt x="5376" y="9642"/>
                  </a:lnTo>
                  <a:cubicBezTo>
                    <a:pt x="3142" y="6185"/>
                    <a:pt x="5060" y="3462"/>
                    <a:pt x="5060" y="3462"/>
                  </a:cubicBezTo>
                  <a:lnTo>
                    <a:pt x="5060" y="3462"/>
                  </a:lnTo>
                  <a:cubicBezTo>
                    <a:pt x="5097" y="3466"/>
                    <a:pt x="5132" y="3468"/>
                    <a:pt x="5166" y="3468"/>
                  </a:cubicBezTo>
                  <a:cubicBezTo>
                    <a:pt x="5720" y="3468"/>
                    <a:pt x="5974" y="2961"/>
                    <a:pt x="6074" y="2764"/>
                  </a:cubicBezTo>
                  <a:cubicBezTo>
                    <a:pt x="6177" y="2555"/>
                    <a:pt x="6456" y="2415"/>
                    <a:pt x="6526" y="2381"/>
                  </a:cubicBezTo>
                  <a:cubicBezTo>
                    <a:pt x="6596" y="2312"/>
                    <a:pt x="6735" y="2136"/>
                    <a:pt x="6632" y="1996"/>
                  </a:cubicBezTo>
                  <a:cubicBezTo>
                    <a:pt x="6595" y="1951"/>
                    <a:pt x="6542" y="1934"/>
                    <a:pt x="6483" y="1934"/>
                  </a:cubicBezTo>
                  <a:cubicBezTo>
                    <a:pt x="6317" y="1934"/>
                    <a:pt x="6107" y="2066"/>
                    <a:pt x="6107" y="2066"/>
                  </a:cubicBezTo>
                  <a:cubicBezTo>
                    <a:pt x="6107" y="2066"/>
                    <a:pt x="6283" y="1823"/>
                    <a:pt x="6353" y="1753"/>
                  </a:cubicBezTo>
                  <a:cubicBezTo>
                    <a:pt x="6423" y="1683"/>
                    <a:pt x="6596" y="1264"/>
                    <a:pt x="6632" y="985"/>
                  </a:cubicBezTo>
                  <a:cubicBezTo>
                    <a:pt x="6666" y="739"/>
                    <a:pt x="6562" y="670"/>
                    <a:pt x="6493" y="670"/>
                  </a:cubicBezTo>
                  <a:cubicBezTo>
                    <a:pt x="6423" y="670"/>
                    <a:pt x="6353" y="739"/>
                    <a:pt x="6353" y="809"/>
                  </a:cubicBezTo>
                  <a:cubicBezTo>
                    <a:pt x="6353" y="879"/>
                    <a:pt x="6283" y="1055"/>
                    <a:pt x="6247" y="1089"/>
                  </a:cubicBezTo>
                  <a:cubicBezTo>
                    <a:pt x="6213" y="1158"/>
                    <a:pt x="5898" y="1683"/>
                    <a:pt x="5898" y="1683"/>
                  </a:cubicBezTo>
                  <a:cubicBezTo>
                    <a:pt x="5898" y="1683"/>
                    <a:pt x="6074" y="1158"/>
                    <a:pt x="6107" y="1019"/>
                  </a:cubicBezTo>
                  <a:cubicBezTo>
                    <a:pt x="6143" y="879"/>
                    <a:pt x="6177" y="530"/>
                    <a:pt x="6177" y="427"/>
                  </a:cubicBezTo>
                  <a:cubicBezTo>
                    <a:pt x="6177" y="362"/>
                    <a:pt x="6087" y="144"/>
                    <a:pt x="5933" y="144"/>
                  </a:cubicBezTo>
                  <a:cubicBezTo>
                    <a:pt x="5921" y="144"/>
                    <a:pt x="5910" y="145"/>
                    <a:pt x="5898" y="147"/>
                  </a:cubicBezTo>
                  <a:cubicBezTo>
                    <a:pt x="5758" y="181"/>
                    <a:pt x="5794" y="390"/>
                    <a:pt x="5794" y="427"/>
                  </a:cubicBezTo>
                  <a:cubicBezTo>
                    <a:pt x="5794" y="497"/>
                    <a:pt x="5828" y="670"/>
                    <a:pt x="5758" y="776"/>
                  </a:cubicBezTo>
                  <a:cubicBezTo>
                    <a:pt x="5688" y="879"/>
                    <a:pt x="5479" y="1613"/>
                    <a:pt x="5479" y="1613"/>
                  </a:cubicBezTo>
                  <a:lnTo>
                    <a:pt x="5445" y="1577"/>
                  </a:lnTo>
                  <a:cubicBezTo>
                    <a:pt x="5445" y="1577"/>
                    <a:pt x="5479" y="1334"/>
                    <a:pt x="5515" y="1158"/>
                  </a:cubicBezTo>
                  <a:cubicBezTo>
                    <a:pt x="5515" y="1019"/>
                    <a:pt x="5585" y="566"/>
                    <a:pt x="5619" y="321"/>
                  </a:cubicBezTo>
                  <a:cubicBezTo>
                    <a:pt x="5650" y="109"/>
                    <a:pt x="5548" y="1"/>
                    <a:pt x="5451" y="1"/>
                  </a:cubicBezTo>
                  <a:close/>
                </a:path>
              </a:pathLst>
            </a:custGeom>
            <a:solidFill>
              <a:srgbClr val="FFCE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252;p41"/>
            <p:cNvSpPr/>
            <p:nvPr/>
          </p:nvSpPr>
          <p:spPr>
            <a:xfrm>
              <a:off x="5567146" y="1959891"/>
              <a:ext cx="464150" cy="1529851"/>
            </a:xfrm>
            <a:custGeom>
              <a:avLst/>
              <a:gdLst/>
              <a:ahLst/>
              <a:cxnLst/>
              <a:rect l="l" t="t" r="r" b="b"/>
              <a:pathLst>
                <a:path w="2341" h="7716" extrusionOk="0">
                  <a:moveTo>
                    <a:pt x="2164" y="0"/>
                  </a:moveTo>
                  <a:cubicBezTo>
                    <a:pt x="628" y="1712"/>
                    <a:pt x="140" y="3178"/>
                    <a:pt x="140" y="4365"/>
                  </a:cubicBezTo>
                  <a:cubicBezTo>
                    <a:pt x="140" y="6389"/>
                    <a:pt x="1572" y="7610"/>
                    <a:pt x="1712" y="7716"/>
                  </a:cubicBezTo>
                  <a:cubicBezTo>
                    <a:pt x="1815" y="7506"/>
                    <a:pt x="1955" y="7227"/>
                    <a:pt x="2234" y="6981"/>
                  </a:cubicBezTo>
                  <a:cubicBezTo>
                    <a:pt x="1642" y="6353"/>
                    <a:pt x="0" y="4189"/>
                    <a:pt x="2340" y="140"/>
                  </a:cubicBezTo>
                  <a:lnTo>
                    <a:pt x="2164" y="0"/>
                  </a:lnTo>
                  <a:close/>
                </a:path>
              </a:pathLst>
            </a:custGeom>
            <a:solidFill>
              <a:srgbClr val="F3B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253;p41"/>
            <p:cNvSpPr/>
            <p:nvPr/>
          </p:nvSpPr>
          <p:spPr>
            <a:xfrm>
              <a:off x="5954568" y="1600030"/>
              <a:ext cx="394954" cy="276983"/>
            </a:xfrm>
            <a:custGeom>
              <a:avLst/>
              <a:gdLst/>
              <a:ahLst/>
              <a:cxnLst/>
              <a:rect l="l" t="t" r="r" b="b"/>
              <a:pathLst>
                <a:path w="1992" h="1397" extrusionOk="0">
                  <a:moveTo>
                    <a:pt x="456" y="0"/>
                  </a:moveTo>
                  <a:cubicBezTo>
                    <a:pt x="1" y="1117"/>
                    <a:pt x="699" y="1397"/>
                    <a:pt x="805" y="1397"/>
                  </a:cubicBezTo>
                  <a:cubicBezTo>
                    <a:pt x="838" y="1397"/>
                    <a:pt x="805" y="1154"/>
                    <a:pt x="1084" y="944"/>
                  </a:cubicBezTo>
                  <a:cubicBezTo>
                    <a:pt x="1363" y="735"/>
                    <a:pt x="1676" y="735"/>
                    <a:pt x="1782" y="735"/>
                  </a:cubicBezTo>
                  <a:cubicBezTo>
                    <a:pt x="1922" y="735"/>
                    <a:pt x="1992" y="595"/>
                    <a:pt x="1992" y="595"/>
                  </a:cubicBezTo>
                  <a:cubicBezTo>
                    <a:pt x="1992" y="595"/>
                    <a:pt x="1922" y="489"/>
                    <a:pt x="1573" y="176"/>
                  </a:cubicBezTo>
                  <a:cubicBezTo>
                    <a:pt x="1363" y="37"/>
                    <a:pt x="1014" y="0"/>
                    <a:pt x="769" y="0"/>
                  </a:cubicBezTo>
                  <a:close/>
                </a:path>
              </a:pathLst>
            </a:custGeom>
            <a:solidFill>
              <a:srgbClr val="F3B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254;p41"/>
            <p:cNvSpPr/>
            <p:nvPr/>
          </p:nvSpPr>
          <p:spPr>
            <a:xfrm>
              <a:off x="6674293" y="3230207"/>
              <a:ext cx="789115" cy="384049"/>
            </a:xfrm>
            <a:custGeom>
              <a:avLst/>
              <a:gdLst/>
              <a:ahLst/>
              <a:cxnLst/>
              <a:rect l="l" t="t" r="r" b="b"/>
              <a:pathLst>
                <a:path w="3980" h="1937" extrusionOk="0">
                  <a:moveTo>
                    <a:pt x="2011" y="0"/>
                  </a:moveTo>
                  <a:cubicBezTo>
                    <a:pt x="1167" y="0"/>
                    <a:pt x="307" y="48"/>
                    <a:pt x="280" y="225"/>
                  </a:cubicBezTo>
                  <a:cubicBezTo>
                    <a:pt x="247" y="574"/>
                    <a:pt x="1" y="890"/>
                    <a:pt x="1" y="890"/>
                  </a:cubicBezTo>
                  <a:lnTo>
                    <a:pt x="37" y="1203"/>
                  </a:lnTo>
                  <a:lnTo>
                    <a:pt x="1294" y="1937"/>
                  </a:lnTo>
                  <a:lnTo>
                    <a:pt x="2899" y="1901"/>
                  </a:lnTo>
                  <a:cubicBezTo>
                    <a:pt x="2899" y="1901"/>
                    <a:pt x="3980" y="1063"/>
                    <a:pt x="3946" y="923"/>
                  </a:cubicBezTo>
                  <a:cubicBezTo>
                    <a:pt x="3946" y="784"/>
                    <a:pt x="3597" y="16"/>
                    <a:pt x="3597" y="16"/>
                  </a:cubicBezTo>
                  <a:lnTo>
                    <a:pt x="2899" y="16"/>
                  </a:lnTo>
                  <a:cubicBezTo>
                    <a:pt x="2635" y="7"/>
                    <a:pt x="2324" y="0"/>
                    <a:pt x="2011" y="0"/>
                  </a:cubicBezTo>
                  <a:close/>
                </a:path>
              </a:pathLst>
            </a:custGeom>
            <a:solidFill>
              <a:srgbClr val="FFCE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255;p41"/>
            <p:cNvSpPr/>
            <p:nvPr/>
          </p:nvSpPr>
          <p:spPr>
            <a:xfrm>
              <a:off x="7249081" y="3254197"/>
              <a:ext cx="207787" cy="269845"/>
            </a:xfrm>
            <a:custGeom>
              <a:avLst/>
              <a:gdLst/>
              <a:ahLst/>
              <a:cxnLst/>
              <a:rect l="l" t="t" r="r" b="b"/>
              <a:pathLst>
                <a:path w="1048" h="1361" extrusionOk="0">
                  <a:moveTo>
                    <a:pt x="732" y="1"/>
                  </a:moveTo>
                  <a:lnTo>
                    <a:pt x="592" y="141"/>
                  </a:lnTo>
                  <a:cubicBezTo>
                    <a:pt x="559" y="141"/>
                    <a:pt x="559" y="174"/>
                    <a:pt x="559" y="210"/>
                  </a:cubicBezTo>
                  <a:cubicBezTo>
                    <a:pt x="559" y="244"/>
                    <a:pt x="559" y="244"/>
                    <a:pt x="592" y="280"/>
                  </a:cubicBezTo>
                  <a:lnTo>
                    <a:pt x="592" y="314"/>
                  </a:lnTo>
                  <a:cubicBezTo>
                    <a:pt x="592" y="350"/>
                    <a:pt x="559" y="383"/>
                    <a:pt x="522" y="383"/>
                  </a:cubicBezTo>
                  <a:cubicBezTo>
                    <a:pt x="489" y="383"/>
                    <a:pt x="489" y="350"/>
                    <a:pt x="453" y="350"/>
                  </a:cubicBezTo>
                  <a:cubicBezTo>
                    <a:pt x="383" y="314"/>
                    <a:pt x="349" y="280"/>
                    <a:pt x="313" y="280"/>
                  </a:cubicBezTo>
                  <a:lnTo>
                    <a:pt x="210" y="280"/>
                  </a:lnTo>
                  <a:cubicBezTo>
                    <a:pt x="173" y="314"/>
                    <a:pt x="70" y="383"/>
                    <a:pt x="0" y="490"/>
                  </a:cubicBezTo>
                  <a:lnTo>
                    <a:pt x="0" y="1361"/>
                  </a:lnTo>
                  <a:cubicBezTo>
                    <a:pt x="349" y="1257"/>
                    <a:pt x="698" y="1082"/>
                    <a:pt x="1047" y="839"/>
                  </a:cubicBezTo>
                  <a:lnTo>
                    <a:pt x="1047" y="802"/>
                  </a:lnTo>
                  <a:lnTo>
                    <a:pt x="1011" y="629"/>
                  </a:lnTo>
                  <a:cubicBezTo>
                    <a:pt x="941" y="420"/>
                    <a:pt x="802" y="141"/>
                    <a:pt x="732" y="1"/>
                  </a:cubicBezTo>
                  <a:close/>
                </a:path>
              </a:pathLst>
            </a:custGeom>
            <a:solidFill>
              <a:srgbClr val="F3B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256;p41"/>
            <p:cNvSpPr/>
            <p:nvPr/>
          </p:nvSpPr>
          <p:spPr>
            <a:xfrm>
              <a:off x="6584674" y="1980907"/>
              <a:ext cx="947929" cy="809536"/>
            </a:xfrm>
            <a:custGeom>
              <a:avLst/>
              <a:gdLst/>
              <a:ahLst/>
              <a:cxnLst/>
              <a:rect l="l" t="t" r="r" b="b"/>
              <a:pathLst>
                <a:path w="4781" h="4083" extrusionOk="0">
                  <a:moveTo>
                    <a:pt x="2128" y="1"/>
                  </a:moveTo>
                  <a:cubicBezTo>
                    <a:pt x="2058" y="1"/>
                    <a:pt x="1919" y="1"/>
                    <a:pt x="1779" y="34"/>
                  </a:cubicBezTo>
                  <a:cubicBezTo>
                    <a:pt x="1676" y="70"/>
                    <a:pt x="1570" y="104"/>
                    <a:pt x="1430" y="140"/>
                  </a:cubicBezTo>
                  <a:cubicBezTo>
                    <a:pt x="1117" y="280"/>
                    <a:pt x="802" y="489"/>
                    <a:pt x="559" y="908"/>
                  </a:cubicBezTo>
                  <a:cubicBezTo>
                    <a:pt x="0" y="2025"/>
                    <a:pt x="419" y="4083"/>
                    <a:pt x="419" y="4083"/>
                  </a:cubicBezTo>
                  <a:lnTo>
                    <a:pt x="3455" y="3980"/>
                  </a:lnTo>
                  <a:lnTo>
                    <a:pt x="4189" y="4083"/>
                  </a:lnTo>
                  <a:cubicBezTo>
                    <a:pt x="4189" y="4083"/>
                    <a:pt x="4781" y="1989"/>
                    <a:pt x="4013" y="908"/>
                  </a:cubicBezTo>
                  <a:cubicBezTo>
                    <a:pt x="3421" y="70"/>
                    <a:pt x="2374" y="1"/>
                    <a:pt x="2374" y="1"/>
                  </a:cubicBezTo>
                  <a:close/>
                </a:path>
              </a:pathLst>
            </a:custGeom>
            <a:solidFill>
              <a:srgbClr val="FFCE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257;p41"/>
            <p:cNvSpPr/>
            <p:nvPr/>
          </p:nvSpPr>
          <p:spPr>
            <a:xfrm>
              <a:off x="7055172" y="1980907"/>
              <a:ext cx="401695" cy="754219"/>
            </a:xfrm>
            <a:custGeom>
              <a:avLst/>
              <a:gdLst/>
              <a:ahLst/>
              <a:cxnLst/>
              <a:rect l="l" t="t" r="r" b="b"/>
              <a:pathLst>
                <a:path w="2026" h="3804" extrusionOk="0">
                  <a:moveTo>
                    <a:pt x="1" y="1"/>
                  </a:moveTo>
                  <a:cubicBezTo>
                    <a:pt x="1" y="1"/>
                    <a:pt x="1640" y="1048"/>
                    <a:pt x="1258" y="3664"/>
                  </a:cubicBezTo>
                  <a:lnTo>
                    <a:pt x="1397" y="3664"/>
                  </a:lnTo>
                  <a:cubicBezTo>
                    <a:pt x="1431" y="3664"/>
                    <a:pt x="1397" y="3700"/>
                    <a:pt x="1431" y="3734"/>
                  </a:cubicBezTo>
                  <a:cubicBezTo>
                    <a:pt x="1500" y="3770"/>
                    <a:pt x="1537" y="3770"/>
                    <a:pt x="1676" y="3804"/>
                  </a:cubicBezTo>
                  <a:lnTo>
                    <a:pt x="1710" y="3804"/>
                  </a:lnTo>
                  <a:cubicBezTo>
                    <a:pt x="1816" y="3804"/>
                    <a:pt x="1919" y="3421"/>
                    <a:pt x="1956" y="3282"/>
                  </a:cubicBezTo>
                  <a:cubicBezTo>
                    <a:pt x="1989" y="3036"/>
                    <a:pt x="2025" y="2757"/>
                    <a:pt x="2025" y="2444"/>
                  </a:cubicBezTo>
                  <a:cubicBezTo>
                    <a:pt x="2025" y="2165"/>
                    <a:pt x="1989" y="1885"/>
                    <a:pt x="1919" y="1606"/>
                  </a:cubicBezTo>
                  <a:cubicBezTo>
                    <a:pt x="1886" y="1327"/>
                    <a:pt x="1780" y="1081"/>
                    <a:pt x="1640" y="908"/>
                  </a:cubicBezTo>
                  <a:cubicBezTo>
                    <a:pt x="1048" y="7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3B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258;p41"/>
            <p:cNvSpPr/>
            <p:nvPr/>
          </p:nvSpPr>
          <p:spPr>
            <a:xfrm>
              <a:off x="6868202" y="1980907"/>
              <a:ext cx="159607" cy="78118"/>
            </a:xfrm>
            <a:custGeom>
              <a:avLst/>
              <a:gdLst/>
              <a:ahLst/>
              <a:cxnLst/>
              <a:rect l="l" t="t" r="r" b="b"/>
              <a:pathLst>
                <a:path w="805" h="394" extrusionOk="0">
                  <a:moveTo>
                    <a:pt x="698" y="1"/>
                  </a:moveTo>
                  <a:cubicBezTo>
                    <a:pt x="628" y="1"/>
                    <a:pt x="489" y="1"/>
                    <a:pt x="349" y="34"/>
                  </a:cubicBezTo>
                  <a:cubicBezTo>
                    <a:pt x="246" y="70"/>
                    <a:pt x="140" y="104"/>
                    <a:pt x="0" y="140"/>
                  </a:cubicBezTo>
                  <a:cubicBezTo>
                    <a:pt x="0" y="140"/>
                    <a:pt x="30" y="393"/>
                    <a:pt x="314" y="393"/>
                  </a:cubicBezTo>
                  <a:cubicBezTo>
                    <a:pt x="346" y="393"/>
                    <a:pt x="381" y="390"/>
                    <a:pt x="419" y="383"/>
                  </a:cubicBezTo>
                  <a:cubicBezTo>
                    <a:pt x="804" y="350"/>
                    <a:pt x="698" y="1"/>
                    <a:pt x="69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259;p41"/>
            <p:cNvSpPr/>
            <p:nvPr/>
          </p:nvSpPr>
          <p:spPr>
            <a:xfrm>
              <a:off x="6712559" y="2236676"/>
              <a:ext cx="232174" cy="158418"/>
            </a:xfrm>
            <a:custGeom>
              <a:avLst/>
              <a:gdLst/>
              <a:ahLst/>
              <a:cxnLst/>
              <a:rect l="l" t="t" r="r" b="b"/>
              <a:pathLst>
                <a:path w="1171" h="799" extrusionOk="0">
                  <a:moveTo>
                    <a:pt x="821" y="1"/>
                  </a:moveTo>
                  <a:cubicBezTo>
                    <a:pt x="612" y="1"/>
                    <a:pt x="366" y="140"/>
                    <a:pt x="333" y="210"/>
                  </a:cubicBezTo>
                  <a:cubicBezTo>
                    <a:pt x="296" y="280"/>
                    <a:pt x="54" y="419"/>
                    <a:pt x="17" y="489"/>
                  </a:cubicBezTo>
                  <a:cubicBezTo>
                    <a:pt x="0" y="525"/>
                    <a:pt x="10" y="534"/>
                    <a:pt x="33" y="534"/>
                  </a:cubicBezTo>
                  <a:cubicBezTo>
                    <a:pt x="55" y="534"/>
                    <a:pt x="89" y="526"/>
                    <a:pt x="123" y="526"/>
                  </a:cubicBezTo>
                  <a:cubicBezTo>
                    <a:pt x="193" y="559"/>
                    <a:pt x="123" y="595"/>
                    <a:pt x="87" y="665"/>
                  </a:cubicBezTo>
                  <a:cubicBezTo>
                    <a:pt x="71" y="699"/>
                    <a:pt x="79" y="708"/>
                    <a:pt x="96" y="708"/>
                  </a:cubicBezTo>
                  <a:cubicBezTo>
                    <a:pt x="113" y="708"/>
                    <a:pt x="140" y="699"/>
                    <a:pt x="157" y="699"/>
                  </a:cubicBezTo>
                  <a:cubicBezTo>
                    <a:pt x="193" y="699"/>
                    <a:pt x="193" y="735"/>
                    <a:pt x="227" y="768"/>
                  </a:cubicBezTo>
                  <a:cubicBezTo>
                    <a:pt x="238" y="790"/>
                    <a:pt x="252" y="798"/>
                    <a:pt x="269" y="798"/>
                  </a:cubicBezTo>
                  <a:cubicBezTo>
                    <a:pt x="306" y="798"/>
                    <a:pt x="354" y="758"/>
                    <a:pt x="403" y="735"/>
                  </a:cubicBezTo>
                  <a:cubicBezTo>
                    <a:pt x="436" y="699"/>
                    <a:pt x="576" y="489"/>
                    <a:pt x="682" y="350"/>
                  </a:cubicBezTo>
                  <a:cubicBezTo>
                    <a:pt x="821" y="246"/>
                    <a:pt x="1031" y="140"/>
                    <a:pt x="1031" y="140"/>
                  </a:cubicBezTo>
                  <a:cubicBezTo>
                    <a:pt x="1031" y="140"/>
                    <a:pt x="1170" y="107"/>
                    <a:pt x="1134" y="70"/>
                  </a:cubicBezTo>
                  <a:cubicBezTo>
                    <a:pt x="1134" y="54"/>
                    <a:pt x="1099" y="54"/>
                    <a:pt x="1069" y="54"/>
                  </a:cubicBezTo>
                  <a:cubicBezTo>
                    <a:pt x="1039" y="54"/>
                    <a:pt x="1013" y="54"/>
                    <a:pt x="1031" y="37"/>
                  </a:cubicBezTo>
                  <a:cubicBezTo>
                    <a:pt x="1064" y="1"/>
                    <a:pt x="1064" y="1"/>
                    <a:pt x="821" y="1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260;p41"/>
            <p:cNvSpPr/>
            <p:nvPr/>
          </p:nvSpPr>
          <p:spPr>
            <a:xfrm>
              <a:off x="6743490" y="2375068"/>
              <a:ext cx="221666" cy="118169"/>
            </a:xfrm>
            <a:custGeom>
              <a:avLst/>
              <a:gdLst/>
              <a:ahLst/>
              <a:cxnLst/>
              <a:rect l="l" t="t" r="r" b="b"/>
              <a:pathLst>
                <a:path w="1118" h="596" extrusionOk="0">
                  <a:moveTo>
                    <a:pt x="559" y="1"/>
                  </a:moveTo>
                  <a:cubicBezTo>
                    <a:pt x="107" y="1"/>
                    <a:pt x="37" y="280"/>
                    <a:pt x="37" y="386"/>
                  </a:cubicBezTo>
                  <a:cubicBezTo>
                    <a:pt x="1" y="526"/>
                    <a:pt x="37" y="559"/>
                    <a:pt x="37" y="559"/>
                  </a:cubicBezTo>
                  <a:cubicBezTo>
                    <a:pt x="37" y="559"/>
                    <a:pt x="247" y="559"/>
                    <a:pt x="526" y="595"/>
                  </a:cubicBezTo>
                  <a:cubicBezTo>
                    <a:pt x="839" y="595"/>
                    <a:pt x="1048" y="526"/>
                    <a:pt x="1048" y="526"/>
                  </a:cubicBezTo>
                  <a:cubicBezTo>
                    <a:pt x="1048" y="526"/>
                    <a:pt x="1118" y="1"/>
                    <a:pt x="559" y="1"/>
                  </a:cubicBezTo>
                  <a:close/>
                </a:path>
              </a:pathLst>
            </a:custGeom>
            <a:solidFill>
              <a:srgbClr val="F3B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261;p41"/>
            <p:cNvSpPr/>
            <p:nvPr/>
          </p:nvSpPr>
          <p:spPr>
            <a:xfrm>
              <a:off x="6764506" y="2388947"/>
              <a:ext cx="173090" cy="83273"/>
            </a:xfrm>
            <a:custGeom>
              <a:avLst/>
              <a:gdLst/>
              <a:ahLst/>
              <a:cxnLst/>
              <a:rect l="l" t="t" r="r" b="b"/>
              <a:pathLst>
                <a:path w="873" h="420" extrusionOk="0">
                  <a:moveTo>
                    <a:pt x="384" y="0"/>
                  </a:moveTo>
                  <a:cubicBezTo>
                    <a:pt x="104" y="37"/>
                    <a:pt x="34" y="210"/>
                    <a:pt x="34" y="316"/>
                  </a:cubicBezTo>
                  <a:cubicBezTo>
                    <a:pt x="1" y="419"/>
                    <a:pt x="34" y="419"/>
                    <a:pt x="34" y="419"/>
                  </a:cubicBezTo>
                  <a:cubicBezTo>
                    <a:pt x="34" y="419"/>
                    <a:pt x="244" y="350"/>
                    <a:pt x="453" y="350"/>
                  </a:cubicBezTo>
                  <a:cubicBezTo>
                    <a:pt x="699" y="386"/>
                    <a:pt x="839" y="419"/>
                    <a:pt x="839" y="419"/>
                  </a:cubicBezTo>
                  <a:cubicBezTo>
                    <a:pt x="839" y="419"/>
                    <a:pt x="872" y="70"/>
                    <a:pt x="523" y="0"/>
                  </a:cubicBezTo>
                  <a:close/>
                </a:path>
              </a:pathLst>
            </a:custGeom>
            <a:solidFill>
              <a:srgbClr val="FA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262;p41"/>
            <p:cNvSpPr/>
            <p:nvPr/>
          </p:nvSpPr>
          <p:spPr>
            <a:xfrm>
              <a:off x="6826565" y="2382206"/>
              <a:ext cx="48973" cy="48378"/>
            </a:xfrm>
            <a:custGeom>
              <a:avLst/>
              <a:gdLst/>
              <a:ahLst/>
              <a:cxnLst/>
              <a:rect l="l" t="t" r="r" b="b"/>
              <a:pathLst>
                <a:path w="247" h="244" extrusionOk="0">
                  <a:moveTo>
                    <a:pt x="140" y="1"/>
                  </a:moveTo>
                  <a:cubicBezTo>
                    <a:pt x="107" y="1"/>
                    <a:pt x="71" y="1"/>
                    <a:pt x="37" y="34"/>
                  </a:cubicBezTo>
                  <a:cubicBezTo>
                    <a:pt x="37" y="34"/>
                    <a:pt x="1" y="244"/>
                    <a:pt x="140" y="244"/>
                  </a:cubicBezTo>
                  <a:cubicBezTo>
                    <a:pt x="246" y="244"/>
                    <a:pt x="246" y="34"/>
                    <a:pt x="246" y="34"/>
                  </a:cubicBezTo>
                  <a:cubicBezTo>
                    <a:pt x="210" y="34"/>
                    <a:pt x="177" y="1"/>
                    <a:pt x="140" y="1"/>
                  </a:cubicBezTo>
                  <a:close/>
                </a:path>
              </a:pathLst>
            </a:custGeom>
            <a:solidFill>
              <a:srgbClr val="3740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263;p41"/>
            <p:cNvSpPr/>
            <p:nvPr/>
          </p:nvSpPr>
          <p:spPr>
            <a:xfrm>
              <a:off x="7124567" y="2214668"/>
              <a:ext cx="249225" cy="140970"/>
            </a:xfrm>
            <a:custGeom>
              <a:avLst/>
              <a:gdLst/>
              <a:ahLst/>
              <a:cxnLst/>
              <a:rect l="l" t="t" r="r" b="b"/>
              <a:pathLst>
                <a:path w="1257" h="711" extrusionOk="0">
                  <a:moveTo>
                    <a:pt x="382" y="1"/>
                  </a:moveTo>
                  <a:cubicBezTo>
                    <a:pt x="348" y="1"/>
                    <a:pt x="313" y="3"/>
                    <a:pt x="279" y="8"/>
                  </a:cubicBezTo>
                  <a:cubicBezTo>
                    <a:pt x="70" y="42"/>
                    <a:pt x="70" y="78"/>
                    <a:pt x="103" y="78"/>
                  </a:cubicBezTo>
                  <a:cubicBezTo>
                    <a:pt x="140" y="112"/>
                    <a:pt x="34" y="112"/>
                    <a:pt x="0" y="148"/>
                  </a:cubicBezTo>
                  <a:cubicBezTo>
                    <a:pt x="0" y="181"/>
                    <a:pt x="103" y="218"/>
                    <a:pt x="103" y="218"/>
                  </a:cubicBezTo>
                  <a:cubicBezTo>
                    <a:pt x="103" y="218"/>
                    <a:pt x="349" y="251"/>
                    <a:pt x="489" y="357"/>
                  </a:cubicBezTo>
                  <a:cubicBezTo>
                    <a:pt x="662" y="461"/>
                    <a:pt x="801" y="637"/>
                    <a:pt x="871" y="670"/>
                  </a:cubicBezTo>
                  <a:cubicBezTo>
                    <a:pt x="892" y="691"/>
                    <a:pt x="935" y="711"/>
                    <a:pt x="968" y="711"/>
                  </a:cubicBezTo>
                  <a:cubicBezTo>
                    <a:pt x="992" y="711"/>
                    <a:pt x="1011" y="700"/>
                    <a:pt x="1011" y="670"/>
                  </a:cubicBezTo>
                  <a:lnTo>
                    <a:pt x="1081" y="600"/>
                  </a:lnTo>
                  <a:cubicBezTo>
                    <a:pt x="1117" y="600"/>
                    <a:pt x="1187" y="600"/>
                    <a:pt x="1150" y="530"/>
                  </a:cubicBezTo>
                  <a:cubicBezTo>
                    <a:pt x="1081" y="497"/>
                    <a:pt x="1047" y="461"/>
                    <a:pt x="1081" y="427"/>
                  </a:cubicBezTo>
                  <a:cubicBezTo>
                    <a:pt x="1150" y="427"/>
                    <a:pt x="1257" y="427"/>
                    <a:pt x="1187" y="357"/>
                  </a:cubicBezTo>
                  <a:cubicBezTo>
                    <a:pt x="1150" y="321"/>
                    <a:pt x="871" y="218"/>
                    <a:pt x="838" y="148"/>
                  </a:cubicBezTo>
                  <a:cubicBezTo>
                    <a:pt x="806" y="88"/>
                    <a:pt x="595" y="1"/>
                    <a:pt x="382" y="1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264;p41"/>
            <p:cNvSpPr/>
            <p:nvPr/>
          </p:nvSpPr>
          <p:spPr>
            <a:xfrm>
              <a:off x="7110688" y="2367732"/>
              <a:ext cx="228209" cy="118367"/>
            </a:xfrm>
            <a:custGeom>
              <a:avLst/>
              <a:gdLst/>
              <a:ahLst/>
              <a:cxnLst/>
              <a:rect l="l" t="t" r="r" b="b"/>
              <a:pathLst>
                <a:path w="1151" h="597" extrusionOk="0">
                  <a:moveTo>
                    <a:pt x="642" y="1"/>
                  </a:moveTo>
                  <a:cubicBezTo>
                    <a:pt x="616" y="1"/>
                    <a:pt x="588" y="2"/>
                    <a:pt x="559" y="4"/>
                  </a:cubicBezTo>
                  <a:cubicBezTo>
                    <a:pt x="0" y="4"/>
                    <a:pt x="70" y="526"/>
                    <a:pt x="70" y="526"/>
                  </a:cubicBezTo>
                  <a:cubicBezTo>
                    <a:pt x="70" y="526"/>
                    <a:pt x="279" y="596"/>
                    <a:pt x="592" y="596"/>
                  </a:cubicBezTo>
                  <a:cubicBezTo>
                    <a:pt x="908" y="563"/>
                    <a:pt x="1117" y="563"/>
                    <a:pt x="1117" y="563"/>
                  </a:cubicBezTo>
                  <a:cubicBezTo>
                    <a:pt x="1117" y="563"/>
                    <a:pt x="1151" y="526"/>
                    <a:pt x="1151" y="387"/>
                  </a:cubicBezTo>
                  <a:cubicBezTo>
                    <a:pt x="1119" y="255"/>
                    <a:pt x="1056" y="1"/>
                    <a:pt x="642" y="1"/>
                  </a:cubicBezTo>
                  <a:close/>
                </a:path>
              </a:pathLst>
            </a:custGeom>
            <a:solidFill>
              <a:srgbClr val="F3B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265;p41"/>
            <p:cNvSpPr/>
            <p:nvPr/>
          </p:nvSpPr>
          <p:spPr>
            <a:xfrm>
              <a:off x="7144989" y="2382206"/>
              <a:ext cx="166349" cy="83273"/>
            </a:xfrm>
            <a:custGeom>
              <a:avLst/>
              <a:gdLst/>
              <a:ahLst/>
              <a:cxnLst/>
              <a:rect l="l" t="t" r="r" b="b"/>
              <a:pathLst>
                <a:path w="839" h="420" extrusionOk="0">
                  <a:moveTo>
                    <a:pt x="316" y="1"/>
                  </a:moveTo>
                  <a:cubicBezTo>
                    <a:pt x="0" y="34"/>
                    <a:pt x="37" y="384"/>
                    <a:pt x="37" y="384"/>
                  </a:cubicBezTo>
                  <a:cubicBezTo>
                    <a:pt x="37" y="384"/>
                    <a:pt x="176" y="350"/>
                    <a:pt x="386" y="350"/>
                  </a:cubicBezTo>
                  <a:cubicBezTo>
                    <a:pt x="629" y="350"/>
                    <a:pt x="838" y="420"/>
                    <a:pt x="838" y="420"/>
                  </a:cubicBezTo>
                  <a:lnTo>
                    <a:pt x="838" y="280"/>
                  </a:lnTo>
                  <a:cubicBezTo>
                    <a:pt x="838" y="210"/>
                    <a:pt x="768" y="1"/>
                    <a:pt x="489" y="1"/>
                  </a:cubicBezTo>
                  <a:close/>
                </a:path>
              </a:pathLst>
            </a:custGeom>
            <a:solidFill>
              <a:srgbClr val="FA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266;p41"/>
            <p:cNvSpPr/>
            <p:nvPr/>
          </p:nvSpPr>
          <p:spPr>
            <a:xfrm>
              <a:off x="7200306" y="2375068"/>
              <a:ext cx="48973" cy="41835"/>
            </a:xfrm>
            <a:custGeom>
              <a:avLst/>
              <a:gdLst/>
              <a:ahLst/>
              <a:cxnLst/>
              <a:rect l="l" t="t" r="r" b="b"/>
              <a:pathLst>
                <a:path w="247" h="211" extrusionOk="0">
                  <a:moveTo>
                    <a:pt x="1" y="1"/>
                  </a:moveTo>
                  <a:cubicBezTo>
                    <a:pt x="1" y="1"/>
                    <a:pt x="1" y="210"/>
                    <a:pt x="140" y="210"/>
                  </a:cubicBezTo>
                  <a:cubicBezTo>
                    <a:pt x="246" y="210"/>
                    <a:pt x="210" y="1"/>
                    <a:pt x="210" y="1"/>
                  </a:cubicBezTo>
                  <a:close/>
                </a:path>
              </a:pathLst>
            </a:custGeom>
            <a:solidFill>
              <a:srgbClr val="3740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267;p41"/>
            <p:cNvSpPr/>
            <p:nvPr/>
          </p:nvSpPr>
          <p:spPr>
            <a:xfrm>
              <a:off x="6563657" y="2596536"/>
              <a:ext cx="955265" cy="837889"/>
            </a:xfrm>
            <a:custGeom>
              <a:avLst/>
              <a:gdLst/>
              <a:ahLst/>
              <a:cxnLst/>
              <a:rect l="l" t="t" r="r" b="b"/>
              <a:pathLst>
                <a:path w="4818" h="4226" extrusionOk="0">
                  <a:moveTo>
                    <a:pt x="386" y="1"/>
                  </a:moveTo>
                  <a:cubicBezTo>
                    <a:pt x="316" y="70"/>
                    <a:pt x="0" y="280"/>
                    <a:pt x="70" y="699"/>
                  </a:cubicBezTo>
                  <a:cubicBezTo>
                    <a:pt x="176" y="1187"/>
                    <a:pt x="246" y="1154"/>
                    <a:pt x="280" y="1187"/>
                  </a:cubicBezTo>
                  <a:cubicBezTo>
                    <a:pt x="349" y="1224"/>
                    <a:pt x="419" y="1327"/>
                    <a:pt x="349" y="1363"/>
                  </a:cubicBezTo>
                  <a:cubicBezTo>
                    <a:pt x="246" y="1433"/>
                    <a:pt x="140" y="1643"/>
                    <a:pt x="210" y="1782"/>
                  </a:cubicBezTo>
                  <a:cubicBezTo>
                    <a:pt x="246" y="1922"/>
                    <a:pt x="419" y="1922"/>
                    <a:pt x="489" y="2061"/>
                  </a:cubicBezTo>
                  <a:cubicBezTo>
                    <a:pt x="525" y="2201"/>
                    <a:pt x="595" y="2410"/>
                    <a:pt x="525" y="2584"/>
                  </a:cubicBezTo>
                  <a:cubicBezTo>
                    <a:pt x="455" y="2793"/>
                    <a:pt x="386" y="3212"/>
                    <a:pt x="698" y="3388"/>
                  </a:cubicBezTo>
                  <a:cubicBezTo>
                    <a:pt x="1014" y="3561"/>
                    <a:pt x="1187" y="3527"/>
                    <a:pt x="1257" y="3561"/>
                  </a:cubicBezTo>
                  <a:cubicBezTo>
                    <a:pt x="1363" y="3631"/>
                    <a:pt x="1397" y="3667"/>
                    <a:pt x="1363" y="3737"/>
                  </a:cubicBezTo>
                  <a:cubicBezTo>
                    <a:pt x="1363" y="3811"/>
                    <a:pt x="1363" y="3868"/>
                    <a:pt x="1389" y="3868"/>
                  </a:cubicBezTo>
                  <a:cubicBezTo>
                    <a:pt x="1399" y="3868"/>
                    <a:pt x="1413" y="3860"/>
                    <a:pt x="1433" y="3840"/>
                  </a:cubicBezTo>
                  <a:cubicBezTo>
                    <a:pt x="1486" y="3815"/>
                    <a:pt x="1539" y="3747"/>
                    <a:pt x="1592" y="3747"/>
                  </a:cubicBezTo>
                  <a:cubicBezTo>
                    <a:pt x="1609" y="3747"/>
                    <a:pt x="1626" y="3754"/>
                    <a:pt x="1642" y="3770"/>
                  </a:cubicBezTo>
                  <a:cubicBezTo>
                    <a:pt x="1712" y="3876"/>
                    <a:pt x="1746" y="4119"/>
                    <a:pt x="1921" y="4119"/>
                  </a:cubicBezTo>
                  <a:cubicBezTo>
                    <a:pt x="2131" y="4119"/>
                    <a:pt x="2164" y="4225"/>
                    <a:pt x="2340" y="4225"/>
                  </a:cubicBezTo>
                  <a:cubicBezTo>
                    <a:pt x="2519" y="4225"/>
                    <a:pt x="2647" y="4148"/>
                    <a:pt x="2768" y="4148"/>
                  </a:cubicBezTo>
                  <a:cubicBezTo>
                    <a:pt x="2788" y="4148"/>
                    <a:pt x="2809" y="4150"/>
                    <a:pt x="2829" y="4156"/>
                  </a:cubicBezTo>
                  <a:cubicBezTo>
                    <a:pt x="2933" y="4156"/>
                    <a:pt x="2978" y="4213"/>
                    <a:pt x="3053" y="4213"/>
                  </a:cubicBezTo>
                  <a:cubicBezTo>
                    <a:pt x="3078" y="4213"/>
                    <a:pt x="3106" y="4207"/>
                    <a:pt x="3142" y="4189"/>
                  </a:cubicBezTo>
                  <a:cubicBezTo>
                    <a:pt x="3281" y="4086"/>
                    <a:pt x="3527" y="3631"/>
                    <a:pt x="3667" y="3597"/>
                  </a:cubicBezTo>
                  <a:cubicBezTo>
                    <a:pt x="3806" y="3597"/>
                    <a:pt x="3806" y="3597"/>
                    <a:pt x="3910" y="3667"/>
                  </a:cubicBezTo>
                  <a:cubicBezTo>
                    <a:pt x="3935" y="3679"/>
                    <a:pt x="3960" y="3687"/>
                    <a:pt x="3982" y="3687"/>
                  </a:cubicBezTo>
                  <a:cubicBezTo>
                    <a:pt x="4021" y="3687"/>
                    <a:pt x="4049" y="3663"/>
                    <a:pt x="4049" y="3597"/>
                  </a:cubicBezTo>
                  <a:cubicBezTo>
                    <a:pt x="4016" y="3527"/>
                    <a:pt x="4016" y="3491"/>
                    <a:pt x="4049" y="3458"/>
                  </a:cubicBezTo>
                  <a:cubicBezTo>
                    <a:pt x="4119" y="3388"/>
                    <a:pt x="4225" y="3282"/>
                    <a:pt x="4225" y="3212"/>
                  </a:cubicBezTo>
                  <a:cubicBezTo>
                    <a:pt x="4225" y="3155"/>
                    <a:pt x="4271" y="3099"/>
                    <a:pt x="4326" y="3099"/>
                  </a:cubicBezTo>
                  <a:cubicBezTo>
                    <a:pt x="4338" y="3099"/>
                    <a:pt x="4352" y="3102"/>
                    <a:pt x="4365" y="3109"/>
                  </a:cubicBezTo>
                  <a:cubicBezTo>
                    <a:pt x="4384" y="3128"/>
                    <a:pt x="4416" y="3148"/>
                    <a:pt x="4433" y="3148"/>
                  </a:cubicBezTo>
                  <a:cubicBezTo>
                    <a:pt x="4445" y="3148"/>
                    <a:pt x="4449" y="3138"/>
                    <a:pt x="4435" y="3109"/>
                  </a:cubicBezTo>
                  <a:cubicBezTo>
                    <a:pt x="4435" y="3039"/>
                    <a:pt x="4365" y="2863"/>
                    <a:pt x="4504" y="2759"/>
                  </a:cubicBezTo>
                  <a:cubicBezTo>
                    <a:pt x="4608" y="2653"/>
                    <a:pt x="4714" y="2374"/>
                    <a:pt x="4608" y="2061"/>
                  </a:cubicBezTo>
                  <a:cubicBezTo>
                    <a:pt x="4538" y="1712"/>
                    <a:pt x="4574" y="1643"/>
                    <a:pt x="4608" y="1536"/>
                  </a:cubicBezTo>
                  <a:cubicBezTo>
                    <a:pt x="4644" y="1433"/>
                    <a:pt x="4574" y="1154"/>
                    <a:pt x="4644" y="1154"/>
                  </a:cubicBezTo>
                  <a:cubicBezTo>
                    <a:pt x="4733" y="1154"/>
                    <a:pt x="4745" y="1230"/>
                    <a:pt x="4770" y="1230"/>
                  </a:cubicBezTo>
                  <a:cubicBezTo>
                    <a:pt x="4774" y="1230"/>
                    <a:pt x="4779" y="1228"/>
                    <a:pt x="4784" y="1224"/>
                  </a:cubicBezTo>
                  <a:cubicBezTo>
                    <a:pt x="4817" y="1224"/>
                    <a:pt x="4784" y="1118"/>
                    <a:pt x="4784" y="1014"/>
                  </a:cubicBezTo>
                  <a:cubicBezTo>
                    <a:pt x="4747" y="944"/>
                    <a:pt x="4714" y="280"/>
                    <a:pt x="4435" y="140"/>
                  </a:cubicBezTo>
                  <a:cubicBezTo>
                    <a:pt x="4435" y="140"/>
                    <a:pt x="4335" y="700"/>
                    <a:pt x="4171" y="700"/>
                  </a:cubicBezTo>
                  <a:cubicBezTo>
                    <a:pt x="4166" y="700"/>
                    <a:pt x="4161" y="700"/>
                    <a:pt x="4155" y="699"/>
                  </a:cubicBezTo>
                  <a:cubicBezTo>
                    <a:pt x="4016" y="665"/>
                    <a:pt x="3979" y="665"/>
                    <a:pt x="3910" y="629"/>
                  </a:cubicBezTo>
                  <a:cubicBezTo>
                    <a:pt x="3876" y="595"/>
                    <a:pt x="3910" y="559"/>
                    <a:pt x="3840" y="559"/>
                  </a:cubicBezTo>
                  <a:cubicBezTo>
                    <a:pt x="3818" y="559"/>
                    <a:pt x="3794" y="575"/>
                    <a:pt x="3771" y="575"/>
                  </a:cubicBezTo>
                  <a:cubicBezTo>
                    <a:pt x="3759" y="575"/>
                    <a:pt x="3748" y="571"/>
                    <a:pt x="3737" y="559"/>
                  </a:cubicBezTo>
                  <a:lnTo>
                    <a:pt x="3630" y="559"/>
                  </a:lnTo>
                  <a:cubicBezTo>
                    <a:pt x="3561" y="559"/>
                    <a:pt x="3527" y="350"/>
                    <a:pt x="3421" y="350"/>
                  </a:cubicBezTo>
                  <a:cubicBezTo>
                    <a:pt x="3318" y="350"/>
                    <a:pt x="3142" y="456"/>
                    <a:pt x="3072" y="489"/>
                  </a:cubicBezTo>
                  <a:cubicBezTo>
                    <a:pt x="2969" y="489"/>
                    <a:pt x="2863" y="489"/>
                    <a:pt x="2723" y="526"/>
                  </a:cubicBezTo>
                  <a:cubicBezTo>
                    <a:pt x="2583" y="526"/>
                    <a:pt x="2550" y="559"/>
                    <a:pt x="2550" y="559"/>
                  </a:cubicBezTo>
                  <a:cubicBezTo>
                    <a:pt x="2550" y="559"/>
                    <a:pt x="2131" y="559"/>
                    <a:pt x="2025" y="526"/>
                  </a:cubicBezTo>
                  <a:cubicBezTo>
                    <a:pt x="1921" y="526"/>
                    <a:pt x="1712" y="489"/>
                    <a:pt x="1606" y="489"/>
                  </a:cubicBezTo>
                  <a:cubicBezTo>
                    <a:pt x="1487" y="489"/>
                    <a:pt x="1520" y="567"/>
                    <a:pt x="1446" y="567"/>
                  </a:cubicBezTo>
                  <a:cubicBezTo>
                    <a:pt x="1433" y="567"/>
                    <a:pt x="1417" y="564"/>
                    <a:pt x="1397" y="559"/>
                  </a:cubicBezTo>
                  <a:cubicBezTo>
                    <a:pt x="1311" y="559"/>
                    <a:pt x="1054" y="439"/>
                    <a:pt x="950" y="439"/>
                  </a:cubicBezTo>
                  <a:cubicBezTo>
                    <a:pt x="929" y="439"/>
                    <a:pt x="914" y="444"/>
                    <a:pt x="908" y="456"/>
                  </a:cubicBezTo>
                  <a:cubicBezTo>
                    <a:pt x="874" y="526"/>
                    <a:pt x="978" y="489"/>
                    <a:pt x="978" y="595"/>
                  </a:cubicBezTo>
                  <a:cubicBezTo>
                    <a:pt x="978" y="637"/>
                    <a:pt x="928" y="690"/>
                    <a:pt x="866" y="690"/>
                  </a:cubicBezTo>
                  <a:cubicBezTo>
                    <a:pt x="824" y="690"/>
                    <a:pt x="777" y="666"/>
                    <a:pt x="735" y="595"/>
                  </a:cubicBezTo>
                  <a:cubicBezTo>
                    <a:pt x="595" y="456"/>
                    <a:pt x="455" y="70"/>
                    <a:pt x="455" y="70"/>
                  </a:cubicBezTo>
                  <a:lnTo>
                    <a:pt x="419" y="1"/>
                  </a:ln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268;p41"/>
            <p:cNvSpPr/>
            <p:nvPr/>
          </p:nvSpPr>
          <p:spPr>
            <a:xfrm>
              <a:off x="7027612" y="2624293"/>
              <a:ext cx="491313" cy="802993"/>
            </a:xfrm>
            <a:custGeom>
              <a:avLst/>
              <a:gdLst/>
              <a:ahLst/>
              <a:cxnLst/>
              <a:rect l="l" t="t" r="r" b="b"/>
              <a:pathLst>
                <a:path w="2478" h="4050" extrusionOk="0">
                  <a:moveTo>
                    <a:pt x="2095" y="0"/>
                  </a:moveTo>
                  <a:lnTo>
                    <a:pt x="2095" y="37"/>
                  </a:lnTo>
                  <a:cubicBezTo>
                    <a:pt x="2058" y="176"/>
                    <a:pt x="1955" y="559"/>
                    <a:pt x="1849" y="559"/>
                  </a:cubicBezTo>
                  <a:lnTo>
                    <a:pt x="1815" y="559"/>
                  </a:lnTo>
                  <a:cubicBezTo>
                    <a:pt x="1676" y="525"/>
                    <a:pt x="1639" y="525"/>
                    <a:pt x="1570" y="489"/>
                  </a:cubicBezTo>
                  <a:cubicBezTo>
                    <a:pt x="1536" y="455"/>
                    <a:pt x="1570" y="419"/>
                    <a:pt x="1536" y="419"/>
                  </a:cubicBezTo>
                  <a:lnTo>
                    <a:pt x="1397" y="419"/>
                  </a:lnTo>
                  <a:cubicBezTo>
                    <a:pt x="1397" y="419"/>
                    <a:pt x="1257" y="944"/>
                    <a:pt x="1360" y="978"/>
                  </a:cubicBezTo>
                  <a:cubicBezTo>
                    <a:pt x="1466" y="1047"/>
                    <a:pt x="1466" y="1047"/>
                    <a:pt x="1430" y="1117"/>
                  </a:cubicBezTo>
                  <a:lnTo>
                    <a:pt x="1430" y="1257"/>
                  </a:lnTo>
                  <a:cubicBezTo>
                    <a:pt x="1430" y="1327"/>
                    <a:pt x="1500" y="1363"/>
                    <a:pt x="1360" y="1396"/>
                  </a:cubicBezTo>
                  <a:cubicBezTo>
                    <a:pt x="1257" y="1433"/>
                    <a:pt x="1221" y="1503"/>
                    <a:pt x="1290" y="1536"/>
                  </a:cubicBezTo>
                  <a:cubicBezTo>
                    <a:pt x="1360" y="1606"/>
                    <a:pt x="1430" y="1745"/>
                    <a:pt x="1360" y="1745"/>
                  </a:cubicBezTo>
                  <a:cubicBezTo>
                    <a:pt x="1327" y="1782"/>
                    <a:pt x="1221" y="1782"/>
                    <a:pt x="1151" y="1852"/>
                  </a:cubicBezTo>
                  <a:cubicBezTo>
                    <a:pt x="1081" y="1885"/>
                    <a:pt x="1397" y="2094"/>
                    <a:pt x="1257" y="2164"/>
                  </a:cubicBezTo>
                  <a:cubicBezTo>
                    <a:pt x="1117" y="2201"/>
                    <a:pt x="1081" y="2444"/>
                    <a:pt x="941" y="2444"/>
                  </a:cubicBezTo>
                  <a:cubicBezTo>
                    <a:pt x="802" y="2480"/>
                    <a:pt x="908" y="2619"/>
                    <a:pt x="698" y="2619"/>
                  </a:cubicBezTo>
                  <a:lnTo>
                    <a:pt x="523" y="2619"/>
                  </a:lnTo>
                  <a:cubicBezTo>
                    <a:pt x="453" y="2619"/>
                    <a:pt x="419" y="2619"/>
                    <a:pt x="419" y="2653"/>
                  </a:cubicBezTo>
                  <a:cubicBezTo>
                    <a:pt x="419" y="2723"/>
                    <a:pt x="523" y="2759"/>
                    <a:pt x="523" y="2829"/>
                  </a:cubicBezTo>
                  <a:cubicBezTo>
                    <a:pt x="523" y="2932"/>
                    <a:pt x="559" y="2899"/>
                    <a:pt x="523" y="3038"/>
                  </a:cubicBezTo>
                  <a:cubicBezTo>
                    <a:pt x="489" y="3211"/>
                    <a:pt x="489" y="3281"/>
                    <a:pt x="592" y="3318"/>
                  </a:cubicBezTo>
                  <a:cubicBezTo>
                    <a:pt x="698" y="3351"/>
                    <a:pt x="419" y="3491"/>
                    <a:pt x="280" y="3527"/>
                  </a:cubicBezTo>
                  <a:cubicBezTo>
                    <a:pt x="173" y="3560"/>
                    <a:pt x="0" y="3597"/>
                    <a:pt x="70" y="3630"/>
                  </a:cubicBezTo>
                  <a:cubicBezTo>
                    <a:pt x="104" y="3667"/>
                    <a:pt x="104" y="3700"/>
                    <a:pt x="173" y="3700"/>
                  </a:cubicBezTo>
                  <a:lnTo>
                    <a:pt x="243" y="3700"/>
                  </a:lnTo>
                  <a:cubicBezTo>
                    <a:pt x="313" y="3700"/>
                    <a:pt x="419" y="3700"/>
                    <a:pt x="383" y="3770"/>
                  </a:cubicBezTo>
                  <a:cubicBezTo>
                    <a:pt x="349" y="3806"/>
                    <a:pt x="313" y="3876"/>
                    <a:pt x="383" y="3876"/>
                  </a:cubicBezTo>
                  <a:cubicBezTo>
                    <a:pt x="453" y="3876"/>
                    <a:pt x="489" y="3910"/>
                    <a:pt x="489" y="3910"/>
                  </a:cubicBezTo>
                  <a:lnTo>
                    <a:pt x="802" y="4049"/>
                  </a:lnTo>
                  <a:cubicBezTo>
                    <a:pt x="941" y="3946"/>
                    <a:pt x="1187" y="3491"/>
                    <a:pt x="1327" y="3457"/>
                  </a:cubicBezTo>
                  <a:lnTo>
                    <a:pt x="1430" y="3457"/>
                  </a:lnTo>
                  <a:cubicBezTo>
                    <a:pt x="1466" y="3457"/>
                    <a:pt x="1500" y="3491"/>
                    <a:pt x="1570" y="3527"/>
                  </a:cubicBezTo>
                  <a:cubicBezTo>
                    <a:pt x="1606" y="3527"/>
                    <a:pt x="1606" y="3560"/>
                    <a:pt x="1639" y="3560"/>
                  </a:cubicBezTo>
                  <a:cubicBezTo>
                    <a:pt x="1676" y="3560"/>
                    <a:pt x="1709" y="3527"/>
                    <a:pt x="1709" y="3491"/>
                  </a:cubicBezTo>
                  <a:lnTo>
                    <a:pt x="1709" y="3457"/>
                  </a:lnTo>
                  <a:cubicBezTo>
                    <a:pt x="1676" y="3421"/>
                    <a:pt x="1676" y="3421"/>
                    <a:pt x="1676" y="3387"/>
                  </a:cubicBezTo>
                  <a:cubicBezTo>
                    <a:pt x="1676" y="3351"/>
                    <a:pt x="1676" y="3318"/>
                    <a:pt x="1709" y="3318"/>
                  </a:cubicBezTo>
                  <a:cubicBezTo>
                    <a:pt x="1779" y="3248"/>
                    <a:pt x="1885" y="3142"/>
                    <a:pt x="1885" y="3072"/>
                  </a:cubicBezTo>
                  <a:cubicBezTo>
                    <a:pt x="1885" y="3002"/>
                    <a:pt x="1919" y="2969"/>
                    <a:pt x="1989" y="2969"/>
                  </a:cubicBezTo>
                  <a:lnTo>
                    <a:pt x="2025" y="2969"/>
                  </a:lnTo>
                  <a:cubicBezTo>
                    <a:pt x="2025" y="3002"/>
                    <a:pt x="2058" y="3002"/>
                    <a:pt x="2095" y="3002"/>
                  </a:cubicBezTo>
                  <a:cubicBezTo>
                    <a:pt x="2095" y="3002"/>
                    <a:pt x="2128" y="3002"/>
                    <a:pt x="2128" y="2969"/>
                  </a:cubicBezTo>
                  <a:lnTo>
                    <a:pt x="2095" y="2969"/>
                  </a:lnTo>
                  <a:cubicBezTo>
                    <a:pt x="2095" y="2932"/>
                    <a:pt x="2058" y="2862"/>
                    <a:pt x="2058" y="2793"/>
                  </a:cubicBezTo>
                  <a:cubicBezTo>
                    <a:pt x="2058" y="2723"/>
                    <a:pt x="2095" y="2689"/>
                    <a:pt x="2164" y="2619"/>
                  </a:cubicBezTo>
                  <a:cubicBezTo>
                    <a:pt x="2234" y="2550"/>
                    <a:pt x="2304" y="2374"/>
                    <a:pt x="2304" y="2201"/>
                  </a:cubicBezTo>
                  <a:cubicBezTo>
                    <a:pt x="2304" y="2094"/>
                    <a:pt x="2304" y="2025"/>
                    <a:pt x="2268" y="1921"/>
                  </a:cubicBezTo>
                  <a:cubicBezTo>
                    <a:pt x="2234" y="1782"/>
                    <a:pt x="2234" y="1676"/>
                    <a:pt x="2234" y="1606"/>
                  </a:cubicBezTo>
                  <a:cubicBezTo>
                    <a:pt x="2234" y="1503"/>
                    <a:pt x="2268" y="1466"/>
                    <a:pt x="2268" y="1396"/>
                  </a:cubicBezTo>
                  <a:lnTo>
                    <a:pt x="2268" y="1293"/>
                  </a:lnTo>
                  <a:lnTo>
                    <a:pt x="2268" y="1153"/>
                  </a:lnTo>
                  <a:cubicBezTo>
                    <a:pt x="2268" y="1084"/>
                    <a:pt x="2268" y="1014"/>
                    <a:pt x="2304" y="1014"/>
                  </a:cubicBezTo>
                  <a:cubicBezTo>
                    <a:pt x="2407" y="1014"/>
                    <a:pt x="2407" y="1084"/>
                    <a:pt x="2444" y="1084"/>
                  </a:cubicBezTo>
                  <a:cubicBezTo>
                    <a:pt x="2477" y="1084"/>
                    <a:pt x="2477" y="1084"/>
                    <a:pt x="2477" y="1047"/>
                  </a:cubicBezTo>
                  <a:cubicBezTo>
                    <a:pt x="2477" y="1014"/>
                    <a:pt x="2444" y="944"/>
                    <a:pt x="2444" y="874"/>
                  </a:cubicBezTo>
                  <a:cubicBezTo>
                    <a:pt x="2407" y="804"/>
                    <a:pt x="2374" y="140"/>
                    <a:pt x="2095" y="0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269;p41"/>
            <p:cNvSpPr/>
            <p:nvPr/>
          </p:nvSpPr>
          <p:spPr>
            <a:xfrm>
              <a:off x="6771247" y="2771608"/>
              <a:ext cx="498451" cy="211752"/>
            </a:xfrm>
            <a:custGeom>
              <a:avLst/>
              <a:gdLst/>
              <a:ahLst/>
              <a:cxnLst/>
              <a:rect l="l" t="t" r="r" b="b"/>
              <a:pathLst>
                <a:path w="2514" h="1068" extrusionOk="0">
                  <a:moveTo>
                    <a:pt x="2341" y="0"/>
                  </a:moveTo>
                  <a:cubicBezTo>
                    <a:pt x="2318" y="0"/>
                    <a:pt x="2294" y="9"/>
                    <a:pt x="2271" y="25"/>
                  </a:cubicBezTo>
                  <a:cubicBezTo>
                    <a:pt x="2144" y="89"/>
                    <a:pt x="1960" y="239"/>
                    <a:pt x="1508" y="239"/>
                  </a:cubicBezTo>
                  <a:cubicBezTo>
                    <a:pt x="1463" y="239"/>
                    <a:pt x="1414" y="238"/>
                    <a:pt x="1363" y="235"/>
                  </a:cubicBezTo>
                  <a:cubicBezTo>
                    <a:pt x="805" y="201"/>
                    <a:pt x="456" y="131"/>
                    <a:pt x="456" y="131"/>
                  </a:cubicBezTo>
                  <a:cubicBezTo>
                    <a:pt x="456" y="131"/>
                    <a:pt x="342" y="96"/>
                    <a:pt x="228" y="96"/>
                  </a:cubicBezTo>
                  <a:cubicBezTo>
                    <a:pt x="114" y="96"/>
                    <a:pt x="0" y="131"/>
                    <a:pt x="0" y="271"/>
                  </a:cubicBezTo>
                  <a:cubicBezTo>
                    <a:pt x="0" y="584"/>
                    <a:pt x="140" y="863"/>
                    <a:pt x="280" y="969"/>
                  </a:cubicBezTo>
                  <a:cubicBezTo>
                    <a:pt x="329" y="1018"/>
                    <a:pt x="413" y="1068"/>
                    <a:pt x="545" y="1068"/>
                  </a:cubicBezTo>
                  <a:cubicBezTo>
                    <a:pt x="600" y="1068"/>
                    <a:pt x="663" y="1059"/>
                    <a:pt x="735" y="1039"/>
                  </a:cubicBezTo>
                  <a:cubicBezTo>
                    <a:pt x="919" y="946"/>
                    <a:pt x="1075" y="747"/>
                    <a:pt x="1346" y="747"/>
                  </a:cubicBezTo>
                  <a:cubicBezTo>
                    <a:pt x="1384" y="747"/>
                    <a:pt x="1424" y="751"/>
                    <a:pt x="1466" y="760"/>
                  </a:cubicBezTo>
                  <a:cubicBezTo>
                    <a:pt x="1780" y="787"/>
                    <a:pt x="2046" y="838"/>
                    <a:pt x="2191" y="838"/>
                  </a:cubicBezTo>
                  <a:cubicBezTo>
                    <a:pt x="2224" y="838"/>
                    <a:pt x="2251" y="836"/>
                    <a:pt x="2271" y="829"/>
                  </a:cubicBezTo>
                  <a:cubicBezTo>
                    <a:pt x="2374" y="793"/>
                    <a:pt x="2514" y="653"/>
                    <a:pt x="2514" y="341"/>
                  </a:cubicBezTo>
                  <a:cubicBezTo>
                    <a:pt x="2488" y="98"/>
                    <a:pt x="2419" y="0"/>
                    <a:pt x="2341" y="0"/>
                  </a:cubicBezTo>
                  <a:close/>
                </a:path>
              </a:pathLst>
            </a:custGeom>
            <a:solidFill>
              <a:srgbClr val="FFCE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270;p41"/>
            <p:cNvSpPr/>
            <p:nvPr/>
          </p:nvSpPr>
          <p:spPr>
            <a:xfrm>
              <a:off x="6820022" y="2804917"/>
              <a:ext cx="408238" cy="145927"/>
            </a:xfrm>
            <a:custGeom>
              <a:avLst/>
              <a:gdLst/>
              <a:ahLst/>
              <a:cxnLst/>
              <a:rect l="l" t="t" r="r" b="b"/>
              <a:pathLst>
                <a:path w="2059" h="736" extrusionOk="0">
                  <a:moveTo>
                    <a:pt x="1935" y="0"/>
                  </a:moveTo>
                  <a:cubicBezTo>
                    <a:pt x="1910" y="0"/>
                    <a:pt x="1881" y="12"/>
                    <a:pt x="1849" y="33"/>
                  </a:cubicBezTo>
                  <a:cubicBezTo>
                    <a:pt x="1760" y="62"/>
                    <a:pt x="1618" y="144"/>
                    <a:pt x="1272" y="144"/>
                  </a:cubicBezTo>
                  <a:cubicBezTo>
                    <a:pt x="1214" y="144"/>
                    <a:pt x="1151" y="142"/>
                    <a:pt x="1081" y="136"/>
                  </a:cubicBezTo>
                  <a:cubicBezTo>
                    <a:pt x="628" y="103"/>
                    <a:pt x="349" y="67"/>
                    <a:pt x="349" y="67"/>
                  </a:cubicBezTo>
                  <a:cubicBezTo>
                    <a:pt x="349" y="67"/>
                    <a:pt x="263" y="41"/>
                    <a:pt x="176" y="41"/>
                  </a:cubicBezTo>
                  <a:cubicBezTo>
                    <a:pt x="89" y="41"/>
                    <a:pt x="0" y="67"/>
                    <a:pt x="0" y="173"/>
                  </a:cubicBezTo>
                  <a:cubicBezTo>
                    <a:pt x="0" y="382"/>
                    <a:pt x="70" y="592"/>
                    <a:pt x="210" y="695"/>
                  </a:cubicBezTo>
                  <a:cubicBezTo>
                    <a:pt x="250" y="716"/>
                    <a:pt x="301" y="736"/>
                    <a:pt x="370" y="736"/>
                  </a:cubicBezTo>
                  <a:cubicBezTo>
                    <a:pt x="422" y="736"/>
                    <a:pt x="484" y="725"/>
                    <a:pt x="559" y="695"/>
                  </a:cubicBezTo>
                  <a:cubicBezTo>
                    <a:pt x="750" y="631"/>
                    <a:pt x="883" y="481"/>
                    <a:pt x="1143" y="481"/>
                  </a:cubicBezTo>
                  <a:cubicBezTo>
                    <a:pt x="1168" y="481"/>
                    <a:pt x="1193" y="482"/>
                    <a:pt x="1220" y="485"/>
                  </a:cubicBezTo>
                  <a:cubicBezTo>
                    <a:pt x="1445" y="515"/>
                    <a:pt x="1648" y="565"/>
                    <a:pt x="1772" y="565"/>
                  </a:cubicBezTo>
                  <a:cubicBezTo>
                    <a:pt x="1803" y="565"/>
                    <a:pt x="1828" y="562"/>
                    <a:pt x="1849" y="555"/>
                  </a:cubicBezTo>
                  <a:cubicBezTo>
                    <a:pt x="1919" y="522"/>
                    <a:pt x="2058" y="452"/>
                    <a:pt x="2025" y="206"/>
                  </a:cubicBezTo>
                  <a:cubicBezTo>
                    <a:pt x="2025" y="61"/>
                    <a:pt x="1991" y="0"/>
                    <a:pt x="1935" y="0"/>
                  </a:cubicBezTo>
                  <a:close/>
                </a:path>
              </a:pathLst>
            </a:custGeom>
            <a:solidFill>
              <a:srgbClr val="FA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271;p41"/>
            <p:cNvSpPr/>
            <p:nvPr/>
          </p:nvSpPr>
          <p:spPr>
            <a:xfrm>
              <a:off x="5871493" y="3185001"/>
              <a:ext cx="2457358" cy="1958511"/>
            </a:xfrm>
            <a:custGeom>
              <a:avLst/>
              <a:gdLst/>
              <a:ahLst/>
              <a:cxnLst/>
              <a:rect l="l" t="t" r="r" b="b"/>
              <a:pathLst>
                <a:path w="12394" h="9878" extrusionOk="0">
                  <a:moveTo>
                    <a:pt x="1956" y="1"/>
                  </a:moveTo>
                  <a:cubicBezTo>
                    <a:pt x="316" y="559"/>
                    <a:pt x="1" y="1956"/>
                    <a:pt x="1" y="1956"/>
                  </a:cubicBezTo>
                  <a:cubicBezTo>
                    <a:pt x="420" y="2897"/>
                    <a:pt x="1956" y="3771"/>
                    <a:pt x="2411" y="4329"/>
                  </a:cubicBezTo>
                  <a:cubicBezTo>
                    <a:pt x="2899" y="4888"/>
                    <a:pt x="2899" y="5586"/>
                    <a:pt x="2550" y="6806"/>
                  </a:cubicBezTo>
                  <a:cubicBezTo>
                    <a:pt x="2480" y="7155"/>
                    <a:pt x="2411" y="7540"/>
                    <a:pt x="2341" y="7959"/>
                  </a:cubicBezTo>
                  <a:cubicBezTo>
                    <a:pt x="2165" y="8936"/>
                    <a:pt x="2131" y="9877"/>
                    <a:pt x="2131" y="9877"/>
                  </a:cubicBezTo>
                  <a:lnTo>
                    <a:pt x="10229" y="9877"/>
                  </a:lnTo>
                  <a:cubicBezTo>
                    <a:pt x="10229" y="9425"/>
                    <a:pt x="10123" y="8900"/>
                    <a:pt x="10020" y="8448"/>
                  </a:cubicBezTo>
                  <a:cubicBezTo>
                    <a:pt x="9774" y="7540"/>
                    <a:pt x="9461" y="6736"/>
                    <a:pt x="9392" y="6387"/>
                  </a:cubicBezTo>
                  <a:cubicBezTo>
                    <a:pt x="9252" y="5795"/>
                    <a:pt x="9112" y="5061"/>
                    <a:pt x="9461" y="4921"/>
                  </a:cubicBezTo>
                  <a:cubicBezTo>
                    <a:pt x="9497" y="4903"/>
                    <a:pt x="9533" y="4896"/>
                    <a:pt x="9568" y="4896"/>
                  </a:cubicBezTo>
                  <a:cubicBezTo>
                    <a:pt x="9884" y="4896"/>
                    <a:pt x="10193" y="5516"/>
                    <a:pt x="10193" y="5516"/>
                  </a:cubicBezTo>
                  <a:cubicBezTo>
                    <a:pt x="12393" y="5061"/>
                    <a:pt x="12254" y="3664"/>
                    <a:pt x="12254" y="3664"/>
                  </a:cubicBezTo>
                  <a:cubicBezTo>
                    <a:pt x="11729" y="2757"/>
                    <a:pt x="11101" y="2165"/>
                    <a:pt x="10542" y="1780"/>
                  </a:cubicBezTo>
                  <a:cubicBezTo>
                    <a:pt x="9493" y="1054"/>
                    <a:pt x="8526" y="971"/>
                    <a:pt x="8138" y="971"/>
                  </a:cubicBezTo>
                  <a:cubicBezTo>
                    <a:pt x="8023" y="971"/>
                    <a:pt x="7959" y="978"/>
                    <a:pt x="7959" y="978"/>
                  </a:cubicBezTo>
                  <a:lnTo>
                    <a:pt x="7995" y="1151"/>
                  </a:lnTo>
                  <a:cubicBezTo>
                    <a:pt x="7307" y="1679"/>
                    <a:pt x="6645" y="1856"/>
                    <a:pt x="6066" y="1856"/>
                  </a:cubicBezTo>
                  <a:cubicBezTo>
                    <a:pt x="4884" y="1856"/>
                    <a:pt x="4050" y="1118"/>
                    <a:pt x="4050" y="1118"/>
                  </a:cubicBezTo>
                  <a:cubicBezTo>
                    <a:pt x="3993" y="1122"/>
                    <a:pt x="3938" y="1124"/>
                    <a:pt x="3883" y="1124"/>
                  </a:cubicBezTo>
                  <a:cubicBezTo>
                    <a:pt x="2598" y="1124"/>
                    <a:pt x="1956" y="1"/>
                    <a:pt x="1956" y="1"/>
                  </a:cubicBezTo>
                  <a:close/>
                </a:path>
              </a:pathLst>
            </a:custGeom>
            <a:solidFill>
              <a:srgbClr val="2A42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272;p41"/>
            <p:cNvSpPr/>
            <p:nvPr/>
          </p:nvSpPr>
          <p:spPr>
            <a:xfrm>
              <a:off x="6286871" y="5012059"/>
              <a:ext cx="13879" cy="131453"/>
            </a:xfrm>
            <a:custGeom>
              <a:avLst/>
              <a:gdLst/>
              <a:ahLst/>
              <a:cxnLst/>
              <a:rect l="l" t="t" r="r" b="b"/>
              <a:pathLst>
                <a:path w="70" h="663" extrusionOk="0">
                  <a:moveTo>
                    <a:pt x="70" y="1"/>
                  </a:moveTo>
                  <a:lnTo>
                    <a:pt x="70" y="1"/>
                  </a:lnTo>
                  <a:cubicBezTo>
                    <a:pt x="0" y="523"/>
                    <a:pt x="36" y="662"/>
                    <a:pt x="36" y="662"/>
                  </a:cubicBezTo>
                  <a:cubicBezTo>
                    <a:pt x="36" y="662"/>
                    <a:pt x="36" y="383"/>
                    <a:pt x="70" y="1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273;p41"/>
            <p:cNvSpPr/>
            <p:nvPr/>
          </p:nvSpPr>
          <p:spPr>
            <a:xfrm>
              <a:off x="6294009" y="4859788"/>
              <a:ext cx="1605789" cy="283724"/>
            </a:xfrm>
            <a:custGeom>
              <a:avLst/>
              <a:gdLst/>
              <a:ahLst/>
              <a:cxnLst/>
              <a:rect l="l" t="t" r="r" b="b"/>
              <a:pathLst>
                <a:path w="8099" h="1431" extrusionOk="0">
                  <a:moveTo>
                    <a:pt x="7889" y="1"/>
                  </a:moveTo>
                  <a:lnTo>
                    <a:pt x="7713" y="71"/>
                  </a:lnTo>
                  <a:cubicBezTo>
                    <a:pt x="6213" y="593"/>
                    <a:pt x="4817" y="769"/>
                    <a:pt x="3664" y="769"/>
                  </a:cubicBezTo>
                  <a:cubicBezTo>
                    <a:pt x="1536" y="769"/>
                    <a:pt x="104" y="210"/>
                    <a:pt x="104" y="210"/>
                  </a:cubicBezTo>
                  <a:cubicBezTo>
                    <a:pt x="104" y="420"/>
                    <a:pt x="70" y="629"/>
                    <a:pt x="34" y="769"/>
                  </a:cubicBezTo>
                  <a:cubicBezTo>
                    <a:pt x="0" y="1151"/>
                    <a:pt x="0" y="1430"/>
                    <a:pt x="0" y="1430"/>
                  </a:cubicBezTo>
                  <a:lnTo>
                    <a:pt x="8098" y="1430"/>
                  </a:lnTo>
                  <a:cubicBezTo>
                    <a:pt x="8098" y="978"/>
                    <a:pt x="7992" y="453"/>
                    <a:pt x="7889" y="1"/>
                  </a:cubicBezTo>
                  <a:close/>
                </a:path>
              </a:pathLst>
            </a:custGeom>
            <a:solidFill>
              <a:srgbClr val="2538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274;p41"/>
            <p:cNvSpPr/>
            <p:nvPr/>
          </p:nvSpPr>
          <p:spPr>
            <a:xfrm>
              <a:off x="7449533" y="3378909"/>
              <a:ext cx="41637" cy="198"/>
            </a:xfrm>
            <a:custGeom>
              <a:avLst/>
              <a:gdLst/>
              <a:ahLst/>
              <a:cxnLst/>
              <a:rect l="l" t="t" r="r" b="b"/>
              <a:pathLst>
                <a:path w="210" h="1" extrusionOk="0">
                  <a:moveTo>
                    <a:pt x="17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6" y="0"/>
                  </a:lnTo>
                  <a:close/>
                  <a:moveTo>
                    <a:pt x="176" y="0"/>
                  </a:moveTo>
                  <a:lnTo>
                    <a:pt x="176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275;p41"/>
            <p:cNvSpPr/>
            <p:nvPr/>
          </p:nvSpPr>
          <p:spPr>
            <a:xfrm>
              <a:off x="7075792" y="3523845"/>
              <a:ext cx="173486" cy="27956"/>
            </a:xfrm>
            <a:custGeom>
              <a:avLst/>
              <a:gdLst/>
              <a:ahLst/>
              <a:cxnLst/>
              <a:rect l="l" t="t" r="r" b="b"/>
              <a:pathLst>
                <a:path w="875" h="141" extrusionOk="0">
                  <a:moveTo>
                    <a:pt x="874" y="1"/>
                  </a:moveTo>
                  <a:cubicBezTo>
                    <a:pt x="595" y="107"/>
                    <a:pt x="280" y="140"/>
                    <a:pt x="0" y="140"/>
                  </a:cubicBezTo>
                  <a:cubicBezTo>
                    <a:pt x="280" y="140"/>
                    <a:pt x="595" y="107"/>
                    <a:pt x="874" y="1"/>
                  </a:cubicBezTo>
                  <a:close/>
                </a:path>
              </a:pathLst>
            </a:custGeom>
            <a:solidFill>
              <a:srgbClr val="BF8C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276;p41"/>
            <p:cNvSpPr/>
            <p:nvPr/>
          </p:nvSpPr>
          <p:spPr>
            <a:xfrm>
              <a:off x="7249081" y="3420348"/>
              <a:ext cx="207787" cy="103695"/>
            </a:xfrm>
            <a:custGeom>
              <a:avLst/>
              <a:gdLst/>
              <a:ahLst/>
              <a:cxnLst/>
              <a:rect l="l" t="t" r="r" b="b"/>
              <a:pathLst>
                <a:path w="1048" h="523" extrusionOk="0">
                  <a:moveTo>
                    <a:pt x="1047" y="1"/>
                  </a:moveTo>
                  <a:cubicBezTo>
                    <a:pt x="698" y="244"/>
                    <a:pt x="349" y="419"/>
                    <a:pt x="0" y="523"/>
                  </a:cubicBezTo>
                  <a:lnTo>
                    <a:pt x="0" y="523"/>
                  </a:lnTo>
                  <a:cubicBezTo>
                    <a:pt x="349" y="419"/>
                    <a:pt x="698" y="244"/>
                    <a:pt x="1047" y="1"/>
                  </a:cubicBezTo>
                  <a:close/>
                </a:path>
              </a:pathLst>
            </a:custGeom>
            <a:solidFill>
              <a:srgbClr val="AB7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277;p41"/>
            <p:cNvSpPr/>
            <p:nvPr/>
          </p:nvSpPr>
          <p:spPr>
            <a:xfrm>
              <a:off x="7075792" y="3551602"/>
              <a:ext cx="198" cy="198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8C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278;p41"/>
            <p:cNvSpPr/>
            <p:nvPr/>
          </p:nvSpPr>
          <p:spPr>
            <a:xfrm>
              <a:off x="6653871" y="3378909"/>
              <a:ext cx="1307987" cy="290862"/>
            </a:xfrm>
            <a:custGeom>
              <a:avLst/>
              <a:gdLst/>
              <a:ahLst/>
              <a:cxnLst/>
              <a:rect l="l" t="t" r="r" b="b"/>
              <a:pathLst>
                <a:path w="6597" h="1467" extrusionOk="0">
                  <a:moveTo>
                    <a:pt x="4013" y="0"/>
                  </a:moveTo>
                  <a:lnTo>
                    <a:pt x="4049" y="173"/>
                  </a:lnTo>
                  <a:lnTo>
                    <a:pt x="4049" y="210"/>
                  </a:lnTo>
                  <a:cubicBezTo>
                    <a:pt x="3700" y="453"/>
                    <a:pt x="3351" y="628"/>
                    <a:pt x="3002" y="732"/>
                  </a:cubicBezTo>
                  <a:cubicBezTo>
                    <a:pt x="2723" y="838"/>
                    <a:pt x="2408" y="871"/>
                    <a:pt x="2128" y="871"/>
                  </a:cubicBezTo>
                  <a:cubicBezTo>
                    <a:pt x="978" y="871"/>
                    <a:pt x="140" y="140"/>
                    <a:pt x="104" y="140"/>
                  </a:cubicBezTo>
                  <a:lnTo>
                    <a:pt x="104" y="140"/>
                  </a:lnTo>
                  <a:cubicBezTo>
                    <a:pt x="104" y="140"/>
                    <a:pt x="0" y="1466"/>
                    <a:pt x="2617" y="1466"/>
                  </a:cubicBezTo>
                  <a:cubicBezTo>
                    <a:pt x="3351" y="1466"/>
                    <a:pt x="3980" y="1187"/>
                    <a:pt x="4572" y="592"/>
                  </a:cubicBezTo>
                  <a:cubicBezTo>
                    <a:pt x="4572" y="592"/>
                    <a:pt x="4887" y="489"/>
                    <a:pt x="5306" y="489"/>
                  </a:cubicBezTo>
                  <a:cubicBezTo>
                    <a:pt x="5655" y="489"/>
                    <a:pt x="6038" y="559"/>
                    <a:pt x="6456" y="732"/>
                  </a:cubicBezTo>
                  <a:lnTo>
                    <a:pt x="6596" y="802"/>
                  </a:lnTo>
                  <a:cubicBezTo>
                    <a:pt x="6596" y="768"/>
                    <a:pt x="6563" y="768"/>
                    <a:pt x="6563" y="768"/>
                  </a:cubicBezTo>
                  <a:cubicBezTo>
                    <a:pt x="6526" y="732"/>
                    <a:pt x="6493" y="732"/>
                    <a:pt x="6493" y="732"/>
                  </a:cubicBezTo>
                  <a:lnTo>
                    <a:pt x="6423" y="662"/>
                  </a:lnTo>
                  <a:cubicBezTo>
                    <a:pt x="5479" y="104"/>
                    <a:pt x="4641" y="0"/>
                    <a:pt x="4223" y="0"/>
                  </a:cubicBezTo>
                  <a:close/>
                </a:path>
              </a:pathLst>
            </a:custGeom>
            <a:solidFill>
              <a:srgbClr val="2538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279;p41"/>
            <p:cNvSpPr/>
            <p:nvPr/>
          </p:nvSpPr>
          <p:spPr>
            <a:xfrm>
              <a:off x="6820022" y="3897584"/>
              <a:ext cx="532751" cy="533346"/>
            </a:xfrm>
            <a:custGeom>
              <a:avLst/>
              <a:gdLst/>
              <a:ahLst/>
              <a:cxnLst/>
              <a:rect l="l" t="t" r="r" b="b"/>
              <a:pathLst>
                <a:path w="2687" h="2690" extrusionOk="0">
                  <a:moveTo>
                    <a:pt x="1360" y="1"/>
                  </a:moveTo>
                  <a:cubicBezTo>
                    <a:pt x="628" y="1"/>
                    <a:pt x="0" y="595"/>
                    <a:pt x="0" y="1327"/>
                  </a:cubicBezTo>
                  <a:cubicBezTo>
                    <a:pt x="0" y="2095"/>
                    <a:pt x="628" y="2690"/>
                    <a:pt x="1360" y="2690"/>
                  </a:cubicBezTo>
                  <a:cubicBezTo>
                    <a:pt x="2094" y="2690"/>
                    <a:pt x="2686" y="2095"/>
                    <a:pt x="2686" y="1327"/>
                  </a:cubicBezTo>
                  <a:cubicBezTo>
                    <a:pt x="2686" y="595"/>
                    <a:pt x="2094" y="1"/>
                    <a:pt x="1360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280;p41"/>
            <p:cNvSpPr/>
            <p:nvPr/>
          </p:nvSpPr>
          <p:spPr>
            <a:xfrm>
              <a:off x="6958416" y="2437721"/>
              <a:ext cx="138591" cy="300577"/>
            </a:xfrm>
            <a:custGeom>
              <a:avLst/>
              <a:gdLst/>
              <a:ahLst/>
              <a:cxnLst/>
              <a:rect l="l" t="t" r="r" b="b"/>
              <a:pathLst>
                <a:path w="699" h="1516" extrusionOk="0">
                  <a:moveTo>
                    <a:pt x="383" y="0"/>
                  </a:moveTo>
                  <a:cubicBezTo>
                    <a:pt x="383" y="0"/>
                    <a:pt x="210" y="0"/>
                    <a:pt x="173" y="313"/>
                  </a:cubicBezTo>
                  <a:cubicBezTo>
                    <a:pt x="173" y="592"/>
                    <a:pt x="104" y="1220"/>
                    <a:pt x="104" y="1220"/>
                  </a:cubicBezTo>
                  <a:cubicBezTo>
                    <a:pt x="104" y="1220"/>
                    <a:pt x="0" y="1466"/>
                    <a:pt x="173" y="1500"/>
                  </a:cubicBezTo>
                  <a:cubicBezTo>
                    <a:pt x="243" y="1512"/>
                    <a:pt x="309" y="1516"/>
                    <a:pt x="368" y="1516"/>
                  </a:cubicBezTo>
                  <a:cubicBezTo>
                    <a:pt x="484" y="1516"/>
                    <a:pt x="570" y="1500"/>
                    <a:pt x="592" y="1500"/>
                  </a:cubicBezTo>
                  <a:cubicBezTo>
                    <a:pt x="662" y="1466"/>
                    <a:pt x="698" y="1396"/>
                    <a:pt x="662" y="1290"/>
                  </a:cubicBezTo>
                  <a:cubicBezTo>
                    <a:pt x="662" y="1151"/>
                    <a:pt x="559" y="210"/>
                    <a:pt x="559" y="210"/>
                  </a:cubicBezTo>
                  <a:cubicBezTo>
                    <a:pt x="559" y="210"/>
                    <a:pt x="559" y="0"/>
                    <a:pt x="383" y="0"/>
                  </a:cubicBezTo>
                  <a:close/>
                </a:path>
              </a:pathLst>
            </a:custGeom>
            <a:solidFill>
              <a:srgbClr val="F3B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281;p41"/>
            <p:cNvSpPr/>
            <p:nvPr/>
          </p:nvSpPr>
          <p:spPr>
            <a:xfrm>
              <a:off x="6806143" y="2852899"/>
              <a:ext cx="443133" cy="41637"/>
            </a:xfrm>
            <a:custGeom>
              <a:avLst/>
              <a:gdLst/>
              <a:ahLst/>
              <a:cxnLst/>
              <a:rect l="l" t="t" r="r" b="b"/>
              <a:pathLst>
                <a:path w="2235" h="210" extrusionOk="0">
                  <a:moveTo>
                    <a:pt x="872" y="34"/>
                  </a:moveTo>
                  <a:cubicBezTo>
                    <a:pt x="802" y="70"/>
                    <a:pt x="732" y="70"/>
                    <a:pt x="662" y="70"/>
                  </a:cubicBezTo>
                  <a:lnTo>
                    <a:pt x="662" y="140"/>
                  </a:lnTo>
                  <a:cubicBezTo>
                    <a:pt x="732" y="140"/>
                    <a:pt x="802" y="104"/>
                    <a:pt x="872" y="104"/>
                  </a:cubicBezTo>
                  <a:lnTo>
                    <a:pt x="1081" y="104"/>
                  </a:lnTo>
                  <a:lnTo>
                    <a:pt x="1502" y="73"/>
                  </a:lnTo>
                  <a:lnTo>
                    <a:pt x="1502" y="73"/>
                  </a:lnTo>
                  <a:lnTo>
                    <a:pt x="1570" y="140"/>
                  </a:lnTo>
                  <a:cubicBezTo>
                    <a:pt x="1570" y="151"/>
                    <a:pt x="1574" y="155"/>
                    <a:pt x="1579" y="155"/>
                  </a:cubicBezTo>
                  <a:cubicBezTo>
                    <a:pt x="1590" y="155"/>
                    <a:pt x="1606" y="140"/>
                    <a:pt x="1606" y="140"/>
                  </a:cubicBezTo>
                  <a:lnTo>
                    <a:pt x="1640" y="70"/>
                  </a:lnTo>
                  <a:lnTo>
                    <a:pt x="1640" y="104"/>
                  </a:lnTo>
                  <a:cubicBezTo>
                    <a:pt x="1674" y="87"/>
                    <a:pt x="1718" y="79"/>
                    <a:pt x="1767" y="79"/>
                  </a:cubicBezTo>
                  <a:cubicBezTo>
                    <a:pt x="1815" y="79"/>
                    <a:pt x="1867" y="87"/>
                    <a:pt x="1919" y="104"/>
                  </a:cubicBezTo>
                  <a:cubicBezTo>
                    <a:pt x="1989" y="104"/>
                    <a:pt x="2095" y="104"/>
                    <a:pt x="2164" y="140"/>
                  </a:cubicBezTo>
                  <a:cubicBezTo>
                    <a:pt x="2095" y="70"/>
                    <a:pt x="2234" y="70"/>
                    <a:pt x="2164" y="70"/>
                  </a:cubicBezTo>
                  <a:cubicBezTo>
                    <a:pt x="2095" y="34"/>
                    <a:pt x="1815" y="34"/>
                    <a:pt x="1779" y="34"/>
                  </a:cubicBezTo>
                  <a:lnTo>
                    <a:pt x="1606" y="34"/>
                  </a:lnTo>
                  <a:lnTo>
                    <a:pt x="1582" y="104"/>
                  </a:lnTo>
                  <a:lnTo>
                    <a:pt x="1536" y="34"/>
                  </a:lnTo>
                  <a:close/>
                  <a:moveTo>
                    <a:pt x="592" y="0"/>
                  </a:moveTo>
                  <a:lnTo>
                    <a:pt x="576" y="70"/>
                  </a:lnTo>
                  <a:lnTo>
                    <a:pt x="419" y="70"/>
                  </a:lnTo>
                  <a:cubicBezTo>
                    <a:pt x="349" y="104"/>
                    <a:pt x="140" y="104"/>
                    <a:pt x="70" y="104"/>
                  </a:cubicBezTo>
                  <a:cubicBezTo>
                    <a:pt x="0" y="140"/>
                    <a:pt x="140" y="174"/>
                    <a:pt x="34" y="210"/>
                  </a:cubicBezTo>
                  <a:cubicBezTo>
                    <a:pt x="87" y="192"/>
                    <a:pt x="131" y="192"/>
                    <a:pt x="170" y="192"/>
                  </a:cubicBezTo>
                  <a:cubicBezTo>
                    <a:pt x="210" y="192"/>
                    <a:pt x="245" y="192"/>
                    <a:pt x="280" y="174"/>
                  </a:cubicBezTo>
                  <a:lnTo>
                    <a:pt x="592" y="174"/>
                  </a:lnTo>
                  <a:lnTo>
                    <a:pt x="592" y="140"/>
                  </a:lnTo>
                  <a:lnTo>
                    <a:pt x="611" y="87"/>
                  </a:lnTo>
                  <a:lnTo>
                    <a:pt x="629" y="140"/>
                  </a:lnTo>
                  <a:lnTo>
                    <a:pt x="662" y="140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rgbClr val="CFB2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282;p41"/>
            <p:cNvSpPr/>
            <p:nvPr/>
          </p:nvSpPr>
          <p:spPr>
            <a:xfrm>
              <a:off x="6889219" y="3807966"/>
              <a:ext cx="41637" cy="75937"/>
            </a:xfrm>
            <a:custGeom>
              <a:avLst/>
              <a:gdLst/>
              <a:ahLst/>
              <a:cxnLst/>
              <a:rect l="l" t="t" r="r" b="b"/>
              <a:pathLst>
                <a:path w="210" h="383" extrusionOk="0">
                  <a:moveTo>
                    <a:pt x="104" y="0"/>
                  </a:moveTo>
                  <a:cubicBezTo>
                    <a:pt x="70" y="0"/>
                    <a:pt x="0" y="70"/>
                    <a:pt x="0" y="210"/>
                  </a:cubicBezTo>
                  <a:cubicBezTo>
                    <a:pt x="0" y="313"/>
                    <a:pt x="70" y="383"/>
                    <a:pt x="104" y="383"/>
                  </a:cubicBezTo>
                  <a:cubicBezTo>
                    <a:pt x="173" y="383"/>
                    <a:pt x="210" y="313"/>
                    <a:pt x="210" y="210"/>
                  </a:cubicBezTo>
                  <a:cubicBezTo>
                    <a:pt x="210" y="70"/>
                    <a:pt x="173" y="0"/>
                    <a:pt x="1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283;p41"/>
            <p:cNvSpPr/>
            <p:nvPr/>
          </p:nvSpPr>
          <p:spPr>
            <a:xfrm>
              <a:off x="7027612" y="3786949"/>
              <a:ext cx="41637" cy="83273"/>
            </a:xfrm>
            <a:custGeom>
              <a:avLst/>
              <a:gdLst/>
              <a:ahLst/>
              <a:cxnLst/>
              <a:rect l="l" t="t" r="r" b="b"/>
              <a:pathLst>
                <a:path w="210" h="420" extrusionOk="0">
                  <a:moveTo>
                    <a:pt x="104" y="0"/>
                  </a:moveTo>
                  <a:cubicBezTo>
                    <a:pt x="70" y="0"/>
                    <a:pt x="0" y="106"/>
                    <a:pt x="0" y="210"/>
                  </a:cubicBezTo>
                  <a:cubicBezTo>
                    <a:pt x="0" y="316"/>
                    <a:pt x="70" y="419"/>
                    <a:pt x="104" y="419"/>
                  </a:cubicBezTo>
                  <a:cubicBezTo>
                    <a:pt x="173" y="419"/>
                    <a:pt x="210" y="316"/>
                    <a:pt x="210" y="210"/>
                  </a:cubicBezTo>
                  <a:cubicBezTo>
                    <a:pt x="210" y="106"/>
                    <a:pt x="173" y="0"/>
                    <a:pt x="1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284;p41"/>
            <p:cNvSpPr/>
            <p:nvPr/>
          </p:nvSpPr>
          <p:spPr>
            <a:xfrm>
              <a:off x="7283382" y="3863283"/>
              <a:ext cx="27956" cy="55516"/>
            </a:xfrm>
            <a:custGeom>
              <a:avLst/>
              <a:gdLst/>
              <a:ahLst/>
              <a:cxnLst/>
              <a:rect l="l" t="t" r="r" b="b"/>
              <a:pathLst>
                <a:path w="141" h="280" extrusionOk="0">
                  <a:moveTo>
                    <a:pt x="70" y="1"/>
                  </a:moveTo>
                  <a:cubicBezTo>
                    <a:pt x="37" y="1"/>
                    <a:pt x="0" y="70"/>
                    <a:pt x="0" y="140"/>
                  </a:cubicBezTo>
                  <a:cubicBezTo>
                    <a:pt x="0" y="210"/>
                    <a:pt x="37" y="280"/>
                    <a:pt x="70" y="280"/>
                  </a:cubicBezTo>
                  <a:cubicBezTo>
                    <a:pt x="107" y="280"/>
                    <a:pt x="140" y="210"/>
                    <a:pt x="140" y="140"/>
                  </a:cubicBezTo>
                  <a:cubicBezTo>
                    <a:pt x="140" y="70"/>
                    <a:pt x="107" y="1"/>
                    <a:pt x="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285;p41"/>
            <p:cNvSpPr/>
            <p:nvPr/>
          </p:nvSpPr>
          <p:spPr>
            <a:xfrm>
              <a:off x="7152127" y="3883705"/>
              <a:ext cx="20620" cy="69394"/>
            </a:xfrm>
            <a:custGeom>
              <a:avLst/>
              <a:gdLst/>
              <a:ahLst/>
              <a:cxnLst/>
              <a:rect l="l" t="t" r="r" b="b"/>
              <a:pathLst>
                <a:path w="104" h="350" extrusionOk="0">
                  <a:moveTo>
                    <a:pt x="70" y="1"/>
                  </a:moveTo>
                  <a:cubicBezTo>
                    <a:pt x="34" y="1"/>
                    <a:pt x="1" y="71"/>
                    <a:pt x="1" y="177"/>
                  </a:cubicBezTo>
                  <a:cubicBezTo>
                    <a:pt x="1" y="280"/>
                    <a:pt x="34" y="350"/>
                    <a:pt x="70" y="350"/>
                  </a:cubicBezTo>
                  <a:cubicBezTo>
                    <a:pt x="104" y="350"/>
                    <a:pt x="104" y="280"/>
                    <a:pt x="104" y="177"/>
                  </a:cubicBezTo>
                  <a:cubicBezTo>
                    <a:pt x="104" y="71"/>
                    <a:pt x="104" y="1"/>
                    <a:pt x="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286;p41"/>
            <p:cNvSpPr/>
            <p:nvPr/>
          </p:nvSpPr>
          <p:spPr>
            <a:xfrm>
              <a:off x="7366458" y="4022097"/>
              <a:ext cx="35094" cy="83273"/>
            </a:xfrm>
            <a:custGeom>
              <a:avLst/>
              <a:gdLst/>
              <a:ahLst/>
              <a:cxnLst/>
              <a:rect l="l" t="t" r="r" b="b"/>
              <a:pathLst>
                <a:path w="177" h="420" extrusionOk="0">
                  <a:moveTo>
                    <a:pt x="106" y="1"/>
                  </a:moveTo>
                  <a:cubicBezTo>
                    <a:pt x="37" y="1"/>
                    <a:pt x="0" y="71"/>
                    <a:pt x="0" y="210"/>
                  </a:cubicBezTo>
                  <a:cubicBezTo>
                    <a:pt x="0" y="316"/>
                    <a:pt x="37" y="420"/>
                    <a:pt x="106" y="420"/>
                  </a:cubicBezTo>
                  <a:cubicBezTo>
                    <a:pt x="140" y="420"/>
                    <a:pt x="176" y="316"/>
                    <a:pt x="176" y="210"/>
                  </a:cubicBezTo>
                  <a:cubicBezTo>
                    <a:pt x="176" y="71"/>
                    <a:pt x="140" y="1"/>
                    <a:pt x="1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287;p41"/>
            <p:cNvSpPr/>
            <p:nvPr/>
          </p:nvSpPr>
          <p:spPr>
            <a:xfrm>
              <a:off x="7144989" y="4084751"/>
              <a:ext cx="48973" cy="110833"/>
            </a:xfrm>
            <a:custGeom>
              <a:avLst/>
              <a:gdLst/>
              <a:ahLst/>
              <a:cxnLst/>
              <a:rect l="l" t="t" r="r" b="b"/>
              <a:pathLst>
                <a:path w="247" h="559" extrusionOk="0">
                  <a:moveTo>
                    <a:pt x="106" y="0"/>
                  </a:moveTo>
                  <a:cubicBezTo>
                    <a:pt x="70" y="0"/>
                    <a:pt x="0" y="140"/>
                    <a:pt x="0" y="280"/>
                  </a:cubicBezTo>
                  <a:cubicBezTo>
                    <a:pt x="0" y="419"/>
                    <a:pt x="70" y="559"/>
                    <a:pt x="106" y="559"/>
                  </a:cubicBezTo>
                  <a:cubicBezTo>
                    <a:pt x="176" y="559"/>
                    <a:pt x="246" y="419"/>
                    <a:pt x="246" y="280"/>
                  </a:cubicBezTo>
                  <a:cubicBezTo>
                    <a:pt x="246" y="140"/>
                    <a:pt x="176" y="0"/>
                    <a:pt x="1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288;p41"/>
            <p:cNvSpPr/>
            <p:nvPr/>
          </p:nvSpPr>
          <p:spPr>
            <a:xfrm>
              <a:off x="7048034" y="3994538"/>
              <a:ext cx="21215" cy="69394"/>
            </a:xfrm>
            <a:custGeom>
              <a:avLst/>
              <a:gdLst/>
              <a:ahLst/>
              <a:cxnLst/>
              <a:rect l="l" t="t" r="r" b="b"/>
              <a:pathLst>
                <a:path w="107" h="350" extrusionOk="0">
                  <a:moveTo>
                    <a:pt x="70" y="0"/>
                  </a:moveTo>
                  <a:cubicBezTo>
                    <a:pt x="37" y="0"/>
                    <a:pt x="1" y="70"/>
                    <a:pt x="1" y="176"/>
                  </a:cubicBezTo>
                  <a:cubicBezTo>
                    <a:pt x="1" y="280"/>
                    <a:pt x="37" y="349"/>
                    <a:pt x="70" y="349"/>
                  </a:cubicBezTo>
                  <a:cubicBezTo>
                    <a:pt x="107" y="349"/>
                    <a:pt x="107" y="280"/>
                    <a:pt x="107" y="176"/>
                  </a:cubicBezTo>
                  <a:cubicBezTo>
                    <a:pt x="107" y="70"/>
                    <a:pt x="107" y="0"/>
                    <a:pt x="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2289;p41"/>
            <p:cNvSpPr/>
            <p:nvPr/>
          </p:nvSpPr>
          <p:spPr>
            <a:xfrm>
              <a:off x="6944537" y="4035976"/>
              <a:ext cx="27956" cy="62852"/>
            </a:xfrm>
            <a:custGeom>
              <a:avLst/>
              <a:gdLst/>
              <a:ahLst/>
              <a:cxnLst/>
              <a:rect l="l" t="t" r="r" b="b"/>
              <a:pathLst>
                <a:path w="141" h="317" extrusionOk="0">
                  <a:moveTo>
                    <a:pt x="70" y="1"/>
                  </a:moveTo>
                  <a:cubicBezTo>
                    <a:pt x="34" y="1"/>
                    <a:pt x="0" y="71"/>
                    <a:pt x="0" y="140"/>
                  </a:cubicBezTo>
                  <a:cubicBezTo>
                    <a:pt x="0" y="246"/>
                    <a:pt x="34" y="316"/>
                    <a:pt x="70" y="316"/>
                  </a:cubicBezTo>
                  <a:cubicBezTo>
                    <a:pt x="104" y="316"/>
                    <a:pt x="140" y="246"/>
                    <a:pt x="140" y="140"/>
                  </a:cubicBezTo>
                  <a:cubicBezTo>
                    <a:pt x="140" y="71"/>
                    <a:pt x="104" y="1"/>
                    <a:pt x="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290;p41"/>
            <p:cNvSpPr/>
            <p:nvPr/>
          </p:nvSpPr>
          <p:spPr>
            <a:xfrm>
              <a:off x="6806143" y="3925341"/>
              <a:ext cx="27758" cy="83273"/>
            </a:xfrm>
            <a:custGeom>
              <a:avLst/>
              <a:gdLst/>
              <a:ahLst/>
              <a:cxnLst/>
              <a:rect l="l" t="t" r="r" b="b"/>
              <a:pathLst>
                <a:path w="140" h="420" extrusionOk="0">
                  <a:moveTo>
                    <a:pt x="70" y="0"/>
                  </a:moveTo>
                  <a:cubicBezTo>
                    <a:pt x="34" y="0"/>
                    <a:pt x="0" y="70"/>
                    <a:pt x="0" y="210"/>
                  </a:cubicBezTo>
                  <a:cubicBezTo>
                    <a:pt x="0" y="316"/>
                    <a:pt x="34" y="419"/>
                    <a:pt x="70" y="419"/>
                  </a:cubicBezTo>
                  <a:cubicBezTo>
                    <a:pt x="104" y="419"/>
                    <a:pt x="140" y="316"/>
                    <a:pt x="140" y="210"/>
                  </a:cubicBezTo>
                  <a:cubicBezTo>
                    <a:pt x="140" y="70"/>
                    <a:pt x="104" y="0"/>
                    <a:pt x="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291;p41"/>
            <p:cNvSpPr/>
            <p:nvPr/>
          </p:nvSpPr>
          <p:spPr>
            <a:xfrm>
              <a:off x="6778385" y="4091293"/>
              <a:ext cx="27956" cy="69593"/>
            </a:xfrm>
            <a:custGeom>
              <a:avLst/>
              <a:gdLst/>
              <a:ahLst/>
              <a:cxnLst/>
              <a:rect l="l" t="t" r="r" b="b"/>
              <a:pathLst>
                <a:path w="141" h="351" extrusionOk="0">
                  <a:moveTo>
                    <a:pt x="71" y="1"/>
                  </a:moveTo>
                  <a:cubicBezTo>
                    <a:pt x="34" y="1"/>
                    <a:pt x="1" y="71"/>
                    <a:pt x="1" y="177"/>
                  </a:cubicBezTo>
                  <a:cubicBezTo>
                    <a:pt x="1" y="280"/>
                    <a:pt x="34" y="350"/>
                    <a:pt x="71" y="350"/>
                  </a:cubicBezTo>
                  <a:cubicBezTo>
                    <a:pt x="104" y="350"/>
                    <a:pt x="140" y="280"/>
                    <a:pt x="140" y="177"/>
                  </a:cubicBezTo>
                  <a:cubicBezTo>
                    <a:pt x="140" y="71"/>
                    <a:pt x="104" y="1"/>
                    <a:pt x="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292;p41"/>
            <p:cNvSpPr/>
            <p:nvPr/>
          </p:nvSpPr>
          <p:spPr>
            <a:xfrm>
              <a:off x="6875340" y="4132930"/>
              <a:ext cx="20620" cy="55516"/>
            </a:xfrm>
            <a:custGeom>
              <a:avLst/>
              <a:gdLst/>
              <a:ahLst/>
              <a:cxnLst/>
              <a:rect l="l" t="t" r="r" b="b"/>
              <a:pathLst>
                <a:path w="104" h="280" extrusionOk="0">
                  <a:moveTo>
                    <a:pt x="70" y="0"/>
                  </a:moveTo>
                  <a:cubicBezTo>
                    <a:pt x="34" y="0"/>
                    <a:pt x="0" y="37"/>
                    <a:pt x="0" y="140"/>
                  </a:cubicBezTo>
                  <a:cubicBezTo>
                    <a:pt x="0" y="210"/>
                    <a:pt x="34" y="280"/>
                    <a:pt x="70" y="280"/>
                  </a:cubicBezTo>
                  <a:cubicBezTo>
                    <a:pt x="104" y="280"/>
                    <a:pt x="104" y="210"/>
                    <a:pt x="104" y="140"/>
                  </a:cubicBezTo>
                  <a:cubicBezTo>
                    <a:pt x="104" y="37"/>
                    <a:pt x="104" y="0"/>
                    <a:pt x="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293;p41"/>
            <p:cNvSpPr/>
            <p:nvPr/>
          </p:nvSpPr>
          <p:spPr>
            <a:xfrm>
              <a:off x="6999854" y="4160688"/>
              <a:ext cx="41835" cy="96954"/>
            </a:xfrm>
            <a:custGeom>
              <a:avLst/>
              <a:gdLst/>
              <a:ahLst/>
              <a:cxnLst/>
              <a:rect l="l" t="t" r="r" b="b"/>
              <a:pathLst>
                <a:path w="211" h="489" extrusionOk="0">
                  <a:moveTo>
                    <a:pt x="104" y="0"/>
                  </a:moveTo>
                  <a:cubicBezTo>
                    <a:pt x="71" y="0"/>
                    <a:pt x="1" y="106"/>
                    <a:pt x="1" y="246"/>
                  </a:cubicBezTo>
                  <a:cubicBezTo>
                    <a:pt x="1" y="385"/>
                    <a:pt x="71" y="489"/>
                    <a:pt x="104" y="489"/>
                  </a:cubicBezTo>
                  <a:cubicBezTo>
                    <a:pt x="174" y="489"/>
                    <a:pt x="210" y="385"/>
                    <a:pt x="210" y="246"/>
                  </a:cubicBezTo>
                  <a:cubicBezTo>
                    <a:pt x="210" y="106"/>
                    <a:pt x="174" y="0"/>
                    <a:pt x="1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294;p41"/>
            <p:cNvSpPr/>
            <p:nvPr/>
          </p:nvSpPr>
          <p:spPr>
            <a:xfrm>
              <a:off x="7103352" y="4229884"/>
              <a:ext cx="35094" cy="83075"/>
            </a:xfrm>
            <a:custGeom>
              <a:avLst/>
              <a:gdLst/>
              <a:ahLst/>
              <a:cxnLst/>
              <a:rect l="l" t="t" r="r" b="b"/>
              <a:pathLst>
                <a:path w="177" h="419" extrusionOk="0">
                  <a:moveTo>
                    <a:pt x="107" y="0"/>
                  </a:moveTo>
                  <a:cubicBezTo>
                    <a:pt x="37" y="0"/>
                    <a:pt x="1" y="70"/>
                    <a:pt x="1" y="209"/>
                  </a:cubicBezTo>
                  <a:cubicBezTo>
                    <a:pt x="1" y="316"/>
                    <a:pt x="37" y="419"/>
                    <a:pt x="107" y="419"/>
                  </a:cubicBezTo>
                  <a:cubicBezTo>
                    <a:pt x="141" y="419"/>
                    <a:pt x="177" y="316"/>
                    <a:pt x="177" y="209"/>
                  </a:cubicBezTo>
                  <a:cubicBezTo>
                    <a:pt x="177" y="70"/>
                    <a:pt x="141" y="0"/>
                    <a:pt x="1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295;p41"/>
            <p:cNvSpPr/>
            <p:nvPr/>
          </p:nvSpPr>
          <p:spPr>
            <a:xfrm>
              <a:off x="7249081" y="4202126"/>
              <a:ext cx="20620" cy="62653"/>
            </a:xfrm>
            <a:custGeom>
              <a:avLst/>
              <a:gdLst/>
              <a:ahLst/>
              <a:cxnLst/>
              <a:rect l="l" t="t" r="r" b="b"/>
              <a:pathLst>
                <a:path w="104" h="316" extrusionOk="0">
                  <a:moveTo>
                    <a:pt x="34" y="0"/>
                  </a:moveTo>
                  <a:cubicBezTo>
                    <a:pt x="34" y="0"/>
                    <a:pt x="0" y="70"/>
                    <a:pt x="0" y="140"/>
                  </a:cubicBezTo>
                  <a:cubicBezTo>
                    <a:pt x="0" y="246"/>
                    <a:pt x="34" y="316"/>
                    <a:pt x="34" y="316"/>
                  </a:cubicBezTo>
                  <a:cubicBezTo>
                    <a:pt x="70" y="316"/>
                    <a:pt x="104" y="246"/>
                    <a:pt x="104" y="140"/>
                  </a:cubicBezTo>
                  <a:cubicBezTo>
                    <a:pt x="104" y="70"/>
                    <a:pt x="70" y="0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296;p41"/>
            <p:cNvSpPr/>
            <p:nvPr/>
          </p:nvSpPr>
          <p:spPr>
            <a:xfrm>
              <a:off x="7338700" y="4188247"/>
              <a:ext cx="27956" cy="55516"/>
            </a:xfrm>
            <a:custGeom>
              <a:avLst/>
              <a:gdLst/>
              <a:ahLst/>
              <a:cxnLst/>
              <a:rect l="l" t="t" r="r" b="b"/>
              <a:pathLst>
                <a:path w="141" h="280" extrusionOk="0">
                  <a:moveTo>
                    <a:pt x="70" y="1"/>
                  </a:moveTo>
                  <a:cubicBezTo>
                    <a:pt x="37" y="1"/>
                    <a:pt x="1" y="70"/>
                    <a:pt x="1" y="140"/>
                  </a:cubicBezTo>
                  <a:cubicBezTo>
                    <a:pt x="1" y="210"/>
                    <a:pt x="37" y="280"/>
                    <a:pt x="70" y="280"/>
                  </a:cubicBezTo>
                  <a:cubicBezTo>
                    <a:pt x="107" y="280"/>
                    <a:pt x="140" y="210"/>
                    <a:pt x="140" y="140"/>
                  </a:cubicBezTo>
                  <a:cubicBezTo>
                    <a:pt x="140" y="70"/>
                    <a:pt x="107" y="1"/>
                    <a:pt x="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297;p41"/>
            <p:cNvSpPr/>
            <p:nvPr/>
          </p:nvSpPr>
          <p:spPr>
            <a:xfrm>
              <a:off x="7290520" y="4354398"/>
              <a:ext cx="34499" cy="83273"/>
            </a:xfrm>
            <a:custGeom>
              <a:avLst/>
              <a:gdLst/>
              <a:ahLst/>
              <a:cxnLst/>
              <a:rect l="l" t="t" r="r" b="b"/>
              <a:pathLst>
                <a:path w="174" h="420" extrusionOk="0">
                  <a:moveTo>
                    <a:pt x="104" y="0"/>
                  </a:moveTo>
                  <a:cubicBezTo>
                    <a:pt x="71" y="0"/>
                    <a:pt x="1" y="106"/>
                    <a:pt x="1" y="210"/>
                  </a:cubicBezTo>
                  <a:cubicBezTo>
                    <a:pt x="1" y="316"/>
                    <a:pt x="71" y="419"/>
                    <a:pt x="104" y="419"/>
                  </a:cubicBezTo>
                  <a:cubicBezTo>
                    <a:pt x="140" y="419"/>
                    <a:pt x="174" y="316"/>
                    <a:pt x="174" y="210"/>
                  </a:cubicBezTo>
                  <a:cubicBezTo>
                    <a:pt x="174" y="106"/>
                    <a:pt x="140" y="0"/>
                    <a:pt x="1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298;p41"/>
            <p:cNvSpPr/>
            <p:nvPr/>
          </p:nvSpPr>
          <p:spPr>
            <a:xfrm>
              <a:off x="7193764" y="4354398"/>
              <a:ext cx="20620" cy="41637"/>
            </a:xfrm>
            <a:custGeom>
              <a:avLst/>
              <a:gdLst/>
              <a:ahLst/>
              <a:cxnLst/>
              <a:rect l="l" t="t" r="r" b="b"/>
              <a:pathLst>
                <a:path w="104" h="210" extrusionOk="0">
                  <a:moveTo>
                    <a:pt x="70" y="0"/>
                  </a:moveTo>
                  <a:cubicBezTo>
                    <a:pt x="34" y="0"/>
                    <a:pt x="0" y="37"/>
                    <a:pt x="0" y="106"/>
                  </a:cubicBezTo>
                  <a:cubicBezTo>
                    <a:pt x="0" y="176"/>
                    <a:pt x="34" y="210"/>
                    <a:pt x="70" y="210"/>
                  </a:cubicBezTo>
                  <a:cubicBezTo>
                    <a:pt x="103" y="210"/>
                    <a:pt x="103" y="176"/>
                    <a:pt x="103" y="106"/>
                  </a:cubicBezTo>
                  <a:cubicBezTo>
                    <a:pt x="103" y="37"/>
                    <a:pt x="103" y="0"/>
                    <a:pt x="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299;p41"/>
            <p:cNvSpPr/>
            <p:nvPr/>
          </p:nvSpPr>
          <p:spPr>
            <a:xfrm>
              <a:off x="6875340" y="4299080"/>
              <a:ext cx="34499" cy="76532"/>
            </a:xfrm>
            <a:custGeom>
              <a:avLst/>
              <a:gdLst/>
              <a:ahLst/>
              <a:cxnLst/>
              <a:rect l="l" t="t" r="r" b="b"/>
              <a:pathLst>
                <a:path w="174" h="386" extrusionOk="0">
                  <a:moveTo>
                    <a:pt x="70" y="0"/>
                  </a:moveTo>
                  <a:cubicBezTo>
                    <a:pt x="34" y="0"/>
                    <a:pt x="0" y="70"/>
                    <a:pt x="0" y="176"/>
                  </a:cubicBezTo>
                  <a:cubicBezTo>
                    <a:pt x="0" y="279"/>
                    <a:pt x="34" y="385"/>
                    <a:pt x="70" y="385"/>
                  </a:cubicBezTo>
                  <a:cubicBezTo>
                    <a:pt x="140" y="385"/>
                    <a:pt x="174" y="279"/>
                    <a:pt x="174" y="176"/>
                  </a:cubicBezTo>
                  <a:cubicBezTo>
                    <a:pt x="174" y="70"/>
                    <a:pt x="140" y="0"/>
                    <a:pt x="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300;p41"/>
            <p:cNvSpPr/>
            <p:nvPr/>
          </p:nvSpPr>
          <p:spPr>
            <a:xfrm>
              <a:off x="6999854" y="4395836"/>
              <a:ext cx="27956" cy="83273"/>
            </a:xfrm>
            <a:custGeom>
              <a:avLst/>
              <a:gdLst/>
              <a:ahLst/>
              <a:cxnLst/>
              <a:rect l="l" t="t" r="r" b="b"/>
              <a:pathLst>
                <a:path w="141" h="420" extrusionOk="0">
                  <a:moveTo>
                    <a:pt x="71" y="1"/>
                  </a:moveTo>
                  <a:cubicBezTo>
                    <a:pt x="34" y="1"/>
                    <a:pt x="1" y="107"/>
                    <a:pt x="1" y="210"/>
                  </a:cubicBezTo>
                  <a:cubicBezTo>
                    <a:pt x="1" y="350"/>
                    <a:pt x="34" y="420"/>
                    <a:pt x="71" y="420"/>
                  </a:cubicBezTo>
                  <a:cubicBezTo>
                    <a:pt x="104" y="420"/>
                    <a:pt x="140" y="350"/>
                    <a:pt x="140" y="210"/>
                  </a:cubicBezTo>
                  <a:cubicBezTo>
                    <a:pt x="140" y="107"/>
                    <a:pt x="104" y="1"/>
                    <a:pt x="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2301;p41"/>
            <p:cNvSpPr/>
            <p:nvPr/>
          </p:nvSpPr>
          <p:spPr>
            <a:xfrm>
              <a:off x="7048034" y="4326640"/>
              <a:ext cx="14077" cy="35094"/>
            </a:xfrm>
            <a:custGeom>
              <a:avLst/>
              <a:gdLst/>
              <a:ahLst/>
              <a:cxnLst/>
              <a:rect l="l" t="t" r="r" b="b"/>
              <a:pathLst>
                <a:path w="71" h="177" extrusionOk="0">
                  <a:moveTo>
                    <a:pt x="37" y="1"/>
                  </a:moveTo>
                  <a:cubicBezTo>
                    <a:pt x="37" y="1"/>
                    <a:pt x="1" y="37"/>
                    <a:pt x="1" y="71"/>
                  </a:cubicBezTo>
                  <a:cubicBezTo>
                    <a:pt x="1" y="140"/>
                    <a:pt x="37" y="177"/>
                    <a:pt x="37" y="177"/>
                  </a:cubicBezTo>
                  <a:cubicBezTo>
                    <a:pt x="70" y="177"/>
                    <a:pt x="70" y="140"/>
                    <a:pt x="70" y="71"/>
                  </a:cubicBezTo>
                  <a:cubicBezTo>
                    <a:pt x="70" y="37"/>
                    <a:pt x="70" y="1"/>
                    <a:pt x="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2302;p41"/>
            <p:cNvSpPr/>
            <p:nvPr/>
          </p:nvSpPr>
          <p:spPr>
            <a:xfrm>
              <a:off x="7117231" y="4423594"/>
              <a:ext cx="27956" cy="62653"/>
            </a:xfrm>
            <a:custGeom>
              <a:avLst/>
              <a:gdLst/>
              <a:ahLst/>
              <a:cxnLst/>
              <a:rect l="l" t="t" r="r" b="b"/>
              <a:pathLst>
                <a:path w="141" h="316" extrusionOk="0">
                  <a:moveTo>
                    <a:pt x="71" y="0"/>
                  </a:moveTo>
                  <a:cubicBezTo>
                    <a:pt x="37" y="0"/>
                    <a:pt x="1" y="70"/>
                    <a:pt x="1" y="140"/>
                  </a:cubicBezTo>
                  <a:cubicBezTo>
                    <a:pt x="1" y="246"/>
                    <a:pt x="37" y="316"/>
                    <a:pt x="71" y="316"/>
                  </a:cubicBezTo>
                  <a:cubicBezTo>
                    <a:pt x="107" y="316"/>
                    <a:pt x="140" y="246"/>
                    <a:pt x="140" y="140"/>
                  </a:cubicBezTo>
                  <a:cubicBezTo>
                    <a:pt x="140" y="70"/>
                    <a:pt x="107" y="0"/>
                    <a:pt x="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2303;p41"/>
            <p:cNvSpPr/>
            <p:nvPr/>
          </p:nvSpPr>
          <p:spPr>
            <a:xfrm>
              <a:off x="6792264" y="4257444"/>
              <a:ext cx="14077" cy="41835"/>
            </a:xfrm>
            <a:custGeom>
              <a:avLst/>
              <a:gdLst/>
              <a:ahLst/>
              <a:cxnLst/>
              <a:rect l="l" t="t" r="r" b="b"/>
              <a:pathLst>
                <a:path w="71" h="211" extrusionOk="0">
                  <a:moveTo>
                    <a:pt x="34" y="1"/>
                  </a:moveTo>
                  <a:cubicBezTo>
                    <a:pt x="34" y="1"/>
                    <a:pt x="1" y="37"/>
                    <a:pt x="1" y="107"/>
                  </a:cubicBezTo>
                  <a:cubicBezTo>
                    <a:pt x="1" y="177"/>
                    <a:pt x="34" y="210"/>
                    <a:pt x="34" y="210"/>
                  </a:cubicBezTo>
                  <a:cubicBezTo>
                    <a:pt x="70" y="210"/>
                    <a:pt x="70" y="177"/>
                    <a:pt x="70" y="107"/>
                  </a:cubicBezTo>
                  <a:cubicBezTo>
                    <a:pt x="70" y="37"/>
                    <a:pt x="70" y="1"/>
                    <a:pt x="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304;p41"/>
            <p:cNvSpPr/>
            <p:nvPr/>
          </p:nvSpPr>
          <p:spPr>
            <a:xfrm>
              <a:off x="6930658" y="1816541"/>
              <a:ext cx="83273" cy="164564"/>
            </a:xfrm>
            <a:custGeom>
              <a:avLst/>
              <a:gdLst/>
              <a:ahLst/>
              <a:cxnLst/>
              <a:rect l="l" t="t" r="r" b="b"/>
              <a:pathLst>
                <a:path w="420" h="830" extrusionOk="0">
                  <a:moveTo>
                    <a:pt x="57" y="0"/>
                  </a:moveTo>
                  <a:cubicBezTo>
                    <a:pt x="43" y="0"/>
                    <a:pt x="34" y="9"/>
                    <a:pt x="34" y="25"/>
                  </a:cubicBezTo>
                  <a:cubicBezTo>
                    <a:pt x="1" y="25"/>
                    <a:pt x="1" y="62"/>
                    <a:pt x="34" y="95"/>
                  </a:cubicBezTo>
                  <a:lnTo>
                    <a:pt x="373" y="366"/>
                  </a:lnTo>
                  <a:lnTo>
                    <a:pt x="373" y="366"/>
                  </a:lnTo>
                  <a:cubicBezTo>
                    <a:pt x="350" y="434"/>
                    <a:pt x="350" y="522"/>
                    <a:pt x="350" y="584"/>
                  </a:cubicBezTo>
                  <a:cubicBezTo>
                    <a:pt x="350" y="654"/>
                    <a:pt x="350" y="760"/>
                    <a:pt x="383" y="830"/>
                  </a:cubicBezTo>
                  <a:cubicBezTo>
                    <a:pt x="350" y="723"/>
                    <a:pt x="350" y="654"/>
                    <a:pt x="383" y="584"/>
                  </a:cubicBezTo>
                  <a:cubicBezTo>
                    <a:pt x="383" y="514"/>
                    <a:pt x="383" y="411"/>
                    <a:pt x="420" y="341"/>
                  </a:cubicBezTo>
                  <a:lnTo>
                    <a:pt x="104" y="25"/>
                  </a:lnTo>
                  <a:cubicBezTo>
                    <a:pt x="87" y="9"/>
                    <a:pt x="70" y="0"/>
                    <a:pt x="57" y="0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2305;p41"/>
            <p:cNvSpPr/>
            <p:nvPr/>
          </p:nvSpPr>
          <p:spPr>
            <a:xfrm>
              <a:off x="6916779" y="1767965"/>
              <a:ext cx="131453" cy="213140"/>
            </a:xfrm>
            <a:custGeom>
              <a:avLst/>
              <a:gdLst/>
              <a:ahLst/>
              <a:cxnLst/>
              <a:rect l="l" t="t" r="r" b="b"/>
              <a:pathLst>
                <a:path w="663" h="1075" extrusionOk="0">
                  <a:moveTo>
                    <a:pt x="57" y="0"/>
                  </a:moveTo>
                  <a:cubicBezTo>
                    <a:pt x="43" y="0"/>
                    <a:pt x="34" y="9"/>
                    <a:pt x="34" y="27"/>
                  </a:cubicBezTo>
                  <a:cubicBezTo>
                    <a:pt x="1" y="61"/>
                    <a:pt x="34" y="61"/>
                    <a:pt x="34" y="97"/>
                  </a:cubicBezTo>
                  <a:cubicBezTo>
                    <a:pt x="140" y="167"/>
                    <a:pt x="210" y="201"/>
                    <a:pt x="314" y="270"/>
                  </a:cubicBezTo>
                  <a:cubicBezTo>
                    <a:pt x="383" y="340"/>
                    <a:pt x="453" y="410"/>
                    <a:pt x="559" y="480"/>
                  </a:cubicBezTo>
                  <a:lnTo>
                    <a:pt x="593" y="516"/>
                  </a:lnTo>
                  <a:lnTo>
                    <a:pt x="629" y="550"/>
                  </a:lnTo>
                  <a:lnTo>
                    <a:pt x="629" y="586"/>
                  </a:lnTo>
                  <a:lnTo>
                    <a:pt x="629" y="759"/>
                  </a:lnTo>
                  <a:lnTo>
                    <a:pt x="663" y="1075"/>
                  </a:lnTo>
                  <a:lnTo>
                    <a:pt x="663" y="759"/>
                  </a:lnTo>
                  <a:lnTo>
                    <a:pt x="663" y="586"/>
                  </a:lnTo>
                  <a:lnTo>
                    <a:pt x="663" y="550"/>
                  </a:lnTo>
                  <a:lnTo>
                    <a:pt x="663" y="516"/>
                  </a:lnTo>
                  <a:cubicBezTo>
                    <a:pt x="663" y="516"/>
                    <a:pt x="629" y="516"/>
                    <a:pt x="629" y="480"/>
                  </a:cubicBezTo>
                  <a:lnTo>
                    <a:pt x="593" y="446"/>
                  </a:lnTo>
                  <a:cubicBezTo>
                    <a:pt x="490" y="376"/>
                    <a:pt x="420" y="307"/>
                    <a:pt x="350" y="237"/>
                  </a:cubicBezTo>
                  <a:cubicBezTo>
                    <a:pt x="244" y="167"/>
                    <a:pt x="174" y="97"/>
                    <a:pt x="104" y="27"/>
                  </a:cubicBezTo>
                  <a:cubicBezTo>
                    <a:pt x="87" y="9"/>
                    <a:pt x="70" y="0"/>
                    <a:pt x="57" y="0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306;p41"/>
            <p:cNvSpPr/>
            <p:nvPr/>
          </p:nvSpPr>
          <p:spPr>
            <a:xfrm>
              <a:off x="6723068" y="1522309"/>
              <a:ext cx="172891" cy="230191"/>
            </a:xfrm>
            <a:custGeom>
              <a:avLst/>
              <a:gdLst/>
              <a:ahLst/>
              <a:cxnLst/>
              <a:rect l="l" t="t" r="r" b="b"/>
              <a:pathLst>
                <a:path w="872" h="1161" extrusionOk="0">
                  <a:moveTo>
                    <a:pt x="278" y="0"/>
                  </a:moveTo>
                  <a:cubicBezTo>
                    <a:pt x="208" y="0"/>
                    <a:pt x="139" y="44"/>
                    <a:pt x="104" y="183"/>
                  </a:cubicBezTo>
                  <a:cubicBezTo>
                    <a:pt x="1" y="429"/>
                    <a:pt x="699" y="1160"/>
                    <a:pt x="699" y="1160"/>
                  </a:cubicBezTo>
                  <a:lnTo>
                    <a:pt x="872" y="1090"/>
                  </a:lnTo>
                  <a:cubicBezTo>
                    <a:pt x="872" y="1090"/>
                    <a:pt x="559" y="219"/>
                    <a:pt x="453" y="80"/>
                  </a:cubicBezTo>
                  <a:cubicBezTo>
                    <a:pt x="418" y="45"/>
                    <a:pt x="348" y="0"/>
                    <a:pt x="278" y="0"/>
                  </a:cubicBezTo>
                  <a:close/>
                </a:path>
              </a:pathLst>
            </a:custGeom>
            <a:solidFill>
              <a:srgbClr val="FA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2307;p41"/>
            <p:cNvSpPr/>
            <p:nvPr/>
          </p:nvSpPr>
          <p:spPr>
            <a:xfrm>
              <a:off x="6736947" y="1516955"/>
              <a:ext cx="159013" cy="242682"/>
            </a:xfrm>
            <a:custGeom>
              <a:avLst/>
              <a:gdLst/>
              <a:ahLst/>
              <a:cxnLst/>
              <a:rect l="l" t="t" r="r" b="b"/>
              <a:pathLst>
                <a:path w="802" h="1224" extrusionOk="0">
                  <a:moveTo>
                    <a:pt x="210" y="37"/>
                  </a:moveTo>
                  <a:cubicBezTo>
                    <a:pt x="243" y="37"/>
                    <a:pt x="280" y="70"/>
                    <a:pt x="313" y="70"/>
                  </a:cubicBezTo>
                  <a:lnTo>
                    <a:pt x="349" y="107"/>
                  </a:lnTo>
                  <a:lnTo>
                    <a:pt x="419" y="176"/>
                  </a:lnTo>
                  <a:cubicBezTo>
                    <a:pt x="489" y="316"/>
                    <a:pt x="559" y="559"/>
                    <a:pt x="629" y="735"/>
                  </a:cubicBezTo>
                  <a:cubicBezTo>
                    <a:pt x="662" y="838"/>
                    <a:pt x="698" y="944"/>
                    <a:pt x="732" y="1014"/>
                  </a:cubicBezTo>
                  <a:cubicBezTo>
                    <a:pt x="748" y="1045"/>
                    <a:pt x="757" y="1069"/>
                    <a:pt x="762" y="1086"/>
                  </a:cubicBezTo>
                  <a:lnTo>
                    <a:pt x="762" y="1086"/>
                  </a:lnTo>
                  <a:lnTo>
                    <a:pt x="592" y="1154"/>
                  </a:lnTo>
                  <a:cubicBezTo>
                    <a:pt x="559" y="1084"/>
                    <a:pt x="419" y="908"/>
                    <a:pt x="280" y="735"/>
                  </a:cubicBezTo>
                  <a:cubicBezTo>
                    <a:pt x="210" y="665"/>
                    <a:pt x="173" y="559"/>
                    <a:pt x="104" y="489"/>
                  </a:cubicBezTo>
                  <a:cubicBezTo>
                    <a:pt x="70" y="386"/>
                    <a:pt x="34" y="316"/>
                    <a:pt x="34" y="246"/>
                  </a:cubicBezTo>
                  <a:lnTo>
                    <a:pt x="34" y="210"/>
                  </a:lnTo>
                  <a:cubicBezTo>
                    <a:pt x="70" y="140"/>
                    <a:pt x="104" y="107"/>
                    <a:pt x="140" y="70"/>
                  </a:cubicBezTo>
                  <a:cubicBezTo>
                    <a:pt x="140" y="70"/>
                    <a:pt x="173" y="37"/>
                    <a:pt x="210" y="37"/>
                  </a:cubicBezTo>
                  <a:close/>
                  <a:moveTo>
                    <a:pt x="210" y="1"/>
                  </a:moveTo>
                  <a:cubicBezTo>
                    <a:pt x="173" y="1"/>
                    <a:pt x="140" y="1"/>
                    <a:pt x="104" y="37"/>
                  </a:cubicBezTo>
                  <a:cubicBezTo>
                    <a:pt x="70" y="70"/>
                    <a:pt x="34" y="140"/>
                    <a:pt x="0" y="210"/>
                  </a:cubicBezTo>
                  <a:lnTo>
                    <a:pt x="0" y="246"/>
                  </a:lnTo>
                  <a:cubicBezTo>
                    <a:pt x="0" y="350"/>
                    <a:pt x="34" y="419"/>
                    <a:pt x="104" y="525"/>
                  </a:cubicBezTo>
                  <a:cubicBezTo>
                    <a:pt x="280" y="838"/>
                    <a:pt x="592" y="1187"/>
                    <a:pt x="592" y="1187"/>
                  </a:cubicBezTo>
                  <a:cubicBezTo>
                    <a:pt x="592" y="1224"/>
                    <a:pt x="629" y="1224"/>
                    <a:pt x="629" y="1224"/>
                  </a:cubicBezTo>
                  <a:lnTo>
                    <a:pt x="802" y="1117"/>
                  </a:lnTo>
                  <a:lnTo>
                    <a:pt x="802" y="1084"/>
                  </a:lnTo>
                  <a:cubicBezTo>
                    <a:pt x="802" y="1084"/>
                    <a:pt x="732" y="875"/>
                    <a:pt x="662" y="629"/>
                  </a:cubicBezTo>
                  <a:cubicBezTo>
                    <a:pt x="592" y="525"/>
                    <a:pt x="559" y="419"/>
                    <a:pt x="523" y="316"/>
                  </a:cubicBezTo>
                  <a:cubicBezTo>
                    <a:pt x="489" y="246"/>
                    <a:pt x="453" y="210"/>
                    <a:pt x="453" y="176"/>
                  </a:cubicBezTo>
                  <a:cubicBezTo>
                    <a:pt x="419" y="140"/>
                    <a:pt x="419" y="107"/>
                    <a:pt x="383" y="70"/>
                  </a:cubicBezTo>
                  <a:cubicBezTo>
                    <a:pt x="383" y="70"/>
                    <a:pt x="349" y="37"/>
                    <a:pt x="313" y="37"/>
                  </a:cubicBezTo>
                  <a:cubicBezTo>
                    <a:pt x="280" y="1"/>
                    <a:pt x="243" y="1"/>
                    <a:pt x="210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308;p41"/>
            <p:cNvSpPr/>
            <p:nvPr/>
          </p:nvSpPr>
          <p:spPr>
            <a:xfrm>
              <a:off x="6598553" y="1667641"/>
              <a:ext cx="276983" cy="91997"/>
            </a:xfrm>
            <a:custGeom>
              <a:avLst/>
              <a:gdLst/>
              <a:ahLst/>
              <a:cxnLst/>
              <a:rect l="l" t="t" r="r" b="b"/>
              <a:pathLst>
                <a:path w="1397" h="464" extrusionOk="0">
                  <a:moveTo>
                    <a:pt x="332" y="0"/>
                  </a:moveTo>
                  <a:cubicBezTo>
                    <a:pt x="97" y="0"/>
                    <a:pt x="0" y="68"/>
                    <a:pt x="0" y="184"/>
                  </a:cubicBezTo>
                  <a:cubicBezTo>
                    <a:pt x="0" y="288"/>
                    <a:pt x="70" y="394"/>
                    <a:pt x="383" y="427"/>
                  </a:cubicBezTo>
                  <a:cubicBezTo>
                    <a:pt x="662" y="464"/>
                    <a:pt x="1360" y="464"/>
                    <a:pt x="1360" y="464"/>
                  </a:cubicBezTo>
                  <a:lnTo>
                    <a:pt x="1396" y="357"/>
                  </a:lnTo>
                  <a:cubicBezTo>
                    <a:pt x="1396" y="357"/>
                    <a:pt x="838" y="45"/>
                    <a:pt x="489" y="8"/>
                  </a:cubicBezTo>
                  <a:cubicBezTo>
                    <a:pt x="431" y="3"/>
                    <a:pt x="378" y="0"/>
                    <a:pt x="332" y="0"/>
                  </a:cubicBezTo>
                  <a:close/>
                </a:path>
              </a:pathLst>
            </a:custGeom>
            <a:solidFill>
              <a:srgbClr val="FAF3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2309;p41"/>
            <p:cNvSpPr/>
            <p:nvPr/>
          </p:nvSpPr>
          <p:spPr>
            <a:xfrm>
              <a:off x="6591217" y="1662486"/>
              <a:ext cx="290862" cy="103893"/>
            </a:xfrm>
            <a:custGeom>
              <a:avLst/>
              <a:gdLst/>
              <a:ahLst/>
              <a:cxnLst/>
              <a:rect l="l" t="t" r="r" b="b"/>
              <a:pathLst>
                <a:path w="1467" h="524" extrusionOk="0">
                  <a:moveTo>
                    <a:pt x="526" y="71"/>
                  </a:moveTo>
                  <a:cubicBezTo>
                    <a:pt x="699" y="71"/>
                    <a:pt x="945" y="174"/>
                    <a:pt x="1118" y="244"/>
                  </a:cubicBezTo>
                  <a:cubicBezTo>
                    <a:pt x="1188" y="280"/>
                    <a:pt x="1294" y="314"/>
                    <a:pt x="1327" y="350"/>
                  </a:cubicBezTo>
                  <a:cubicBezTo>
                    <a:pt x="1354" y="350"/>
                    <a:pt x="1379" y="368"/>
                    <a:pt x="1391" y="378"/>
                  </a:cubicBezTo>
                  <a:lnTo>
                    <a:pt x="1391" y="378"/>
                  </a:lnTo>
                  <a:lnTo>
                    <a:pt x="1365" y="483"/>
                  </a:lnTo>
                  <a:lnTo>
                    <a:pt x="1365" y="483"/>
                  </a:lnTo>
                  <a:cubicBezTo>
                    <a:pt x="1348" y="478"/>
                    <a:pt x="1325" y="469"/>
                    <a:pt x="1294" y="453"/>
                  </a:cubicBezTo>
                  <a:cubicBezTo>
                    <a:pt x="1084" y="453"/>
                    <a:pt x="629" y="453"/>
                    <a:pt x="420" y="420"/>
                  </a:cubicBezTo>
                  <a:cubicBezTo>
                    <a:pt x="280" y="420"/>
                    <a:pt x="177" y="383"/>
                    <a:pt x="141" y="350"/>
                  </a:cubicBezTo>
                  <a:cubicBezTo>
                    <a:pt x="107" y="314"/>
                    <a:pt x="71" y="314"/>
                    <a:pt x="71" y="280"/>
                  </a:cubicBezTo>
                  <a:cubicBezTo>
                    <a:pt x="71" y="244"/>
                    <a:pt x="37" y="244"/>
                    <a:pt x="37" y="210"/>
                  </a:cubicBezTo>
                  <a:cubicBezTo>
                    <a:pt x="37" y="174"/>
                    <a:pt x="71" y="141"/>
                    <a:pt x="71" y="141"/>
                  </a:cubicBezTo>
                  <a:cubicBezTo>
                    <a:pt x="71" y="104"/>
                    <a:pt x="107" y="104"/>
                    <a:pt x="141" y="71"/>
                  </a:cubicBezTo>
                  <a:close/>
                  <a:moveTo>
                    <a:pt x="350" y="1"/>
                  </a:moveTo>
                  <a:cubicBezTo>
                    <a:pt x="247" y="1"/>
                    <a:pt x="141" y="34"/>
                    <a:pt x="107" y="71"/>
                  </a:cubicBezTo>
                  <a:cubicBezTo>
                    <a:pt x="71" y="71"/>
                    <a:pt x="37" y="104"/>
                    <a:pt x="37" y="104"/>
                  </a:cubicBezTo>
                  <a:cubicBezTo>
                    <a:pt x="1" y="141"/>
                    <a:pt x="1" y="174"/>
                    <a:pt x="1" y="210"/>
                  </a:cubicBezTo>
                  <a:cubicBezTo>
                    <a:pt x="1" y="244"/>
                    <a:pt x="1" y="280"/>
                    <a:pt x="37" y="314"/>
                  </a:cubicBezTo>
                  <a:cubicBezTo>
                    <a:pt x="37" y="350"/>
                    <a:pt x="107" y="383"/>
                    <a:pt x="141" y="420"/>
                  </a:cubicBezTo>
                  <a:cubicBezTo>
                    <a:pt x="210" y="420"/>
                    <a:pt x="316" y="453"/>
                    <a:pt x="420" y="453"/>
                  </a:cubicBezTo>
                  <a:cubicBezTo>
                    <a:pt x="699" y="490"/>
                    <a:pt x="1397" y="523"/>
                    <a:pt x="1397" y="523"/>
                  </a:cubicBezTo>
                  <a:cubicBezTo>
                    <a:pt x="1397" y="523"/>
                    <a:pt x="1433" y="523"/>
                    <a:pt x="1433" y="490"/>
                  </a:cubicBezTo>
                  <a:lnTo>
                    <a:pt x="1467" y="383"/>
                  </a:lnTo>
                  <a:cubicBezTo>
                    <a:pt x="1467" y="350"/>
                    <a:pt x="1467" y="350"/>
                    <a:pt x="1433" y="350"/>
                  </a:cubicBezTo>
                  <a:cubicBezTo>
                    <a:pt x="1433" y="350"/>
                    <a:pt x="1294" y="280"/>
                    <a:pt x="1118" y="210"/>
                  </a:cubicBezTo>
                  <a:cubicBezTo>
                    <a:pt x="945" y="141"/>
                    <a:pt x="735" y="34"/>
                    <a:pt x="526" y="34"/>
                  </a:cubicBezTo>
                  <a:cubicBezTo>
                    <a:pt x="456" y="1"/>
                    <a:pt x="386" y="1"/>
                    <a:pt x="350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2310;p41"/>
            <p:cNvSpPr/>
            <p:nvPr/>
          </p:nvSpPr>
          <p:spPr>
            <a:xfrm>
              <a:off x="6639992" y="1704122"/>
              <a:ext cx="235545" cy="48378"/>
            </a:xfrm>
            <a:custGeom>
              <a:avLst/>
              <a:gdLst/>
              <a:ahLst/>
              <a:cxnLst/>
              <a:rect l="l" t="t" r="r" b="b"/>
              <a:pathLst>
                <a:path w="1188" h="244" extrusionOk="0">
                  <a:moveTo>
                    <a:pt x="1" y="0"/>
                  </a:moveTo>
                  <a:cubicBezTo>
                    <a:pt x="1" y="34"/>
                    <a:pt x="1" y="34"/>
                    <a:pt x="34" y="34"/>
                  </a:cubicBezTo>
                  <a:lnTo>
                    <a:pt x="1151" y="243"/>
                  </a:lnTo>
                  <a:cubicBezTo>
                    <a:pt x="1187" y="243"/>
                    <a:pt x="1187" y="243"/>
                    <a:pt x="1187" y="210"/>
                  </a:cubicBezTo>
                  <a:lnTo>
                    <a:pt x="1187" y="17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2311;p41"/>
            <p:cNvSpPr/>
            <p:nvPr/>
          </p:nvSpPr>
          <p:spPr>
            <a:xfrm>
              <a:off x="6785126" y="1569299"/>
              <a:ext cx="90411" cy="176460"/>
            </a:xfrm>
            <a:custGeom>
              <a:avLst/>
              <a:gdLst/>
              <a:ahLst/>
              <a:cxnLst/>
              <a:rect l="l" t="t" r="r" b="b"/>
              <a:pathLst>
                <a:path w="456" h="890" extrusionOk="0">
                  <a:moveTo>
                    <a:pt x="10" y="1"/>
                  </a:moveTo>
                  <a:cubicBezTo>
                    <a:pt x="4" y="1"/>
                    <a:pt x="0" y="5"/>
                    <a:pt x="0" y="16"/>
                  </a:cubicBezTo>
                  <a:lnTo>
                    <a:pt x="0" y="52"/>
                  </a:lnTo>
                  <a:lnTo>
                    <a:pt x="419" y="890"/>
                  </a:lnTo>
                  <a:lnTo>
                    <a:pt x="455" y="890"/>
                  </a:lnTo>
                  <a:lnTo>
                    <a:pt x="455" y="853"/>
                  </a:lnTo>
                  <a:lnTo>
                    <a:pt x="37" y="16"/>
                  </a:lnTo>
                  <a:cubicBezTo>
                    <a:pt x="37" y="16"/>
                    <a:pt x="20" y="1"/>
                    <a:pt x="10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2312;p41"/>
            <p:cNvSpPr/>
            <p:nvPr/>
          </p:nvSpPr>
          <p:spPr>
            <a:xfrm>
              <a:off x="6660414" y="1713837"/>
              <a:ext cx="221666" cy="212942"/>
            </a:xfrm>
            <a:custGeom>
              <a:avLst/>
              <a:gdLst/>
              <a:ahLst/>
              <a:cxnLst/>
              <a:rect l="l" t="t" r="r" b="b"/>
              <a:pathLst>
                <a:path w="1118" h="1074" extrusionOk="0">
                  <a:moveTo>
                    <a:pt x="903" y="1"/>
                  </a:moveTo>
                  <a:cubicBezTo>
                    <a:pt x="846" y="1"/>
                    <a:pt x="778" y="15"/>
                    <a:pt x="699" y="55"/>
                  </a:cubicBezTo>
                  <a:cubicBezTo>
                    <a:pt x="420" y="194"/>
                    <a:pt x="141" y="370"/>
                    <a:pt x="71" y="649"/>
                  </a:cubicBezTo>
                  <a:cubicBezTo>
                    <a:pt x="1" y="929"/>
                    <a:pt x="71" y="1068"/>
                    <a:pt x="177" y="1068"/>
                  </a:cubicBezTo>
                  <a:cubicBezTo>
                    <a:pt x="197" y="1068"/>
                    <a:pt x="225" y="1074"/>
                    <a:pt x="260" y="1074"/>
                  </a:cubicBezTo>
                  <a:cubicBezTo>
                    <a:pt x="349" y="1074"/>
                    <a:pt x="480" y="1038"/>
                    <a:pt x="629" y="789"/>
                  </a:cubicBezTo>
                  <a:cubicBezTo>
                    <a:pt x="839" y="404"/>
                    <a:pt x="1084" y="404"/>
                    <a:pt x="1084" y="404"/>
                  </a:cubicBezTo>
                  <a:lnTo>
                    <a:pt x="1118" y="91"/>
                  </a:lnTo>
                  <a:cubicBezTo>
                    <a:pt x="1118" y="91"/>
                    <a:pt x="1046" y="1"/>
                    <a:pt x="903" y="1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2313;p41"/>
            <p:cNvSpPr/>
            <p:nvPr/>
          </p:nvSpPr>
          <p:spPr>
            <a:xfrm>
              <a:off x="6840444" y="1718992"/>
              <a:ext cx="118169" cy="102704"/>
            </a:xfrm>
            <a:custGeom>
              <a:avLst/>
              <a:gdLst/>
              <a:ahLst/>
              <a:cxnLst/>
              <a:rect l="l" t="t" r="r" b="b"/>
              <a:pathLst>
                <a:path w="596" h="518" extrusionOk="0">
                  <a:moveTo>
                    <a:pt x="366" y="1"/>
                  </a:moveTo>
                  <a:cubicBezTo>
                    <a:pt x="339" y="1"/>
                    <a:pt x="309" y="9"/>
                    <a:pt x="280" y="29"/>
                  </a:cubicBezTo>
                  <a:cubicBezTo>
                    <a:pt x="140" y="65"/>
                    <a:pt x="37" y="205"/>
                    <a:pt x="1" y="308"/>
                  </a:cubicBezTo>
                  <a:cubicBezTo>
                    <a:pt x="1" y="414"/>
                    <a:pt x="1" y="448"/>
                    <a:pt x="140" y="517"/>
                  </a:cubicBezTo>
                  <a:lnTo>
                    <a:pt x="489" y="378"/>
                  </a:lnTo>
                  <a:cubicBezTo>
                    <a:pt x="489" y="378"/>
                    <a:pt x="595" y="238"/>
                    <a:pt x="525" y="135"/>
                  </a:cubicBezTo>
                  <a:cubicBezTo>
                    <a:pt x="499" y="58"/>
                    <a:pt x="438" y="1"/>
                    <a:pt x="366" y="1"/>
                  </a:cubicBezTo>
                  <a:close/>
                </a:path>
              </a:pathLst>
            </a:custGeom>
            <a:solidFill>
              <a:srgbClr val="609C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2314;p41"/>
            <p:cNvSpPr/>
            <p:nvPr/>
          </p:nvSpPr>
          <p:spPr>
            <a:xfrm>
              <a:off x="6861461" y="1792154"/>
              <a:ext cx="97152" cy="72963"/>
            </a:xfrm>
            <a:custGeom>
              <a:avLst/>
              <a:gdLst/>
              <a:ahLst/>
              <a:cxnLst/>
              <a:rect l="l" t="t" r="r" b="b"/>
              <a:pathLst>
                <a:path w="490" h="368" extrusionOk="0">
                  <a:moveTo>
                    <a:pt x="265" y="0"/>
                  </a:moveTo>
                  <a:cubicBezTo>
                    <a:pt x="247" y="0"/>
                    <a:pt x="228" y="3"/>
                    <a:pt x="210" y="9"/>
                  </a:cubicBezTo>
                  <a:cubicBezTo>
                    <a:pt x="70" y="45"/>
                    <a:pt x="1" y="148"/>
                    <a:pt x="34" y="218"/>
                  </a:cubicBezTo>
                  <a:cubicBezTo>
                    <a:pt x="64" y="305"/>
                    <a:pt x="138" y="367"/>
                    <a:pt x="223" y="367"/>
                  </a:cubicBezTo>
                  <a:cubicBezTo>
                    <a:pt x="241" y="367"/>
                    <a:pt x="261" y="364"/>
                    <a:pt x="280" y="358"/>
                  </a:cubicBezTo>
                  <a:cubicBezTo>
                    <a:pt x="419" y="324"/>
                    <a:pt x="489" y="218"/>
                    <a:pt x="453" y="115"/>
                  </a:cubicBezTo>
                  <a:cubicBezTo>
                    <a:pt x="425" y="57"/>
                    <a:pt x="349" y="0"/>
                    <a:pt x="265" y="0"/>
                  </a:cubicBezTo>
                  <a:close/>
                </a:path>
              </a:pathLst>
            </a:custGeom>
            <a:solidFill>
              <a:srgbClr val="84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2315;p41"/>
            <p:cNvSpPr/>
            <p:nvPr/>
          </p:nvSpPr>
          <p:spPr>
            <a:xfrm>
              <a:off x="6903098" y="1835377"/>
              <a:ext cx="48180" cy="180029"/>
            </a:xfrm>
            <a:custGeom>
              <a:avLst/>
              <a:gdLst/>
              <a:ahLst/>
              <a:cxnLst/>
              <a:rect l="l" t="t" r="r" b="b"/>
              <a:pathLst>
                <a:path w="243" h="908" extrusionOk="0">
                  <a:moveTo>
                    <a:pt x="34" y="0"/>
                  </a:moveTo>
                  <a:cubicBezTo>
                    <a:pt x="34" y="0"/>
                    <a:pt x="0" y="36"/>
                    <a:pt x="0" y="70"/>
                  </a:cubicBezTo>
                  <a:lnTo>
                    <a:pt x="243" y="908"/>
                  </a:lnTo>
                  <a:lnTo>
                    <a:pt x="103" y="36"/>
                  </a:lnTo>
                  <a:cubicBezTo>
                    <a:pt x="103" y="0"/>
                    <a:pt x="70" y="0"/>
                    <a:pt x="34" y="0"/>
                  </a:cubicBezTo>
                  <a:close/>
                  <a:moveTo>
                    <a:pt x="243" y="908"/>
                  </a:moveTo>
                  <a:lnTo>
                    <a:pt x="243" y="908"/>
                  </a:lnTo>
                  <a:lnTo>
                    <a:pt x="243" y="908"/>
                  </a:ln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2316;p41"/>
            <p:cNvSpPr/>
            <p:nvPr/>
          </p:nvSpPr>
          <p:spPr>
            <a:xfrm>
              <a:off x="6785126" y="1828636"/>
              <a:ext cx="69395" cy="200649"/>
            </a:xfrm>
            <a:custGeom>
              <a:avLst/>
              <a:gdLst/>
              <a:ahLst/>
              <a:cxnLst/>
              <a:rect l="l" t="t" r="r" b="b"/>
              <a:pathLst>
                <a:path w="350" h="1012" extrusionOk="0">
                  <a:moveTo>
                    <a:pt x="70" y="1"/>
                  </a:moveTo>
                  <a:cubicBezTo>
                    <a:pt x="37" y="1"/>
                    <a:pt x="0" y="34"/>
                    <a:pt x="0" y="70"/>
                  </a:cubicBezTo>
                  <a:cubicBezTo>
                    <a:pt x="37" y="244"/>
                    <a:pt x="37" y="419"/>
                    <a:pt x="70" y="593"/>
                  </a:cubicBezTo>
                  <a:lnTo>
                    <a:pt x="70" y="732"/>
                  </a:lnTo>
                  <a:lnTo>
                    <a:pt x="70" y="769"/>
                  </a:lnTo>
                  <a:lnTo>
                    <a:pt x="106" y="769"/>
                  </a:lnTo>
                  <a:lnTo>
                    <a:pt x="106" y="732"/>
                  </a:lnTo>
                  <a:lnTo>
                    <a:pt x="106" y="699"/>
                  </a:lnTo>
                  <a:lnTo>
                    <a:pt x="106" y="593"/>
                  </a:lnTo>
                  <a:lnTo>
                    <a:pt x="106" y="70"/>
                  </a:lnTo>
                  <a:cubicBezTo>
                    <a:pt x="106" y="34"/>
                    <a:pt x="70" y="1"/>
                    <a:pt x="70" y="1"/>
                  </a:cubicBezTo>
                  <a:close/>
                  <a:moveTo>
                    <a:pt x="106" y="769"/>
                  </a:moveTo>
                  <a:cubicBezTo>
                    <a:pt x="140" y="802"/>
                    <a:pt x="140" y="802"/>
                    <a:pt x="140" y="838"/>
                  </a:cubicBezTo>
                  <a:cubicBezTo>
                    <a:pt x="210" y="872"/>
                    <a:pt x="280" y="942"/>
                    <a:pt x="349" y="1011"/>
                  </a:cubicBezTo>
                  <a:cubicBezTo>
                    <a:pt x="280" y="942"/>
                    <a:pt x="246" y="872"/>
                    <a:pt x="176" y="802"/>
                  </a:cubicBezTo>
                  <a:lnTo>
                    <a:pt x="140" y="769"/>
                  </a:ln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2317;p41"/>
            <p:cNvSpPr/>
            <p:nvPr/>
          </p:nvSpPr>
          <p:spPr>
            <a:xfrm>
              <a:off x="6723068" y="1883953"/>
              <a:ext cx="83075" cy="172891"/>
            </a:xfrm>
            <a:custGeom>
              <a:avLst/>
              <a:gdLst/>
              <a:ahLst/>
              <a:cxnLst/>
              <a:rect l="l" t="t" r="r" b="b"/>
              <a:pathLst>
                <a:path w="419" h="872" extrusionOk="0">
                  <a:moveTo>
                    <a:pt x="104" y="1"/>
                  </a:moveTo>
                  <a:cubicBezTo>
                    <a:pt x="70" y="1"/>
                    <a:pt x="70" y="34"/>
                    <a:pt x="34" y="71"/>
                  </a:cubicBezTo>
                  <a:lnTo>
                    <a:pt x="1" y="593"/>
                  </a:lnTo>
                  <a:lnTo>
                    <a:pt x="1" y="663"/>
                  </a:lnTo>
                  <a:lnTo>
                    <a:pt x="1" y="699"/>
                  </a:lnTo>
                  <a:lnTo>
                    <a:pt x="34" y="732"/>
                  </a:lnTo>
                  <a:cubicBezTo>
                    <a:pt x="104" y="769"/>
                    <a:pt x="140" y="769"/>
                    <a:pt x="174" y="802"/>
                  </a:cubicBezTo>
                  <a:cubicBezTo>
                    <a:pt x="279" y="802"/>
                    <a:pt x="349" y="838"/>
                    <a:pt x="419" y="872"/>
                  </a:cubicBezTo>
                  <a:lnTo>
                    <a:pt x="419" y="872"/>
                  </a:lnTo>
                  <a:cubicBezTo>
                    <a:pt x="349" y="838"/>
                    <a:pt x="279" y="802"/>
                    <a:pt x="174" y="769"/>
                  </a:cubicBezTo>
                  <a:cubicBezTo>
                    <a:pt x="140" y="732"/>
                    <a:pt x="104" y="732"/>
                    <a:pt x="70" y="699"/>
                  </a:cubicBezTo>
                  <a:lnTo>
                    <a:pt x="34" y="699"/>
                  </a:lnTo>
                  <a:lnTo>
                    <a:pt x="34" y="663"/>
                  </a:lnTo>
                  <a:lnTo>
                    <a:pt x="70" y="593"/>
                  </a:lnTo>
                  <a:lnTo>
                    <a:pt x="104" y="350"/>
                  </a:lnTo>
                  <a:lnTo>
                    <a:pt x="140" y="210"/>
                  </a:lnTo>
                  <a:lnTo>
                    <a:pt x="140" y="140"/>
                  </a:lnTo>
                  <a:lnTo>
                    <a:pt x="140" y="104"/>
                  </a:lnTo>
                  <a:lnTo>
                    <a:pt x="140" y="71"/>
                  </a:lnTo>
                  <a:cubicBezTo>
                    <a:pt x="140" y="34"/>
                    <a:pt x="140" y="1"/>
                    <a:pt x="104" y="1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2318;p41"/>
            <p:cNvSpPr/>
            <p:nvPr/>
          </p:nvSpPr>
          <p:spPr>
            <a:xfrm>
              <a:off x="6660414" y="1897832"/>
              <a:ext cx="48973" cy="90015"/>
            </a:xfrm>
            <a:custGeom>
              <a:avLst/>
              <a:gdLst/>
              <a:ahLst/>
              <a:cxnLst/>
              <a:rect l="l" t="t" r="r" b="b"/>
              <a:pathLst>
                <a:path w="247" h="454" extrusionOk="0">
                  <a:moveTo>
                    <a:pt x="210" y="1"/>
                  </a:moveTo>
                  <a:cubicBezTo>
                    <a:pt x="177" y="1"/>
                    <a:pt x="177" y="1"/>
                    <a:pt x="141" y="34"/>
                  </a:cubicBezTo>
                  <a:cubicBezTo>
                    <a:pt x="141" y="70"/>
                    <a:pt x="107" y="104"/>
                    <a:pt x="107" y="140"/>
                  </a:cubicBezTo>
                  <a:cubicBezTo>
                    <a:pt x="71" y="174"/>
                    <a:pt x="71" y="210"/>
                    <a:pt x="37" y="244"/>
                  </a:cubicBezTo>
                  <a:cubicBezTo>
                    <a:pt x="37" y="313"/>
                    <a:pt x="1" y="383"/>
                    <a:pt x="1" y="453"/>
                  </a:cubicBezTo>
                  <a:cubicBezTo>
                    <a:pt x="1" y="383"/>
                    <a:pt x="37" y="313"/>
                    <a:pt x="107" y="244"/>
                  </a:cubicBezTo>
                  <a:cubicBezTo>
                    <a:pt x="107" y="210"/>
                    <a:pt x="141" y="210"/>
                    <a:pt x="141" y="174"/>
                  </a:cubicBezTo>
                  <a:cubicBezTo>
                    <a:pt x="177" y="140"/>
                    <a:pt x="210" y="104"/>
                    <a:pt x="210" y="70"/>
                  </a:cubicBezTo>
                  <a:lnTo>
                    <a:pt x="247" y="70"/>
                  </a:lnTo>
                  <a:cubicBezTo>
                    <a:pt x="247" y="34"/>
                    <a:pt x="247" y="34"/>
                    <a:pt x="210" y="1"/>
                  </a:cubicBezTo>
                  <a:close/>
                </a:path>
              </a:pathLst>
            </a:custGeom>
            <a:solidFill>
              <a:srgbClr val="4B81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9" name="Google Shape;615;p41"/>
          <p:cNvSpPr/>
          <p:nvPr/>
        </p:nvSpPr>
        <p:spPr>
          <a:xfrm flipH="1">
            <a:off x="7762330" y="2647251"/>
            <a:ext cx="122113" cy="96065"/>
          </a:xfrm>
          <a:custGeom>
            <a:avLst/>
            <a:gdLst/>
            <a:ahLst/>
            <a:cxnLst/>
            <a:rect l="l" t="t" r="r" b="b"/>
            <a:pathLst>
              <a:path w="7173" h="12543" extrusionOk="0">
                <a:moveTo>
                  <a:pt x="3603" y="0"/>
                </a:moveTo>
                <a:cubicBezTo>
                  <a:pt x="3603" y="0"/>
                  <a:pt x="1" y="6939"/>
                  <a:pt x="1" y="8940"/>
                </a:cubicBezTo>
                <a:cubicBezTo>
                  <a:pt x="1" y="10942"/>
                  <a:pt x="1602" y="12543"/>
                  <a:pt x="3603" y="12543"/>
                </a:cubicBezTo>
                <a:cubicBezTo>
                  <a:pt x="5571" y="12543"/>
                  <a:pt x="7173" y="10942"/>
                  <a:pt x="7173" y="8940"/>
                </a:cubicBezTo>
                <a:cubicBezTo>
                  <a:pt x="7173" y="6939"/>
                  <a:pt x="3603" y="0"/>
                  <a:pt x="360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1" name="Google Shape;562;p41"/>
          <p:cNvGrpSpPr/>
          <p:nvPr/>
        </p:nvGrpSpPr>
        <p:grpSpPr>
          <a:xfrm rot="7407507">
            <a:off x="7310929" y="1867884"/>
            <a:ext cx="975655" cy="1053639"/>
            <a:chOff x="-114450" y="929150"/>
            <a:chExt cx="2899575" cy="4266400"/>
          </a:xfrm>
        </p:grpSpPr>
        <p:grpSp>
          <p:nvGrpSpPr>
            <p:cNvPr id="154" name="Google Shape;563;p41"/>
            <p:cNvGrpSpPr/>
            <p:nvPr/>
          </p:nvGrpSpPr>
          <p:grpSpPr>
            <a:xfrm>
              <a:off x="-114450" y="929150"/>
              <a:ext cx="2899575" cy="4266400"/>
              <a:chOff x="2352700" y="1183800"/>
              <a:chExt cx="2899575" cy="4266400"/>
            </a:xfrm>
          </p:grpSpPr>
          <p:sp>
            <p:nvSpPr>
              <p:cNvPr id="165" name="Google Shape;572;p41"/>
              <p:cNvSpPr/>
              <p:nvPr/>
            </p:nvSpPr>
            <p:spPr>
              <a:xfrm>
                <a:off x="3889625" y="1183800"/>
                <a:ext cx="226850" cy="718900"/>
              </a:xfrm>
              <a:custGeom>
                <a:avLst/>
                <a:gdLst/>
                <a:ahLst/>
                <a:cxnLst/>
                <a:rect l="l" t="t" r="r" b="b"/>
                <a:pathLst>
                  <a:path w="9074" h="28756" extrusionOk="0">
                    <a:moveTo>
                      <a:pt x="6371" y="0"/>
                    </a:moveTo>
                    <a:lnTo>
                      <a:pt x="6371" y="0"/>
                    </a:lnTo>
                    <a:cubicBezTo>
                      <a:pt x="5771" y="567"/>
                      <a:pt x="5371" y="1334"/>
                      <a:pt x="5204" y="2135"/>
                    </a:cubicBezTo>
                    <a:lnTo>
                      <a:pt x="467" y="23083"/>
                    </a:lnTo>
                    <a:cubicBezTo>
                      <a:pt x="0" y="25318"/>
                      <a:pt x="1201" y="27520"/>
                      <a:pt x="3302" y="28387"/>
                    </a:cubicBezTo>
                    <a:cubicBezTo>
                      <a:pt x="3894" y="28635"/>
                      <a:pt x="4516" y="28755"/>
                      <a:pt x="5132" y="28755"/>
                    </a:cubicBezTo>
                    <a:cubicBezTo>
                      <a:pt x="6669" y="28755"/>
                      <a:pt x="8168" y="28010"/>
                      <a:pt x="9073" y="26652"/>
                    </a:cubicBezTo>
                    <a:lnTo>
                      <a:pt x="9073" y="26652"/>
                    </a:lnTo>
                    <a:cubicBezTo>
                      <a:pt x="8155" y="27598"/>
                      <a:pt x="6909" y="28105"/>
                      <a:pt x="5636" y="28105"/>
                    </a:cubicBezTo>
                    <a:cubicBezTo>
                      <a:pt x="5337" y="28105"/>
                      <a:pt x="5036" y="28077"/>
                      <a:pt x="4737" y="28020"/>
                    </a:cubicBezTo>
                    <a:cubicBezTo>
                      <a:pt x="2168" y="27486"/>
                      <a:pt x="500" y="25018"/>
                      <a:pt x="967" y="22449"/>
                    </a:cubicBezTo>
                    <a:lnTo>
                      <a:pt x="5771" y="1468"/>
                    </a:lnTo>
                    <a:cubicBezTo>
                      <a:pt x="5871" y="934"/>
                      <a:pt x="6071" y="434"/>
                      <a:pt x="6371" y="0"/>
                    </a:cubicBezTo>
                    <a:close/>
                  </a:path>
                </a:pathLst>
              </a:custGeom>
              <a:solidFill>
                <a:srgbClr val="FE5145">
                  <a:alpha val="21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579;p41"/>
              <p:cNvSpPr/>
              <p:nvPr/>
            </p:nvSpPr>
            <p:spPr>
              <a:xfrm>
                <a:off x="3358400" y="4161750"/>
                <a:ext cx="1074125" cy="1067450"/>
              </a:xfrm>
              <a:custGeom>
                <a:avLst/>
                <a:gdLst/>
                <a:ahLst/>
                <a:cxnLst/>
                <a:rect l="l" t="t" r="r" b="b"/>
                <a:pathLst>
                  <a:path w="42965" h="42698" extrusionOk="0">
                    <a:moveTo>
                      <a:pt x="19881" y="1"/>
                    </a:moveTo>
                    <a:cubicBezTo>
                      <a:pt x="19881" y="1"/>
                      <a:pt x="15445" y="5538"/>
                      <a:pt x="9708" y="11809"/>
                    </a:cubicBezTo>
                    <a:cubicBezTo>
                      <a:pt x="6705" y="15011"/>
                      <a:pt x="3470" y="17980"/>
                      <a:pt x="1" y="20682"/>
                    </a:cubicBezTo>
                    <a:lnTo>
                      <a:pt x="21616" y="42698"/>
                    </a:lnTo>
                    <a:cubicBezTo>
                      <a:pt x="25852" y="38328"/>
                      <a:pt x="34492" y="29789"/>
                      <a:pt x="42965" y="23518"/>
                    </a:cubicBezTo>
                    <a:lnTo>
                      <a:pt x="19881" y="1"/>
                    </a:lnTo>
                    <a:close/>
                  </a:path>
                </a:pathLst>
              </a:custGeom>
              <a:solidFill>
                <a:srgbClr val="E6B8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580;p41"/>
              <p:cNvSpPr/>
              <p:nvPr/>
            </p:nvSpPr>
            <p:spPr>
              <a:xfrm>
                <a:off x="4577600" y="3220450"/>
                <a:ext cx="674675" cy="507625"/>
              </a:xfrm>
              <a:custGeom>
                <a:avLst/>
                <a:gdLst/>
                <a:ahLst/>
                <a:cxnLst/>
                <a:rect l="l" t="t" r="r" b="b"/>
                <a:pathLst>
                  <a:path w="26987" h="20305" extrusionOk="0">
                    <a:moveTo>
                      <a:pt x="22041" y="0"/>
                    </a:moveTo>
                    <a:cubicBezTo>
                      <a:pt x="20776" y="0"/>
                      <a:pt x="19410" y="428"/>
                      <a:pt x="18214" y="1293"/>
                    </a:cubicBezTo>
                    <a:lnTo>
                      <a:pt x="3970" y="10300"/>
                    </a:lnTo>
                    <a:cubicBezTo>
                      <a:pt x="1001" y="12435"/>
                      <a:pt x="1" y="16104"/>
                      <a:pt x="1702" y="18439"/>
                    </a:cubicBezTo>
                    <a:cubicBezTo>
                      <a:pt x="2586" y="19676"/>
                      <a:pt x="4069" y="20305"/>
                      <a:pt x="5709" y="20305"/>
                    </a:cubicBezTo>
                    <a:cubicBezTo>
                      <a:pt x="7165" y="20305"/>
                      <a:pt x="8745" y="19810"/>
                      <a:pt x="10141" y="18806"/>
                    </a:cubicBezTo>
                    <a:lnTo>
                      <a:pt x="23551" y="8665"/>
                    </a:lnTo>
                    <a:cubicBezTo>
                      <a:pt x="26119" y="6797"/>
                      <a:pt x="26987" y="3628"/>
                      <a:pt x="25519" y="1594"/>
                    </a:cubicBezTo>
                    <a:cubicBezTo>
                      <a:pt x="24744" y="536"/>
                      <a:pt x="23456" y="0"/>
                      <a:pt x="2204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581;p41"/>
              <p:cNvSpPr/>
              <p:nvPr/>
            </p:nvSpPr>
            <p:spPr>
              <a:xfrm>
                <a:off x="4577600" y="3342825"/>
                <a:ext cx="313575" cy="385950"/>
              </a:xfrm>
              <a:custGeom>
                <a:avLst/>
                <a:gdLst/>
                <a:ahLst/>
                <a:cxnLst/>
                <a:rect l="l" t="t" r="r" b="b"/>
                <a:pathLst>
                  <a:path w="12543" h="15438" extrusionOk="0">
                    <a:moveTo>
                      <a:pt x="12543" y="1"/>
                    </a:moveTo>
                    <a:lnTo>
                      <a:pt x="3970" y="5438"/>
                    </a:lnTo>
                    <a:cubicBezTo>
                      <a:pt x="1001" y="7573"/>
                      <a:pt x="1" y="11242"/>
                      <a:pt x="1702" y="13577"/>
                    </a:cubicBezTo>
                    <a:cubicBezTo>
                      <a:pt x="2582" y="14810"/>
                      <a:pt x="4057" y="15438"/>
                      <a:pt x="5690" y="15438"/>
                    </a:cubicBezTo>
                    <a:cubicBezTo>
                      <a:pt x="7151" y="15438"/>
                      <a:pt x="8739" y="14935"/>
                      <a:pt x="10141" y="13911"/>
                    </a:cubicBezTo>
                    <a:lnTo>
                      <a:pt x="12543" y="12110"/>
                    </a:lnTo>
                    <a:lnTo>
                      <a:pt x="12543" y="1"/>
                    </a:lnTo>
                    <a:close/>
                  </a:path>
                </a:pathLst>
              </a:custGeom>
              <a:solidFill>
                <a:srgbClr val="E6B8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582;p41"/>
              <p:cNvSpPr/>
              <p:nvPr/>
            </p:nvSpPr>
            <p:spPr>
              <a:xfrm>
                <a:off x="3708650" y="3240475"/>
                <a:ext cx="1254250" cy="1601650"/>
              </a:xfrm>
              <a:custGeom>
                <a:avLst/>
                <a:gdLst/>
                <a:ahLst/>
                <a:cxnLst/>
                <a:rect l="l" t="t" r="r" b="b"/>
                <a:pathLst>
                  <a:path w="50170" h="64066" extrusionOk="0">
                    <a:moveTo>
                      <a:pt x="11125" y="0"/>
                    </a:moveTo>
                    <a:cubicBezTo>
                      <a:pt x="10608" y="0"/>
                      <a:pt x="10091" y="242"/>
                      <a:pt x="9774" y="726"/>
                    </a:cubicBezTo>
                    <a:cubicBezTo>
                      <a:pt x="8407" y="2627"/>
                      <a:pt x="7039" y="9299"/>
                      <a:pt x="6305" y="12001"/>
                    </a:cubicBezTo>
                    <a:cubicBezTo>
                      <a:pt x="368" y="33583"/>
                      <a:pt x="1" y="47026"/>
                      <a:pt x="7973" y="55165"/>
                    </a:cubicBezTo>
                    <a:cubicBezTo>
                      <a:pt x="14289" y="61609"/>
                      <a:pt x="19806" y="64066"/>
                      <a:pt x="24771" y="64066"/>
                    </a:cubicBezTo>
                    <a:cubicBezTo>
                      <a:pt x="31499" y="64066"/>
                      <a:pt x="37214" y="59552"/>
                      <a:pt x="42531" y="54331"/>
                    </a:cubicBezTo>
                    <a:cubicBezTo>
                      <a:pt x="50170" y="46792"/>
                      <a:pt x="45633" y="45558"/>
                      <a:pt x="41797" y="34317"/>
                    </a:cubicBezTo>
                    <a:cubicBezTo>
                      <a:pt x="38561" y="24843"/>
                      <a:pt x="38295" y="23042"/>
                      <a:pt x="44966" y="16170"/>
                    </a:cubicBezTo>
                    <a:cubicBezTo>
                      <a:pt x="43296" y="12144"/>
                      <a:pt x="36933" y="11931"/>
                      <a:pt x="35604" y="11931"/>
                    </a:cubicBezTo>
                    <a:cubicBezTo>
                      <a:pt x="35446" y="11931"/>
                      <a:pt x="35359" y="11934"/>
                      <a:pt x="35359" y="11934"/>
                    </a:cubicBezTo>
                    <a:cubicBezTo>
                      <a:pt x="35359" y="11934"/>
                      <a:pt x="24918" y="19439"/>
                      <a:pt x="18514" y="22008"/>
                    </a:cubicBezTo>
                    <a:cubicBezTo>
                      <a:pt x="17311" y="22494"/>
                      <a:pt x="16424" y="22720"/>
                      <a:pt x="15780" y="22720"/>
                    </a:cubicBezTo>
                    <a:cubicBezTo>
                      <a:pt x="11080" y="22720"/>
                      <a:pt x="19311" y="10729"/>
                      <a:pt x="12476" y="726"/>
                    </a:cubicBezTo>
                    <a:cubicBezTo>
                      <a:pt x="12159" y="242"/>
                      <a:pt x="11642" y="0"/>
                      <a:pt x="1112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583;p41"/>
              <p:cNvSpPr/>
              <p:nvPr/>
            </p:nvSpPr>
            <p:spPr>
              <a:xfrm>
                <a:off x="4072088" y="3571356"/>
                <a:ext cx="824775" cy="1027500"/>
              </a:xfrm>
              <a:custGeom>
                <a:avLst/>
                <a:gdLst/>
                <a:ahLst/>
                <a:cxnLst/>
                <a:rect l="l" t="t" r="r" b="b"/>
                <a:pathLst>
                  <a:path w="32991" h="41100" extrusionOk="0">
                    <a:moveTo>
                      <a:pt x="23162" y="1"/>
                    </a:moveTo>
                    <a:cubicBezTo>
                      <a:pt x="23004" y="1"/>
                      <a:pt x="22917" y="4"/>
                      <a:pt x="22917" y="4"/>
                    </a:cubicBezTo>
                    <a:cubicBezTo>
                      <a:pt x="22917" y="4"/>
                      <a:pt x="12476" y="7509"/>
                      <a:pt x="6072" y="10044"/>
                    </a:cubicBezTo>
                    <a:cubicBezTo>
                      <a:pt x="4873" y="10529"/>
                      <a:pt x="3989" y="10753"/>
                      <a:pt x="3347" y="10753"/>
                    </a:cubicBezTo>
                    <a:cubicBezTo>
                      <a:pt x="2398" y="10753"/>
                      <a:pt x="1975" y="10265"/>
                      <a:pt x="1835" y="9410"/>
                    </a:cubicBezTo>
                    <a:lnTo>
                      <a:pt x="134" y="34495"/>
                    </a:lnTo>
                    <a:cubicBezTo>
                      <a:pt x="1" y="38064"/>
                      <a:pt x="2836" y="41033"/>
                      <a:pt x="6405" y="41100"/>
                    </a:cubicBezTo>
                    <a:lnTo>
                      <a:pt x="26486" y="39899"/>
                    </a:lnTo>
                    <a:cubicBezTo>
                      <a:pt x="30089" y="39832"/>
                      <a:pt x="32991" y="36863"/>
                      <a:pt x="32958" y="33227"/>
                    </a:cubicBezTo>
                    <a:lnTo>
                      <a:pt x="32958" y="30892"/>
                    </a:lnTo>
                    <a:cubicBezTo>
                      <a:pt x="32024" y="28757"/>
                      <a:pt x="30656" y="26122"/>
                      <a:pt x="29355" y="22353"/>
                    </a:cubicBezTo>
                    <a:cubicBezTo>
                      <a:pt x="26119" y="12913"/>
                      <a:pt x="25853" y="11112"/>
                      <a:pt x="32524" y="4240"/>
                    </a:cubicBezTo>
                    <a:cubicBezTo>
                      <a:pt x="30854" y="214"/>
                      <a:pt x="24491" y="1"/>
                      <a:pt x="23162" y="1"/>
                    </a:cubicBezTo>
                    <a:close/>
                  </a:path>
                </a:pathLst>
              </a:custGeom>
              <a:solidFill>
                <a:srgbClr val="FE5145">
                  <a:alpha val="21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584;p41"/>
              <p:cNvSpPr/>
              <p:nvPr/>
            </p:nvSpPr>
            <p:spPr>
              <a:xfrm>
                <a:off x="4444175" y="4256000"/>
                <a:ext cx="470350" cy="413325"/>
              </a:xfrm>
              <a:custGeom>
                <a:avLst/>
                <a:gdLst/>
                <a:ahLst/>
                <a:cxnLst/>
                <a:rect l="l" t="t" r="r" b="b"/>
                <a:pathLst>
                  <a:path w="18814" h="16533" extrusionOk="0">
                    <a:moveTo>
                      <a:pt x="14945" y="0"/>
                    </a:moveTo>
                    <a:lnTo>
                      <a:pt x="2669" y="7639"/>
                    </a:lnTo>
                    <a:cubicBezTo>
                      <a:pt x="634" y="8706"/>
                      <a:pt x="1" y="11475"/>
                      <a:pt x="1235" y="13810"/>
                    </a:cubicBezTo>
                    <a:cubicBezTo>
                      <a:pt x="2139" y="15520"/>
                      <a:pt x="3794" y="16532"/>
                      <a:pt x="5402" y="16532"/>
                    </a:cubicBezTo>
                    <a:cubicBezTo>
                      <a:pt x="5989" y="16532"/>
                      <a:pt x="6570" y="16397"/>
                      <a:pt x="7106" y="16112"/>
                    </a:cubicBezTo>
                    <a:lnTo>
                      <a:pt x="14211" y="12576"/>
                    </a:lnTo>
                    <a:cubicBezTo>
                      <a:pt x="18814" y="7605"/>
                      <a:pt x="17446" y="5437"/>
                      <a:pt x="14945" y="0"/>
                    </a:cubicBezTo>
                    <a:close/>
                  </a:path>
                </a:pathLst>
              </a:custGeom>
              <a:solidFill>
                <a:srgbClr val="E6B8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585;p41"/>
              <p:cNvSpPr/>
              <p:nvPr/>
            </p:nvSpPr>
            <p:spPr>
              <a:xfrm>
                <a:off x="4116450" y="3220250"/>
                <a:ext cx="697175" cy="1265100"/>
              </a:xfrm>
              <a:custGeom>
                <a:avLst/>
                <a:gdLst/>
                <a:ahLst/>
                <a:cxnLst/>
                <a:rect l="l" t="t" r="r" b="b"/>
                <a:pathLst>
                  <a:path w="27887" h="50604" extrusionOk="0">
                    <a:moveTo>
                      <a:pt x="5871" y="0"/>
                    </a:moveTo>
                    <a:cubicBezTo>
                      <a:pt x="2635" y="0"/>
                      <a:pt x="0" y="2602"/>
                      <a:pt x="0" y="5871"/>
                    </a:cubicBezTo>
                    <a:lnTo>
                      <a:pt x="0" y="44732"/>
                    </a:lnTo>
                    <a:cubicBezTo>
                      <a:pt x="0" y="47968"/>
                      <a:pt x="2635" y="50603"/>
                      <a:pt x="5871" y="50603"/>
                    </a:cubicBezTo>
                    <a:lnTo>
                      <a:pt x="22049" y="50603"/>
                    </a:lnTo>
                    <a:cubicBezTo>
                      <a:pt x="25285" y="50603"/>
                      <a:pt x="27887" y="47968"/>
                      <a:pt x="27887" y="44732"/>
                    </a:cubicBezTo>
                    <a:lnTo>
                      <a:pt x="27887" y="5871"/>
                    </a:lnTo>
                    <a:cubicBezTo>
                      <a:pt x="27887" y="2602"/>
                      <a:pt x="25285" y="0"/>
                      <a:pt x="2204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586;p41"/>
              <p:cNvSpPr/>
              <p:nvPr/>
            </p:nvSpPr>
            <p:spPr>
              <a:xfrm>
                <a:off x="4162325" y="4205075"/>
                <a:ext cx="253525" cy="244400"/>
              </a:xfrm>
              <a:custGeom>
                <a:avLst/>
                <a:gdLst/>
                <a:ahLst/>
                <a:cxnLst/>
                <a:rect l="l" t="t" r="r" b="b"/>
                <a:pathLst>
                  <a:path w="10141" h="9776" extrusionOk="0">
                    <a:moveTo>
                      <a:pt x="1212" y="1"/>
                    </a:moveTo>
                    <a:cubicBezTo>
                      <a:pt x="537" y="1"/>
                      <a:pt x="1" y="588"/>
                      <a:pt x="33" y="1270"/>
                    </a:cubicBezTo>
                    <a:lnTo>
                      <a:pt x="33" y="4839"/>
                    </a:lnTo>
                    <a:cubicBezTo>
                      <a:pt x="33" y="7574"/>
                      <a:pt x="2235" y="9776"/>
                      <a:pt x="4970" y="9776"/>
                    </a:cubicBezTo>
                    <a:lnTo>
                      <a:pt x="8906" y="9776"/>
                    </a:lnTo>
                    <a:cubicBezTo>
                      <a:pt x="9573" y="9776"/>
                      <a:pt x="10140" y="9209"/>
                      <a:pt x="10140" y="8542"/>
                    </a:cubicBezTo>
                    <a:lnTo>
                      <a:pt x="10140" y="1236"/>
                    </a:lnTo>
                    <a:cubicBezTo>
                      <a:pt x="10140" y="536"/>
                      <a:pt x="9573" y="2"/>
                      <a:pt x="8906" y="2"/>
                    </a:cubicBezTo>
                    <a:lnTo>
                      <a:pt x="1267" y="2"/>
                    </a:lnTo>
                    <a:cubicBezTo>
                      <a:pt x="1249" y="1"/>
                      <a:pt x="1230" y="1"/>
                      <a:pt x="121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587;p41"/>
              <p:cNvSpPr/>
              <p:nvPr/>
            </p:nvSpPr>
            <p:spPr>
              <a:xfrm>
                <a:off x="4304900" y="3752300"/>
                <a:ext cx="337775" cy="337750"/>
              </a:xfrm>
              <a:custGeom>
                <a:avLst/>
                <a:gdLst/>
                <a:ahLst/>
                <a:cxnLst/>
                <a:rect l="l" t="t" r="r" b="b"/>
                <a:pathLst>
                  <a:path w="13511" h="13510" extrusionOk="0">
                    <a:moveTo>
                      <a:pt x="6739" y="0"/>
                    </a:moveTo>
                    <a:cubicBezTo>
                      <a:pt x="3036" y="0"/>
                      <a:pt x="1" y="3002"/>
                      <a:pt x="1" y="6738"/>
                    </a:cubicBezTo>
                    <a:cubicBezTo>
                      <a:pt x="1" y="10474"/>
                      <a:pt x="3036" y="13510"/>
                      <a:pt x="6739" y="13510"/>
                    </a:cubicBezTo>
                    <a:cubicBezTo>
                      <a:pt x="10475" y="13510"/>
                      <a:pt x="13511" y="10474"/>
                      <a:pt x="13511" y="6738"/>
                    </a:cubicBezTo>
                    <a:cubicBezTo>
                      <a:pt x="13511" y="3002"/>
                      <a:pt x="10475" y="0"/>
                      <a:pt x="673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588;p41"/>
              <p:cNvSpPr/>
              <p:nvPr/>
            </p:nvSpPr>
            <p:spPr>
              <a:xfrm>
                <a:off x="4361625" y="3809825"/>
                <a:ext cx="120925" cy="121800"/>
              </a:xfrm>
              <a:custGeom>
                <a:avLst/>
                <a:gdLst/>
                <a:ahLst/>
                <a:cxnLst/>
                <a:rect l="l" t="t" r="r" b="b"/>
                <a:pathLst>
                  <a:path w="4837" h="4872" extrusionOk="0">
                    <a:moveTo>
                      <a:pt x="2402" y="1"/>
                    </a:moveTo>
                    <a:cubicBezTo>
                      <a:pt x="1068" y="1"/>
                      <a:pt x="0" y="1102"/>
                      <a:pt x="0" y="2436"/>
                    </a:cubicBezTo>
                    <a:cubicBezTo>
                      <a:pt x="0" y="3770"/>
                      <a:pt x="1068" y="4871"/>
                      <a:pt x="2402" y="4871"/>
                    </a:cubicBezTo>
                    <a:cubicBezTo>
                      <a:pt x="3736" y="4871"/>
                      <a:pt x="4837" y="3770"/>
                      <a:pt x="4837" y="2436"/>
                    </a:cubicBezTo>
                    <a:cubicBezTo>
                      <a:pt x="4837" y="1102"/>
                      <a:pt x="3736" y="1"/>
                      <a:pt x="240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589;p41"/>
              <p:cNvSpPr/>
              <p:nvPr/>
            </p:nvSpPr>
            <p:spPr>
              <a:xfrm>
                <a:off x="4320750" y="3220250"/>
                <a:ext cx="306075" cy="69250"/>
              </a:xfrm>
              <a:custGeom>
                <a:avLst/>
                <a:gdLst/>
                <a:ahLst/>
                <a:cxnLst/>
                <a:rect l="l" t="t" r="r" b="b"/>
                <a:pathLst>
                  <a:path w="12243" h="2770" extrusionOk="0">
                    <a:moveTo>
                      <a:pt x="1" y="0"/>
                    </a:moveTo>
                    <a:lnTo>
                      <a:pt x="1" y="1435"/>
                    </a:lnTo>
                    <a:cubicBezTo>
                      <a:pt x="1" y="2169"/>
                      <a:pt x="601" y="2769"/>
                      <a:pt x="1335" y="2769"/>
                    </a:cubicBezTo>
                    <a:lnTo>
                      <a:pt x="10908" y="2769"/>
                    </a:lnTo>
                    <a:cubicBezTo>
                      <a:pt x="11642" y="2769"/>
                      <a:pt x="12243" y="2169"/>
                      <a:pt x="12243" y="1435"/>
                    </a:cubicBezTo>
                    <a:lnTo>
                      <a:pt x="1224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590;p41"/>
              <p:cNvSpPr/>
              <p:nvPr/>
            </p:nvSpPr>
            <p:spPr>
              <a:xfrm>
                <a:off x="3883775" y="3291975"/>
                <a:ext cx="94250" cy="186075"/>
              </a:xfrm>
              <a:custGeom>
                <a:avLst/>
                <a:gdLst/>
                <a:ahLst/>
                <a:cxnLst/>
                <a:rect l="l" t="t" r="r" b="b"/>
                <a:pathLst>
                  <a:path w="3770" h="7443" extrusionOk="0">
                    <a:moveTo>
                      <a:pt x="2102" y="0"/>
                    </a:moveTo>
                    <a:cubicBezTo>
                      <a:pt x="1435" y="1668"/>
                      <a:pt x="901" y="3403"/>
                      <a:pt x="501" y="5137"/>
                    </a:cubicBezTo>
                    <a:cubicBezTo>
                      <a:pt x="334" y="5938"/>
                      <a:pt x="167" y="6738"/>
                      <a:pt x="1" y="7439"/>
                    </a:cubicBezTo>
                    <a:cubicBezTo>
                      <a:pt x="52" y="7441"/>
                      <a:pt x="103" y="7443"/>
                      <a:pt x="153" y="7443"/>
                    </a:cubicBezTo>
                    <a:cubicBezTo>
                      <a:pt x="1462" y="7443"/>
                      <a:pt x="2655" y="6623"/>
                      <a:pt x="3136" y="5371"/>
                    </a:cubicBezTo>
                    <a:cubicBezTo>
                      <a:pt x="3770" y="3636"/>
                      <a:pt x="3436" y="1001"/>
                      <a:pt x="210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591;p41"/>
              <p:cNvSpPr/>
              <p:nvPr/>
            </p:nvSpPr>
            <p:spPr>
              <a:xfrm>
                <a:off x="4350775" y="3642025"/>
                <a:ext cx="733050" cy="552275"/>
              </a:xfrm>
              <a:custGeom>
                <a:avLst/>
                <a:gdLst/>
                <a:ahLst/>
                <a:cxnLst/>
                <a:rect l="l" t="t" r="r" b="b"/>
                <a:pathLst>
                  <a:path w="29322" h="22091" extrusionOk="0">
                    <a:moveTo>
                      <a:pt x="23267" y="1"/>
                    </a:moveTo>
                    <a:cubicBezTo>
                      <a:pt x="22399" y="1"/>
                      <a:pt x="21539" y="245"/>
                      <a:pt x="20782" y="775"/>
                    </a:cubicBezTo>
                    <a:lnTo>
                      <a:pt x="2436" y="14052"/>
                    </a:lnTo>
                    <a:cubicBezTo>
                      <a:pt x="468" y="15453"/>
                      <a:pt x="1" y="18154"/>
                      <a:pt x="1368" y="20156"/>
                    </a:cubicBezTo>
                    <a:cubicBezTo>
                      <a:pt x="2227" y="21413"/>
                      <a:pt x="3612" y="22091"/>
                      <a:pt x="5020" y="22091"/>
                    </a:cubicBezTo>
                    <a:cubicBezTo>
                      <a:pt x="5853" y="22091"/>
                      <a:pt x="6695" y="21853"/>
                      <a:pt x="7439" y="21357"/>
                    </a:cubicBezTo>
                    <a:lnTo>
                      <a:pt x="26486" y="9515"/>
                    </a:lnTo>
                    <a:cubicBezTo>
                      <a:pt x="28788" y="7880"/>
                      <a:pt x="29321" y="4745"/>
                      <a:pt x="27754" y="2477"/>
                    </a:cubicBezTo>
                    <a:cubicBezTo>
                      <a:pt x="26695" y="932"/>
                      <a:pt x="24964" y="1"/>
                      <a:pt x="2326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592;p41"/>
              <p:cNvSpPr/>
              <p:nvPr/>
            </p:nvSpPr>
            <p:spPr>
              <a:xfrm>
                <a:off x="4364950" y="3931700"/>
                <a:ext cx="701350" cy="531050"/>
              </a:xfrm>
              <a:custGeom>
                <a:avLst/>
                <a:gdLst/>
                <a:ahLst/>
                <a:cxnLst/>
                <a:rect l="l" t="t" r="r" b="b"/>
                <a:pathLst>
                  <a:path w="28054" h="21242" extrusionOk="0">
                    <a:moveTo>
                      <a:pt x="21890" y="1"/>
                    </a:moveTo>
                    <a:cubicBezTo>
                      <a:pt x="21195" y="1"/>
                      <a:pt x="20518" y="174"/>
                      <a:pt x="19915" y="563"/>
                    </a:cubicBezTo>
                    <a:lnTo>
                      <a:pt x="2436" y="13673"/>
                    </a:lnTo>
                    <a:cubicBezTo>
                      <a:pt x="534" y="14940"/>
                      <a:pt x="1" y="17475"/>
                      <a:pt x="1268" y="19377"/>
                    </a:cubicBezTo>
                    <a:cubicBezTo>
                      <a:pt x="2053" y="20586"/>
                      <a:pt x="3378" y="21242"/>
                      <a:pt x="4727" y="21242"/>
                    </a:cubicBezTo>
                    <a:cubicBezTo>
                      <a:pt x="5499" y="21242"/>
                      <a:pt x="6280" y="21027"/>
                      <a:pt x="6972" y="20577"/>
                    </a:cubicBezTo>
                    <a:lnTo>
                      <a:pt x="25252" y="9303"/>
                    </a:lnTo>
                    <a:cubicBezTo>
                      <a:pt x="27454" y="7868"/>
                      <a:pt x="28054" y="4933"/>
                      <a:pt x="26620" y="2731"/>
                    </a:cubicBezTo>
                    <a:cubicBezTo>
                      <a:pt x="25608" y="1166"/>
                      <a:pt x="23693" y="1"/>
                      <a:pt x="2189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593;p41"/>
              <p:cNvSpPr/>
              <p:nvPr/>
            </p:nvSpPr>
            <p:spPr>
              <a:xfrm>
                <a:off x="4475875" y="4222150"/>
                <a:ext cx="596275" cy="411450"/>
              </a:xfrm>
              <a:custGeom>
                <a:avLst/>
                <a:gdLst/>
                <a:ahLst/>
                <a:cxnLst/>
                <a:rect l="l" t="t" r="r" b="b"/>
                <a:pathLst>
                  <a:path w="23851" h="16458" extrusionOk="0">
                    <a:moveTo>
                      <a:pt x="18429" y="0"/>
                    </a:moveTo>
                    <a:cubicBezTo>
                      <a:pt x="17682" y="0"/>
                      <a:pt x="16922" y="178"/>
                      <a:pt x="16212" y="553"/>
                    </a:cubicBezTo>
                    <a:lnTo>
                      <a:pt x="2802" y="8693"/>
                    </a:lnTo>
                    <a:cubicBezTo>
                      <a:pt x="801" y="9760"/>
                      <a:pt x="0" y="12262"/>
                      <a:pt x="1068" y="14263"/>
                    </a:cubicBezTo>
                    <a:cubicBezTo>
                      <a:pt x="1813" y="15662"/>
                      <a:pt x="3243" y="16458"/>
                      <a:pt x="4719" y="16458"/>
                    </a:cubicBezTo>
                    <a:cubicBezTo>
                      <a:pt x="5356" y="16458"/>
                      <a:pt x="6002" y="16309"/>
                      <a:pt x="6605" y="15998"/>
                    </a:cubicBezTo>
                    <a:lnTo>
                      <a:pt x="20648" y="8959"/>
                    </a:lnTo>
                    <a:cubicBezTo>
                      <a:pt x="22950" y="7725"/>
                      <a:pt x="23850" y="4857"/>
                      <a:pt x="22616" y="2555"/>
                    </a:cubicBezTo>
                    <a:cubicBezTo>
                      <a:pt x="21781" y="930"/>
                      <a:pt x="20138" y="0"/>
                      <a:pt x="184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594;p41"/>
              <p:cNvSpPr/>
              <p:nvPr/>
            </p:nvSpPr>
            <p:spPr>
              <a:xfrm>
                <a:off x="3294200" y="4417775"/>
                <a:ext cx="863975" cy="870650"/>
              </a:xfrm>
              <a:custGeom>
                <a:avLst/>
                <a:gdLst/>
                <a:ahLst/>
                <a:cxnLst/>
                <a:rect l="l" t="t" r="r" b="b"/>
                <a:pathLst>
                  <a:path w="34559" h="34826" extrusionOk="0">
                    <a:moveTo>
                      <a:pt x="10741" y="0"/>
                    </a:moveTo>
                    <a:lnTo>
                      <a:pt x="0" y="10541"/>
                    </a:lnTo>
                    <a:lnTo>
                      <a:pt x="23817" y="34825"/>
                    </a:lnTo>
                    <a:lnTo>
                      <a:pt x="34558" y="24284"/>
                    </a:lnTo>
                    <a:lnTo>
                      <a:pt x="1074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595;p41"/>
              <p:cNvSpPr/>
              <p:nvPr/>
            </p:nvSpPr>
            <p:spPr>
              <a:xfrm>
                <a:off x="2352700" y="4537850"/>
                <a:ext cx="1791300" cy="912350"/>
              </a:xfrm>
              <a:custGeom>
                <a:avLst/>
                <a:gdLst/>
                <a:ahLst/>
                <a:cxnLst/>
                <a:rect l="l" t="t" r="r" b="b"/>
                <a:pathLst>
                  <a:path w="71652" h="36494" extrusionOk="0">
                    <a:moveTo>
                      <a:pt x="40229" y="1"/>
                    </a:moveTo>
                    <a:lnTo>
                      <a:pt x="0" y="36494"/>
                    </a:lnTo>
                    <a:lnTo>
                      <a:pt x="59542" y="36494"/>
                    </a:lnTo>
                    <a:lnTo>
                      <a:pt x="71651" y="22717"/>
                    </a:lnTo>
                    <a:lnTo>
                      <a:pt x="4022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596;p41"/>
              <p:cNvSpPr/>
              <p:nvPr/>
            </p:nvSpPr>
            <p:spPr>
              <a:xfrm>
                <a:off x="4514225" y="4465675"/>
                <a:ext cx="145125" cy="136050"/>
              </a:xfrm>
              <a:custGeom>
                <a:avLst/>
                <a:gdLst/>
                <a:ahLst/>
                <a:cxnLst/>
                <a:rect l="l" t="t" r="r" b="b"/>
                <a:pathLst>
                  <a:path w="5805" h="5442" extrusionOk="0">
                    <a:moveTo>
                      <a:pt x="2655" y="0"/>
                    </a:moveTo>
                    <a:cubicBezTo>
                      <a:pt x="2227" y="0"/>
                      <a:pt x="1793" y="115"/>
                      <a:pt x="1402" y="353"/>
                    </a:cubicBezTo>
                    <a:cubicBezTo>
                      <a:pt x="334" y="1053"/>
                      <a:pt x="1" y="2488"/>
                      <a:pt x="668" y="3588"/>
                    </a:cubicBezTo>
                    <a:lnTo>
                      <a:pt x="1168" y="4356"/>
                    </a:lnTo>
                    <a:cubicBezTo>
                      <a:pt x="1619" y="5065"/>
                      <a:pt x="2375" y="5442"/>
                      <a:pt x="3150" y="5442"/>
                    </a:cubicBezTo>
                    <a:cubicBezTo>
                      <a:pt x="3578" y="5442"/>
                      <a:pt x="4012" y="5327"/>
                      <a:pt x="4404" y="5089"/>
                    </a:cubicBezTo>
                    <a:cubicBezTo>
                      <a:pt x="5471" y="4389"/>
                      <a:pt x="5805" y="2955"/>
                      <a:pt x="5138" y="1887"/>
                    </a:cubicBezTo>
                    <a:lnTo>
                      <a:pt x="4637" y="1086"/>
                    </a:lnTo>
                    <a:cubicBezTo>
                      <a:pt x="4186" y="377"/>
                      <a:pt x="3430" y="0"/>
                      <a:pt x="265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597;p41"/>
              <p:cNvSpPr/>
              <p:nvPr/>
            </p:nvSpPr>
            <p:spPr>
              <a:xfrm>
                <a:off x="4407475" y="4295950"/>
                <a:ext cx="145125" cy="135725"/>
              </a:xfrm>
              <a:custGeom>
                <a:avLst/>
                <a:gdLst/>
                <a:ahLst/>
                <a:cxnLst/>
                <a:rect l="l" t="t" r="r" b="b"/>
                <a:pathLst>
                  <a:path w="5805" h="5429" extrusionOk="0">
                    <a:moveTo>
                      <a:pt x="2627" y="0"/>
                    </a:moveTo>
                    <a:cubicBezTo>
                      <a:pt x="2182" y="0"/>
                      <a:pt x="1733" y="130"/>
                      <a:pt x="1335" y="403"/>
                    </a:cubicBezTo>
                    <a:cubicBezTo>
                      <a:pt x="268" y="1137"/>
                      <a:pt x="1" y="2572"/>
                      <a:pt x="701" y="3639"/>
                    </a:cubicBezTo>
                    <a:lnTo>
                      <a:pt x="1235" y="4406"/>
                    </a:lnTo>
                    <a:cubicBezTo>
                      <a:pt x="1694" y="5074"/>
                      <a:pt x="2428" y="5429"/>
                      <a:pt x="3174" y="5429"/>
                    </a:cubicBezTo>
                    <a:cubicBezTo>
                      <a:pt x="3621" y="5429"/>
                      <a:pt x="4071" y="5302"/>
                      <a:pt x="4471" y="5040"/>
                    </a:cubicBezTo>
                    <a:cubicBezTo>
                      <a:pt x="5538" y="4306"/>
                      <a:pt x="5805" y="2839"/>
                      <a:pt x="5104" y="1804"/>
                    </a:cubicBezTo>
                    <a:lnTo>
                      <a:pt x="4571" y="1037"/>
                    </a:lnTo>
                    <a:cubicBezTo>
                      <a:pt x="4110" y="368"/>
                      <a:pt x="3375" y="0"/>
                      <a:pt x="262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598;p41"/>
              <p:cNvSpPr/>
              <p:nvPr/>
            </p:nvSpPr>
            <p:spPr>
              <a:xfrm>
                <a:off x="4390800" y="4003175"/>
                <a:ext cx="165150" cy="153725"/>
              </a:xfrm>
              <a:custGeom>
                <a:avLst/>
                <a:gdLst/>
                <a:ahLst/>
                <a:cxnLst/>
                <a:rect l="l" t="t" r="r" b="b"/>
                <a:pathLst>
                  <a:path w="6606" h="6149" extrusionOk="0">
                    <a:moveTo>
                      <a:pt x="3002" y="1"/>
                    </a:moveTo>
                    <a:cubicBezTo>
                      <a:pt x="2484" y="1"/>
                      <a:pt x="1961" y="154"/>
                      <a:pt x="1502" y="473"/>
                    </a:cubicBezTo>
                    <a:cubicBezTo>
                      <a:pt x="301" y="1307"/>
                      <a:pt x="1" y="2941"/>
                      <a:pt x="835" y="4142"/>
                    </a:cubicBezTo>
                    <a:lnTo>
                      <a:pt x="1435" y="5009"/>
                    </a:lnTo>
                    <a:cubicBezTo>
                      <a:pt x="1950" y="5751"/>
                      <a:pt x="2770" y="6149"/>
                      <a:pt x="3604" y="6149"/>
                    </a:cubicBezTo>
                    <a:cubicBezTo>
                      <a:pt x="4122" y="6149"/>
                      <a:pt x="4645" y="5996"/>
                      <a:pt x="5104" y="5677"/>
                    </a:cubicBezTo>
                    <a:cubicBezTo>
                      <a:pt x="6305" y="4843"/>
                      <a:pt x="6605" y="3208"/>
                      <a:pt x="5771" y="2007"/>
                    </a:cubicBezTo>
                    <a:lnTo>
                      <a:pt x="5171" y="1140"/>
                    </a:lnTo>
                    <a:cubicBezTo>
                      <a:pt x="4656" y="399"/>
                      <a:pt x="3837" y="1"/>
                      <a:pt x="300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599;p41"/>
              <p:cNvSpPr/>
              <p:nvPr/>
            </p:nvSpPr>
            <p:spPr>
              <a:xfrm>
                <a:off x="4344100" y="3043450"/>
                <a:ext cx="259375" cy="212675"/>
              </a:xfrm>
              <a:custGeom>
                <a:avLst/>
                <a:gdLst/>
                <a:ahLst/>
                <a:cxnLst/>
                <a:rect l="l" t="t" r="r" b="b"/>
                <a:pathLst>
                  <a:path w="10375" h="8507" extrusionOk="0">
                    <a:moveTo>
                      <a:pt x="1602" y="1"/>
                    </a:moveTo>
                    <a:lnTo>
                      <a:pt x="1" y="2302"/>
                    </a:lnTo>
                    <a:lnTo>
                      <a:pt x="1" y="8507"/>
                    </a:lnTo>
                    <a:lnTo>
                      <a:pt x="10375" y="8507"/>
                    </a:lnTo>
                    <a:lnTo>
                      <a:pt x="10375" y="2302"/>
                    </a:lnTo>
                    <a:lnTo>
                      <a:pt x="877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600;p41"/>
              <p:cNvSpPr/>
              <p:nvPr/>
            </p:nvSpPr>
            <p:spPr>
              <a:xfrm>
                <a:off x="4435825" y="3043450"/>
                <a:ext cx="75925" cy="94275"/>
              </a:xfrm>
              <a:custGeom>
                <a:avLst/>
                <a:gdLst/>
                <a:ahLst/>
                <a:cxnLst/>
                <a:rect l="l" t="t" r="r" b="b"/>
                <a:pathLst>
                  <a:path w="3037" h="3771" extrusionOk="0">
                    <a:moveTo>
                      <a:pt x="1" y="1"/>
                    </a:moveTo>
                    <a:lnTo>
                      <a:pt x="1" y="3770"/>
                    </a:lnTo>
                    <a:lnTo>
                      <a:pt x="3036" y="3770"/>
                    </a:lnTo>
                    <a:lnTo>
                      <a:pt x="303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601;p41"/>
              <p:cNvSpPr/>
              <p:nvPr/>
            </p:nvSpPr>
            <p:spPr>
              <a:xfrm>
                <a:off x="4179825" y="3366175"/>
                <a:ext cx="570425" cy="330275"/>
              </a:xfrm>
              <a:custGeom>
                <a:avLst/>
                <a:gdLst/>
                <a:ahLst/>
                <a:cxnLst/>
                <a:rect l="l" t="t" r="r" b="b"/>
                <a:pathLst>
                  <a:path w="22817" h="13211" extrusionOk="0">
                    <a:moveTo>
                      <a:pt x="1201" y="1"/>
                    </a:moveTo>
                    <a:cubicBezTo>
                      <a:pt x="534" y="1"/>
                      <a:pt x="0" y="501"/>
                      <a:pt x="0" y="1168"/>
                    </a:cubicBezTo>
                    <a:lnTo>
                      <a:pt x="0" y="12043"/>
                    </a:lnTo>
                    <a:cubicBezTo>
                      <a:pt x="0" y="12710"/>
                      <a:pt x="534" y="13210"/>
                      <a:pt x="1201" y="13210"/>
                    </a:cubicBezTo>
                    <a:lnTo>
                      <a:pt x="21649" y="13210"/>
                    </a:lnTo>
                    <a:cubicBezTo>
                      <a:pt x="22316" y="13210"/>
                      <a:pt x="22817" y="12710"/>
                      <a:pt x="22817" y="12043"/>
                    </a:cubicBezTo>
                    <a:lnTo>
                      <a:pt x="22817" y="1168"/>
                    </a:lnTo>
                    <a:cubicBezTo>
                      <a:pt x="22817" y="501"/>
                      <a:pt x="22316" y="1"/>
                      <a:pt x="2164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602;p41"/>
              <p:cNvSpPr/>
              <p:nvPr/>
            </p:nvSpPr>
            <p:spPr>
              <a:xfrm>
                <a:off x="4199000" y="3385375"/>
                <a:ext cx="532900" cy="292725"/>
              </a:xfrm>
              <a:custGeom>
                <a:avLst/>
                <a:gdLst/>
                <a:ahLst/>
                <a:cxnLst/>
                <a:rect l="l" t="t" r="r" b="b"/>
                <a:pathLst>
                  <a:path w="21316" h="11709" extrusionOk="0">
                    <a:moveTo>
                      <a:pt x="1068" y="0"/>
                    </a:moveTo>
                    <a:cubicBezTo>
                      <a:pt x="468" y="0"/>
                      <a:pt x="1" y="467"/>
                      <a:pt x="1" y="1068"/>
                    </a:cubicBezTo>
                    <a:lnTo>
                      <a:pt x="1" y="10608"/>
                    </a:lnTo>
                    <a:cubicBezTo>
                      <a:pt x="1" y="11208"/>
                      <a:pt x="468" y="11709"/>
                      <a:pt x="1068" y="11709"/>
                    </a:cubicBezTo>
                    <a:lnTo>
                      <a:pt x="20248" y="11709"/>
                    </a:lnTo>
                    <a:cubicBezTo>
                      <a:pt x="20849" y="11709"/>
                      <a:pt x="21316" y="11208"/>
                      <a:pt x="21316" y="10608"/>
                    </a:cubicBezTo>
                    <a:lnTo>
                      <a:pt x="21316" y="1068"/>
                    </a:lnTo>
                    <a:cubicBezTo>
                      <a:pt x="21316" y="467"/>
                      <a:pt x="20849" y="0"/>
                      <a:pt x="202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603;p41"/>
              <p:cNvSpPr/>
              <p:nvPr/>
            </p:nvSpPr>
            <p:spPr>
              <a:xfrm>
                <a:off x="4277400" y="3428725"/>
                <a:ext cx="27525" cy="99275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3971" extrusionOk="0">
                    <a:moveTo>
                      <a:pt x="534" y="1"/>
                    </a:moveTo>
                    <a:cubicBezTo>
                      <a:pt x="234" y="1"/>
                      <a:pt x="0" y="234"/>
                      <a:pt x="0" y="534"/>
                    </a:cubicBezTo>
                    <a:lnTo>
                      <a:pt x="0" y="3403"/>
                    </a:lnTo>
                    <a:cubicBezTo>
                      <a:pt x="0" y="3703"/>
                      <a:pt x="234" y="3970"/>
                      <a:pt x="534" y="3970"/>
                    </a:cubicBezTo>
                    <a:cubicBezTo>
                      <a:pt x="867" y="3970"/>
                      <a:pt x="1101" y="3703"/>
                      <a:pt x="1101" y="3403"/>
                    </a:cubicBezTo>
                    <a:lnTo>
                      <a:pt x="1101" y="534"/>
                    </a:lnTo>
                    <a:cubicBezTo>
                      <a:pt x="1101" y="234"/>
                      <a:pt x="867" y="1"/>
                      <a:pt x="5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604;p41"/>
              <p:cNvSpPr/>
              <p:nvPr/>
            </p:nvSpPr>
            <p:spPr>
              <a:xfrm>
                <a:off x="4277400" y="3539650"/>
                <a:ext cx="27525" cy="99250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3970" extrusionOk="0">
                    <a:moveTo>
                      <a:pt x="534" y="0"/>
                    </a:moveTo>
                    <a:cubicBezTo>
                      <a:pt x="234" y="0"/>
                      <a:pt x="0" y="234"/>
                      <a:pt x="0" y="567"/>
                    </a:cubicBezTo>
                    <a:lnTo>
                      <a:pt x="0" y="3403"/>
                    </a:lnTo>
                    <a:cubicBezTo>
                      <a:pt x="0" y="3703"/>
                      <a:pt x="234" y="3970"/>
                      <a:pt x="534" y="3970"/>
                    </a:cubicBezTo>
                    <a:cubicBezTo>
                      <a:pt x="867" y="3970"/>
                      <a:pt x="1101" y="3703"/>
                      <a:pt x="1101" y="3403"/>
                    </a:cubicBezTo>
                    <a:lnTo>
                      <a:pt x="1101" y="567"/>
                    </a:lnTo>
                    <a:cubicBezTo>
                      <a:pt x="1101" y="234"/>
                      <a:pt x="867" y="0"/>
                      <a:pt x="53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605;p41"/>
              <p:cNvSpPr/>
              <p:nvPr/>
            </p:nvSpPr>
            <p:spPr>
              <a:xfrm>
                <a:off x="4669325" y="3428725"/>
                <a:ext cx="27550" cy="99275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3971" extrusionOk="0">
                    <a:moveTo>
                      <a:pt x="568" y="1"/>
                    </a:moveTo>
                    <a:cubicBezTo>
                      <a:pt x="234" y="1"/>
                      <a:pt x="1" y="234"/>
                      <a:pt x="1" y="534"/>
                    </a:cubicBezTo>
                    <a:lnTo>
                      <a:pt x="1" y="3403"/>
                    </a:lnTo>
                    <a:cubicBezTo>
                      <a:pt x="1" y="3703"/>
                      <a:pt x="234" y="3970"/>
                      <a:pt x="568" y="3970"/>
                    </a:cubicBezTo>
                    <a:cubicBezTo>
                      <a:pt x="868" y="3970"/>
                      <a:pt x="1102" y="3703"/>
                      <a:pt x="1102" y="3403"/>
                    </a:cubicBezTo>
                    <a:lnTo>
                      <a:pt x="1102" y="534"/>
                    </a:lnTo>
                    <a:cubicBezTo>
                      <a:pt x="1102" y="234"/>
                      <a:pt x="868" y="1"/>
                      <a:pt x="56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606;p41"/>
              <p:cNvSpPr/>
              <p:nvPr/>
            </p:nvSpPr>
            <p:spPr>
              <a:xfrm>
                <a:off x="4669325" y="3539650"/>
                <a:ext cx="27550" cy="99250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3970" extrusionOk="0">
                    <a:moveTo>
                      <a:pt x="568" y="0"/>
                    </a:moveTo>
                    <a:cubicBezTo>
                      <a:pt x="234" y="0"/>
                      <a:pt x="1" y="234"/>
                      <a:pt x="1" y="567"/>
                    </a:cubicBezTo>
                    <a:lnTo>
                      <a:pt x="1" y="3403"/>
                    </a:lnTo>
                    <a:cubicBezTo>
                      <a:pt x="1" y="3703"/>
                      <a:pt x="234" y="3970"/>
                      <a:pt x="568" y="3970"/>
                    </a:cubicBezTo>
                    <a:cubicBezTo>
                      <a:pt x="868" y="3970"/>
                      <a:pt x="1102" y="3703"/>
                      <a:pt x="1102" y="3403"/>
                    </a:cubicBezTo>
                    <a:lnTo>
                      <a:pt x="1102" y="567"/>
                    </a:lnTo>
                    <a:cubicBezTo>
                      <a:pt x="1102" y="234"/>
                      <a:pt x="868" y="0"/>
                      <a:pt x="56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607;p41"/>
              <p:cNvSpPr/>
              <p:nvPr/>
            </p:nvSpPr>
            <p:spPr>
              <a:xfrm>
                <a:off x="4541750" y="3428725"/>
                <a:ext cx="28375" cy="99275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3971" extrusionOk="0">
                    <a:moveTo>
                      <a:pt x="567" y="1"/>
                    </a:moveTo>
                    <a:cubicBezTo>
                      <a:pt x="267" y="1"/>
                      <a:pt x="0" y="234"/>
                      <a:pt x="0" y="534"/>
                    </a:cubicBezTo>
                    <a:lnTo>
                      <a:pt x="0" y="3403"/>
                    </a:lnTo>
                    <a:cubicBezTo>
                      <a:pt x="0" y="3703"/>
                      <a:pt x="267" y="3970"/>
                      <a:pt x="567" y="3970"/>
                    </a:cubicBezTo>
                    <a:cubicBezTo>
                      <a:pt x="868" y="3970"/>
                      <a:pt x="1101" y="3703"/>
                      <a:pt x="1134" y="3403"/>
                    </a:cubicBezTo>
                    <a:lnTo>
                      <a:pt x="1134" y="534"/>
                    </a:lnTo>
                    <a:cubicBezTo>
                      <a:pt x="1134" y="234"/>
                      <a:pt x="868" y="1"/>
                      <a:pt x="56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608;p41"/>
              <p:cNvSpPr/>
              <p:nvPr/>
            </p:nvSpPr>
            <p:spPr>
              <a:xfrm>
                <a:off x="4570100" y="3517125"/>
                <a:ext cx="99250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3970" h="1135" extrusionOk="0">
                    <a:moveTo>
                      <a:pt x="534" y="1"/>
                    </a:moveTo>
                    <a:cubicBezTo>
                      <a:pt x="234" y="1"/>
                      <a:pt x="0" y="267"/>
                      <a:pt x="0" y="568"/>
                    </a:cubicBezTo>
                    <a:cubicBezTo>
                      <a:pt x="0" y="868"/>
                      <a:pt x="234" y="1135"/>
                      <a:pt x="534" y="1135"/>
                    </a:cubicBezTo>
                    <a:lnTo>
                      <a:pt x="3403" y="1135"/>
                    </a:lnTo>
                    <a:cubicBezTo>
                      <a:pt x="3703" y="1135"/>
                      <a:pt x="3970" y="868"/>
                      <a:pt x="3970" y="568"/>
                    </a:cubicBezTo>
                    <a:cubicBezTo>
                      <a:pt x="3970" y="267"/>
                      <a:pt x="3703" y="1"/>
                      <a:pt x="34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609;p41"/>
              <p:cNvSpPr/>
              <p:nvPr/>
            </p:nvSpPr>
            <p:spPr>
              <a:xfrm>
                <a:off x="4485875" y="3428725"/>
                <a:ext cx="27550" cy="99275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3971" extrusionOk="0">
                    <a:moveTo>
                      <a:pt x="534" y="1"/>
                    </a:moveTo>
                    <a:cubicBezTo>
                      <a:pt x="234" y="1"/>
                      <a:pt x="0" y="234"/>
                      <a:pt x="0" y="534"/>
                    </a:cubicBezTo>
                    <a:lnTo>
                      <a:pt x="0" y="3403"/>
                    </a:lnTo>
                    <a:cubicBezTo>
                      <a:pt x="0" y="3703"/>
                      <a:pt x="234" y="3970"/>
                      <a:pt x="534" y="3970"/>
                    </a:cubicBezTo>
                    <a:cubicBezTo>
                      <a:pt x="834" y="3970"/>
                      <a:pt x="1101" y="3703"/>
                      <a:pt x="1101" y="3403"/>
                    </a:cubicBezTo>
                    <a:lnTo>
                      <a:pt x="1101" y="534"/>
                    </a:lnTo>
                    <a:cubicBezTo>
                      <a:pt x="1101" y="234"/>
                      <a:pt x="834" y="1"/>
                      <a:pt x="5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610;p41"/>
              <p:cNvSpPr/>
              <p:nvPr/>
            </p:nvSpPr>
            <p:spPr>
              <a:xfrm>
                <a:off x="4485875" y="3539650"/>
                <a:ext cx="27550" cy="99250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3970" extrusionOk="0">
                    <a:moveTo>
                      <a:pt x="534" y="0"/>
                    </a:moveTo>
                    <a:cubicBezTo>
                      <a:pt x="234" y="0"/>
                      <a:pt x="0" y="234"/>
                      <a:pt x="0" y="567"/>
                    </a:cubicBezTo>
                    <a:lnTo>
                      <a:pt x="0" y="3403"/>
                    </a:lnTo>
                    <a:cubicBezTo>
                      <a:pt x="0" y="3703"/>
                      <a:pt x="234" y="3970"/>
                      <a:pt x="534" y="3970"/>
                    </a:cubicBezTo>
                    <a:cubicBezTo>
                      <a:pt x="834" y="3970"/>
                      <a:pt x="1101" y="3703"/>
                      <a:pt x="1101" y="3403"/>
                    </a:cubicBezTo>
                    <a:lnTo>
                      <a:pt x="1101" y="567"/>
                    </a:lnTo>
                    <a:cubicBezTo>
                      <a:pt x="1101" y="234"/>
                      <a:pt x="834" y="0"/>
                      <a:pt x="53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611;p41"/>
              <p:cNvSpPr/>
              <p:nvPr/>
            </p:nvSpPr>
            <p:spPr>
              <a:xfrm>
                <a:off x="4358275" y="3539650"/>
                <a:ext cx="27550" cy="99250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3970" extrusionOk="0">
                    <a:moveTo>
                      <a:pt x="568" y="0"/>
                    </a:moveTo>
                    <a:cubicBezTo>
                      <a:pt x="234" y="0"/>
                      <a:pt x="1" y="234"/>
                      <a:pt x="1" y="567"/>
                    </a:cubicBezTo>
                    <a:lnTo>
                      <a:pt x="1" y="3403"/>
                    </a:lnTo>
                    <a:cubicBezTo>
                      <a:pt x="1" y="3703"/>
                      <a:pt x="234" y="3970"/>
                      <a:pt x="568" y="3970"/>
                    </a:cubicBezTo>
                    <a:cubicBezTo>
                      <a:pt x="868" y="3970"/>
                      <a:pt x="1102" y="3703"/>
                      <a:pt x="1102" y="3403"/>
                    </a:cubicBezTo>
                    <a:lnTo>
                      <a:pt x="1102" y="567"/>
                    </a:lnTo>
                    <a:cubicBezTo>
                      <a:pt x="1102" y="234"/>
                      <a:pt x="868" y="0"/>
                      <a:pt x="56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612;p41"/>
              <p:cNvSpPr/>
              <p:nvPr/>
            </p:nvSpPr>
            <p:spPr>
              <a:xfrm>
                <a:off x="4358275" y="3428725"/>
                <a:ext cx="27550" cy="99275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3971" extrusionOk="0">
                    <a:moveTo>
                      <a:pt x="568" y="1"/>
                    </a:moveTo>
                    <a:cubicBezTo>
                      <a:pt x="234" y="1"/>
                      <a:pt x="1" y="234"/>
                      <a:pt x="1" y="534"/>
                    </a:cubicBezTo>
                    <a:lnTo>
                      <a:pt x="1" y="3403"/>
                    </a:lnTo>
                    <a:cubicBezTo>
                      <a:pt x="1" y="3703"/>
                      <a:pt x="234" y="3970"/>
                      <a:pt x="568" y="3970"/>
                    </a:cubicBezTo>
                    <a:cubicBezTo>
                      <a:pt x="868" y="3970"/>
                      <a:pt x="1102" y="3703"/>
                      <a:pt x="1102" y="3403"/>
                    </a:cubicBezTo>
                    <a:lnTo>
                      <a:pt x="1102" y="534"/>
                    </a:lnTo>
                    <a:cubicBezTo>
                      <a:pt x="1102" y="234"/>
                      <a:pt x="868" y="1"/>
                      <a:pt x="56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613;p41"/>
              <p:cNvSpPr/>
              <p:nvPr/>
            </p:nvSpPr>
            <p:spPr>
              <a:xfrm>
                <a:off x="4385800" y="3624700"/>
                <a:ext cx="99275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1135" extrusionOk="0">
                    <a:moveTo>
                      <a:pt x="568" y="1"/>
                    </a:moveTo>
                    <a:cubicBezTo>
                      <a:pt x="267" y="1"/>
                      <a:pt x="1" y="267"/>
                      <a:pt x="1" y="568"/>
                    </a:cubicBezTo>
                    <a:cubicBezTo>
                      <a:pt x="1" y="868"/>
                      <a:pt x="267" y="1135"/>
                      <a:pt x="568" y="1135"/>
                    </a:cubicBezTo>
                    <a:lnTo>
                      <a:pt x="3436" y="1135"/>
                    </a:lnTo>
                    <a:cubicBezTo>
                      <a:pt x="3737" y="1135"/>
                      <a:pt x="3970" y="868"/>
                      <a:pt x="3970" y="568"/>
                    </a:cubicBezTo>
                    <a:cubicBezTo>
                      <a:pt x="3970" y="267"/>
                      <a:pt x="3737" y="1"/>
                      <a:pt x="343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614;p41"/>
              <p:cNvSpPr/>
              <p:nvPr/>
            </p:nvSpPr>
            <p:spPr>
              <a:xfrm>
                <a:off x="4385800" y="3409550"/>
                <a:ext cx="99275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1135" extrusionOk="0">
                    <a:moveTo>
                      <a:pt x="568" y="0"/>
                    </a:moveTo>
                    <a:cubicBezTo>
                      <a:pt x="267" y="0"/>
                      <a:pt x="1" y="267"/>
                      <a:pt x="1" y="568"/>
                    </a:cubicBezTo>
                    <a:cubicBezTo>
                      <a:pt x="1" y="868"/>
                      <a:pt x="267" y="1135"/>
                      <a:pt x="568" y="1135"/>
                    </a:cubicBezTo>
                    <a:lnTo>
                      <a:pt x="3436" y="1135"/>
                    </a:lnTo>
                    <a:cubicBezTo>
                      <a:pt x="3737" y="1135"/>
                      <a:pt x="3970" y="868"/>
                      <a:pt x="3970" y="568"/>
                    </a:cubicBezTo>
                    <a:cubicBezTo>
                      <a:pt x="3970" y="267"/>
                      <a:pt x="3737" y="0"/>
                      <a:pt x="343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616;p41"/>
              <p:cNvSpPr/>
              <p:nvPr/>
            </p:nvSpPr>
            <p:spPr>
              <a:xfrm>
                <a:off x="4455025" y="2747400"/>
                <a:ext cx="12525" cy="26725"/>
              </a:xfrm>
              <a:custGeom>
                <a:avLst/>
                <a:gdLst/>
                <a:ahLst/>
                <a:cxnLst/>
                <a:rect l="l" t="t" r="r" b="b"/>
                <a:pathLst>
                  <a:path w="501" h="1069" fill="none" extrusionOk="0">
                    <a:moveTo>
                      <a:pt x="0" y="1068"/>
                    </a:moveTo>
                    <a:cubicBezTo>
                      <a:pt x="300" y="434"/>
                      <a:pt x="501" y="1"/>
                      <a:pt x="501" y="1"/>
                    </a:cubicBezTo>
                  </a:path>
                </a:pathLst>
              </a:custGeom>
              <a:solidFill>
                <a:schemeClr val="dk1"/>
              </a:solidFill>
              <a:ln w="2085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5" name="Google Shape;618;p41"/>
            <p:cNvSpPr/>
            <p:nvPr/>
          </p:nvSpPr>
          <p:spPr>
            <a:xfrm>
              <a:off x="1902918" y="3402800"/>
              <a:ext cx="511675" cy="976825"/>
            </a:xfrm>
            <a:custGeom>
              <a:avLst/>
              <a:gdLst/>
              <a:ahLst/>
              <a:cxnLst/>
              <a:rect l="l" t="t" r="r" b="b"/>
              <a:pathLst>
                <a:path w="20467" h="39073" extrusionOk="0">
                  <a:moveTo>
                    <a:pt x="20467" y="0"/>
                  </a:moveTo>
                  <a:cubicBezTo>
                    <a:pt x="18038" y="1762"/>
                    <a:pt x="9116" y="8255"/>
                    <a:pt x="5893" y="10573"/>
                  </a:cubicBezTo>
                  <a:cubicBezTo>
                    <a:pt x="2670" y="12891"/>
                    <a:pt x="2099" y="12970"/>
                    <a:pt x="1131" y="13907"/>
                  </a:cubicBezTo>
                  <a:cubicBezTo>
                    <a:pt x="163" y="14844"/>
                    <a:pt x="210" y="15352"/>
                    <a:pt x="83" y="16193"/>
                  </a:cubicBezTo>
                  <a:cubicBezTo>
                    <a:pt x="-44" y="17034"/>
                    <a:pt x="4" y="18161"/>
                    <a:pt x="369" y="18955"/>
                  </a:cubicBezTo>
                  <a:cubicBezTo>
                    <a:pt x="734" y="19749"/>
                    <a:pt x="1496" y="20574"/>
                    <a:pt x="2274" y="20955"/>
                  </a:cubicBezTo>
                  <a:cubicBezTo>
                    <a:pt x="3052" y="21336"/>
                    <a:pt x="3560" y="21733"/>
                    <a:pt x="5036" y="21241"/>
                  </a:cubicBezTo>
                  <a:cubicBezTo>
                    <a:pt x="6512" y="20749"/>
                    <a:pt x="10624" y="18162"/>
                    <a:pt x="11132" y="18003"/>
                  </a:cubicBezTo>
                  <a:cubicBezTo>
                    <a:pt x="11640" y="17844"/>
                    <a:pt x="9513" y="19226"/>
                    <a:pt x="8084" y="20289"/>
                  </a:cubicBezTo>
                  <a:cubicBezTo>
                    <a:pt x="6655" y="21353"/>
                    <a:pt x="3782" y="23289"/>
                    <a:pt x="2560" y="24384"/>
                  </a:cubicBezTo>
                  <a:cubicBezTo>
                    <a:pt x="1338" y="25479"/>
                    <a:pt x="1052" y="25956"/>
                    <a:pt x="750" y="26861"/>
                  </a:cubicBezTo>
                  <a:cubicBezTo>
                    <a:pt x="448" y="27766"/>
                    <a:pt x="448" y="28957"/>
                    <a:pt x="750" y="29814"/>
                  </a:cubicBezTo>
                  <a:cubicBezTo>
                    <a:pt x="1052" y="30671"/>
                    <a:pt x="1703" y="31687"/>
                    <a:pt x="2560" y="32004"/>
                  </a:cubicBezTo>
                  <a:cubicBezTo>
                    <a:pt x="3417" y="32322"/>
                    <a:pt x="4068" y="32529"/>
                    <a:pt x="5893" y="31719"/>
                  </a:cubicBezTo>
                  <a:cubicBezTo>
                    <a:pt x="7719" y="30910"/>
                    <a:pt x="11465" y="28370"/>
                    <a:pt x="13513" y="27147"/>
                  </a:cubicBezTo>
                  <a:cubicBezTo>
                    <a:pt x="15561" y="25925"/>
                    <a:pt x="19499" y="23527"/>
                    <a:pt x="18181" y="24384"/>
                  </a:cubicBezTo>
                  <a:cubicBezTo>
                    <a:pt x="16864" y="25241"/>
                    <a:pt x="7783" y="30115"/>
                    <a:pt x="5608" y="32290"/>
                  </a:cubicBezTo>
                  <a:cubicBezTo>
                    <a:pt x="3433" y="34465"/>
                    <a:pt x="4782" y="36307"/>
                    <a:pt x="5131" y="37434"/>
                  </a:cubicBezTo>
                  <a:cubicBezTo>
                    <a:pt x="5480" y="38561"/>
                    <a:pt x="6528" y="38974"/>
                    <a:pt x="7703" y="39053"/>
                  </a:cubicBezTo>
                  <a:cubicBezTo>
                    <a:pt x="8878" y="39132"/>
                    <a:pt x="10339" y="38640"/>
                    <a:pt x="12180" y="37910"/>
                  </a:cubicBezTo>
                  <a:cubicBezTo>
                    <a:pt x="14022" y="37180"/>
                    <a:pt x="17657" y="35211"/>
                    <a:pt x="18752" y="34671"/>
                  </a:cubicBezTo>
                </a:path>
              </a:pathLst>
            </a:cu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6" name="Google Shape;619;p41"/>
            <p:cNvSpPr/>
            <p:nvPr/>
          </p:nvSpPr>
          <p:spPr>
            <a:xfrm>
              <a:off x="1402550" y="3481400"/>
              <a:ext cx="202000" cy="595300"/>
            </a:xfrm>
            <a:custGeom>
              <a:avLst/>
              <a:gdLst/>
              <a:ahLst/>
              <a:cxnLst/>
              <a:rect l="l" t="t" r="r" b="b"/>
              <a:pathLst>
                <a:path w="8080" h="23812" extrusionOk="0">
                  <a:moveTo>
                    <a:pt x="8001" y="0"/>
                  </a:moveTo>
                  <a:cubicBezTo>
                    <a:pt x="8001" y="635"/>
                    <a:pt x="8160" y="1207"/>
                    <a:pt x="8001" y="3810"/>
                  </a:cubicBezTo>
                  <a:cubicBezTo>
                    <a:pt x="7842" y="6414"/>
                    <a:pt x="7827" y="12621"/>
                    <a:pt x="7049" y="15621"/>
                  </a:cubicBezTo>
                  <a:cubicBezTo>
                    <a:pt x="6271" y="18621"/>
                    <a:pt x="4509" y="20447"/>
                    <a:pt x="3334" y="21812"/>
                  </a:cubicBezTo>
                  <a:cubicBezTo>
                    <a:pt x="2159" y="23177"/>
                    <a:pt x="556" y="23479"/>
                    <a:pt x="0" y="23812"/>
                  </a:cubicBezTo>
                </a:path>
              </a:pathLst>
            </a:cu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  <p:extLst>
      <p:ext uri="{BB962C8B-B14F-4D97-AF65-F5344CB8AC3E}">
        <p14:creationId xmlns:p14="http://schemas.microsoft.com/office/powerpoint/2010/main" val="3601350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43"/>
          <p:cNvSpPr txBox="1">
            <a:spLocks noGrp="1"/>
          </p:cNvSpPr>
          <p:nvPr>
            <p:ph type="title"/>
          </p:nvPr>
        </p:nvSpPr>
        <p:spPr>
          <a:xfrm>
            <a:off x="165253" y="1617037"/>
            <a:ext cx="7546580" cy="21254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 dirty="0" smtClean="0">
                <a:latin typeface="Berlin Sans FB Demi" panose="020E0802020502020306" pitchFamily="34" charset="0"/>
              </a:rPr>
              <a:t>Presentation</a:t>
            </a:r>
            <a:r>
              <a:rPr lang="en-US" sz="2800" dirty="0" smtClean="0"/>
              <a:t> </a:t>
            </a:r>
            <a:r>
              <a:rPr lang="en-US" sz="2800" dirty="0">
                <a:latin typeface="Berlin Sans FB Demi" panose="020E0802020502020306" pitchFamily="34" charset="0"/>
              </a:rPr>
              <a:t>of</a:t>
            </a:r>
            <a:r>
              <a:rPr lang="en-US" sz="2800" dirty="0"/>
              <a:t> </a:t>
            </a:r>
            <a:r>
              <a:rPr lang="en-US" sz="2800" dirty="0">
                <a:latin typeface="Berlin Sans FB Demi" panose="020E0802020502020306" pitchFamily="34" charset="0"/>
              </a:rPr>
              <a:t>malaria in dm2 patients </a:t>
            </a:r>
          </a:p>
        </p:txBody>
      </p:sp>
      <p:sp>
        <p:nvSpPr>
          <p:cNvPr id="656" name="Google Shape;656;p43"/>
          <p:cNvSpPr txBox="1">
            <a:spLocks noGrp="1"/>
          </p:cNvSpPr>
          <p:nvPr>
            <p:ph type="title" idx="2"/>
          </p:nvPr>
        </p:nvSpPr>
        <p:spPr>
          <a:xfrm>
            <a:off x="881925" y="1097245"/>
            <a:ext cx="1575600" cy="150231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  <p:sp>
        <p:nvSpPr>
          <p:cNvPr id="814" name="Google Shape;814;p43"/>
          <p:cNvSpPr/>
          <p:nvPr/>
        </p:nvSpPr>
        <p:spPr>
          <a:xfrm>
            <a:off x="8203299" y="4338728"/>
            <a:ext cx="231227" cy="230146"/>
          </a:xfrm>
          <a:custGeom>
            <a:avLst/>
            <a:gdLst/>
            <a:ahLst/>
            <a:cxnLst/>
            <a:rect l="l" t="t" r="r" b="b"/>
            <a:pathLst>
              <a:path w="7273" h="7239" extrusionOk="0">
                <a:moveTo>
                  <a:pt x="2902" y="0"/>
                </a:moveTo>
                <a:cubicBezTo>
                  <a:pt x="2569" y="0"/>
                  <a:pt x="2469" y="134"/>
                  <a:pt x="2469" y="434"/>
                </a:cubicBezTo>
                <a:lnTo>
                  <a:pt x="2469" y="2502"/>
                </a:lnTo>
                <a:lnTo>
                  <a:pt x="434" y="2502"/>
                </a:lnTo>
                <a:cubicBezTo>
                  <a:pt x="134" y="2502"/>
                  <a:pt x="0" y="2636"/>
                  <a:pt x="0" y="2936"/>
                </a:cubicBezTo>
                <a:lnTo>
                  <a:pt x="0" y="4303"/>
                </a:lnTo>
                <a:cubicBezTo>
                  <a:pt x="0" y="4637"/>
                  <a:pt x="134" y="4770"/>
                  <a:pt x="434" y="4770"/>
                </a:cubicBezTo>
                <a:lnTo>
                  <a:pt x="2435" y="4770"/>
                </a:lnTo>
                <a:lnTo>
                  <a:pt x="2435" y="6805"/>
                </a:lnTo>
                <a:cubicBezTo>
                  <a:pt x="2435" y="7106"/>
                  <a:pt x="2569" y="7239"/>
                  <a:pt x="2869" y="7239"/>
                </a:cubicBezTo>
                <a:lnTo>
                  <a:pt x="4404" y="7239"/>
                </a:lnTo>
                <a:cubicBezTo>
                  <a:pt x="4704" y="7239"/>
                  <a:pt x="4837" y="7106"/>
                  <a:pt x="4837" y="6805"/>
                </a:cubicBezTo>
                <a:lnTo>
                  <a:pt x="4837" y="4770"/>
                </a:lnTo>
                <a:lnTo>
                  <a:pt x="6839" y="4770"/>
                </a:lnTo>
                <a:cubicBezTo>
                  <a:pt x="7139" y="4770"/>
                  <a:pt x="7272" y="4637"/>
                  <a:pt x="7272" y="4303"/>
                </a:cubicBezTo>
                <a:lnTo>
                  <a:pt x="7272" y="2936"/>
                </a:lnTo>
                <a:cubicBezTo>
                  <a:pt x="7272" y="2602"/>
                  <a:pt x="7139" y="2502"/>
                  <a:pt x="6839" y="2502"/>
                </a:cubicBezTo>
                <a:lnTo>
                  <a:pt x="4837" y="2502"/>
                </a:lnTo>
                <a:lnTo>
                  <a:pt x="4837" y="434"/>
                </a:lnTo>
                <a:cubicBezTo>
                  <a:pt x="4837" y="134"/>
                  <a:pt x="4704" y="0"/>
                  <a:pt x="44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43"/>
          <p:cNvSpPr/>
          <p:nvPr/>
        </p:nvSpPr>
        <p:spPr>
          <a:xfrm>
            <a:off x="4456925" y="4234427"/>
            <a:ext cx="230146" cy="230178"/>
          </a:xfrm>
          <a:custGeom>
            <a:avLst/>
            <a:gdLst/>
            <a:ahLst/>
            <a:cxnLst/>
            <a:rect l="l" t="t" r="r" b="b"/>
            <a:pathLst>
              <a:path w="7239" h="7240" extrusionOk="0">
                <a:moveTo>
                  <a:pt x="2869" y="1"/>
                </a:moveTo>
                <a:cubicBezTo>
                  <a:pt x="2536" y="1"/>
                  <a:pt x="2436" y="134"/>
                  <a:pt x="2436" y="435"/>
                </a:cubicBezTo>
                <a:lnTo>
                  <a:pt x="2436" y="2469"/>
                </a:lnTo>
                <a:lnTo>
                  <a:pt x="434" y="2469"/>
                </a:lnTo>
                <a:cubicBezTo>
                  <a:pt x="134" y="2469"/>
                  <a:pt x="0" y="2603"/>
                  <a:pt x="0" y="2903"/>
                </a:cubicBezTo>
                <a:lnTo>
                  <a:pt x="0" y="4304"/>
                </a:lnTo>
                <a:cubicBezTo>
                  <a:pt x="0" y="4638"/>
                  <a:pt x="134" y="4738"/>
                  <a:pt x="434" y="4738"/>
                </a:cubicBezTo>
                <a:lnTo>
                  <a:pt x="2436" y="4738"/>
                </a:lnTo>
                <a:lnTo>
                  <a:pt x="2436" y="6806"/>
                </a:lnTo>
                <a:cubicBezTo>
                  <a:pt x="2436" y="7106"/>
                  <a:pt x="2536" y="7239"/>
                  <a:pt x="2869" y="7239"/>
                </a:cubicBezTo>
                <a:lnTo>
                  <a:pt x="4370" y="7239"/>
                </a:lnTo>
                <a:cubicBezTo>
                  <a:pt x="4704" y="7239"/>
                  <a:pt x="4804" y="7106"/>
                  <a:pt x="4804" y="6806"/>
                </a:cubicBezTo>
                <a:lnTo>
                  <a:pt x="4804" y="4738"/>
                </a:lnTo>
                <a:lnTo>
                  <a:pt x="6805" y="4738"/>
                </a:lnTo>
                <a:cubicBezTo>
                  <a:pt x="7106" y="4738"/>
                  <a:pt x="7239" y="4604"/>
                  <a:pt x="7239" y="4304"/>
                </a:cubicBezTo>
                <a:lnTo>
                  <a:pt x="7239" y="2903"/>
                </a:lnTo>
                <a:cubicBezTo>
                  <a:pt x="7239" y="2603"/>
                  <a:pt x="7106" y="2469"/>
                  <a:pt x="6805" y="2469"/>
                </a:cubicBezTo>
                <a:lnTo>
                  <a:pt x="4804" y="2469"/>
                </a:lnTo>
                <a:lnTo>
                  <a:pt x="4804" y="435"/>
                </a:lnTo>
                <a:cubicBezTo>
                  <a:pt x="4804" y="134"/>
                  <a:pt x="4670" y="1"/>
                  <a:pt x="43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4" name="Google Shape;1094;p65"/>
          <p:cNvGrpSpPr/>
          <p:nvPr/>
        </p:nvGrpSpPr>
        <p:grpSpPr>
          <a:xfrm rot="19510486">
            <a:off x="7898764" y="1805867"/>
            <a:ext cx="991391" cy="1252270"/>
            <a:chOff x="3635496" y="-267810"/>
            <a:chExt cx="862155" cy="908794"/>
          </a:xfrm>
        </p:grpSpPr>
        <p:sp>
          <p:nvSpPr>
            <p:cNvPr id="295" name="Google Shape;1095;p65"/>
            <p:cNvSpPr/>
            <p:nvPr/>
          </p:nvSpPr>
          <p:spPr>
            <a:xfrm>
              <a:off x="3986696" y="208649"/>
              <a:ext cx="164644" cy="329211"/>
            </a:xfrm>
            <a:custGeom>
              <a:avLst/>
              <a:gdLst/>
              <a:ahLst/>
              <a:cxnLst/>
              <a:rect l="l" t="t" r="r" b="b"/>
              <a:pathLst>
                <a:path w="2157" h="4313" extrusionOk="0">
                  <a:moveTo>
                    <a:pt x="1" y="1"/>
                  </a:moveTo>
                  <a:cubicBezTo>
                    <a:pt x="1" y="33"/>
                    <a:pt x="1" y="33"/>
                    <a:pt x="1" y="65"/>
                  </a:cubicBezTo>
                  <a:cubicBezTo>
                    <a:pt x="1" y="65"/>
                    <a:pt x="258" y="419"/>
                    <a:pt x="580" y="869"/>
                  </a:cubicBezTo>
                  <a:cubicBezTo>
                    <a:pt x="902" y="1352"/>
                    <a:pt x="1224" y="1867"/>
                    <a:pt x="1481" y="2382"/>
                  </a:cubicBezTo>
                  <a:cubicBezTo>
                    <a:pt x="1835" y="3250"/>
                    <a:pt x="2157" y="4312"/>
                    <a:pt x="2157" y="4312"/>
                  </a:cubicBezTo>
                  <a:cubicBezTo>
                    <a:pt x="1996" y="3637"/>
                    <a:pt x="1803" y="2993"/>
                    <a:pt x="1513" y="2350"/>
                  </a:cubicBezTo>
                  <a:cubicBezTo>
                    <a:pt x="1095" y="1513"/>
                    <a:pt x="612" y="741"/>
                    <a:pt x="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6" name="Google Shape;1096;p65"/>
            <p:cNvSpPr/>
            <p:nvPr/>
          </p:nvSpPr>
          <p:spPr>
            <a:xfrm>
              <a:off x="3984253" y="208649"/>
              <a:ext cx="12365" cy="10915"/>
            </a:xfrm>
            <a:custGeom>
              <a:avLst/>
              <a:gdLst/>
              <a:ahLst/>
              <a:cxnLst/>
              <a:rect l="l" t="t" r="r" b="b"/>
              <a:pathLst>
                <a:path w="162" h="143" extrusionOk="0">
                  <a:moveTo>
                    <a:pt x="129" y="1"/>
                  </a:moveTo>
                  <a:cubicBezTo>
                    <a:pt x="65" y="1"/>
                    <a:pt x="33" y="1"/>
                    <a:pt x="33" y="33"/>
                  </a:cubicBezTo>
                  <a:cubicBezTo>
                    <a:pt x="1" y="65"/>
                    <a:pt x="33" y="129"/>
                    <a:pt x="65" y="129"/>
                  </a:cubicBezTo>
                  <a:cubicBezTo>
                    <a:pt x="75" y="139"/>
                    <a:pt x="84" y="143"/>
                    <a:pt x="93" y="143"/>
                  </a:cubicBezTo>
                  <a:cubicBezTo>
                    <a:pt x="116" y="143"/>
                    <a:pt x="139" y="120"/>
                    <a:pt x="162" y="97"/>
                  </a:cubicBezTo>
                  <a:cubicBezTo>
                    <a:pt x="162" y="65"/>
                    <a:pt x="162" y="1"/>
                    <a:pt x="1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7" name="Google Shape;1097;p65"/>
            <p:cNvSpPr/>
            <p:nvPr/>
          </p:nvSpPr>
          <p:spPr>
            <a:xfrm>
              <a:off x="3986696" y="98732"/>
              <a:ext cx="98313" cy="114953"/>
            </a:xfrm>
            <a:custGeom>
              <a:avLst/>
              <a:gdLst/>
              <a:ahLst/>
              <a:cxnLst/>
              <a:rect l="l" t="t" r="r" b="b"/>
              <a:pathLst>
                <a:path w="1288" h="1506" extrusionOk="0">
                  <a:moveTo>
                    <a:pt x="1244" y="1"/>
                  </a:moveTo>
                  <a:cubicBezTo>
                    <a:pt x="1232" y="1"/>
                    <a:pt x="1224" y="9"/>
                    <a:pt x="1224" y="25"/>
                  </a:cubicBezTo>
                  <a:cubicBezTo>
                    <a:pt x="773" y="443"/>
                    <a:pt x="387" y="926"/>
                    <a:pt x="1" y="1441"/>
                  </a:cubicBezTo>
                  <a:cubicBezTo>
                    <a:pt x="1" y="1473"/>
                    <a:pt x="1" y="1505"/>
                    <a:pt x="1" y="1505"/>
                  </a:cubicBezTo>
                  <a:lnTo>
                    <a:pt x="65" y="1505"/>
                  </a:lnTo>
                  <a:cubicBezTo>
                    <a:pt x="419" y="990"/>
                    <a:pt x="805" y="540"/>
                    <a:pt x="1256" y="89"/>
                  </a:cubicBezTo>
                  <a:cubicBezTo>
                    <a:pt x="1256" y="89"/>
                    <a:pt x="1256" y="57"/>
                    <a:pt x="1256" y="57"/>
                  </a:cubicBezTo>
                  <a:lnTo>
                    <a:pt x="1288" y="25"/>
                  </a:lnTo>
                  <a:cubicBezTo>
                    <a:pt x="1272" y="9"/>
                    <a:pt x="1256" y="1"/>
                    <a:pt x="1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8" name="Google Shape;1098;p65"/>
            <p:cNvSpPr/>
            <p:nvPr/>
          </p:nvSpPr>
          <p:spPr>
            <a:xfrm>
              <a:off x="4008832" y="211702"/>
              <a:ext cx="164644" cy="331043"/>
            </a:xfrm>
            <a:custGeom>
              <a:avLst/>
              <a:gdLst/>
              <a:ahLst/>
              <a:cxnLst/>
              <a:rect l="l" t="t" r="r" b="b"/>
              <a:pathLst>
                <a:path w="2157" h="4337" extrusionOk="0">
                  <a:moveTo>
                    <a:pt x="49" y="1"/>
                  </a:moveTo>
                  <a:cubicBezTo>
                    <a:pt x="41" y="1"/>
                    <a:pt x="33" y="9"/>
                    <a:pt x="33" y="25"/>
                  </a:cubicBezTo>
                  <a:cubicBezTo>
                    <a:pt x="1" y="25"/>
                    <a:pt x="1" y="57"/>
                    <a:pt x="33" y="57"/>
                  </a:cubicBezTo>
                  <a:cubicBezTo>
                    <a:pt x="33" y="57"/>
                    <a:pt x="290" y="411"/>
                    <a:pt x="612" y="862"/>
                  </a:cubicBezTo>
                  <a:cubicBezTo>
                    <a:pt x="934" y="1344"/>
                    <a:pt x="1255" y="1859"/>
                    <a:pt x="1513" y="2406"/>
                  </a:cubicBezTo>
                  <a:cubicBezTo>
                    <a:pt x="1867" y="3243"/>
                    <a:pt x="2156" y="4337"/>
                    <a:pt x="2156" y="4337"/>
                  </a:cubicBezTo>
                  <a:cubicBezTo>
                    <a:pt x="2028" y="3661"/>
                    <a:pt x="1835" y="3017"/>
                    <a:pt x="1545" y="2374"/>
                  </a:cubicBezTo>
                  <a:cubicBezTo>
                    <a:pt x="1127" y="1537"/>
                    <a:pt x="644" y="765"/>
                    <a:pt x="65" y="25"/>
                  </a:cubicBezTo>
                  <a:cubicBezTo>
                    <a:pt x="65" y="9"/>
                    <a:pt x="57" y="1"/>
                    <a:pt x="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299" name="Google Shape;1099;p65"/>
            <p:cNvSpPr/>
            <p:nvPr/>
          </p:nvSpPr>
          <p:spPr>
            <a:xfrm>
              <a:off x="4006389" y="210099"/>
              <a:ext cx="14274" cy="11297"/>
            </a:xfrm>
            <a:custGeom>
              <a:avLst/>
              <a:gdLst/>
              <a:ahLst/>
              <a:cxnLst/>
              <a:rect l="l" t="t" r="r" b="b"/>
              <a:pathLst>
                <a:path w="187" h="148" extrusionOk="0">
                  <a:moveTo>
                    <a:pt x="95" y="1"/>
                  </a:moveTo>
                  <a:cubicBezTo>
                    <a:pt x="65" y="1"/>
                    <a:pt x="33" y="23"/>
                    <a:pt x="33" y="46"/>
                  </a:cubicBezTo>
                  <a:cubicBezTo>
                    <a:pt x="0" y="78"/>
                    <a:pt x="33" y="143"/>
                    <a:pt x="65" y="143"/>
                  </a:cubicBezTo>
                  <a:cubicBezTo>
                    <a:pt x="75" y="146"/>
                    <a:pt x="85" y="148"/>
                    <a:pt x="94" y="148"/>
                  </a:cubicBezTo>
                  <a:cubicBezTo>
                    <a:pt x="167" y="148"/>
                    <a:pt x="186" y="43"/>
                    <a:pt x="129" y="14"/>
                  </a:cubicBezTo>
                  <a:cubicBezTo>
                    <a:pt x="120" y="4"/>
                    <a:pt x="107" y="1"/>
                    <a:pt x="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0" name="Google Shape;1100;p65"/>
            <p:cNvSpPr/>
            <p:nvPr/>
          </p:nvSpPr>
          <p:spPr>
            <a:xfrm>
              <a:off x="4008832" y="103083"/>
              <a:ext cx="98313" cy="115487"/>
            </a:xfrm>
            <a:custGeom>
              <a:avLst/>
              <a:gdLst/>
              <a:ahLst/>
              <a:cxnLst/>
              <a:rect l="l" t="t" r="r" b="b"/>
              <a:pathLst>
                <a:path w="1288" h="1513" extrusionOk="0">
                  <a:moveTo>
                    <a:pt x="1223" y="0"/>
                  </a:moveTo>
                  <a:cubicBezTo>
                    <a:pt x="773" y="451"/>
                    <a:pt x="387" y="933"/>
                    <a:pt x="1" y="1448"/>
                  </a:cubicBezTo>
                  <a:cubicBezTo>
                    <a:pt x="1" y="1480"/>
                    <a:pt x="1" y="1480"/>
                    <a:pt x="33" y="1512"/>
                  </a:cubicBezTo>
                  <a:lnTo>
                    <a:pt x="97" y="1512"/>
                  </a:lnTo>
                  <a:cubicBezTo>
                    <a:pt x="451" y="998"/>
                    <a:pt x="837" y="515"/>
                    <a:pt x="1255" y="97"/>
                  </a:cubicBezTo>
                  <a:cubicBezTo>
                    <a:pt x="1288" y="65"/>
                    <a:pt x="1288" y="65"/>
                    <a:pt x="1255" y="32"/>
                  </a:cubicBezTo>
                  <a:cubicBezTo>
                    <a:pt x="1255" y="32"/>
                    <a:pt x="1288" y="0"/>
                    <a:pt x="12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1" name="Google Shape;1101;p65"/>
            <p:cNvSpPr/>
            <p:nvPr/>
          </p:nvSpPr>
          <p:spPr>
            <a:xfrm>
              <a:off x="4030968" y="204374"/>
              <a:ext cx="164567" cy="331043"/>
            </a:xfrm>
            <a:custGeom>
              <a:avLst/>
              <a:gdLst/>
              <a:ahLst/>
              <a:cxnLst/>
              <a:rect l="l" t="t" r="r" b="b"/>
              <a:pathLst>
                <a:path w="2156" h="4337" extrusionOk="0">
                  <a:moveTo>
                    <a:pt x="48" y="0"/>
                  </a:moveTo>
                  <a:cubicBezTo>
                    <a:pt x="40" y="0"/>
                    <a:pt x="32" y="8"/>
                    <a:pt x="32" y="25"/>
                  </a:cubicBezTo>
                  <a:cubicBezTo>
                    <a:pt x="0" y="25"/>
                    <a:pt x="0" y="57"/>
                    <a:pt x="32" y="57"/>
                  </a:cubicBezTo>
                  <a:cubicBezTo>
                    <a:pt x="32" y="57"/>
                    <a:pt x="290" y="411"/>
                    <a:pt x="579" y="861"/>
                  </a:cubicBezTo>
                  <a:cubicBezTo>
                    <a:pt x="933" y="1344"/>
                    <a:pt x="1223" y="1859"/>
                    <a:pt x="1480" y="2406"/>
                  </a:cubicBezTo>
                  <a:cubicBezTo>
                    <a:pt x="1866" y="3242"/>
                    <a:pt x="2156" y="4336"/>
                    <a:pt x="2156" y="4336"/>
                  </a:cubicBezTo>
                  <a:cubicBezTo>
                    <a:pt x="2027" y="3660"/>
                    <a:pt x="1802" y="2985"/>
                    <a:pt x="1545" y="2341"/>
                  </a:cubicBezTo>
                  <a:cubicBezTo>
                    <a:pt x="1126" y="1537"/>
                    <a:pt x="644" y="732"/>
                    <a:pt x="64" y="25"/>
                  </a:cubicBezTo>
                  <a:cubicBezTo>
                    <a:pt x="64" y="8"/>
                    <a:pt x="56" y="0"/>
                    <a:pt x="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2" name="Google Shape;1102;p65"/>
            <p:cNvSpPr/>
            <p:nvPr/>
          </p:nvSpPr>
          <p:spPr>
            <a:xfrm>
              <a:off x="4028449" y="202771"/>
              <a:ext cx="12365" cy="10915"/>
            </a:xfrm>
            <a:custGeom>
              <a:avLst/>
              <a:gdLst/>
              <a:ahLst/>
              <a:cxnLst/>
              <a:rect l="l" t="t" r="r" b="b"/>
              <a:pathLst>
                <a:path w="162" h="143" extrusionOk="0">
                  <a:moveTo>
                    <a:pt x="81" y="0"/>
                  </a:moveTo>
                  <a:cubicBezTo>
                    <a:pt x="49" y="0"/>
                    <a:pt x="33" y="23"/>
                    <a:pt x="33" y="46"/>
                  </a:cubicBezTo>
                  <a:cubicBezTo>
                    <a:pt x="1" y="78"/>
                    <a:pt x="33" y="110"/>
                    <a:pt x="65" y="142"/>
                  </a:cubicBezTo>
                  <a:cubicBezTo>
                    <a:pt x="97" y="142"/>
                    <a:pt x="130" y="142"/>
                    <a:pt x="162" y="110"/>
                  </a:cubicBezTo>
                  <a:cubicBezTo>
                    <a:pt x="162" y="78"/>
                    <a:pt x="162" y="13"/>
                    <a:pt x="130" y="13"/>
                  </a:cubicBezTo>
                  <a:cubicBezTo>
                    <a:pt x="111" y="4"/>
                    <a:pt x="95" y="0"/>
                    <a:pt x="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3" name="Google Shape;1103;p65"/>
            <p:cNvSpPr/>
            <p:nvPr/>
          </p:nvSpPr>
          <p:spPr>
            <a:xfrm>
              <a:off x="4030968" y="93847"/>
              <a:ext cx="98313" cy="114877"/>
            </a:xfrm>
            <a:custGeom>
              <a:avLst/>
              <a:gdLst/>
              <a:ahLst/>
              <a:cxnLst/>
              <a:rect l="l" t="t" r="r" b="b"/>
              <a:pathLst>
                <a:path w="1288" h="1505" extrusionOk="0">
                  <a:moveTo>
                    <a:pt x="1267" y="1"/>
                  </a:moveTo>
                  <a:cubicBezTo>
                    <a:pt x="1255" y="1"/>
                    <a:pt x="1239" y="9"/>
                    <a:pt x="1223" y="25"/>
                  </a:cubicBezTo>
                  <a:cubicBezTo>
                    <a:pt x="772" y="443"/>
                    <a:pt x="386" y="926"/>
                    <a:pt x="32" y="1440"/>
                  </a:cubicBezTo>
                  <a:cubicBezTo>
                    <a:pt x="0" y="1473"/>
                    <a:pt x="0" y="1473"/>
                    <a:pt x="32" y="1505"/>
                  </a:cubicBezTo>
                  <a:lnTo>
                    <a:pt x="97" y="1505"/>
                  </a:lnTo>
                  <a:cubicBezTo>
                    <a:pt x="451" y="1022"/>
                    <a:pt x="837" y="539"/>
                    <a:pt x="1255" y="121"/>
                  </a:cubicBezTo>
                  <a:cubicBezTo>
                    <a:pt x="1287" y="89"/>
                    <a:pt x="1287" y="89"/>
                    <a:pt x="1255" y="57"/>
                  </a:cubicBezTo>
                  <a:lnTo>
                    <a:pt x="1287" y="25"/>
                  </a:lnTo>
                  <a:cubicBezTo>
                    <a:pt x="1287" y="9"/>
                    <a:pt x="1279" y="1"/>
                    <a:pt x="12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4" name="Google Shape;1104;p65"/>
            <p:cNvSpPr/>
            <p:nvPr/>
          </p:nvSpPr>
          <p:spPr>
            <a:xfrm>
              <a:off x="3937615" y="218496"/>
              <a:ext cx="164644" cy="331654"/>
            </a:xfrm>
            <a:custGeom>
              <a:avLst/>
              <a:gdLst/>
              <a:ahLst/>
              <a:cxnLst/>
              <a:rect l="l" t="t" r="r" b="b"/>
              <a:pathLst>
                <a:path w="2157" h="4345" extrusionOk="0">
                  <a:moveTo>
                    <a:pt x="33" y="0"/>
                  </a:moveTo>
                  <a:cubicBezTo>
                    <a:pt x="0" y="33"/>
                    <a:pt x="0" y="33"/>
                    <a:pt x="33" y="65"/>
                  </a:cubicBezTo>
                  <a:cubicBezTo>
                    <a:pt x="33" y="65"/>
                    <a:pt x="290" y="419"/>
                    <a:pt x="580" y="869"/>
                  </a:cubicBezTo>
                  <a:cubicBezTo>
                    <a:pt x="934" y="1352"/>
                    <a:pt x="1223" y="1867"/>
                    <a:pt x="1481" y="2414"/>
                  </a:cubicBezTo>
                  <a:cubicBezTo>
                    <a:pt x="1867" y="3250"/>
                    <a:pt x="2156" y="4344"/>
                    <a:pt x="2156" y="4344"/>
                  </a:cubicBezTo>
                  <a:cubicBezTo>
                    <a:pt x="2027" y="3636"/>
                    <a:pt x="1802" y="2993"/>
                    <a:pt x="1545" y="2349"/>
                  </a:cubicBezTo>
                  <a:cubicBezTo>
                    <a:pt x="1127" y="1513"/>
                    <a:pt x="644" y="740"/>
                    <a:pt x="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5" name="Google Shape;1105;p65"/>
            <p:cNvSpPr/>
            <p:nvPr/>
          </p:nvSpPr>
          <p:spPr>
            <a:xfrm>
              <a:off x="3940058" y="110411"/>
              <a:ext cx="95870" cy="115487"/>
            </a:xfrm>
            <a:custGeom>
              <a:avLst/>
              <a:gdLst/>
              <a:ahLst/>
              <a:cxnLst/>
              <a:rect l="l" t="t" r="r" b="b"/>
              <a:pathLst>
                <a:path w="1256" h="1513" extrusionOk="0">
                  <a:moveTo>
                    <a:pt x="1223" y="1"/>
                  </a:moveTo>
                  <a:cubicBezTo>
                    <a:pt x="773" y="451"/>
                    <a:pt x="355" y="934"/>
                    <a:pt x="1" y="1449"/>
                  </a:cubicBezTo>
                  <a:cubicBezTo>
                    <a:pt x="1" y="1449"/>
                    <a:pt x="1" y="1481"/>
                    <a:pt x="1" y="1513"/>
                  </a:cubicBezTo>
                  <a:cubicBezTo>
                    <a:pt x="33" y="1513"/>
                    <a:pt x="65" y="1513"/>
                    <a:pt x="65" y="1481"/>
                  </a:cubicBezTo>
                  <a:cubicBezTo>
                    <a:pt x="419" y="998"/>
                    <a:pt x="805" y="515"/>
                    <a:pt x="1223" y="65"/>
                  </a:cubicBezTo>
                  <a:cubicBezTo>
                    <a:pt x="1255" y="65"/>
                    <a:pt x="1255" y="33"/>
                    <a:pt x="1223" y="33"/>
                  </a:cubicBezTo>
                  <a:lnTo>
                    <a:pt x="12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6" name="Google Shape;1106;p65"/>
            <p:cNvSpPr/>
            <p:nvPr/>
          </p:nvSpPr>
          <p:spPr>
            <a:xfrm>
              <a:off x="4102567" y="54918"/>
              <a:ext cx="176475" cy="256087"/>
            </a:xfrm>
            <a:custGeom>
              <a:avLst/>
              <a:gdLst/>
              <a:ahLst/>
              <a:cxnLst/>
              <a:rect l="l" t="t" r="r" b="b"/>
              <a:pathLst>
                <a:path w="2312" h="3355" extrusionOk="0">
                  <a:moveTo>
                    <a:pt x="727" y="1"/>
                  </a:moveTo>
                  <a:cubicBezTo>
                    <a:pt x="462" y="1"/>
                    <a:pt x="1" y="138"/>
                    <a:pt x="188" y="1146"/>
                  </a:cubicBezTo>
                  <a:cubicBezTo>
                    <a:pt x="253" y="1500"/>
                    <a:pt x="381" y="1822"/>
                    <a:pt x="574" y="2111"/>
                  </a:cubicBezTo>
                  <a:cubicBezTo>
                    <a:pt x="928" y="2787"/>
                    <a:pt x="1958" y="3109"/>
                    <a:pt x="2183" y="3270"/>
                  </a:cubicBezTo>
                  <a:cubicBezTo>
                    <a:pt x="2183" y="3270"/>
                    <a:pt x="2247" y="3334"/>
                    <a:pt x="2280" y="3334"/>
                  </a:cubicBezTo>
                  <a:cubicBezTo>
                    <a:pt x="2282" y="3334"/>
                    <a:pt x="2284" y="3335"/>
                    <a:pt x="2286" y="3336"/>
                  </a:cubicBezTo>
                  <a:lnTo>
                    <a:pt x="2286" y="3336"/>
                  </a:lnTo>
                  <a:cubicBezTo>
                    <a:pt x="2283" y="3315"/>
                    <a:pt x="2280" y="3276"/>
                    <a:pt x="2280" y="3205"/>
                  </a:cubicBezTo>
                  <a:cubicBezTo>
                    <a:pt x="2312" y="2723"/>
                    <a:pt x="2280" y="2272"/>
                    <a:pt x="2151" y="1789"/>
                  </a:cubicBezTo>
                  <a:cubicBezTo>
                    <a:pt x="1958" y="953"/>
                    <a:pt x="896" y="20"/>
                    <a:pt x="896" y="20"/>
                  </a:cubicBezTo>
                  <a:cubicBezTo>
                    <a:pt x="896" y="20"/>
                    <a:pt x="825" y="1"/>
                    <a:pt x="727" y="1"/>
                  </a:cubicBezTo>
                  <a:close/>
                  <a:moveTo>
                    <a:pt x="2286" y="3336"/>
                  </a:moveTo>
                  <a:cubicBezTo>
                    <a:pt x="2289" y="3350"/>
                    <a:pt x="2291" y="3354"/>
                    <a:pt x="2293" y="3354"/>
                  </a:cubicBezTo>
                  <a:cubicBezTo>
                    <a:pt x="2295" y="3354"/>
                    <a:pt x="2295" y="3340"/>
                    <a:pt x="2286" y="33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7" name="Google Shape;1107;p65"/>
            <p:cNvSpPr/>
            <p:nvPr/>
          </p:nvSpPr>
          <p:spPr>
            <a:xfrm>
              <a:off x="4224926" y="250402"/>
              <a:ext cx="49233" cy="44271"/>
            </a:xfrm>
            <a:custGeom>
              <a:avLst/>
              <a:gdLst/>
              <a:ahLst/>
              <a:cxnLst/>
              <a:rect l="l" t="t" r="r" b="b"/>
              <a:pathLst>
                <a:path w="645" h="580" extrusionOk="0">
                  <a:moveTo>
                    <a:pt x="644" y="1"/>
                  </a:moveTo>
                  <a:cubicBezTo>
                    <a:pt x="580" y="97"/>
                    <a:pt x="484" y="194"/>
                    <a:pt x="419" y="258"/>
                  </a:cubicBezTo>
                  <a:cubicBezTo>
                    <a:pt x="291" y="355"/>
                    <a:pt x="162" y="419"/>
                    <a:pt x="1" y="451"/>
                  </a:cubicBezTo>
                  <a:lnTo>
                    <a:pt x="323" y="580"/>
                  </a:lnTo>
                  <a:cubicBezTo>
                    <a:pt x="387" y="548"/>
                    <a:pt x="484" y="515"/>
                    <a:pt x="548" y="451"/>
                  </a:cubicBezTo>
                  <a:lnTo>
                    <a:pt x="612" y="387"/>
                  </a:lnTo>
                  <a:cubicBezTo>
                    <a:pt x="644" y="290"/>
                    <a:pt x="644" y="162"/>
                    <a:pt x="6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8" name="Google Shape;1108;p65"/>
            <p:cNvSpPr/>
            <p:nvPr/>
          </p:nvSpPr>
          <p:spPr>
            <a:xfrm>
              <a:off x="4141496" y="122700"/>
              <a:ext cx="100756" cy="105717"/>
            </a:xfrm>
            <a:custGeom>
              <a:avLst/>
              <a:gdLst/>
              <a:ahLst/>
              <a:cxnLst/>
              <a:rect l="l" t="t" r="r" b="b"/>
              <a:pathLst>
                <a:path w="1320" h="1385" extrusionOk="0">
                  <a:moveTo>
                    <a:pt x="1126" y="1"/>
                  </a:moveTo>
                  <a:cubicBezTo>
                    <a:pt x="1094" y="354"/>
                    <a:pt x="933" y="676"/>
                    <a:pt x="676" y="901"/>
                  </a:cubicBezTo>
                  <a:cubicBezTo>
                    <a:pt x="450" y="1062"/>
                    <a:pt x="225" y="1159"/>
                    <a:pt x="0" y="1159"/>
                  </a:cubicBezTo>
                  <a:lnTo>
                    <a:pt x="32" y="1255"/>
                  </a:lnTo>
                  <a:cubicBezTo>
                    <a:pt x="64" y="1288"/>
                    <a:pt x="97" y="1352"/>
                    <a:pt x="129" y="1384"/>
                  </a:cubicBezTo>
                  <a:cubicBezTo>
                    <a:pt x="386" y="1352"/>
                    <a:pt x="611" y="1255"/>
                    <a:pt x="804" y="1095"/>
                  </a:cubicBezTo>
                  <a:cubicBezTo>
                    <a:pt x="1062" y="901"/>
                    <a:pt x="1255" y="612"/>
                    <a:pt x="1319" y="290"/>
                  </a:cubicBezTo>
                  <a:cubicBezTo>
                    <a:pt x="1255" y="194"/>
                    <a:pt x="1190" y="97"/>
                    <a:pt x="1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09" name="Google Shape;1109;p65"/>
            <p:cNvSpPr/>
            <p:nvPr/>
          </p:nvSpPr>
          <p:spPr>
            <a:xfrm>
              <a:off x="4119360" y="83389"/>
              <a:ext cx="90909" cy="95870"/>
            </a:xfrm>
            <a:custGeom>
              <a:avLst/>
              <a:gdLst/>
              <a:ahLst/>
              <a:cxnLst/>
              <a:rect l="l" t="t" r="r" b="b"/>
              <a:pathLst>
                <a:path w="1191" h="1256" extrusionOk="0">
                  <a:moveTo>
                    <a:pt x="998" y="1"/>
                  </a:moveTo>
                  <a:cubicBezTo>
                    <a:pt x="934" y="323"/>
                    <a:pt x="805" y="580"/>
                    <a:pt x="547" y="773"/>
                  </a:cubicBezTo>
                  <a:cubicBezTo>
                    <a:pt x="387" y="902"/>
                    <a:pt x="193" y="998"/>
                    <a:pt x="0" y="1030"/>
                  </a:cubicBezTo>
                  <a:cubicBezTo>
                    <a:pt x="0" y="1095"/>
                    <a:pt x="33" y="1159"/>
                    <a:pt x="97" y="1256"/>
                  </a:cubicBezTo>
                  <a:cubicBezTo>
                    <a:pt x="322" y="1223"/>
                    <a:pt x="515" y="1127"/>
                    <a:pt x="708" y="998"/>
                  </a:cubicBezTo>
                  <a:cubicBezTo>
                    <a:pt x="934" y="805"/>
                    <a:pt x="1127" y="516"/>
                    <a:pt x="1191" y="226"/>
                  </a:cubicBezTo>
                  <a:lnTo>
                    <a:pt x="9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0" name="Google Shape;1110;p65"/>
            <p:cNvSpPr/>
            <p:nvPr/>
          </p:nvSpPr>
          <p:spPr>
            <a:xfrm>
              <a:off x="4180730" y="181628"/>
              <a:ext cx="88543" cy="90985"/>
            </a:xfrm>
            <a:custGeom>
              <a:avLst/>
              <a:gdLst/>
              <a:ahLst/>
              <a:cxnLst/>
              <a:rect l="l" t="t" r="r" b="b"/>
              <a:pathLst>
                <a:path w="1160" h="1192" extrusionOk="0">
                  <a:moveTo>
                    <a:pt x="1063" y="1"/>
                  </a:moveTo>
                  <a:cubicBezTo>
                    <a:pt x="966" y="516"/>
                    <a:pt x="548" y="934"/>
                    <a:pt x="1" y="998"/>
                  </a:cubicBezTo>
                  <a:cubicBezTo>
                    <a:pt x="97" y="1063"/>
                    <a:pt x="194" y="1127"/>
                    <a:pt x="290" y="1191"/>
                  </a:cubicBezTo>
                  <a:cubicBezTo>
                    <a:pt x="451" y="1127"/>
                    <a:pt x="612" y="1030"/>
                    <a:pt x="773" y="934"/>
                  </a:cubicBezTo>
                  <a:cubicBezTo>
                    <a:pt x="934" y="805"/>
                    <a:pt x="1063" y="644"/>
                    <a:pt x="1159" y="451"/>
                  </a:cubicBezTo>
                  <a:cubicBezTo>
                    <a:pt x="1159" y="355"/>
                    <a:pt x="1127" y="258"/>
                    <a:pt x="1095" y="129"/>
                  </a:cubicBezTo>
                  <a:cubicBezTo>
                    <a:pt x="1063" y="33"/>
                    <a:pt x="1063" y="33"/>
                    <a:pt x="10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1" name="Google Shape;1111;p65"/>
            <p:cNvSpPr/>
            <p:nvPr/>
          </p:nvSpPr>
          <p:spPr>
            <a:xfrm>
              <a:off x="4124245" y="-267810"/>
              <a:ext cx="68850" cy="351347"/>
            </a:xfrm>
            <a:custGeom>
              <a:avLst/>
              <a:gdLst/>
              <a:ahLst/>
              <a:cxnLst/>
              <a:rect l="l" t="t" r="r" b="b"/>
              <a:pathLst>
                <a:path w="902" h="4603" extrusionOk="0">
                  <a:moveTo>
                    <a:pt x="870" y="1"/>
                  </a:moveTo>
                  <a:cubicBezTo>
                    <a:pt x="837" y="1"/>
                    <a:pt x="290" y="515"/>
                    <a:pt x="97" y="1738"/>
                  </a:cubicBezTo>
                  <a:cubicBezTo>
                    <a:pt x="1" y="2671"/>
                    <a:pt x="1" y="3636"/>
                    <a:pt x="162" y="4570"/>
                  </a:cubicBezTo>
                  <a:cubicBezTo>
                    <a:pt x="162" y="4570"/>
                    <a:pt x="182" y="4603"/>
                    <a:pt x="231" y="4603"/>
                  </a:cubicBezTo>
                  <a:cubicBezTo>
                    <a:pt x="289" y="4603"/>
                    <a:pt x="390" y="4555"/>
                    <a:pt x="548" y="4344"/>
                  </a:cubicBezTo>
                  <a:cubicBezTo>
                    <a:pt x="741" y="3315"/>
                    <a:pt x="870" y="2253"/>
                    <a:pt x="902" y="1191"/>
                  </a:cubicBezTo>
                  <a:cubicBezTo>
                    <a:pt x="902" y="33"/>
                    <a:pt x="902" y="1"/>
                    <a:pt x="8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2" name="Google Shape;1112;p65"/>
            <p:cNvSpPr/>
            <p:nvPr/>
          </p:nvSpPr>
          <p:spPr>
            <a:xfrm>
              <a:off x="4129206" y="-235904"/>
              <a:ext cx="184261" cy="311579"/>
            </a:xfrm>
            <a:custGeom>
              <a:avLst/>
              <a:gdLst/>
              <a:ahLst/>
              <a:cxnLst/>
              <a:rect l="l" t="t" r="r" b="b"/>
              <a:pathLst>
                <a:path w="2414" h="4082" extrusionOk="0">
                  <a:moveTo>
                    <a:pt x="2381" y="1"/>
                  </a:moveTo>
                  <a:cubicBezTo>
                    <a:pt x="2317" y="1"/>
                    <a:pt x="1609" y="291"/>
                    <a:pt x="998" y="1352"/>
                  </a:cubicBezTo>
                  <a:cubicBezTo>
                    <a:pt x="547" y="2189"/>
                    <a:pt x="225" y="3058"/>
                    <a:pt x="0" y="3991"/>
                  </a:cubicBezTo>
                  <a:cubicBezTo>
                    <a:pt x="0" y="3991"/>
                    <a:pt x="13" y="4082"/>
                    <a:pt x="139" y="4082"/>
                  </a:cubicBezTo>
                  <a:cubicBezTo>
                    <a:pt x="210" y="4082"/>
                    <a:pt x="319" y="4052"/>
                    <a:pt x="483" y="3959"/>
                  </a:cubicBezTo>
                  <a:cubicBezTo>
                    <a:pt x="1030" y="3058"/>
                    <a:pt x="1545" y="2125"/>
                    <a:pt x="1963" y="1127"/>
                  </a:cubicBezTo>
                  <a:cubicBezTo>
                    <a:pt x="2381" y="65"/>
                    <a:pt x="2413" y="33"/>
                    <a:pt x="23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3" name="Google Shape;1113;p65"/>
            <p:cNvSpPr/>
            <p:nvPr/>
          </p:nvSpPr>
          <p:spPr>
            <a:xfrm>
              <a:off x="4134092" y="-57518"/>
              <a:ext cx="346386" cy="126250"/>
            </a:xfrm>
            <a:custGeom>
              <a:avLst/>
              <a:gdLst/>
              <a:ahLst/>
              <a:cxnLst/>
              <a:rect l="l" t="t" r="r" b="b"/>
              <a:pathLst>
                <a:path w="4538" h="1654" extrusionOk="0">
                  <a:moveTo>
                    <a:pt x="3565" y="0"/>
                  </a:moveTo>
                  <a:cubicBezTo>
                    <a:pt x="3227" y="0"/>
                    <a:pt x="2892" y="57"/>
                    <a:pt x="2575" y="174"/>
                  </a:cubicBezTo>
                  <a:cubicBezTo>
                    <a:pt x="1706" y="463"/>
                    <a:pt x="869" y="881"/>
                    <a:pt x="97" y="1364"/>
                  </a:cubicBezTo>
                  <a:cubicBezTo>
                    <a:pt x="97" y="1364"/>
                    <a:pt x="0" y="1557"/>
                    <a:pt x="515" y="1654"/>
                  </a:cubicBezTo>
                  <a:cubicBezTo>
                    <a:pt x="1513" y="1396"/>
                    <a:pt x="2510" y="1075"/>
                    <a:pt x="3475" y="688"/>
                  </a:cubicBezTo>
                  <a:cubicBezTo>
                    <a:pt x="4473" y="206"/>
                    <a:pt x="4537" y="174"/>
                    <a:pt x="4505" y="141"/>
                  </a:cubicBezTo>
                  <a:cubicBezTo>
                    <a:pt x="4196" y="49"/>
                    <a:pt x="3879" y="0"/>
                    <a:pt x="35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4" name="Google Shape;1114;p65"/>
            <p:cNvSpPr/>
            <p:nvPr/>
          </p:nvSpPr>
          <p:spPr>
            <a:xfrm>
              <a:off x="4136534" y="14386"/>
              <a:ext cx="361117" cy="60530"/>
            </a:xfrm>
            <a:custGeom>
              <a:avLst/>
              <a:gdLst/>
              <a:ahLst/>
              <a:cxnLst/>
              <a:rect l="l" t="t" r="r" b="b"/>
              <a:pathLst>
                <a:path w="4731" h="793" extrusionOk="0">
                  <a:moveTo>
                    <a:pt x="2986" y="1"/>
                  </a:moveTo>
                  <a:cubicBezTo>
                    <a:pt x="2946" y="1"/>
                    <a:pt x="2905" y="2"/>
                    <a:pt x="2864" y="4"/>
                  </a:cubicBezTo>
                  <a:cubicBezTo>
                    <a:pt x="1931" y="4"/>
                    <a:pt x="1030" y="133"/>
                    <a:pt x="129" y="390"/>
                  </a:cubicBezTo>
                  <a:cubicBezTo>
                    <a:pt x="129" y="390"/>
                    <a:pt x="1" y="519"/>
                    <a:pt x="451" y="744"/>
                  </a:cubicBezTo>
                  <a:cubicBezTo>
                    <a:pt x="966" y="776"/>
                    <a:pt x="1481" y="792"/>
                    <a:pt x="1996" y="792"/>
                  </a:cubicBezTo>
                  <a:cubicBezTo>
                    <a:pt x="2510" y="792"/>
                    <a:pt x="3025" y="776"/>
                    <a:pt x="3540" y="744"/>
                  </a:cubicBezTo>
                  <a:cubicBezTo>
                    <a:pt x="4666" y="615"/>
                    <a:pt x="4730" y="615"/>
                    <a:pt x="4698" y="583"/>
                  </a:cubicBezTo>
                  <a:cubicBezTo>
                    <a:pt x="4186" y="221"/>
                    <a:pt x="3589" y="1"/>
                    <a:pt x="29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5" name="Google Shape;1115;p65"/>
            <p:cNvSpPr/>
            <p:nvPr/>
          </p:nvSpPr>
          <p:spPr>
            <a:xfrm>
              <a:off x="4067760" y="112853"/>
              <a:ext cx="49233" cy="66407"/>
            </a:xfrm>
            <a:custGeom>
              <a:avLst/>
              <a:gdLst/>
              <a:ahLst/>
              <a:cxnLst/>
              <a:rect l="l" t="t" r="r" b="b"/>
              <a:pathLst>
                <a:path w="645" h="870" extrusionOk="0">
                  <a:moveTo>
                    <a:pt x="65" y="1"/>
                  </a:moveTo>
                  <a:cubicBezTo>
                    <a:pt x="33" y="33"/>
                    <a:pt x="1" y="65"/>
                    <a:pt x="33" y="97"/>
                  </a:cubicBezTo>
                  <a:cubicBezTo>
                    <a:pt x="162" y="355"/>
                    <a:pt x="322" y="612"/>
                    <a:pt x="548" y="870"/>
                  </a:cubicBezTo>
                  <a:lnTo>
                    <a:pt x="580" y="870"/>
                  </a:lnTo>
                  <a:cubicBezTo>
                    <a:pt x="580" y="870"/>
                    <a:pt x="612" y="870"/>
                    <a:pt x="644" y="837"/>
                  </a:cubicBezTo>
                  <a:cubicBezTo>
                    <a:pt x="644" y="805"/>
                    <a:pt x="644" y="773"/>
                    <a:pt x="644" y="773"/>
                  </a:cubicBezTo>
                  <a:cubicBezTo>
                    <a:pt x="419" y="548"/>
                    <a:pt x="258" y="290"/>
                    <a:pt x="129" y="33"/>
                  </a:cubicBezTo>
                  <a:cubicBezTo>
                    <a:pt x="129" y="1"/>
                    <a:pt x="97" y="1"/>
                    <a:pt x="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6" name="Google Shape;1116;p65"/>
            <p:cNvSpPr/>
            <p:nvPr/>
          </p:nvSpPr>
          <p:spPr>
            <a:xfrm>
              <a:off x="4094781" y="115372"/>
              <a:ext cx="56561" cy="56561"/>
            </a:xfrm>
            <a:custGeom>
              <a:avLst/>
              <a:gdLst/>
              <a:ahLst/>
              <a:cxnLst/>
              <a:rect l="l" t="t" r="r" b="b"/>
              <a:pathLst>
                <a:path w="741" h="741" extrusionOk="0">
                  <a:moveTo>
                    <a:pt x="33" y="0"/>
                  </a:moveTo>
                  <a:cubicBezTo>
                    <a:pt x="1" y="32"/>
                    <a:pt x="1" y="64"/>
                    <a:pt x="33" y="97"/>
                  </a:cubicBezTo>
                  <a:cubicBezTo>
                    <a:pt x="226" y="354"/>
                    <a:pt x="451" y="547"/>
                    <a:pt x="676" y="740"/>
                  </a:cubicBezTo>
                  <a:lnTo>
                    <a:pt x="709" y="740"/>
                  </a:lnTo>
                  <a:cubicBezTo>
                    <a:pt x="709" y="740"/>
                    <a:pt x="741" y="740"/>
                    <a:pt x="741" y="708"/>
                  </a:cubicBezTo>
                  <a:cubicBezTo>
                    <a:pt x="741" y="708"/>
                    <a:pt x="741" y="676"/>
                    <a:pt x="741" y="644"/>
                  </a:cubicBezTo>
                  <a:cubicBezTo>
                    <a:pt x="483" y="483"/>
                    <a:pt x="290" y="257"/>
                    <a:pt x="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7" name="Google Shape;1117;p65"/>
            <p:cNvSpPr/>
            <p:nvPr/>
          </p:nvSpPr>
          <p:spPr>
            <a:xfrm>
              <a:off x="4141496" y="159568"/>
              <a:ext cx="14808" cy="14808"/>
            </a:xfrm>
            <a:custGeom>
              <a:avLst/>
              <a:gdLst/>
              <a:ahLst/>
              <a:cxnLst/>
              <a:rect l="l" t="t" r="r" b="b"/>
              <a:pathLst>
                <a:path w="194" h="194" extrusionOk="0">
                  <a:moveTo>
                    <a:pt x="97" y="0"/>
                  </a:moveTo>
                  <a:cubicBezTo>
                    <a:pt x="64" y="0"/>
                    <a:pt x="0" y="32"/>
                    <a:pt x="0" y="97"/>
                  </a:cubicBezTo>
                  <a:cubicBezTo>
                    <a:pt x="0" y="129"/>
                    <a:pt x="32" y="193"/>
                    <a:pt x="97" y="193"/>
                  </a:cubicBezTo>
                  <a:cubicBezTo>
                    <a:pt x="129" y="193"/>
                    <a:pt x="161" y="161"/>
                    <a:pt x="193" y="129"/>
                  </a:cubicBezTo>
                  <a:cubicBezTo>
                    <a:pt x="193" y="65"/>
                    <a:pt x="161" y="32"/>
                    <a:pt x="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8" name="Google Shape;1118;p65"/>
            <p:cNvSpPr/>
            <p:nvPr/>
          </p:nvSpPr>
          <p:spPr>
            <a:xfrm>
              <a:off x="4058676" y="164453"/>
              <a:ext cx="97626" cy="136173"/>
            </a:xfrm>
            <a:custGeom>
              <a:avLst/>
              <a:gdLst/>
              <a:ahLst/>
              <a:cxnLst/>
              <a:rect l="l" t="t" r="r" b="b"/>
              <a:pathLst>
                <a:path w="1279" h="1784" extrusionOk="0">
                  <a:moveTo>
                    <a:pt x="1182" y="1"/>
                  </a:moveTo>
                  <a:cubicBezTo>
                    <a:pt x="763" y="548"/>
                    <a:pt x="377" y="1127"/>
                    <a:pt x="23" y="1738"/>
                  </a:cubicBezTo>
                  <a:cubicBezTo>
                    <a:pt x="0" y="1761"/>
                    <a:pt x="58" y="1784"/>
                    <a:pt x="94" y="1784"/>
                  </a:cubicBezTo>
                  <a:cubicBezTo>
                    <a:pt x="109" y="1784"/>
                    <a:pt x="120" y="1780"/>
                    <a:pt x="120" y="1770"/>
                  </a:cubicBezTo>
                  <a:cubicBezTo>
                    <a:pt x="441" y="1159"/>
                    <a:pt x="828" y="580"/>
                    <a:pt x="1246" y="65"/>
                  </a:cubicBezTo>
                  <a:cubicBezTo>
                    <a:pt x="1278" y="33"/>
                    <a:pt x="1278" y="33"/>
                    <a:pt x="1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19" name="Google Shape;1119;p65"/>
            <p:cNvSpPr/>
            <p:nvPr/>
          </p:nvSpPr>
          <p:spPr>
            <a:xfrm>
              <a:off x="4057989" y="290323"/>
              <a:ext cx="12289" cy="11144"/>
            </a:xfrm>
            <a:custGeom>
              <a:avLst/>
              <a:gdLst/>
              <a:ahLst/>
              <a:cxnLst/>
              <a:rect l="l" t="t" r="r" b="b"/>
              <a:pathLst>
                <a:path w="161" h="146" extrusionOk="0">
                  <a:moveTo>
                    <a:pt x="80" y="1"/>
                  </a:moveTo>
                  <a:cubicBezTo>
                    <a:pt x="64" y="1"/>
                    <a:pt x="48" y="9"/>
                    <a:pt x="32" y="25"/>
                  </a:cubicBezTo>
                  <a:cubicBezTo>
                    <a:pt x="0" y="25"/>
                    <a:pt x="0" y="89"/>
                    <a:pt x="32" y="121"/>
                  </a:cubicBezTo>
                  <a:cubicBezTo>
                    <a:pt x="48" y="137"/>
                    <a:pt x="64" y="145"/>
                    <a:pt x="80" y="145"/>
                  </a:cubicBezTo>
                  <a:cubicBezTo>
                    <a:pt x="97" y="145"/>
                    <a:pt x="113" y="137"/>
                    <a:pt x="129" y="121"/>
                  </a:cubicBezTo>
                  <a:cubicBezTo>
                    <a:pt x="161" y="89"/>
                    <a:pt x="161" y="25"/>
                    <a:pt x="129" y="25"/>
                  </a:cubicBezTo>
                  <a:cubicBezTo>
                    <a:pt x="113" y="9"/>
                    <a:pt x="97" y="1"/>
                    <a:pt x="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0" name="Google Shape;1120;p65"/>
            <p:cNvSpPr/>
            <p:nvPr/>
          </p:nvSpPr>
          <p:spPr>
            <a:xfrm>
              <a:off x="4060432" y="290323"/>
              <a:ext cx="250591" cy="321197"/>
            </a:xfrm>
            <a:custGeom>
              <a:avLst/>
              <a:gdLst/>
              <a:ahLst/>
              <a:cxnLst/>
              <a:rect l="l" t="t" r="r" b="b"/>
              <a:pathLst>
                <a:path w="3283" h="4208" extrusionOk="0">
                  <a:moveTo>
                    <a:pt x="20" y="1"/>
                  </a:moveTo>
                  <a:cubicBezTo>
                    <a:pt x="8" y="1"/>
                    <a:pt x="0" y="9"/>
                    <a:pt x="0" y="25"/>
                  </a:cubicBezTo>
                  <a:cubicBezTo>
                    <a:pt x="0" y="25"/>
                    <a:pt x="0" y="57"/>
                    <a:pt x="0" y="57"/>
                  </a:cubicBezTo>
                  <a:cubicBezTo>
                    <a:pt x="0" y="57"/>
                    <a:pt x="386" y="411"/>
                    <a:pt x="805" y="797"/>
                  </a:cubicBezTo>
                  <a:cubicBezTo>
                    <a:pt x="1287" y="1247"/>
                    <a:pt x="1738" y="1730"/>
                    <a:pt x="2124" y="2277"/>
                  </a:cubicBezTo>
                  <a:cubicBezTo>
                    <a:pt x="2735" y="3114"/>
                    <a:pt x="3282" y="4207"/>
                    <a:pt x="3282" y="4207"/>
                  </a:cubicBezTo>
                  <a:cubicBezTo>
                    <a:pt x="2993" y="3532"/>
                    <a:pt x="2606" y="2856"/>
                    <a:pt x="2188" y="2245"/>
                  </a:cubicBezTo>
                  <a:cubicBezTo>
                    <a:pt x="1545" y="1440"/>
                    <a:pt x="837" y="700"/>
                    <a:pt x="65" y="25"/>
                  </a:cubicBezTo>
                  <a:cubicBezTo>
                    <a:pt x="48" y="9"/>
                    <a:pt x="32" y="1"/>
                    <a:pt x="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1" name="Google Shape;1121;p65"/>
            <p:cNvSpPr/>
            <p:nvPr/>
          </p:nvSpPr>
          <p:spPr>
            <a:xfrm>
              <a:off x="4119360" y="115983"/>
              <a:ext cx="63888" cy="50988"/>
            </a:xfrm>
            <a:custGeom>
              <a:avLst/>
              <a:gdLst/>
              <a:ahLst/>
              <a:cxnLst/>
              <a:rect l="l" t="t" r="r" b="b"/>
              <a:pathLst>
                <a:path w="837" h="668" extrusionOk="0">
                  <a:moveTo>
                    <a:pt x="77" y="0"/>
                  </a:moveTo>
                  <a:cubicBezTo>
                    <a:pt x="65" y="0"/>
                    <a:pt x="49" y="8"/>
                    <a:pt x="33" y="24"/>
                  </a:cubicBezTo>
                  <a:cubicBezTo>
                    <a:pt x="0" y="24"/>
                    <a:pt x="0" y="56"/>
                    <a:pt x="33" y="89"/>
                  </a:cubicBezTo>
                  <a:cubicBezTo>
                    <a:pt x="258" y="314"/>
                    <a:pt x="483" y="507"/>
                    <a:pt x="773" y="668"/>
                  </a:cubicBezTo>
                  <a:cubicBezTo>
                    <a:pt x="805" y="668"/>
                    <a:pt x="805" y="668"/>
                    <a:pt x="837" y="636"/>
                  </a:cubicBezTo>
                  <a:cubicBezTo>
                    <a:pt x="837" y="603"/>
                    <a:pt x="837" y="571"/>
                    <a:pt x="805" y="571"/>
                  </a:cubicBezTo>
                  <a:cubicBezTo>
                    <a:pt x="547" y="410"/>
                    <a:pt x="322" y="217"/>
                    <a:pt x="97" y="24"/>
                  </a:cubicBezTo>
                  <a:cubicBezTo>
                    <a:pt x="97" y="8"/>
                    <a:pt x="89" y="0"/>
                    <a:pt x="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2" name="Google Shape;1122;p65"/>
            <p:cNvSpPr/>
            <p:nvPr/>
          </p:nvSpPr>
          <p:spPr>
            <a:xfrm>
              <a:off x="4170960" y="154606"/>
              <a:ext cx="14808" cy="14808"/>
            </a:xfrm>
            <a:custGeom>
              <a:avLst/>
              <a:gdLst/>
              <a:ahLst/>
              <a:cxnLst/>
              <a:rect l="l" t="t" r="r" b="b"/>
              <a:pathLst>
                <a:path w="194" h="194" extrusionOk="0">
                  <a:moveTo>
                    <a:pt x="97" y="1"/>
                  </a:moveTo>
                  <a:cubicBezTo>
                    <a:pt x="32" y="1"/>
                    <a:pt x="0" y="33"/>
                    <a:pt x="0" y="97"/>
                  </a:cubicBezTo>
                  <a:cubicBezTo>
                    <a:pt x="0" y="130"/>
                    <a:pt x="32" y="162"/>
                    <a:pt x="97" y="194"/>
                  </a:cubicBezTo>
                  <a:cubicBezTo>
                    <a:pt x="129" y="194"/>
                    <a:pt x="193" y="130"/>
                    <a:pt x="193" y="97"/>
                  </a:cubicBezTo>
                  <a:cubicBezTo>
                    <a:pt x="193" y="33"/>
                    <a:pt x="129" y="1"/>
                    <a:pt x="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3" name="Google Shape;1123;p65"/>
            <p:cNvSpPr/>
            <p:nvPr/>
          </p:nvSpPr>
          <p:spPr>
            <a:xfrm>
              <a:off x="4107070" y="157125"/>
              <a:ext cx="78696" cy="147393"/>
            </a:xfrm>
            <a:custGeom>
              <a:avLst/>
              <a:gdLst/>
              <a:ahLst/>
              <a:cxnLst/>
              <a:rect l="l" t="t" r="r" b="b"/>
              <a:pathLst>
                <a:path w="1031" h="1931" extrusionOk="0">
                  <a:moveTo>
                    <a:pt x="934" y="0"/>
                  </a:moveTo>
                  <a:cubicBezTo>
                    <a:pt x="580" y="611"/>
                    <a:pt x="258" y="1223"/>
                    <a:pt x="33" y="1866"/>
                  </a:cubicBezTo>
                  <a:cubicBezTo>
                    <a:pt x="1" y="1898"/>
                    <a:pt x="33" y="1898"/>
                    <a:pt x="65" y="1931"/>
                  </a:cubicBezTo>
                  <a:cubicBezTo>
                    <a:pt x="97" y="1931"/>
                    <a:pt x="97" y="1898"/>
                    <a:pt x="129" y="1898"/>
                  </a:cubicBezTo>
                  <a:cubicBezTo>
                    <a:pt x="354" y="1255"/>
                    <a:pt x="644" y="644"/>
                    <a:pt x="998" y="64"/>
                  </a:cubicBezTo>
                  <a:cubicBezTo>
                    <a:pt x="1030" y="64"/>
                    <a:pt x="1030" y="32"/>
                    <a:pt x="998" y="32"/>
                  </a:cubicBezTo>
                  <a:cubicBezTo>
                    <a:pt x="998" y="0"/>
                    <a:pt x="998" y="0"/>
                    <a:pt x="9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4" name="Google Shape;1124;p65"/>
            <p:cNvSpPr/>
            <p:nvPr/>
          </p:nvSpPr>
          <p:spPr>
            <a:xfrm>
              <a:off x="4103406" y="292766"/>
              <a:ext cx="16029" cy="5648"/>
            </a:xfrm>
            <a:custGeom>
              <a:avLst/>
              <a:gdLst/>
              <a:ahLst/>
              <a:cxnLst/>
              <a:rect l="l" t="t" r="r" b="b"/>
              <a:pathLst>
                <a:path w="210" h="74" extrusionOk="0">
                  <a:moveTo>
                    <a:pt x="113" y="1"/>
                  </a:moveTo>
                  <a:cubicBezTo>
                    <a:pt x="89" y="1"/>
                    <a:pt x="65" y="9"/>
                    <a:pt x="49" y="25"/>
                  </a:cubicBezTo>
                  <a:cubicBezTo>
                    <a:pt x="0" y="57"/>
                    <a:pt x="49" y="73"/>
                    <a:pt x="101" y="73"/>
                  </a:cubicBezTo>
                  <a:cubicBezTo>
                    <a:pt x="153" y="73"/>
                    <a:pt x="209" y="57"/>
                    <a:pt x="177" y="25"/>
                  </a:cubicBezTo>
                  <a:cubicBezTo>
                    <a:pt x="161" y="9"/>
                    <a:pt x="13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5" name="Google Shape;1125;p65"/>
            <p:cNvSpPr/>
            <p:nvPr/>
          </p:nvSpPr>
          <p:spPr>
            <a:xfrm>
              <a:off x="4107070" y="294598"/>
              <a:ext cx="287459" cy="287459"/>
            </a:xfrm>
            <a:custGeom>
              <a:avLst/>
              <a:gdLst/>
              <a:ahLst/>
              <a:cxnLst/>
              <a:rect l="l" t="t" r="r" b="b"/>
              <a:pathLst>
                <a:path w="3766" h="3766" extrusionOk="0">
                  <a:moveTo>
                    <a:pt x="1" y="1"/>
                  </a:moveTo>
                  <a:cubicBezTo>
                    <a:pt x="1" y="33"/>
                    <a:pt x="1" y="33"/>
                    <a:pt x="1" y="65"/>
                  </a:cubicBezTo>
                  <a:cubicBezTo>
                    <a:pt x="1" y="65"/>
                    <a:pt x="387" y="323"/>
                    <a:pt x="869" y="677"/>
                  </a:cubicBezTo>
                  <a:cubicBezTo>
                    <a:pt x="1416" y="1063"/>
                    <a:pt x="1931" y="1513"/>
                    <a:pt x="2382" y="1996"/>
                  </a:cubicBezTo>
                  <a:cubicBezTo>
                    <a:pt x="3057" y="2736"/>
                    <a:pt x="3765" y="3765"/>
                    <a:pt x="3765" y="3765"/>
                  </a:cubicBezTo>
                  <a:cubicBezTo>
                    <a:pt x="3379" y="3122"/>
                    <a:pt x="2929" y="2511"/>
                    <a:pt x="2446" y="1931"/>
                  </a:cubicBezTo>
                  <a:cubicBezTo>
                    <a:pt x="1706" y="1224"/>
                    <a:pt x="901" y="580"/>
                    <a:pt x="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6" name="Google Shape;1126;p65"/>
            <p:cNvSpPr/>
            <p:nvPr/>
          </p:nvSpPr>
          <p:spPr>
            <a:xfrm>
              <a:off x="4104628" y="165980"/>
              <a:ext cx="14808" cy="13281"/>
            </a:xfrm>
            <a:custGeom>
              <a:avLst/>
              <a:gdLst/>
              <a:ahLst/>
              <a:cxnLst/>
              <a:rect l="l" t="t" r="r" b="b"/>
              <a:pathLst>
                <a:path w="194" h="174" extrusionOk="0">
                  <a:moveTo>
                    <a:pt x="84" y="0"/>
                  </a:moveTo>
                  <a:cubicBezTo>
                    <a:pt x="47" y="0"/>
                    <a:pt x="24" y="30"/>
                    <a:pt x="0" y="77"/>
                  </a:cubicBezTo>
                  <a:cubicBezTo>
                    <a:pt x="0" y="109"/>
                    <a:pt x="33" y="174"/>
                    <a:pt x="65" y="174"/>
                  </a:cubicBezTo>
                  <a:cubicBezTo>
                    <a:pt x="97" y="174"/>
                    <a:pt x="161" y="174"/>
                    <a:pt x="161" y="109"/>
                  </a:cubicBezTo>
                  <a:cubicBezTo>
                    <a:pt x="193" y="77"/>
                    <a:pt x="161" y="13"/>
                    <a:pt x="129" y="13"/>
                  </a:cubicBezTo>
                  <a:cubicBezTo>
                    <a:pt x="112" y="4"/>
                    <a:pt x="97" y="0"/>
                    <a:pt x="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7" name="Google Shape;1127;p65"/>
            <p:cNvSpPr/>
            <p:nvPr/>
          </p:nvSpPr>
          <p:spPr>
            <a:xfrm>
              <a:off x="4001504" y="167506"/>
              <a:ext cx="117930" cy="119838"/>
            </a:xfrm>
            <a:custGeom>
              <a:avLst/>
              <a:gdLst/>
              <a:ahLst/>
              <a:cxnLst/>
              <a:rect l="l" t="t" r="r" b="b"/>
              <a:pathLst>
                <a:path w="1545" h="1570" extrusionOk="0">
                  <a:moveTo>
                    <a:pt x="1524" y="1"/>
                  </a:moveTo>
                  <a:cubicBezTo>
                    <a:pt x="1512" y="1"/>
                    <a:pt x="1496" y="9"/>
                    <a:pt x="1480" y="25"/>
                  </a:cubicBezTo>
                  <a:cubicBezTo>
                    <a:pt x="965" y="475"/>
                    <a:pt x="483" y="958"/>
                    <a:pt x="32" y="1505"/>
                  </a:cubicBezTo>
                  <a:cubicBezTo>
                    <a:pt x="0" y="1505"/>
                    <a:pt x="0" y="1537"/>
                    <a:pt x="32" y="1569"/>
                  </a:cubicBezTo>
                  <a:lnTo>
                    <a:pt x="97" y="1569"/>
                  </a:lnTo>
                  <a:cubicBezTo>
                    <a:pt x="547" y="1022"/>
                    <a:pt x="997" y="540"/>
                    <a:pt x="1544" y="121"/>
                  </a:cubicBezTo>
                  <a:cubicBezTo>
                    <a:pt x="1544" y="89"/>
                    <a:pt x="1544" y="57"/>
                    <a:pt x="1544" y="57"/>
                  </a:cubicBezTo>
                  <a:lnTo>
                    <a:pt x="1544" y="25"/>
                  </a:lnTo>
                  <a:cubicBezTo>
                    <a:pt x="1544" y="9"/>
                    <a:pt x="1536" y="1"/>
                    <a:pt x="1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8" name="Google Shape;1128;p65"/>
            <p:cNvSpPr/>
            <p:nvPr/>
          </p:nvSpPr>
          <p:spPr>
            <a:xfrm>
              <a:off x="3998985" y="275820"/>
              <a:ext cx="12365" cy="12518"/>
            </a:xfrm>
            <a:custGeom>
              <a:avLst/>
              <a:gdLst/>
              <a:ahLst/>
              <a:cxnLst/>
              <a:rect l="l" t="t" r="r" b="b"/>
              <a:pathLst>
                <a:path w="162" h="164" extrusionOk="0">
                  <a:moveTo>
                    <a:pt x="83" y="0"/>
                  </a:moveTo>
                  <a:cubicBezTo>
                    <a:pt x="65" y="0"/>
                    <a:pt x="46" y="8"/>
                    <a:pt x="33" y="22"/>
                  </a:cubicBezTo>
                  <a:cubicBezTo>
                    <a:pt x="1" y="54"/>
                    <a:pt x="1" y="86"/>
                    <a:pt x="33" y="118"/>
                  </a:cubicBezTo>
                  <a:cubicBezTo>
                    <a:pt x="56" y="141"/>
                    <a:pt x="79" y="164"/>
                    <a:pt x="101" y="164"/>
                  </a:cubicBezTo>
                  <a:cubicBezTo>
                    <a:pt x="111" y="164"/>
                    <a:pt x="120" y="160"/>
                    <a:pt x="130" y="150"/>
                  </a:cubicBezTo>
                  <a:cubicBezTo>
                    <a:pt x="162" y="118"/>
                    <a:pt x="162" y="86"/>
                    <a:pt x="130" y="54"/>
                  </a:cubicBezTo>
                  <a:cubicBezTo>
                    <a:pt x="130" y="16"/>
                    <a:pt x="107" y="0"/>
                    <a:pt x="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29" name="Google Shape;1129;p65"/>
            <p:cNvSpPr/>
            <p:nvPr/>
          </p:nvSpPr>
          <p:spPr>
            <a:xfrm>
              <a:off x="4001504" y="277423"/>
              <a:ext cx="186703" cy="363560"/>
            </a:xfrm>
            <a:custGeom>
              <a:avLst/>
              <a:gdLst/>
              <a:ahLst/>
              <a:cxnLst/>
              <a:rect l="l" t="t" r="r" b="b"/>
              <a:pathLst>
                <a:path w="2446" h="4763" extrusionOk="0">
                  <a:moveTo>
                    <a:pt x="0" y="1"/>
                  </a:moveTo>
                  <a:cubicBezTo>
                    <a:pt x="0" y="33"/>
                    <a:pt x="0" y="33"/>
                    <a:pt x="0" y="65"/>
                  </a:cubicBezTo>
                  <a:cubicBezTo>
                    <a:pt x="0" y="65"/>
                    <a:pt x="290" y="419"/>
                    <a:pt x="644" y="934"/>
                  </a:cubicBezTo>
                  <a:cubicBezTo>
                    <a:pt x="1030" y="1449"/>
                    <a:pt x="1384" y="2028"/>
                    <a:pt x="1673" y="2639"/>
                  </a:cubicBezTo>
                  <a:cubicBezTo>
                    <a:pt x="2091" y="3540"/>
                    <a:pt x="2413" y="4763"/>
                    <a:pt x="2445" y="4763"/>
                  </a:cubicBezTo>
                  <a:cubicBezTo>
                    <a:pt x="2252" y="4023"/>
                    <a:pt x="2027" y="3283"/>
                    <a:pt x="1737" y="2575"/>
                  </a:cubicBezTo>
                  <a:cubicBezTo>
                    <a:pt x="1255" y="1674"/>
                    <a:pt x="676" y="805"/>
                    <a:pt x="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0" name="Google Shape;1130;p65"/>
            <p:cNvSpPr/>
            <p:nvPr/>
          </p:nvSpPr>
          <p:spPr>
            <a:xfrm>
              <a:off x="3979368" y="-28741"/>
              <a:ext cx="198992" cy="183421"/>
            </a:xfrm>
            <a:custGeom>
              <a:avLst/>
              <a:gdLst/>
              <a:ahLst/>
              <a:cxnLst/>
              <a:rect l="l" t="t" r="r" b="b"/>
              <a:pathLst>
                <a:path w="2607" h="2403" extrusionOk="0">
                  <a:moveTo>
                    <a:pt x="1126" y="1"/>
                  </a:moveTo>
                  <a:cubicBezTo>
                    <a:pt x="1072" y="1"/>
                    <a:pt x="1019" y="9"/>
                    <a:pt x="966" y="22"/>
                  </a:cubicBezTo>
                  <a:cubicBezTo>
                    <a:pt x="837" y="54"/>
                    <a:pt x="708" y="86"/>
                    <a:pt x="612" y="118"/>
                  </a:cubicBezTo>
                  <a:lnTo>
                    <a:pt x="708" y="54"/>
                  </a:lnTo>
                  <a:cubicBezTo>
                    <a:pt x="612" y="54"/>
                    <a:pt x="547" y="118"/>
                    <a:pt x="483" y="151"/>
                  </a:cubicBezTo>
                  <a:cubicBezTo>
                    <a:pt x="322" y="311"/>
                    <a:pt x="193" y="472"/>
                    <a:pt x="65" y="665"/>
                  </a:cubicBezTo>
                  <a:cubicBezTo>
                    <a:pt x="33" y="794"/>
                    <a:pt x="0" y="923"/>
                    <a:pt x="33" y="1084"/>
                  </a:cubicBezTo>
                  <a:cubicBezTo>
                    <a:pt x="65" y="1212"/>
                    <a:pt x="129" y="1309"/>
                    <a:pt x="193" y="1438"/>
                  </a:cubicBezTo>
                  <a:lnTo>
                    <a:pt x="354" y="1663"/>
                  </a:lnTo>
                  <a:cubicBezTo>
                    <a:pt x="387" y="1759"/>
                    <a:pt x="451" y="1824"/>
                    <a:pt x="515" y="1888"/>
                  </a:cubicBezTo>
                  <a:lnTo>
                    <a:pt x="644" y="2017"/>
                  </a:lnTo>
                  <a:lnTo>
                    <a:pt x="837" y="2178"/>
                  </a:lnTo>
                  <a:lnTo>
                    <a:pt x="837" y="2178"/>
                  </a:lnTo>
                  <a:lnTo>
                    <a:pt x="805" y="2081"/>
                  </a:lnTo>
                  <a:lnTo>
                    <a:pt x="966" y="2210"/>
                  </a:lnTo>
                  <a:cubicBezTo>
                    <a:pt x="998" y="2242"/>
                    <a:pt x="1030" y="2274"/>
                    <a:pt x="1094" y="2306"/>
                  </a:cubicBezTo>
                  <a:cubicBezTo>
                    <a:pt x="1223" y="2338"/>
                    <a:pt x="1352" y="2371"/>
                    <a:pt x="1480" y="2403"/>
                  </a:cubicBezTo>
                  <a:lnTo>
                    <a:pt x="1352" y="2338"/>
                  </a:lnTo>
                  <a:lnTo>
                    <a:pt x="1609" y="2338"/>
                  </a:lnTo>
                  <a:cubicBezTo>
                    <a:pt x="1674" y="2338"/>
                    <a:pt x="1738" y="2338"/>
                    <a:pt x="1802" y="2306"/>
                  </a:cubicBezTo>
                  <a:cubicBezTo>
                    <a:pt x="1899" y="2274"/>
                    <a:pt x="1995" y="2242"/>
                    <a:pt x="2060" y="2178"/>
                  </a:cubicBezTo>
                  <a:cubicBezTo>
                    <a:pt x="2124" y="2113"/>
                    <a:pt x="2188" y="2081"/>
                    <a:pt x="2253" y="2017"/>
                  </a:cubicBezTo>
                  <a:cubicBezTo>
                    <a:pt x="2253" y="2017"/>
                    <a:pt x="2279" y="2150"/>
                    <a:pt x="2284" y="2150"/>
                  </a:cubicBezTo>
                  <a:cubicBezTo>
                    <a:pt x="2285" y="2150"/>
                    <a:pt x="2285" y="2148"/>
                    <a:pt x="2285" y="2145"/>
                  </a:cubicBezTo>
                  <a:cubicBezTo>
                    <a:pt x="2349" y="2081"/>
                    <a:pt x="2381" y="1985"/>
                    <a:pt x="2414" y="1888"/>
                  </a:cubicBezTo>
                  <a:cubicBezTo>
                    <a:pt x="2446" y="1792"/>
                    <a:pt x="2446" y="1695"/>
                    <a:pt x="2446" y="1598"/>
                  </a:cubicBezTo>
                  <a:lnTo>
                    <a:pt x="2510" y="1663"/>
                  </a:lnTo>
                  <a:cubicBezTo>
                    <a:pt x="2510" y="1663"/>
                    <a:pt x="2542" y="1502"/>
                    <a:pt x="2510" y="1373"/>
                  </a:cubicBezTo>
                  <a:cubicBezTo>
                    <a:pt x="2510" y="1245"/>
                    <a:pt x="2510" y="1084"/>
                    <a:pt x="2510" y="1084"/>
                  </a:cubicBezTo>
                  <a:lnTo>
                    <a:pt x="2607" y="1116"/>
                  </a:lnTo>
                  <a:cubicBezTo>
                    <a:pt x="2510" y="923"/>
                    <a:pt x="2414" y="762"/>
                    <a:pt x="2317" y="601"/>
                  </a:cubicBezTo>
                  <a:cubicBezTo>
                    <a:pt x="2253" y="504"/>
                    <a:pt x="2124" y="440"/>
                    <a:pt x="2027" y="408"/>
                  </a:cubicBezTo>
                  <a:lnTo>
                    <a:pt x="2156" y="408"/>
                  </a:lnTo>
                  <a:cubicBezTo>
                    <a:pt x="2027" y="311"/>
                    <a:pt x="1931" y="215"/>
                    <a:pt x="1770" y="151"/>
                  </a:cubicBezTo>
                  <a:cubicBezTo>
                    <a:pt x="1577" y="118"/>
                    <a:pt x="1384" y="86"/>
                    <a:pt x="1159" y="86"/>
                  </a:cubicBezTo>
                  <a:lnTo>
                    <a:pt x="1352" y="54"/>
                  </a:lnTo>
                  <a:cubicBezTo>
                    <a:pt x="1276" y="16"/>
                    <a:pt x="1201" y="1"/>
                    <a:pt x="1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1" name="Google Shape;1131;p65"/>
            <p:cNvSpPr/>
            <p:nvPr/>
          </p:nvSpPr>
          <p:spPr>
            <a:xfrm>
              <a:off x="3981811" y="-4392"/>
              <a:ext cx="164644" cy="156629"/>
            </a:xfrm>
            <a:custGeom>
              <a:avLst/>
              <a:gdLst/>
              <a:ahLst/>
              <a:cxnLst/>
              <a:rect l="l" t="t" r="r" b="b"/>
              <a:pathLst>
                <a:path w="2157" h="2052" extrusionOk="0">
                  <a:moveTo>
                    <a:pt x="692" y="0"/>
                  </a:moveTo>
                  <a:cubicBezTo>
                    <a:pt x="620" y="0"/>
                    <a:pt x="548" y="9"/>
                    <a:pt x="483" y="25"/>
                  </a:cubicBezTo>
                  <a:cubicBezTo>
                    <a:pt x="387" y="25"/>
                    <a:pt x="258" y="57"/>
                    <a:pt x="161" y="121"/>
                  </a:cubicBezTo>
                  <a:cubicBezTo>
                    <a:pt x="97" y="218"/>
                    <a:pt x="33" y="314"/>
                    <a:pt x="33" y="314"/>
                  </a:cubicBezTo>
                  <a:cubicBezTo>
                    <a:pt x="1" y="443"/>
                    <a:pt x="1" y="604"/>
                    <a:pt x="33" y="732"/>
                  </a:cubicBezTo>
                  <a:cubicBezTo>
                    <a:pt x="65" y="861"/>
                    <a:pt x="129" y="958"/>
                    <a:pt x="194" y="1086"/>
                  </a:cubicBezTo>
                  <a:lnTo>
                    <a:pt x="355" y="1312"/>
                  </a:lnTo>
                  <a:cubicBezTo>
                    <a:pt x="387" y="1408"/>
                    <a:pt x="451" y="1473"/>
                    <a:pt x="515" y="1537"/>
                  </a:cubicBezTo>
                  <a:lnTo>
                    <a:pt x="644" y="1666"/>
                  </a:lnTo>
                  <a:lnTo>
                    <a:pt x="837" y="1826"/>
                  </a:lnTo>
                  <a:lnTo>
                    <a:pt x="805" y="1730"/>
                  </a:lnTo>
                  <a:lnTo>
                    <a:pt x="966" y="1859"/>
                  </a:lnTo>
                  <a:cubicBezTo>
                    <a:pt x="998" y="1891"/>
                    <a:pt x="1030" y="1923"/>
                    <a:pt x="1095" y="1955"/>
                  </a:cubicBezTo>
                  <a:cubicBezTo>
                    <a:pt x="1223" y="1987"/>
                    <a:pt x="1352" y="2019"/>
                    <a:pt x="1481" y="2052"/>
                  </a:cubicBezTo>
                  <a:lnTo>
                    <a:pt x="1352" y="1987"/>
                  </a:lnTo>
                  <a:lnTo>
                    <a:pt x="1770" y="1987"/>
                  </a:lnTo>
                  <a:cubicBezTo>
                    <a:pt x="1835" y="1955"/>
                    <a:pt x="1899" y="1923"/>
                    <a:pt x="1995" y="1891"/>
                  </a:cubicBezTo>
                  <a:cubicBezTo>
                    <a:pt x="1995" y="1794"/>
                    <a:pt x="2028" y="1698"/>
                    <a:pt x="2028" y="1601"/>
                  </a:cubicBezTo>
                  <a:lnTo>
                    <a:pt x="2092" y="1666"/>
                  </a:lnTo>
                  <a:cubicBezTo>
                    <a:pt x="2092" y="1666"/>
                    <a:pt x="2092" y="1505"/>
                    <a:pt x="2092" y="1376"/>
                  </a:cubicBezTo>
                  <a:cubicBezTo>
                    <a:pt x="2092" y="1247"/>
                    <a:pt x="2060" y="1054"/>
                    <a:pt x="2060" y="1054"/>
                  </a:cubicBezTo>
                  <a:lnTo>
                    <a:pt x="2060" y="1054"/>
                  </a:lnTo>
                  <a:lnTo>
                    <a:pt x="2156" y="1086"/>
                  </a:lnTo>
                  <a:cubicBezTo>
                    <a:pt x="2060" y="926"/>
                    <a:pt x="1963" y="765"/>
                    <a:pt x="1867" y="604"/>
                  </a:cubicBezTo>
                  <a:cubicBezTo>
                    <a:pt x="1770" y="507"/>
                    <a:pt x="1674" y="443"/>
                    <a:pt x="1577" y="411"/>
                  </a:cubicBezTo>
                  <a:lnTo>
                    <a:pt x="1706" y="411"/>
                  </a:lnTo>
                  <a:cubicBezTo>
                    <a:pt x="1577" y="314"/>
                    <a:pt x="1448" y="218"/>
                    <a:pt x="1320" y="153"/>
                  </a:cubicBezTo>
                  <a:cubicBezTo>
                    <a:pt x="1127" y="89"/>
                    <a:pt x="902" y="89"/>
                    <a:pt x="708" y="89"/>
                  </a:cubicBezTo>
                  <a:lnTo>
                    <a:pt x="902" y="25"/>
                  </a:lnTo>
                  <a:cubicBezTo>
                    <a:pt x="837" y="9"/>
                    <a:pt x="765" y="0"/>
                    <a:pt x="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2" name="Google Shape;1132;p65"/>
            <p:cNvSpPr/>
            <p:nvPr/>
          </p:nvSpPr>
          <p:spPr>
            <a:xfrm>
              <a:off x="3996543" y="-117"/>
              <a:ext cx="4961" cy="2519"/>
            </a:xfrm>
            <a:custGeom>
              <a:avLst/>
              <a:gdLst/>
              <a:ahLst/>
              <a:cxnLst/>
              <a:rect l="l" t="t" r="r" b="b"/>
              <a:pathLst>
                <a:path w="65" h="33" extrusionOk="0">
                  <a:moveTo>
                    <a:pt x="33" y="1"/>
                  </a:moveTo>
                  <a:lnTo>
                    <a:pt x="1" y="33"/>
                  </a:lnTo>
                  <a:lnTo>
                    <a:pt x="65" y="1"/>
                  </a:lnTo>
                  <a:close/>
                </a:path>
              </a:pathLst>
            </a:custGeom>
            <a:solidFill>
              <a:schemeClr val="accent1"/>
            </a:solidFill>
            <a:ln w="2425" cap="flat" cmpd="sng">
              <a:solidFill>
                <a:srgbClr val="7A593B"/>
              </a:solidFill>
              <a:prstDash val="solid"/>
              <a:miter lim="321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3" name="Google Shape;1133;p65"/>
            <p:cNvSpPr/>
            <p:nvPr/>
          </p:nvSpPr>
          <p:spPr>
            <a:xfrm>
              <a:off x="3935172" y="73237"/>
              <a:ext cx="86024" cy="51981"/>
            </a:xfrm>
            <a:custGeom>
              <a:avLst/>
              <a:gdLst/>
              <a:ahLst/>
              <a:cxnLst/>
              <a:rect l="l" t="t" r="r" b="b"/>
              <a:pathLst>
                <a:path w="1127" h="681" extrusionOk="0">
                  <a:moveTo>
                    <a:pt x="957" y="1"/>
                  </a:moveTo>
                  <a:cubicBezTo>
                    <a:pt x="811" y="1"/>
                    <a:pt x="571" y="174"/>
                    <a:pt x="547" y="295"/>
                  </a:cubicBezTo>
                  <a:cubicBezTo>
                    <a:pt x="483" y="423"/>
                    <a:pt x="354" y="456"/>
                    <a:pt x="225" y="520"/>
                  </a:cubicBezTo>
                  <a:cubicBezTo>
                    <a:pt x="129" y="552"/>
                    <a:pt x="65" y="616"/>
                    <a:pt x="0" y="681"/>
                  </a:cubicBezTo>
                  <a:cubicBezTo>
                    <a:pt x="161" y="616"/>
                    <a:pt x="322" y="584"/>
                    <a:pt x="483" y="584"/>
                  </a:cubicBezTo>
                  <a:cubicBezTo>
                    <a:pt x="515" y="592"/>
                    <a:pt x="547" y="596"/>
                    <a:pt x="579" y="596"/>
                  </a:cubicBezTo>
                  <a:cubicBezTo>
                    <a:pt x="676" y="596"/>
                    <a:pt x="772" y="560"/>
                    <a:pt x="869" y="488"/>
                  </a:cubicBezTo>
                  <a:cubicBezTo>
                    <a:pt x="998" y="391"/>
                    <a:pt x="1126" y="262"/>
                    <a:pt x="1062" y="69"/>
                  </a:cubicBezTo>
                  <a:cubicBezTo>
                    <a:pt x="1046" y="21"/>
                    <a:pt x="1007" y="1"/>
                    <a:pt x="9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4" name="Google Shape;1134;p65"/>
            <p:cNvSpPr/>
            <p:nvPr/>
          </p:nvSpPr>
          <p:spPr>
            <a:xfrm>
              <a:off x="3908151" y="3394"/>
              <a:ext cx="71292" cy="74193"/>
            </a:xfrm>
            <a:custGeom>
              <a:avLst/>
              <a:gdLst/>
              <a:ahLst/>
              <a:cxnLst/>
              <a:rect l="l" t="t" r="r" b="b"/>
              <a:pathLst>
                <a:path w="934" h="972" extrusionOk="0">
                  <a:moveTo>
                    <a:pt x="591" y="0"/>
                  </a:moveTo>
                  <a:cubicBezTo>
                    <a:pt x="446" y="0"/>
                    <a:pt x="278" y="113"/>
                    <a:pt x="161" y="277"/>
                  </a:cubicBezTo>
                  <a:cubicBezTo>
                    <a:pt x="0" y="470"/>
                    <a:pt x="0" y="759"/>
                    <a:pt x="193" y="920"/>
                  </a:cubicBezTo>
                  <a:cubicBezTo>
                    <a:pt x="237" y="955"/>
                    <a:pt x="289" y="971"/>
                    <a:pt x="343" y="971"/>
                  </a:cubicBezTo>
                  <a:cubicBezTo>
                    <a:pt x="488" y="971"/>
                    <a:pt x="656" y="858"/>
                    <a:pt x="773" y="695"/>
                  </a:cubicBezTo>
                  <a:cubicBezTo>
                    <a:pt x="933" y="437"/>
                    <a:pt x="933" y="148"/>
                    <a:pt x="740" y="51"/>
                  </a:cubicBezTo>
                  <a:cubicBezTo>
                    <a:pt x="696" y="16"/>
                    <a:pt x="645" y="0"/>
                    <a:pt x="5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5" name="Google Shape;1135;p65"/>
            <p:cNvSpPr/>
            <p:nvPr/>
          </p:nvSpPr>
          <p:spPr>
            <a:xfrm>
              <a:off x="3912578" y="-33855"/>
              <a:ext cx="71750" cy="65796"/>
            </a:xfrm>
            <a:custGeom>
              <a:avLst/>
              <a:gdLst/>
              <a:ahLst/>
              <a:cxnLst/>
              <a:rect l="l" t="t" r="r" b="b"/>
              <a:pathLst>
                <a:path w="940" h="862" extrusionOk="0">
                  <a:moveTo>
                    <a:pt x="30" y="207"/>
                  </a:moveTo>
                  <a:lnTo>
                    <a:pt x="30" y="207"/>
                  </a:lnTo>
                  <a:cubicBezTo>
                    <a:pt x="10" y="208"/>
                    <a:pt x="1" y="212"/>
                    <a:pt x="7" y="218"/>
                  </a:cubicBezTo>
                  <a:cubicBezTo>
                    <a:pt x="13" y="218"/>
                    <a:pt x="21" y="214"/>
                    <a:pt x="30" y="207"/>
                  </a:cubicBezTo>
                  <a:close/>
                  <a:moveTo>
                    <a:pt x="361" y="0"/>
                  </a:moveTo>
                  <a:cubicBezTo>
                    <a:pt x="296" y="0"/>
                    <a:pt x="232" y="8"/>
                    <a:pt x="168" y="25"/>
                  </a:cubicBezTo>
                  <a:lnTo>
                    <a:pt x="361" y="121"/>
                  </a:lnTo>
                  <a:lnTo>
                    <a:pt x="168" y="121"/>
                  </a:lnTo>
                  <a:cubicBezTo>
                    <a:pt x="116" y="121"/>
                    <a:pt x="65" y="182"/>
                    <a:pt x="30" y="207"/>
                  </a:cubicBezTo>
                  <a:lnTo>
                    <a:pt x="30" y="207"/>
                  </a:lnTo>
                  <a:cubicBezTo>
                    <a:pt x="33" y="207"/>
                    <a:pt x="35" y="207"/>
                    <a:pt x="38" y="207"/>
                  </a:cubicBezTo>
                  <a:cubicBezTo>
                    <a:pt x="137" y="207"/>
                    <a:pt x="426" y="264"/>
                    <a:pt x="554" y="443"/>
                  </a:cubicBezTo>
                  <a:cubicBezTo>
                    <a:pt x="650" y="539"/>
                    <a:pt x="682" y="700"/>
                    <a:pt x="650" y="861"/>
                  </a:cubicBezTo>
                  <a:cubicBezTo>
                    <a:pt x="715" y="829"/>
                    <a:pt x="779" y="765"/>
                    <a:pt x="843" y="700"/>
                  </a:cubicBezTo>
                  <a:cubicBezTo>
                    <a:pt x="875" y="636"/>
                    <a:pt x="908" y="571"/>
                    <a:pt x="940" y="475"/>
                  </a:cubicBezTo>
                  <a:lnTo>
                    <a:pt x="940" y="475"/>
                  </a:lnTo>
                  <a:lnTo>
                    <a:pt x="843" y="571"/>
                  </a:lnTo>
                  <a:cubicBezTo>
                    <a:pt x="875" y="475"/>
                    <a:pt x="875" y="411"/>
                    <a:pt x="843" y="346"/>
                  </a:cubicBezTo>
                  <a:cubicBezTo>
                    <a:pt x="811" y="250"/>
                    <a:pt x="747" y="153"/>
                    <a:pt x="682" y="57"/>
                  </a:cubicBezTo>
                  <a:lnTo>
                    <a:pt x="682" y="57"/>
                  </a:lnTo>
                  <a:lnTo>
                    <a:pt x="715" y="218"/>
                  </a:lnTo>
                  <a:cubicBezTo>
                    <a:pt x="682" y="121"/>
                    <a:pt x="618" y="57"/>
                    <a:pt x="554" y="25"/>
                  </a:cubicBezTo>
                  <a:cubicBezTo>
                    <a:pt x="489" y="8"/>
                    <a:pt x="425" y="0"/>
                    <a:pt x="3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6" name="Google Shape;1136;p65"/>
            <p:cNvSpPr/>
            <p:nvPr/>
          </p:nvSpPr>
          <p:spPr>
            <a:xfrm>
              <a:off x="3635496" y="36369"/>
              <a:ext cx="402870" cy="157621"/>
            </a:xfrm>
            <a:custGeom>
              <a:avLst/>
              <a:gdLst/>
              <a:ahLst/>
              <a:cxnLst/>
              <a:rect l="l" t="t" r="r" b="b"/>
              <a:pathLst>
                <a:path w="5278" h="2065" extrusionOk="0">
                  <a:moveTo>
                    <a:pt x="4763" y="1"/>
                  </a:moveTo>
                  <a:cubicBezTo>
                    <a:pt x="4480" y="1"/>
                    <a:pt x="4229" y="128"/>
                    <a:pt x="4055" y="359"/>
                  </a:cubicBezTo>
                  <a:cubicBezTo>
                    <a:pt x="3958" y="424"/>
                    <a:pt x="3862" y="520"/>
                    <a:pt x="3733" y="585"/>
                  </a:cubicBezTo>
                  <a:cubicBezTo>
                    <a:pt x="3605" y="681"/>
                    <a:pt x="3315" y="810"/>
                    <a:pt x="3315" y="810"/>
                  </a:cubicBezTo>
                  <a:lnTo>
                    <a:pt x="3347" y="713"/>
                  </a:lnTo>
                  <a:lnTo>
                    <a:pt x="3347" y="713"/>
                  </a:lnTo>
                  <a:cubicBezTo>
                    <a:pt x="3283" y="778"/>
                    <a:pt x="3218" y="810"/>
                    <a:pt x="3154" y="874"/>
                  </a:cubicBezTo>
                  <a:cubicBezTo>
                    <a:pt x="2993" y="939"/>
                    <a:pt x="2124" y="1292"/>
                    <a:pt x="2124" y="1292"/>
                  </a:cubicBezTo>
                  <a:lnTo>
                    <a:pt x="2221" y="1196"/>
                  </a:lnTo>
                  <a:lnTo>
                    <a:pt x="2221" y="1196"/>
                  </a:lnTo>
                  <a:cubicBezTo>
                    <a:pt x="2221" y="1196"/>
                    <a:pt x="1996" y="1325"/>
                    <a:pt x="1835" y="1421"/>
                  </a:cubicBezTo>
                  <a:cubicBezTo>
                    <a:pt x="1674" y="1518"/>
                    <a:pt x="419" y="1936"/>
                    <a:pt x="419" y="1936"/>
                  </a:cubicBezTo>
                  <a:lnTo>
                    <a:pt x="644" y="1807"/>
                  </a:lnTo>
                  <a:lnTo>
                    <a:pt x="1" y="2065"/>
                  </a:lnTo>
                  <a:lnTo>
                    <a:pt x="741" y="1936"/>
                  </a:lnTo>
                  <a:lnTo>
                    <a:pt x="580" y="1936"/>
                  </a:lnTo>
                  <a:lnTo>
                    <a:pt x="2414" y="1421"/>
                  </a:lnTo>
                  <a:lnTo>
                    <a:pt x="2350" y="1421"/>
                  </a:lnTo>
                  <a:lnTo>
                    <a:pt x="3637" y="1035"/>
                  </a:lnTo>
                  <a:lnTo>
                    <a:pt x="3540" y="1003"/>
                  </a:lnTo>
                  <a:cubicBezTo>
                    <a:pt x="3540" y="1003"/>
                    <a:pt x="3894" y="939"/>
                    <a:pt x="4087" y="906"/>
                  </a:cubicBezTo>
                  <a:lnTo>
                    <a:pt x="4151" y="939"/>
                  </a:lnTo>
                  <a:lnTo>
                    <a:pt x="4151" y="906"/>
                  </a:lnTo>
                  <a:lnTo>
                    <a:pt x="4248" y="939"/>
                  </a:lnTo>
                  <a:lnTo>
                    <a:pt x="4280" y="906"/>
                  </a:lnTo>
                  <a:lnTo>
                    <a:pt x="4409" y="939"/>
                  </a:lnTo>
                  <a:lnTo>
                    <a:pt x="4409" y="906"/>
                  </a:lnTo>
                  <a:lnTo>
                    <a:pt x="4473" y="939"/>
                  </a:lnTo>
                  <a:lnTo>
                    <a:pt x="4505" y="874"/>
                  </a:lnTo>
                  <a:lnTo>
                    <a:pt x="4602" y="906"/>
                  </a:lnTo>
                  <a:lnTo>
                    <a:pt x="4602" y="842"/>
                  </a:lnTo>
                  <a:lnTo>
                    <a:pt x="4666" y="842"/>
                  </a:lnTo>
                  <a:lnTo>
                    <a:pt x="4666" y="778"/>
                  </a:lnTo>
                  <a:lnTo>
                    <a:pt x="4731" y="745"/>
                  </a:lnTo>
                  <a:cubicBezTo>
                    <a:pt x="4795" y="713"/>
                    <a:pt x="4859" y="649"/>
                    <a:pt x="4892" y="585"/>
                  </a:cubicBezTo>
                  <a:lnTo>
                    <a:pt x="4892" y="585"/>
                  </a:lnTo>
                  <a:cubicBezTo>
                    <a:pt x="4859" y="681"/>
                    <a:pt x="4795" y="745"/>
                    <a:pt x="4731" y="810"/>
                  </a:cubicBezTo>
                  <a:lnTo>
                    <a:pt x="4731" y="874"/>
                  </a:lnTo>
                  <a:lnTo>
                    <a:pt x="4698" y="906"/>
                  </a:lnTo>
                  <a:lnTo>
                    <a:pt x="4634" y="906"/>
                  </a:lnTo>
                  <a:lnTo>
                    <a:pt x="4602" y="939"/>
                  </a:lnTo>
                  <a:lnTo>
                    <a:pt x="4570" y="939"/>
                  </a:lnTo>
                  <a:lnTo>
                    <a:pt x="4538" y="971"/>
                  </a:lnTo>
                  <a:lnTo>
                    <a:pt x="4473" y="971"/>
                  </a:lnTo>
                  <a:lnTo>
                    <a:pt x="4441" y="1035"/>
                  </a:lnTo>
                  <a:lnTo>
                    <a:pt x="4409" y="1035"/>
                  </a:lnTo>
                  <a:lnTo>
                    <a:pt x="4377" y="1067"/>
                  </a:lnTo>
                  <a:lnTo>
                    <a:pt x="4312" y="1035"/>
                  </a:lnTo>
                  <a:lnTo>
                    <a:pt x="4312" y="1067"/>
                  </a:lnTo>
                  <a:lnTo>
                    <a:pt x="4280" y="1067"/>
                  </a:lnTo>
                  <a:lnTo>
                    <a:pt x="4280" y="1099"/>
                  </a:lnTo>
                  <a:lnTo>
                    <a:pt x="4216" y="1099"/>
                  </a:lnTo>
                  <a:cubicBezTo>
                    <a:pt x="4119" y="1132"/>
                    <a:pt x="4055" y="1164"/>
                    <a:pt x="3958" y="1196"/>
                  </a:cubicBezTo>
                  <a:cubicBezTo>
                    <a:pt x="4049" y="1173"/>
                    <a:pt x="4140" y="1150"/>
                    <a:pt x="4231" y="1150"/>
                  </a:cubicBezTo>
                  <a:cubicBezTo>
                    <a:pt x="4269" y="1150"/>
                    <a:pt x="4307" y="1154"/>
                    <a:pt x="4345" y="1164"/>
                  </a:cubicBezTo>
                  <a:cubicBezTo>
                    <a:pt x="4538" y="1164"/>
                    <a:pt x="4731" y="1132"/>
                    <a:pt x="4892" y="1067"/>
                  </a:cubicBezTo>
                  <a:cubicBezTo>
                    <a:pt x="5117" y="971"/>
                    <a:pt x="5278" y="745"/>
                    <a:pt x="5245" y="488"/>
                  </a:cubicBezTo>
                  <a:cubicBezTo>
                    <a:pt x="5245" y="231"/>
                    <a:pt x="5085" y="38"/>
                    <a:pt x="4859" y="5"/>
                  </a:cubicBezTo>
                  <a:cubicBezTo>
                    <a:pt x="4827" y="2"/>
                    <a:pt x="4795" y="1"/>
                    <a:pt x="47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7" name="Google Shape;1137;p65"/>
            <p:cNvSpPr/>
            <p:nvPr/>
          </p:nvSpPr>
          <p:spPr>
            <a:xfrm>
              <a:off x="3932730" y="20798"/>
              <a:ext cx="86024" cy="78620"/>
            </a:xfrm>
            <a:custGeom>
              <a:avLst/>
              <a:gdLst/>
              <a:ahLst/>
              <a:cxnLst/>
              <a:rect l="l" t="t" r="r" b="b"/>
              <a:pathLst>
                <a:path w="1127" h="1030" extrusionOk="0">
                  <a:moveTo>
                    <a:pt x="754" y="1"/>
                  </a:moveTo>
                  <a:cubicBezTo>
                    <a:pt x="596" y="1"/>
                    <a:pt x="406" y="93"/>
                    <a:pt x="257" y="242"/>
                  </a:cubicBezTo>
                  <a:cubicBezTo>
                    <a:pt x="64" y="499"/>
                    <a:pt x="0" y="789"/>
                    <a:pt x="161" y="949"/>
                  </a:cubicBezTo>
                  <a:cubicBezTo>
                    <a:pt x="227" y="1004"/>
                    <a:pt x="304" y="1029"/>
                    <a:pt x="386" y="1029"/>
                  </a:cubicBezTo>
                  <a:cubicBezTo>
                    <a:pt x="544" y="1029"/>
                    <a:pt x="721" y="937"/>
                    <a:pt x="869" y="789"/>
                  </a:cubicBezTo>
                  <a:cubicBezTo>
                    <a:pt x="1094" y="531"/>
                    <a:pt x="1126" y="242"/>
                    <a:pt x="965" y="81"/>
                  </a:cubicBezTo>
                  <a:cubicBezTo>
                    <a:pt x="910" y="26"/>
                    <a:pt x="837" y="1"/>
                    <a:pt x="7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  <p:sp>
          <p:nvSpPr>
            <p:cNvPr id="338" name="Google Shape;1138;p65"/>
            <p:cNvSpPr/>
            <p:nvPr/>
          </p:nvSpPr>
          <p:spPr>
            <a:xfrm>
              <a:off x="3957232" y="-7445"/>
              <a:ext cx="88543" cy="59003"/>
            </a:xfrm>
            <a:custGeom>
              <a:avLst/>
              <a:gdLst/>
              <a:ahLst/>
              <a:cxnLst/>
              <a:rect l="l" t="t" r="r" b="b"/>
              <a:pathLst>
                <a:path w="1160" h="773" extrusionOk="0">
                  <a:moveTo>
                    <a:pt x="548" y="0"/>
                  </a:moveTo>
                  <a:cubicBezTo>
                    <a:pt x="483" y="32"/>
                    <a:pt x="419" y="32"/>
                    <a:pt x="323" y="97"/>
                  </a:cubicBezTo>
                  <a:lnTo>
                    <a:pt x="387" y="32"/>
                  </a:lnTo>
                  <a:cubicBezTo>
                    <a:pt x="355" y="32"/>
                    <a:pt x="290" y="65"/>
                    <a:pt x="258" y="65"/>
                  </a:cubicBezTo>
                  <a:cubicBezTo>
                    <a:pt x="162" y="225"/>
                    <a:pt x="65" y="386"/>
                    <a:pt x="1" y="579"/>
                  </a:cubicBezTo>
                  <a:cubicBezTo>
                    <a:pt x="1" y="579"/>
                    <a:pt x="194" y="451"/>
                    <a:pt x="258" y="419"/>
                  </a:cubicBezTo>
                  <a:cubicBezTo>
                    <a:pt x="280" y="408"/>
                    <a:pt x="301" y="404"/>
                    <a:pt x="324" y="404"/>
                  </a:cubicBezTo>
                  <a:cubicBezTo>
                    <a:pt x="369" y="404"/>
                    <a:pt x="419" y="419"/>
                    <a:pt x="483" y="419"/>
                  </a:cubicBezTo>
                  <a:cubicBezTo>
                    <a:pt x="580" y="451"/>
                    <a:pt x="677" y="483"/>
                    <a:pt x="773" y="547"/>
                  </a:cubicBezTo>
                  <a:lnTo>
                    <a:pt x="741" y="483"/>
                  </a:lnTo>
                  <a:lnTo>
                    <a:pt x="741" y="483"/>
                  </a:lnTo>
                  <a:cubicBezTo>
                    <a:pt x="805" y="515"/>
                    <a:pt x="902" y="547"/>
                    <a:pt x="998" y="612"/>
                  </a:cubicBezTo>
                  <a:cubicBezTo>
                    <a:pt x="1063" y="644"/>
                    <a:pt x="1095" y="708"/>
                    <a:pt x="1095" y="772"/>
                  </a:cubicBezTo>
                  <a:cubicBezTo>
                    <a:pt x="1095" y="676"/>
                    <a:pt x="1063" y="579"/>
                    <a:pt x="1063" y="483"/>
                  </a:cubicBezTo>
                  <a:cubicBezTo>
                    <a:pt x="1063" y="451"/>
                    <a:pt x="1063" y="419"/>
                    <a:pt x="1063" y="386"/>
                  </a:cubicBezTo>
                  <a:lnTo>
                    <a:pt x="1159" y="419"/>
                  </a:lnTo>
                  <a:cubicBezTo>
                    <a:pt x="1095" y="322"/>
                    <a:pt x="998" y="225"/>
                    <a:pt x="902" y="161"/>
                  </a:cubicBezTo>
                  <a:cubicBezTo>
                    <a:pt x="870" y="129"/>
                    <a:pt x="805" y="97"/>
                    <a:pt x="741" y="97"/>
                  </a:cubicBezTo>
                  <a:lnTo>
                    <a:pt x="805" y="65"/>
                  </a:lnTo>
                  <a:cubicBezTo>
                    <a:pt x="741" y="32"/>
                    <a:pt x="644" y="0"/>
                    <a:pt x="5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365372"/>
                </a:solidFill>
              </a:endParaRPr>
            </a:p>
          </p:txBody>
        </p:sp>
      </p:grpSp>
      <p:grpSp>
        <p:nvGrpSpPr>
          <p:cNvPr id="368" name="Google Shape;561;p41"/>
          <p:cNvGrpSpPr/>
          <p:nvPr/>
        </p:nvGrpSpPr>
        <p:grpSpPr>
          <a:xfrm>
            <a:off x="6146454" y="396607"/>
            <a:ext cx="2335662" cy="4172267"/>
            <a:chOff x="-114450" y="-16525"/>
            <a:chExt cx="2899575" cy="5212075"/>
          </a:xfrm>
        </p:grpSpPr>
        <p:grpSp>
          <p:nvGrpSpPr>
            <p:cNvPr id="369" name="Google Shape;562;p41"/>
            <p:cNvGrpSpPr/>
            <p:nvPr/>
          </p:nvGrpSpPr>
          <p:grpSpPr>
            <a:xfrm>
              <a:off x="-114450" y="-16525"/>
              <a:ext cx="2899575" cy="5212075"/>
              <a:chOff x="-114450" y="-16525"/>
              <a:chExt cx="2899575" cy="5212075"/>
            </a:xfrm>
          </p:grpSpPr>
          <p:grpSp>
            <p:nvGrpSpPr>
              <p:cNvPr id="372" name="Google Shape;563;p41"/>
              <p:cNvGrpSpPr/>
              <p:nvPr/>
            </p:nvGrpSpPr>
            <p:grpSpPr>
              <a:xfrm>
                <a:off x="-114450" y="-16525"/>
                <a:ext cx="2899575" cy="5212075"/>
                <a:chOff x="2352700" y="238125"/>
                <a:chExt cx="2899575" cy="5212075"/>
              </a:xfrm>
            </p:grpSpPr>
            <p:sp>
              <p:nvSpPr>
                <p:cNvPr id="375" name="Google Shape;564;p41"/>
                <p:cNvSpPr/>
                <p:nvPr/>
              </p:nvSpPr>
              <p:spPr>
                <a:xfrm>
                  <a:off x="4344275" y="1712225"/>
                  <a:ext cx="254200" cy="106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8" h="42609" extrusionOk="0">
                      <a:moveTo>
                        <a:pt x="4259" y="0"/>
                      </a:moveTo>
                      <a:cubicBezTo>
                        <a:pt x="1839" y="0"/>
                        <a:pt x="1" y="1847"/>
                        <a:pt x="60" y="4415"/>
                      </a:cubicBezTo>
                      <a:lnTo>
                        <a:pt x="894" y="37705"/>
                      </a:lnTo>
                      <a:cubicBezTo>
                        <a:pt x="961" y="40074"/>
                        <a:pt x="3096" y="42609"/>
                        <a:pt x="5664" y="42609"/>
                      </a:cubicBezTo>
                      <a:cubicBezTo>
                        <a:pt x="8166" y="42609"/>
                        <a:pt x="10168" y="40140"/>
                        <a:pt x="10134" y="37839"/>
                      </a:cubicBezTo>
                      <a:lnTo>
                        <a:pt x="10134" y="6249"/>
                      </a:lnTo>
                      <a:cubicBezTo>
                        <a:pt x="10134" y="3514"/>
                        <a:pt x="7899" y="545"/>
                        <a:pt x="5131" y="78"/>
                      </a:cubicBezTo>
                      <a:cubicBezTo>
                        <a:pt x="4833" y="26"/>
                        <a:pt x="4542" y="0"/>
                        <a:pt x="425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6" name="Google Shape;565;p41"/>
                <p:cNvSpPr/>
                <p:nvPr/>
              </p:nvSpPr>
              <p:spPr>
                <a:xfrm>
                  <a:off x="3886275" y="285650"/>
                  <a:ext cx="823950" cy="717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58" h="28688" extrusionOk="0">
                      <a:moveTo>
                        <a:pt x="1268" y="0"/>
                      </a:moveTo>
                      <a:cubicBezTo>
                        <a:pt x="1402" y="6071"/>
                        <a:pt x="1468" y="18247"/>
                        <a:pt x="1" y="28688"/>
                      </a:cubicBezTo>
                      <a:lnTo>
                        <a:pt x="32957" y="28688"/>
                      </a:lnTo>
                      <a:cubicBezTo>
                        <a:pt x="32957" y="28688"/>
                        <a:pt x="32124" y="21649"/>
                        <a:pt x="31657" y="13176"/>
                      </a:cubicBezTo>
                      <a:cubicBezTo>
                        <a:pt x="31456" y="8773"/>
                        <a:pt x="31623" y="4370"/>
                        <a:pt x="32124" y="0"/>
                      </a:cubicBez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7" name="Google Shape;566;p41"/>
                <p:cNvSpPr/>
                <p:nvPr/>
              </p:nvSpPr>
              <p:spPr>
                <a:xfrm>
                  <a:off x="3715325" y="720125"/>
                  <a:ext cx="1504750" cy="138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190" h="55284" extrusionOk="0">
                      <a:moveTo>
                        <a:pt x="23617" y="0"/>
                      </a:moveTo>
                      <a:cubicBezTo>
                        <a:pt x="2369" y="0"/>
                        <a:pt x="0" y="12276"/>
                        <a:pt x="0" y="25252"/>
                      </a:cubicBezTo>
                      <a:cubicBezTo>
                        <a:pt x="0" y="35960"/>
                        <a:pt x="4070" y="33591"/>
                        <a:pt x="14744" y="38728"/>
                      </a:cubicBezTo>
                      <a:cubicBezTo>
                        <a:pt x="23784" y="43031"/>
                        <a:pt x="25218" y="44099"/>
                        <a:pt x="25452" y="53706"/>
                      </a:cubicBezTo>
                      <a:cubicBezTo>
                        <a:pt x="29054" y="55136"/>
                        <a:pt x="33162" y="55283"/>
                        <a:pt x="34701" y="55283"/>
                      </a:cubicBezTo>
                      <a:cubicBezTo>
                        <a:pt x="35099" y="55283"/>
                        <a:pt x="35326" y="55273"/>
                        <a:pt x="35326" y="55273"/>
                      </a:cubicBezTo>
                      <a:cubicBezTo>
                        <a:pt x="35326" y="55273"/>
                        <a:pt x="35159" y="36493"/>
                        <a:pt x="38828" y="30255"/>
                      </a:cubicBezTo>
                      <a:cubicBezTo>
                        <a:pt x="39888" y="28447"/>
                        <a:pt x="40751" y="27708"/>
                        <a:pt x="41553" y="27708"/>
                      </a:cubicBezTo>
                      <a:cubicBezTo>
                        <a:pt x="44864" y="27708"/>
                        <a:pt x="47146" y="40304"/>
                        <a:pt x="58075" y="42264"/>
                      </a:cubicBezTo>
                      <a:cubicBezTo>
                        <a:pt x="58173" y="42281"/>
                        <a:pt x="58271" y="42290"/>
                        <a:pt x="58366" y="42290"/>
                      </a:cubicBezTo>
                      <a:cubicBezTo>
                        <a:pt x="59373" y="42290"/>
                        <a:pt x="60190" y="41365"/>
                        <a:pt x="59977" y="40329"/>
                      </a:cubicBezTo>
                      <a:cubicBezTo>
                        <a:pt x="59610" y="38028"/>
                        <a:pt x="56441" y="31957"/>
                        <a:pt x="55440" y="29355"/>
                      </a:cubicBezTo>
                      <a:cubicBezTo>
                        <a:pt x="46167" y="5204"/>
                        <a:pt x="34992" y="0"/>
                        <a:pt x="2361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8" name="Google Shape;567;p41"/>
                <p:cNvSpPr/>
                <p:nvPr/>
              </p:nvSpPr>
              <p:spPr>
                <a:xfrm>
                  <a:off x="3715325" y="1068625"/>
                  <a:ext cx="759725" cy="946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89" h="37865" extrusionOk="0">
                      <a:moveTo>
                        <a:pt x="8048" y="1"/>
                      </a:moveTo>
                      <a:cubicBezTo>
                        <a:pt x="5973" y="1"/>
                        <a:pt x="4142" y="1089"/>
                        <a:pt x="3570" y="2806"/>
                      </a:cubicBezTo>
                      <a:lnTo>
                        <a:pt x="0" y="12213"/>
                      </a:lnTo>
                      <a:cubicBezTo>
                        <a:pt x="201" y="20552"/>
                        <a:pt x="3336" y="20152"/>
                        <a:pt x="10842" y="23054"/>
                      </a:cubicBezTo>
                      <a:cubicBezTo>
                        <a:pt x="12109" y="23421"/>
                        <a:pt x="13343" y="23921"/>
                        <a:pt x="14544" y="24488"/>
                      </a:cubicBezTo>
                      <a:cubicBezTo>
                        <a:pt x="17413" y="25889"/>
                        <a:pt x="19481" y="26956"/>
                        <a:pt x="21015" y="28091"/>
                      </a:cubicBezTo>
                      <a:cubicBezTo>
                        <a:pt x="24151" y="30259"/>
                        <a:pt x="25085" y="32527"/>
                        <a:pt x="25352" y="37864"/>
                      </a:cubicBezTo>
                      <a:cubicBezTo>
                        <a:pt x="26953" y="37097"/>
                        <a:pt x="28054" y="35596"/>
                        <a:pt x="28254" y="33828"/>
                      </a:cubicBezTo>
                      <a:lnTo>
                        <a:pt x="30122" y="7909"/>
                      </a:lnTo>
                      <a:cubicBezTo>
                        <a:pt x="30389" y="5574"/>
                        <a:pt x="28254" y="3373"/>
                        <a:pt x="25419" y="3073"/>
                      </a:cubicBezTo>
                      <a:cubicBezTo>
                        <a:pt x="25188" y="3045"/>
                        <a:pt x="24959" y="3031"/>
                        <a:pt x="24731" y="3031"/>
                      </a:cubicBezTo>
                      <a:cubicBezTo>
                        <a:pt x="23308" y="3031"/>
                        <a:pt x="21950" y="3563"/>
                        <a:pt x="20915" y="4540"/>
                      </a:cubicBezTo>
                      <a:cubicBezTo>
                        <a:pt x="20148" y="3173"/>
                        <a:pt x="18814" y="2239"/>
                        <a:pt x="17279" y="1939"/>
                      </a:cubicBezTo>
                      <a:cubicBezTo>
                        <a:pt x="16916" y="1862"/>
                        <a:pt x="16548" y="1825"/>
                        <a:pt x="16181" y="1825"/>
                      </a:cubicBezTo>
                      <a:cubicBezTo>
                        <a:pt x="15103" y="1825"/>
                        <a:pt x="14040" y="2150"/>
                        <a:pt x="13143" y="2772"/>
                      </a:cubicBezTo>
                      <a:cubicBezTo>
                        <a:pt x="12376" y="1572"/>
                        <a:pt x="11208" y="671"/>
                        <a:pt x="9841" y="271"/>
                      </a:cubicBezTo>
                      <a:cubicBezTo>
                        <a:pt x="9239" y="87"/>
                        <a:pt x="8634" y="1"/>
                        <a:pt x="8048" y="1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9" name="Google Shape;568;p41"/>
                <p:cNvSpPr/>
                <p:nvPr/>
              </p:nvSpPr>
              <p:spPr>
                <a:xfrm>
                  <a:off x="5086300" y="1514025"/>
                  <a:ext cx="118450" cy="17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8" h="7191" extrusionOk="0">
                      <a:moveTo>
                        <a:pt x="1635" y="1"/>
                      </a:moveTo>
                      <a:cubicBezTo>
                        <a:pt x="501" y="768"/>
                        <a:pt x="1" y="2202"/>
                        <a:pt x="401" y="3536"/>
                      </a:cubicBezTo>
                      <a:cubicBezTo>
                        <a:pt x="906" y="5304"/>
                        <a:pt x="2785" y="7191"/>
                        <a:pt x="4455" y="7191"/>
                      </a:cubicBezTo>
                      <a:cubicBezTo>
                        <a:pt x="4550" y="7191"/>
                        <a:pt x="4644" y="7185"/>
                        <a:pt x="4737" y="7172"/>
                      </a:cubicBezTo>
                      <a:cubicBezTo>
                        <a:pt x="4070" y="5204"/>
                        <a:pt x="2702" y="2302"/>
                        <a:pt x="1635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0" name="Google Shape;569;p41"/>
                <p:cNvSpPr/>
                <p:nvPr/>
              </p:nvSpPr>
              <p:spPr>
                <a:xfrm>
                  <a:off x="4114775" y="1174750"/>
                  <a:ext cx="320250" cy="854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10" h="34184" extrusionOk="0">
                      <a:moveTo>
                        <a:pt x="8177" y="1"/>
                      </a:moveTo>
                      <a:cubicBezTo>
                        <a:pt x="5976" y="1"/>
                        <a:pt x="4052" y="1629"/>
                        <a:pt x="3803" y="3865"/>
                      </a:cubicBezTo>
                      <a:lnTo>
                        <a:pt x="234" y="28649"/>
                      </a:lnTo>
                      <a:cubicBezTo>
                        <a:pt x="1" y="31418"/>
                        <a:pt x="2035" y="33886"/>
                        <a:pt x="4804" y="34153"/>
                      </a:cubicBezTo>
                      <a:cubicBezTo>
                        <a:pt x="4991" y="34173"/>
                        <a:pt x="5177" y="34183"/>
                        <a:pt x="5362" y="34183"/>
                      </a:cubicBezTo>
                      <a:cubicBezTo>
                        <a:pt x="7901" y="34183"/>
                        <a:pt x="10097" y="32298"/>
                        <a:pt x="10408" y="29716"/>
                      </a:cubicBezTo>
                      <a:lnTo>
                        <a:pt x="12609" y="4799"/>
                      </a:lnTo>
                      <a:cubicBezTo>
                        <a:pt x="12810" y="2397"/>
                        <a:pt x="11075" y="262"/>
                        <a:pt x="8673" y="29"/>
                      </a:cubicBezTo>
                      <a:cubicBezTo>
                        <a:pt x="8507" y="10"/>
                        <a:pt x="8341" y="1"/>
                        <a:pt x="8177" y="1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1" name="Google Shape;570;p41"/>
                <p:cNvSpPr/>
                <p:nvPr/>
              </p:nvSpPr>
              <p:spPr>
                <a:xfrm>
                  <a:off x="4114775" y="1183800"/>
                  <a:ext cx="203500" cy="845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0" h="33812" extrusionOk="0">
                      <a:moveTo>
                        <a:pt x="6472" y="0"/>
                      </a:moveTo>
                      <a:cubicBezTo>
                        <a:pt x="5004" y="601"/>
                        <a:pt x="3970" y="1935"/>
                        <a:pt x="3803" y="3503"/>
                      </a:cubicBezTo>
                      <a:lnTo>
                        <a:pt x="234" y="28287"/>
                      </a:lnTo>
                      <a:cubicBezTo>
                        <a:pt x="1" y="31056"/>
                        <a:pt x="2035" y="33524"/>
                        <a:pt x="4804" y="33791"/>
                      </a:cubicBezTo>
                      <a:cubicBezTo>
                        <a:pt x="4963" y="33805"/>
                        <a:pt x="5123" y="33811"/>
                        <a:pt x="5283" y="33811"/>
                      </a:cubicBezTo>
                      <a:cubicBezTo>
                        <a:pt x="6295" y="33811"/>
                        <a:pt x="7304" y="33538"/>
                        <a:pt x="8140" y="32990"/>
                      </a:cubicBezTo>
                      <a:lnTo>
                        <a:pt x="8140" y="32990"/>
                      </a:lnTo>
                      <a:cubicBezTo>
                        <a:pt x="7495" y="33259"/>
                        <a:pt x="6785" y="33419"/>
                        <a:pt x="6063" y="33419"/>
                      </a:cubicBezTo>
                      <a:cubicBezTo>
                        <a:pt x="5888" y="33419"/>
                        <a:pt x="5713" y="33410"/>
                        <a:pt x="5538" y="33391"/>
                      </a:cubicBezTo>
                      <a:cubicBezTo>
                        <a:pt x="2769" y="33124"/>
                        <a:pt x="734" y="30655"/>
                        <a:pt x="1001" y="27887"/>
                      </a:cubicBezTo>
                      <a:lnTo>
                        <a:pt x="4537" y="3102"/>
                      </a:lnTo>
                      <a:cubicBezTo>
                        <a:pt x="4671" y="1835"/>
                        <a:pt x="5371" y="701"/>
                        <a:pt x="6472" y="0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2" name="Google Shape;571;p41"/>
                <p:cNvSpPr/>
                <p:nvPr/>
              </p:nvSpPr>
              <p:spPr>
                <a:xfrm>
                  <a:off x="3887950" y="1154350"/>
                  <a:ext cx="345275" cy="748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11" h="29921" extrusionOk="0">
                      <a:moveTo>
                        <a:pt x="9309" y="0"/>
                      </a:moveTo>
                      <a:cubicBezTo>
                        <a:pt x="7384" y="0"/>
                        <a:pt x="5682" y="1347"/>
                        <a:pt x="5271" y="3313"/>
                      </a:cubicBezTo>
                      <a:lnTo>
                        <a:pt x="501" y="24261"/>
                      </a:lnTo>
                      <a:cubicBezTo>
                        <a:pt x="0" y="26830"/>
                        <a:pt x="1668" y="29332"/>
                        <a:pt x="4237" y="29832"/>
                      </a:cubicBezTo>
                      <a:cubicBezTo>
                        <a:pt x="4544" y="29892"/>
                        <a:pt x="4850" y="29921"/>
                        <a:pt x="5152" y="29921"/>
                      </a:cubicBezTo>
                      <a:cubicBezTo>
                        <a:pt x="7375" y="29921"/>
                        <a:pt x="9367" y="28357"/>
                        <a:pt x="9807" y="26096"/>
                      </a:cubicBezTo>
                      <a:lnTo>
                        <a:pt x="13377" y="4914"/>
                      </a:lnTo>
                      <a:cubicBezTo>
                        <a:pt x="13810" y="2679"/>
                        <a:pt x="12343" y="511"/>
                        <a:pt x="10108" y="77"/>
                      </a:cubicBezTo>
                      <a:cubicBezTo>
                        <a:pt x="9839" y="25"/>
                        <a:pt x="9572" y="0"/>
                        <a:pt x="9309" y="0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3" name="Google Shape;572;p41"/>
                <p:cNvSpPr/>
                <p:nvPr/>
              </p:nvSpPr>
              <p:spPr>
                <a:xfrm>
                  <a:off x="3889625" y="1183800"/>
                  <a:ext cx="226850" cy="71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74" h="28756" extrusionOk="0">
                      <a:moveTo>
                        <a:pt x="6371" y="0"/>
                      </a:moveTo>
                      <a:lnTo>
                        <a:pt x="6371" y="0"/>
                      </a:lnTo>
                      <a:cubicBezTo>
                        <a:pt x="5771" y="567"/>
                        <a:pt x="5371" y="1334"/>
                        <a:pt x="5204" y="2135"/>
                      </a:cubicBezTo>
                      <a:lnTo>
                        <a:pt x="467" y="23083"/>
                      </a:lnTo>
                      <a:cubicBezTo>
                        <a:pt x="0" y="25318"/>
                        <a:pt x="1201" y="27520"/>
                        <a:pt x="3302" y="28387"/>
                      </a:cubicBezTo>
                      <a:cubicBezTo>
                        <a:pt x="3894" y="28635"/>
                        <a:pt x="4516" y="28755"/>
                        <a:pt x="5132" y="28755"/>
                      </a:cubicBezTo>
                      <a:cubicBezTo>
                        <a:pt x="6669" y="28755"/>
                        <a:pt x="8168" y="28010"/>
                        <a:pt x="9073" y="26652"/>
                      </a:cubicBezTo>
                      <a:lnTo>
                        <a:pt x="9073" y="26652"/>
                      </a:lnTo>
                      <a:cubicBezTo>
                        <a:pt x="8155" y="27598"/>
                        <a:pt x="6909" y="28105"/>
                        <a:pt x="5636" y="28105"/>
                      </a:cubicBezTo>
                      <a:cubicBezTo>
                        <a:pt x="5337" y="28105"/>
                        <a:pt x="5036" y="28077"/>
                        <a:pt x="4737" y="28020"/>
                      </a:cubicBezTo>
                      <a:cubicBezTo>
                        <a:pt x="2168" y="27486"/>
                        <a:pt x="500" y="25018"/>
                        <a:pt x="967" y="22449"/>
                      </a:cubicBezTo>
                      <a:lnTo>
                        <a:pt x="5771" y="1468"/>
                      </a:lnTo>
                      <a:cubicBezTo>
                        <a:pt x="5871" y="934"/>
                        <a:pt x="6071" y="434"/>
                        <a:pt x="6371" y="0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4" name="Google Shape;573;p41"/>
                <p:cNvSpPr/>
                <p:nvPr/>
              </p:nvSpPr>
              <p:spPr>
                <a:xfrm>
                  <a:off x="3674450" y="1113375"/>
                  <a:ext cx="371975" cy="66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79" h="26426" extrusionOk="0">
                      <a:moveTo>
                        <a:pt x="10266" y="1"/>
                      </a:moveTo>
                      <a:cubicBezTo>
                        <a:pt x="8495" y="1"/>
                        <a:pt x="6883" y="1153"/>
                        <a:pt x="6339" y="2951"/>
                      </a:cubicBezTo>
                      <a:lnTo>
                        <a:pt x="768" y="20330"/>
                      </a:lnTo>
                      <a:cubicBezTo>
                        <a:pt x="1" y="22831"/>
                        <a:pt x="1435" y="25467"/>
                        <a:pt x="3937" y="26234"/>
                      </a:cubicBezTo>
                      <a:cubicBezTo>
                        <a:pt x="4380" y="26364"/>
                        <a:pt x="4829" y="26426"/>
                        <a:pt x="5271" y="26426"/>
                      </a:cubicBezTo>
                      <a:cubicBezTo>
                        <a:pt x="7324" y="26426"/>
                        <a:pt x="9238" y="25090"/>
                        <a:pt x="9841" y="23032"/>
                      </a:cubicBezTo>
                      <a:lnTo>
                        <a:pt x="14211" y="5319"/>
                      </a:lnTo>
                      <a:cubicBezTo>
                        <a:pt x="14878" y="3117"/>
                        <a:pt x="13644" y="849"/>
                        <a:pt x="11476" y="182"/>
                      </a:cubicBezTo>
                      <a:cubicBezTo>
                        <a:pt x="11071" y="59"/>
                        <a:pt x="10665" y="1"/>
                        <a:pt x="10266" y="1"/>
                      </a:cubicBezTo>
                      <a:close/>
                    </a:path>
                  </a:pathLst>
                </a:custGeom>
                <a:solidFill>
                  <a:srgbClr val="FFCCA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5" name="Google Shape;574;p41"/>
                <p:cNvSpPr/>
                <p:nvPr/>
              </p:nvSpPr>
              <p:spPr>
                <a:xfrm>
                  <a:off x="3882100" y="238125"/>
                  <a:ext cx="875650" cy="376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026" h="15045" extrusionOk="0">
                      <a:moveTo>
                        <a:pt x="1" y="0"/>
                      </a:moveTo>
                      <a:lnTo>
                        <a:pt x="1" y="15044"/>
                      </a:lnTo>
                      <a:lnTo>
                        <a:pt x="35026" y="13843"/>
                      </a:lnTo>
                      <a:lnTo>
                        <a:pt x="34025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6" name="Google Shape;575;p41"/>
                <p:cNvSpPr/>
                <p:nvPr/>
              </p:nvSpPr>
              <p:spPr>
                <a:xfrm>
                  <a:off x="3847925" y="238125"/>
                  <a:ext cx="942350" cy="25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94" h="10241" extrusionOk="0">
                      <a:moveTo>
                        <a:pt x="0" y="0"/>
                      </a:moveTo>
                      <a:lnTo>
                        <a:pt x="0" y="10241"/>
                      </a:lnTo>
                      <a:lnTo>
                        <a:pt x="37694" y="7539"/>
                      </a:lnTo>
                      <a:lnTo>
                        <a:pt x="37694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7" name="Google Shape;576;p41"/>
                <p:cNvSpPr/>
                <p:nvPr/>
              </p:nvSpPr>
              <p:spPr>
                <a:xfrm>
                  <a:off x="3859600" y="1149150"/>
                  <a:ext cx="150125" cy="121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4874" extrusionOk="0">
                      <a:moveTo>
                        <a:pt x="2556" y="1"/>
                      </a:moveTo>
                      <a:cubicBezTo>
                        <a:pt x="1489" y="1"/>
                        <a:pt x="499" y="750"/>
                        <a:pt x="267" y="1853"/>
                      </a:cubicBezTo>
                      <a:cubicBezTo>
                        <a:pt x="0" y="3087"/>
                        <a:pt x="801" y="4355"/>
                        <a:pt x="2035" y="4622"/>
                      </a:cubicBezTo>
                      <a:lnTo>
                        <a:pt x="2936" y="4822"/>
                      </a:lnTo>
                      <a:cubicBezTo>
                        <a:pt x="3100" y="4856"/>
                        <a:pt x="3265" y="4873"/>
                        <a:pt x="3427" y="4873"/>
                      </a:cubicBezTo>
                      <a:cubicBezTo>
                        <a:pt x="4515" y="4873"/>
                        <a:pt x="5505" y="4124"/>
                        <a:pt x="5738" y="3021"/>
                      </a:cubicBezTo>
                      <a:cubicBezTo>
                        <a:pt x="6005" y="1753"/>
                        <a:pt x="5204" y="519"/>
                        <a:pt x="3936" y="252"/>
                      </a:cubicBezTo>
                      <a:lnTo>
                        <a:pt x="3036" y="52"/>
                      </a:lnTo>
                      <a:cubicBezTo>
                        <a:pt x="2876" y="17"/>
                        <a:pt x="2715" y="1"/>
                        <a:pt x="2556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8" name="Google Shape;577;p41"/>
                <p:cNvSpPr/>
                <p:nvPr/>
              </p:nvSpPr>
              <p:spPr>
                <a:xfrm>
                  <a:off x="4046400" y="1192225"/>
                  <a:ext cx="148450" cy="121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8" h="4840" extrusionOk="0">
                      <a:moveTo>
                        <a:pt x="2559" y="0"/>
                      </a:moveTo>
                      <a:cubicBezTo>
                        <a:pt x="1432" y="0"/>
                        <a:pt x="411" y="790"/>
                        <a:pt x="200" y="1931"/>
                      </a:cubicBezTo>
                      <a:cubicBezTo>
                        <a:pt x="0" y="3199"/>
                        <a:pt x="834" y="4400"/>
                        <a:pt x="2102" y="4633"/>
                      </a:cubicBezTo>
                      <a:lnTo>
                        <a:pt x="3002" y="4800"/>
                      </a:lnTo>
                      <a:cubicBezTo>
                        <a:pt x="3146" y="4827"/>
                        <a:pt x="3288" y="4839"/>
                        <a:pt x="3429" y="4839"/>
                      </a:cubicBezTo>
                      <a:cubicBezTo>
                        <a:pt x="4529" y="4839"/>
                        <a:pt x="5497" y="4056"/>
                        <a:pt x="5704" y="2932"/>
                      </a:cubicBezTo>
                      <a:cubicBezTo>
                        <a:pt x="5938" y="1665"/>
                        <a:pt x="5104" y="430"/>
                        <a:pt x="3836" y="197"/>
                      </a:cubicBezTo>
                      <a:lnTo>
                        <a:pt x="2936" y="30"/>
                      </a:lnTo>
                      <a:cubicBezTo>
                        <a:pt x="2809" y="10"/>
                        <a:pt x="2683" y="0"/>
                        <a:pt x="255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9" name="Google Shape;578;p41"/>
                <p:cNvSpPr/>
                <p:nvPr/>
              </p:nvSpPr>
              <p:spPr>
                <a:xfrm>
                  <a:off x="4242375" y="1217700"/>
                  <a:ext cx="164300" cy="134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72" h="5394" extrusionOk="0">
                      <a:moveTo>
                        <a:pt x="2782" y="0"/>
                      </a:moveTo>
                      <a:cubicBezTo>
                        <a:pt x="1424" y="0"/>
                        <a:pt x="291" y="998"/>
                        <a:pt x="134" y="2380"/>
                      </a:cubicBezTo>
                      <a:cubicBezTo>
                        <a:pt x="0" y="3814"/>
                        <a:pt x="1034" y="5115"/>
                        <a:pt x="2502" y="5249"/>
                      </a:cubicBezTo>
                      <a:lnTo>
                        <a:pt x="3536" y="5382"/>
                      </a:lnTo>
                      <a:cubicBezTo>
                        <a:pt x="3619" y="5390"/>
                        <a:pt x="3702" y="5394"/>
                        <a:pt x="3784" y="5394"/>
                      </a:cubicBezTo>
                      <a:cubicBezTo>
                        <a:pt x="5147" y="5394"/>
                        <a:pt x="6312" y="4367"/>
                        <a:pt x="6438" y="3014"/>
                      </a:cubicBezTo>
                      <a:cubicBezTo>
                        <a:pt x="6571" y="1546"/>
                        <a:pt x="5537" y="279"/>
                        <a:pt x="4070" y="112"/>
                      </a:cubicBezTo>
                      <a:lnTo>
                        <a:pt x="3036" y="12"/>
                      </a:lnTo>
                      <a:cubicBezTo>
                        <a:pt x="2950" y="4"/>
                        <a:pt x="2865" y="0"/>
                        <a:pt x="278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0" name="Google Shape;579;p41"/>
                <p:cNvSpPr/>
                <p:nvPr/>
              </p:nvSpPr>
              <p:spPr>
                <a:xfrm>
                  <a:off x="3358400" y="4161750"/>
                  <a:ext cx="1074125" cy="1067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965" h="42698" extrusionOk="0">
                      <a:moveTo>
                        <a:pt x="19881" y="1"/>
                      </a:moveTo>
                      <a:cubicBezTo>
                        <a:pt x="19881" y="1"/>
                        <a:pt x="15445" y="5538"/>
                        <a:pt x="9708" y="11809"/>
                      </a:cubicBezTo>
                      <a:cubicBezTo>
                        <a:pt x="6705" y="15011"/>
                        <a:pt x="3470" y="17980"/>
                        <a:pt x="1" y="20682"/>
                      </a:cubicBezTo>
                      <a:lnTo>
                        <a:pt x="21616" y="42698"/>
                      </a:lnTo>
                      <a:cubicBezTo>
                        <a:pt x="25852" y="38328"/>
                        <a:pt x="34492" y="29789"/>
                        <a:pt x="42965" y="23518"/>
                      </a:cubicBezTo>
                      <a:lnTo>
                        <a:pt x="19881" y="1"/>
                      </a:ln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1" name="Google Shape;580;p41"/>
                <p:cNvSpPr/>
                <p:nvPr/>
              </p:nvSpPr>
              <p:spPr>
                <a:xfrm>
                  <a:off x="4577600" y="3220450"/>
                  <a:ext cx="674675" cy="50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87" h="20305" extrusionOk="0">
                      <a:moveTo>
                        <a:pt x="22041" y="0"/>
                      </a:moveTo>
                      <a:cubicBezTo>
                        <a:pt x="20776" y="0"/>
                        <a:pt x="19410" y="428"/>
                        <a:pt x="18214" y="1293"/>
                      </a:cubicBezTo>
                      <a:lnTo>
                        <a:pt x="3970" y="10300"/>
                      </a:lnTo>
                      <a:cubicBezTo>
                        <a:pt x="1001" y="12435"/>
                        <a:pt x="1" y="16104"/>
                        <a:pt x="1702" y="18439"/>
                      </a:cubicBezTo>
                      <a:cubicBezTo>
                        <a:pt x="2586" y="19676"/>
                        <a:pt x="4069" y="20305"/>
                        <a:pt x="5709" y="20305"/>
                      </a:cubicBezTo>
                      <a:cubicBezTo>
                        <a:pt x="7165" y="20305"/>
                        <a:pt x="8745" y="19810"/>
                        <a:pt x="10141" y="18806"/>
                      </a:cubicBezTo>
                      <a:lnTo>
                        <a:pt x="23551" y="8665"/>
                      </a:lnTo>
                      <a:cubicBezTo>
                        <a:pt x="26119" y="6797"/>
                        <a:pt x="26987" y="3628"/>
                        <a:pt x="25519" y="1594"/>
                      </a:cubicBezTo>
                      <a:cubicBezTo>
                        <a:pt x="24744" y="536"/>
                        <a:pt x="23456" y="0"/>
                        <a:pt x="2204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2" name="Google Shape;581;p41"/>
                <p:cNvSpPr/>
                <p:nvPr/>
              </p:nvSpPr>
              <p:spPr>
                <a:xfrm>
                  <a:off x="4577600" y="3342825"/>
                  <a:ext cx="313575" cy="385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43" h="15438" extrusionOk="0">
                      <a:moveTo>
                        <a:pt x="12543" y="1"/>
                      </a:moveTo>
                      <a:lnTo>
                        <a:pt x="3970" y="5438"/>
                      </a:lnTo>
                      <a:cubicBezTo>
                        <a:pt x="1001" y="7573"/>
                        <a:pt x="1" y="11242"/>
                        <a:pt x="1702" y="13577"/>
                      </a:cubicBezTo>
                      <a:cubicBezTo>
                        <a:pt x="2582" y="14810"/>
                        <a:pt x="4057" y="15438"/>
                        <a:pt x="5690" y="15438"/>
                      </a:cubicBezTo>
                      <a:cubicBezTo>
                        <a:pt x="7151" y="15438"/>
                        <a:pt x="8739" y="14935"/>
                        <a:pt x="10141" y="13911"/>
                      </a:cubicBezTo>
                      <a:lnTo>
                        <a:pt x="12543" y="12110"/>
                      </a:lnTo>
                      <a:lnTo>
                        <a:pt x="12543" y="1"/>
                      </a:ln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3" name="Google Shape;582;p41"/>
                <p:cNvSpPr/>
                <p:nvPr/>
              </p:nvSpPr>
              <p:spPr>
                <a:xfrm>
                  <a:off x="3708650" y="3240475"/>
                  <a:ext cx="1254250" cy="160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170" h="64066" extrusionOk="0">
                      <a:moveTo>
                        <a:pt x="11125" y="0"/>
                      </a:moveTo>
                      <a:cubicBezTo>
                        <a:pt x="10608" y="0"/>
                        <a:pt x="10091" y="242"/>
                        <a:pt x="9774" y="726"/>
                      </a:cubicBezTo>
                      <a:cubicBezTo>
                        <a:pt x="8407" y="2627"/>
                        <a:pt x="7039" y="9299"/>
                        <a:pt x="6305" y="12001"/>
                      </a:cubicBezTo>
                      <a:cubicBezTo>
                        <a:pt x="368" y="33583"/>
                        <a:pt x="1" y="47026"/>
                        <a:pt x="7973" y="55165"/>
                      </a:cubicBezTo>
                      <a:cubicBezTo>
                        <a:pt x="14289" y="61609"/>
                        <a:pt x="19806" y="64066"/>
                        <a:pt x="24771" y="64066"/>
                      </a:cubicBezTo>
                      <a:cubicBezTo>
                        <a:pt x="31499" y="64066"/>
                        <a:pt x="37214" y="59552"/>
                        <a:pt x="42531" y="54331"/>
                      </a:cubicBezTo>
                      <a:cubicBezTo>
                        <a:pt x="50170" y="46792"/>
                        <a:pt x="45633" y="45558"/>
                        <a:pt x="41797" y="34317"/>
                      </a:cubicBezTo>
                      <a:cubicBezTo>
                        <a:pt x="38561" y="24843"/>
                        <a:pt x="38295" y="23042"/>
                        <a:pt x="44966" y="16170"/>
                      </a:cubicBezTo>
                      <a:cubicBezTo>
                        <a:pt x="43296" y="12144"/>
                        <a:pt x="36933" y="11931"/>
                        <a:pt x="35604" y="11931"/>
                      </a:cubicBezTo>
                      <a:cubicBezTo>
                        <a:pt x="35446" y="11931"/>
                        <a:pt x="35359" y="11934"/>
                        <a:pt x="35359" y="11934"/>
                      </a:cubicBezTo>
                      <a:cubicBezTo>
                        <a:pt x="35359" y="11934"/>
                        <a:pt x="24918" y="19439"/>
                        <a:pt x="18514" y="22008"/>
                      </a:cubicBezTo>
                      <a:cubicBezTo>
                        <a:pt x="17311" y="22494"/>
                        <a:pt x="16424" y="22720"/>
                        <a:pt x="15780" y="22720"/>
                      </a:cubicBezTo>
                      <a:cubicBezTo>
                        <a:pt x="11080" y="22720"/>
                        <a:pt x="19311" y="10729"/>
                        <a:pt x="12476" y="726"/>
                      </a:cubicBezTo>
                      <a:cubicBezTo>
                        <a:pt x="12159" y="242"/>
                        <a:pt x="11642" y="0"/>
                        <a:pt x="11125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4" name="Google Shape;583;p41"/>
                <p:cNvSpPr/>
                <p:nvPr/>
              </p:nvSpPr>
              <p:spPr>
                <a:xfrm>
                  <a:off x="4072088" y="3571356"/>
                  <a:ext cx="824775" cy="102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91" h="41100" extrusionOk="0">
                      <a:moveTo>
                        <a:pt x="23162" y="1"/>
                      </a:moveTo>
                      <a:cubicBezTo>
                        <a:pt x="23004" y="1"/>
                        <a:pt x="22917" y="4"/>
                        <a:pt x="22917" y="4"/>
                      </a:cubicBezTo>
                      <a:cubicBezTo>
                        <a:pt x="22917" y="4"/>
                        <a:pt x="12476" y="7509"/>
                        <a:pt x="6072" y="10044"/>
                      </a:cubicBezTo>
                      <a:cubicBezTo>
                        <a:pt x="4873" y="10529"/>
                        <a:pt x="3989" y="10753"/>
                        <a:pt x="3347" y="10753"/>
                      </a:cubicBezTo>
                      <a:cubicBezTo>
                        <a:pt x="2398" y="10753"/>
                        <a:pt x="1975" y="10265"/>
                        <a:pt x="1835" y="9410"/>
                      </a:cubicBezTo>
                      <a:lnTo>
                        <a:pt x="134" y="34495"/>
                      </a:lnTo>
                      <a:cubicBezTo>
                        <a:pt x="1" y="38064"/>
                        <a:pt x="2836" y="41033"/>
                        <a:pt x="6405" y="41100"/>
                      </a:cubicBezTo>
                      <a:lnTo>
                        <a:pt x="26486" y="39899"/>
                      </a:lnTo>
                      <a:cubicBezTo>
                        <a:pt x="30089" y="39832"/>
                        <a:pt x="32991" y="36863"/>
                        <a:pt x="32958" y="33227"/>
                      </a:cubicBezTo>
                      <a:lnTo>
                        <a:pt x="32958" y="30892"/>
                      </a:lnTo>
                      <a:cubicBezTo>
                        <a:pt x="32024" y="28757"/>
                        <a:pt x="30656" y="26122"/>
                        <a:pt x="29355" y="22353"/>
                      </a:cubicBezTo>
                      <a:cubicBezTo>
                        <a:pt x="26119" y="12913"/>
                        <a:pt x="25853" y="11112"/>
                        <a:pt x="32524" y="4240"/>
                      </a:cubicBezTo>
                      <a:cubicBezTo>
                        <a:pt x="30854" y="214"/>
                        <a:pt x="24491" y="1"/>
                        <a:pt x="23162" y="1"/>
                      </a:cubicBezTo>
                      <a:close/>
                    </a:path>
                  </a:pathLst>
                </a:custGeom>
                <a:solidFill>
                  <a:srgbClr val="FE5145">
                    <a:alpha val="21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5" name="Google Shape;584;p41"/>
                <p:cNvSpPr/>
                <p:nvPr/>
              </p:nvSpPr>
              <p:spPr>
                <a:xfrm>
                  <a:off x="4444175" y="4256000"/>
                  <a:ext cx="470350" cy="413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14" h="16533" extrusionOk="0">
                      <a:moveTo>
                        <a:pt x="14945" y="0"/>
                      </a:moveTo>
                      <a:lnTo>
                        <a:pt x="2669" y="7639"/>
                      </a:lnTo>
                      <a:cubicBezTo>
                        <a:pt x="634" y="8706"/>
                        <a:pt x="1" y="11475"/>
                        <a:pt x="1235" y="13810"/>
                      </a:cubicBezTo>
                      <a:cubicBezTo>
                        <a:pt x="2139" y="15520"/>
                        <a:pt x="3794" y="16532"/>
                        <a:pt x="5402" y="16532"/>
                      </a:cubicBezTo>
                      <a:cubicBezTo>
                        <a:pt x="5989" y="16532"/>
                        <a:pt x="6570" y="16397"/>
                        <a:pt x="7106" y="16112"/>
                      </a:cubicBezTo>
                      <a:lnTo>
                        <a:pt x="14211" y="12576"/>
                      </a:lnTo>
                      <a:cubicBezTo>
                        <a:pt x="18814" y="7605"/>
                        <a:pt x="17446" y="5437"/>
                        <a:pt x="14945" y="0"/>
                      </a:cubicBezTo>
                      <a:close/>
                    </a:path>
                  </a:pathLst>
                </a:custGeom>
                <a:solidFill>
                  <a:srgbClr val="E6B89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6" name="Google Shape;585;p41"/>
                <p:cNvSpPr/>
                <p:nvPr/>
              </p:nvSpPr>
              <p:spPr>
                <a:xfrm>
                  <a:off x="4116450" y="3220250"/>
                  <a:ext cx="697175" cy="1265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87" h="50604" extrusionOk="0">
                      <a:moveTo>
                        <a:pt x="5871" y="0"/>
                      </a:moveTo>
                      <a:cubicBezTo>
                        <a:pt x="2635" y="0"/>
                        <a:pt x="0" y="2602"/>
                        <a:pt x="0" y="5871"/>
                      </a:cubicBezTo>
                      <a:lnTo>
                        <a:pt x="0" y="44732"/>
                      </a:lnTo>
                      <a:cubicBezTo>
                        <a:pt x="0" y="47968"/>
                        <a:pt x="2635" y="50603"/>
                        <a:pt x="5871" y="50603"/>
                      </a:cubicBezTo>
                      <a:lnTo>
                        <a:pt x="22049" y="50603"/>
                      </a:lnTo>
                      <a:cubicBezTo>
                        <a:pt x="25285" y="50603"/>
                        <a:pt x="27887" y="47968"/>
                        <a:pt x="27887" y="44732"/>
                      </a:cubicBezTo>
                      <a:lnTo>
                        <a:pt x="27887" y="5871"/>
                      </a:lnTo>
                      <a:cubicBezTo>
                        <a:pt x="27887" y="2602"/>
                        <a:pt x="25285" y="0"/>
                        <a:pt x="2204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7" name="Google Shape;586;p41"/>
                <p:cNvSpPr/>
                <p:nvPr/>
              </p:nvSpPr>
              <p:spPr>
                <a:xfrm>
                  <a:off x="4162325" y="4205075"/>
                  <a:ext cx="253525" cy="24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41" h="9776" extrusionOk="0">
                      <a:moveTo>
                        <a:pt x="1212" y="1"/>
                      </a:moveTo>
                      <a:cubicBezTo>
                        <a:pt x="537" y="1"/>
                        <a:pt x="1" y="588"/>
                        <a:pt x="33" y="1270"/>
                      </a:cubicBezTo>
                      <a:lnTo>
                        <a:pt x="33" y="4839"/>
                      </a:lnTo>
                      <a:cubicBezTo>
                        <a:pt x="33" y="7574"/>
                        <a:pt x="2235" y="9776"/>
                        <a:pt x="4970" y="9776"/>
                      </a:cubicBezTo>
                      <a:lnTo>
                        <a:pt x="8906" y="9776"/>
                      </a:lnTo>
                      <a:cubicBezTo>
                        <a:pt x="9573" y="9776"/>
                        <a:pt x="10140" y="9209"/>
                        <a:pt x="10140" y="8542"/>
                      </a:cubicBezTo>
                      <a:lnTo>
                        <a:pt x="10140" y="1236"/>
                      </a:lnTo>
                      <a:cubicBezTo>
                        <a:pt x="10140" y="536"/>
                        <a:pt x="9573" y="2"/>
                        <a:pt x="8906" y="2"/>
                      </a:cubicBezTo>
                      <a:lnTo>
                        <a:pt x="1267" y="2"/>
                      </a:lnTo>
                      <a:cubicBezTo>
                        <a:pt x="1249" y="1"/>
                        <a:pt x="1230" y="1"/>
                        <a:pt x="121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8" name="Google Shape;587;p41"/>
                <p:cNvSpPr/>
                <p:nvPr/>
              </p:nvSpPr>
              <p:spPr>
                <a:xfrm>
                  <a:off x="4304900" y="3752300"/>
                  <a:ext cx="337775" cy="337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11" h="13510" extrusionOk="0">
                      <a:moveTo>
                        <a:pt x="6739" y="0"/>
                      </a:moveTo>
                      <a:cubicBezTo>
                        <a:pt x="3036" y="0"/>
                        <a:pt x="1" y="3002"/>
                        <a:pt x="1" y="6738"/>
                      </a:cubicBezTo>
                      <a:cubicBezTo>
                        <a:pt x="1" y="10474"/>
                        <a:pt x="3036" y="13510"/>
                        <a:pt x="6739" y="13510"/>
                      </a:cubicBezTo>
                      <a:cubicBezTo>
                        <a:pt x="10475" y="13510"/>
                        <a:pt x="13511" y="10474"/>
                        <a:pt x="13511" y="6738"/>
                      </a:cubicBezTo>
                      <a:cubicBezTo>
                        <a:pt x="13511" y="3002"/>
                        <a:pt x="10475" y="0"/>
                        <a:pt x="673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9" name="Google Shape;588;p41"/>
                <p:cNvSpPr/>
                <p:nvPr/>
              </p:nvSpPr>
              <p:spPr>
                <a:xfrm>
                  <a:off x="4361625" y="3809825"/>
                  <a:ext cx="120925" cy="121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7" h="4872" extrusionOk="0">
                      <a:moveTo>
                        <a:pt x="2402" y="1"/>
                      </a:moveTo>
                      <a:cubicBezTo>
                        <a:pt x="1068" y="1"/>
                        <a:pt x="0" y="1102"/>
                        <a:pt x="0" y="2436"/>
                      </a:cubicBezTo>
                      <a:cubicBezTo>
                        <a:pt x="0" y="3770"/>
                        <a:pt x="1068" y="4871"/>
                        <a:pt x="2402" y="4871"/>
                      </a:cubicBezTo>
                      <a:cubicBezTo>
                        <a:pt x="3736" y="4871"/>
                        <a:pt x="4837" y="3770"/>
                        <a:pt x="4837" y="2436"/>
                      </a:cubicBezTo>
                      <a:cubicBezTo>
                        <a:pt x="4837" y="1102"/>
                        <a:pt x="3736" y="1"/>
                        <a:pt x="240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0" name="Google Shape;589;p41"/>
                <p:cNvSpPr/>
                <p:nvPr/>
              </p:nvSpPr>
              <p:spPr>
                <a:xfrm>
                  <a:off x="4320750" y="3220250"/>
                  <a:ext cx="306075" cy="6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43" h="2770" extrusionOk="0">
                      <a:moveTo>
                        <a:pt x="1" y="0"/>
                      </a:moveTo>
                      <a:lnTo>
                        <a:pt x="1" y="1435"/>
                      </a:lnTo>
                      <a:cubicBezTo>
                        <a:pt x="1" y="2169"/>
                        <a:pt x="601" y="2769"/>
                        <a:pt x="1335" y="2769"/>
                      </a:cubicBezTo>
                      <a:lnTo>
                        <a:pt x="10908" y="2769"/>
                      </a:lnTo>
                      <a:cubicBezTo>
                        <a:pt x="11642" y="2769"/>
                        <a:pt x="12243" y="2169"/>
                        <a:pt x="12243" y="1435"/>
                      </a:cubicBezTo>
                      <a:lnTo>
                        <a:pt x="12243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1" name="Google Shape;590;p41"/>
                <p:cNvSpPr/>
                <p:nvPr/>
              </p:nvSpPr>
              <p:spPr>
                <a:xfrm>
                  <a:off x="3883775" y="3291975"/>
                  <a:ext cx="94250" cy="18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70" h="7443" extrusionOk="0">
                      <a:moveTo>
                        <a:pt x="2102" y="0"/>
                      </a:moveTo>
                      <a:cubicBezTo>
                        <a:pt x="1435" y="1668"/>
                        <a:pt x="901" y="3403"/>
                        <a:pt x="501" y="5137"/>
                      </a:cubicBezTo>
                      <a:cubicBezTo>
                        <a:pt x="334" y="5938"/>
                        <a:pt x="167" y="6738"/>
                        <a:pt x="1" y="7439"/>
                      </a:cubicBezTo>
                      <a:cubicBezTo>
                        <a:pt x="52" y="7441"/>
                        <a:pt x="103" y="7443"/>
                        <a:pt x="153" y="7443"/>
                      </a:cubicBezTo>
                      <a:cubicBezTo>
                        <a:pt x="1462" y="7443"/>
                        <a:pt x="2655" y="6623"/>
                        <a:pt x="3136" y="5371"/>
                      </a:cubicBezTo>
                      <a:cubicBezTo>
                        <a:pt x="3770" y="3636"/>
                        <a:pt x="3436" y="1001"/>
                        <a:pt x="210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2" name="Google Shape;591;p41"/>
                <p:cNvSpPr/>
                <p:nvPr/>
              </p:nvSpPr>
              <p:spPr>
                <a:xfrm>
                  <a:off x="4350775" y="3642025"/>
                  <a:ext cx="733050" cy="552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22" h="22091" extrusionOk="0">
                      <a:moveTo>
                        <a:pt x="23267" y="1"/>
                      </a:moveTo>
                      <a:cubicBezTo>
                        <a:pt x="22399" y="1"/>
                        <a:pt x="21539" y="245"/>
                        <a:pt x="20782" y="775"/>
                      </a:cubicBezTo>
                      <a:lnTo>
                        <a:pt x="2436" y="14052"/>
                      </a:lnTo>
                      <a:cubicBezTo>
                        <a:pt x="468" y="15453"/>
                        <a:pt x="1" y="18154"/>
                        <a:pt x="1368" y="20156"/>
                      </a:cubicBezTo>
                      <a:cubicBezTo>
                        <a:pt x="2227" y="21413"/>
                        <a:pt x="3612" y="22091"/>
                        <a:pt x="5020" y="22091"/>
                      </a:cubicBezTo>
                      <a:cubicBezTo>
                        <a:pt x="5853" y="22091"/>
                        <a:pt x="6695" y="21853"/>
                        <a:pt x="7439" y="21357"/>
                      </a:cubicBezTo>
                      <a:lnTo>
                        <a:pt x="26486" y="9515"/>
                      </a:lnTo>
                      <a:cubicBezTo>
                        <a:pt x="28788" y="7880"/>
                        <a:pt x="29321" y="4745"/>
                        <a:pt x="27754" y="2477"/>
                      </a:cubicBezTo>
                      <a:cubicBezTo>
                        <a:pt x="26695" y="932"/>
                        <a:pt x="24964" y="1"/>
                        <a:pt x="2326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3" name="Google Shape;592;p41"/>
                <p:cNvSpPr/>
                <p:nvPr/>
              </p:nvSpPr>
              <p:spPr>
                <a:xfrm>
                  <a:off x="4364950" y="3931700"/>
                  <a:ext cx="701350" cy="53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54" h="21242" extrusionOk="0">
                      <a:moveTo>
                        <a:pt x="21890" y="1"/>
                      </a:moveTo>
                      <a:cubicBezTo>
                        <a:pt x="21195" y="1"/>
                        <a:pt x="20518" y="174"/>
                        <a:pt x="19915" y="563"/>
                      </a:cubicBezTo>
                      <a:lnTo>
                        <a:pt x="2436" y="13673"/>
                      </a:lnTo>
                      <a:cubicBezTo>
                        <a:pt x="534" y="14940"/>
                        <a:pt x="1" y="17475"/>
                        <a:pt x="1268" y="19377"/>
                      </a:cubicBezTo>
                      <a:cubicBezTo>
                        <a:pt x="2053" y="20586"/>
                        <a:pt x="3378" y="21242"/>
                        <a:pt x="4727" y="21242"/>
                      </a:cubicBezTo>
                      <a:cubicBezTo>
                        <a:pt x="5499" y="21242"/>
                        <a:pt x="6280" y="21027"/>
                        <a:pt x="6972" y="20577"/>
                      </a:cubicBezTo>
                      <a:lnTo>
                        <a:pt x="25252" y="9303"/>
                      </a:lnTo>
                      <a:cubicBezTo>
                        <a:pt x="27454" y="7868"/>
                        <a:pt x="28054" y="4933"/>
                        <a:pt x="26620" y="2731"/>
                      </a:cubicBezTo>
                      <a:cubicBezTo>
                        <a:pt x="25608" y="1166"/>
                        <a:pt x="23693" y="1"/>
                        <a:pt x="2189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4" name="Google Shape;593;p41"/>
                <p:cNvSpPr/>
                <p:nvPr/>
              </p:nvSpPr>
              <p:spPr>
                <a:xfrm>
                  <a:off x="4475875" y="4222150"/>
                  <a:ext cx="596275" cy="411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51" h="16458" extrusionOk="0">
                      <a:moveTo>
                        <a:pt x="18429" y="0"/>
                      </a:moveTo>
                      <a:cubicBezTo>
                        <a:pt x="17682" y="0"/>
                        <a:pt x="16922" y="178"/>
                        <a:pt x="16212" y="553"/>
                      </a:cubicBezTo>
                      <a:lnTo>
                        <a:pt x="2802" y="8693"/>
                      </a:lnTo>
                      <a:cubicBezTo>
                        <a:pt x="801" y="9760"/>
                        <a:pt x="0" y="12262"/>
                        <a:pt x="1068" y="14263"/>
                      </a:cubicBezTo>
                      <a:cubicBezTo>
                        <a:pt x="1813" y="15662"/>
                        <a:pt x="3243" y="16458"/>
                        <a:pt x="4719" y="16458"/>
                      </a:cubicBezTo>
                      <a:cubicBezTo>
                        <a:pt x="5356" y="16458"/>
                        <a:pt x="6002" y="16309"/>
                        <a:pt x="6605" y="15998"/>
                      </a:cubicBezTo>
                      <a:lnTo>
                        <a:pt x="20648" y="8959"/>
                      </a:lnTo>
                      <a:cubicBezTo>
                        <a:pt x="22950" y="7725"/>
                        <a:pt x="23850" y="4857"/>
                        <a:pt x="22616" y="2555"/>
                      </a:cubicBezTo>
                      <a:cubicBezTo>
                        <a:pt x="21781" y="930"/>
                        <a:pt x="20138" y="0"/>
                        <a:pt x="18429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5" name="Google Shape;594;p41"/>
                <p:cNvSpPr/>
                <p:nvPr/>
              </p:nvSpPr>
              <p:spPr>
                <a:xfrm>
                  <a:off x="3294200" y="4417775"/>
                  <a:ext cx="863975" cy="87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59" h="34826" extrusionOk="0">
                      <a:moveTo>
                        <a:pt x="10741" y="0"/>
                      </a:moveTo>
                      <a:lnTo>
                        <a:pt x="0" y="10541"/>
                      </a:lnTo>
                      <a:lnTo>
                        <a:pt x="23817" y="34825"/>
                      </a:lnTo>
                      <a:lnTo>
                        <a:pt x="34558" y="24284"/>
                      </a:lnTo>
                      <a:lnTo>
                        <a:pt x="1074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6" name="Google Shape;595;p41"/>
                <p:cNvSpPr/>
                <p:nvPr/>
              </p:nvSpPr>
              <p:spPr>
                <a:xfrm>
                  <a:off x="2352700" y="4537850"/>
                  <a:ext cx="1791300" cy="91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652" h="36494" extrusionOk="0">
                      <a:moveTo>
                        <a:pt x="40229" y="1"/>
                      </a:moveTo>
                      <a:lnTo>
                        <a:pt x="0" y="36494"/>
                      </a:lnTo>
                      <a:lnTo>
                        <a:pt x="59542" y="36494"/>
                      </a:lnTo>
                      <a:lnTo>
                        <a:pt x="71651" y="22717"/>
                      </a:lnTo>
                      <a:lnTo>
                        <a:pt x="40229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7" name="Google Shape;596;p41"/>
                <p:cNvSpPr/>
                <p:nvPr/>
              </p:nvSpPr>
              <p:spPr>
                <a:xfrm>
                  <a:off x="4514225" y="4465675"/>
                  <a:ext cx="145125" cy="136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5442" extrusionOk="0">
                      <a:moveTo>
                        <a:pt x="2655" y="0"/>
                      </a:moveTo>
                      <a:cubicBezTo>
                        <a:pt x="2227" y="0"/>
                        <a:pt x="1793" y="115"/>
                        <a:pt x="1402" y="353"/>
                      </a:cubicBezTo>
                      <a:cubicBezTo>
                        <a:pt x="334" y="1053"/>
                        <a:pt x="1" y="2488"/>
                        <a:pt x="668" y="3588"/>
                      </a:cubicBezTo>
                      <a:lnTo>
                        <a:pt x="1168" y="4356"/>
                      </a:lnTo>
                      <a:cubicBezTo>
                        <a:pt x="1619" y="5065"/>
                        <a:pt x="2375" y="5442"/>
                        <a:pt x="3150" y="5442"/>
                      </a:cubicBezTo>
                      <a:cubicBezTo>
                        <a:pt x="3578" y="5442"/>
                        <a:pt x="4012" y="5327"/>
                        <a:pt x="4404" y="5089"/>
                      </a:cubicBezTo>
                      <a:cubicBezTo>
                        <a:pt x="5471" y="4389"/>
                        <a:pt x="5805" y="2955"/>
                        <a:pt x="5138" y="1887"/>
                      </a:cubicBezTo>
                      <a:lnTo>
                        <a:pt x="4637" y="1086"/>
                      </a:lnTo>
                      <a:cubicBezTo>
                        <a:pt x="4186" y="377"/>
                        <a:pt x="3430" y="0"/>
                        <a:pt x="265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8" name="Google Shape;597;p41"/>
                <p:cNvSpPr/>
                <p:nvPr/>
              </p:nvSpPr>
              <p:spPr>
                <a:xfrm>
                  <a:off x="4407475" y="4295950"/>
                  <a:ext cx="145125" cy="135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5429" extrusionOk="0">
                      <a:moveTo>
                        <a:pt x="2627" y="0"/>
                      </a:moveTo>
                      <a:cubicBezTo>
                        <a:pt x="2182" y="0"/>
                        <a:pt x="1733" y="130"/>
                        <a:pt x="1335" y="403"/>
                      </a:cubicBezTo>
                      <a:cubicBezTo>
                        <a:pt x="268" y="1137"/>
                        <a:pt x="1" y="2572"/>
                        <a:pt x="701" y="3639"/>
                      </a:cubicBezTo>
                      <a:lnTo>
                        <a:pt x="1235" y="4406"/>
                      </a:lnTo>
                      <a:cubicBezTo>
                        <a:pt x="1694" y="5074"/>
                        <a:pt x="2428" y="5429"/>
                        <a:pt x="3174" y="5429"/>
                      </a:cubicBezTo>
                      <a:cubicBezTo>
                        <a:pt x="3621" y="5429"/>
                        <a:pt x="4071" y="5302"/>
                        <a:pt x="4471" y="5040"/>
                      </a:cubicBezTo>
                      <a:cubicBezTo>
                        <a:pt x="5538" y="4306"/>
                        <a:pt x="5805" y="2839"/>
                        <a:pt x="5104" y="1804"/>
                      </a:cubicBezTo>
                      <a:lnTo>
                        <a:pt x="4571" y="1037"/>
                      </a:lnTo>
                      <a:cubicBezTo>
                        <a:pt x="4110" y="368"/>
                        <a:pt x="3375" y="0"/>
                        <a:pt x="2627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9" name="Google Shape;598;p41"/>
                <p:cNvSpPr/>
                <p:nvPr/>
              </p:nvSpPr>
              <p:spPr>
                <a:xfrm>
                  <a:off x="4390800" y="4003175"/>
                  <a:ext cx="165150" cy="153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" h="6149" extrusionOk="0">
                      <a:moveTo>
                        <a:pt x="3002" y="1"/>
                      </a:moveTo>
                      <a:cubicBezTo>
                        <a:pt x="2484" y="1"/>
                        <a:pt x="1961" y="154"/>
                        <a:pt x="1502" y="473"/>
                      </a:cubicBezTo>
                      <a:cubicBezTo>
                        <a:pt x="301" y="1307"/>
                        <a:pt x="1" y="2941"/>
                        <a:pt x="835" y="4142"/>
                      </a:cubicBezTo>
                      <a:lnTo>
                        <a:pt x="1435" y="5009"/>
                      </a:lnTo>
                      <a:cubicBezTo>
                        <a:pt x="1950" y="5751"/>
                        <a:pt x="2770" y="6149"/>
                        <a:pt x="3604" y="6149"/>
                      </a:cubicBezTo>
                      <a:cubicBezTo>
                        <a:pt x="4122" y="6149"/>
                        <a:pt x="4645" y="5996"/>
                        <a:pt x="5104" y="5677"/>
                      </a:cubicBezTo>
                      <a:cubicBezTo>
                        <a:pt x="6305" y="4843"/>
                        <a:pt x="6605" y="3208"/>
                        <a:pt x="5771" y="2007"/>
                      </a:cubicBezTo>
                      <a:lnTo>
                        <a:pt x="5171" y="1140"/>
                      </a:lnTo>
                      <a:cubicBezTo>
                        <a:pt x="4656" y="399"/>
                        <a:pt x="3837" y="1"/>
                        <a:pt x="3002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0" name="Google Shape;599;p41"/>
                <p:cNvSpPr/>
                <p:nvPr/>
              </p:nvSpPr>
              <p:spPr>
                <a:xfrm>
                  <a:off x="4344100" y="3043450"/>
                  <a:ext cx="259375" cy="212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75" h="8507" extrusionOk="0">
                      <a:moveTo>
                        <a:pt x="1602" y="1"/>
                      </a:moveTo>
                      <a:lnTo>
                        <a:pt x="1" y="2302"/>
                      </a:lnTo>
                      <a:lnTo>
                        <a:pt x="1" y="8507"/>
                      </a:lnTo>
                      <a:lnTo>
                        <a:pt x="10375" y="8507"/>
                      </a:lnTo>
                      <a:lnTo>
                        <a:pt x="10375" y="2302"/>
                      </a:lnTo>
                      <a:lnTo>
                        <a:pt x="8774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1" name="Google Shape;600;p41"/>
                <p:cNvSpPr/>
                <p:nvPr/>
              </p:nvSpPr>
              <p:spPr>
                <a:xfrm>
                  <a:off x="4435825" y="3043450"/>
                  <a:ext cx="75925" cy="94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7" h="3771" extrusionOk="0">
                      <a:moveTo>
                        <a:pt x="1" y="1"/>
                      </a:moveTo>
                      <a:lnTo>
                        <a:pt x="1" y="3770"/>
                      </a:lnTo>
                      <a:lnTo>
                        <a:pt x="3036" y="3770"/>
                      </a:lnTo>
                      <a:lnTo>
                        <a:pt x="303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2" name="Google Shape;601;p41"/>
                <p:cNvSpPr/>
                <p:nvPr/>
              </p:nvSpPr>
              <p:spPr>
                <a:xfrm>
                  <a:off x="4179825" y="3366175"/>
                  <a:ext cx="570425" cy="33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17" h="13211" extrusionOk="0">
                      <a:moveTo>
                        <a:pt x="1201" y="1"/>
                      </a:moveTo>
                      <a:cubicBezTo>
                        <a:pt x="534" y="1"/>
                        <a:pt x="0" y="501"/>
                        <a:pt x="0" y="1168"/>
                      </a:cubicBezTo>
                      <a:lnTo>
                        <a:pt x="0" y="12043"/>
                      </a:lnTo>
                      <a:cubicBezTo>
                        <a:pt x="0" y="12710"/>
                        <a:pt x="534" y="13210"/>
                        <a:pt x="1201" y="13210"/>
                      </a:cubicBezTo>
                      <a:lnTo>
                        <a:pt x="21649" y="13210"/>
                      </a:lnTo>
                      <a:cubicBezTo>
                        <a:pt x="22316" y="13210"/>
                        <a:pt x="22817" y="12710"/>
                        <a:pt x="22817" y="12043"/>
                      </a:cubicBezTo>
                      <a:lnTo>
                        <a:pt x="22817" y="1168"/>
                      </a:lnTo>
                      <a:cubicBezTo>
                        <a:pt x="22817" y="501"/>
                        <a:pt x="22316" y="1"/>
                        <a:pt x="2164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3" name="Google Shape;602;p41"/>
                <p:cNvSpPr/>
                <p:nvPr/>
              </p:nvSpPr>
              <p:spPr>
                <a:xfrm>
                  <a:off x="4199000" y="3385375"/>
                  <a:ext cx="532900" cy="292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16" h="11709" extrusionOk="0">
                      <a:moveTo>
                        <a:pt x="1068" y="0"/>
                      </a:moveTo>
                      <a:cubicBezTo>
                        <a:pt x="468" y="0"/>
                        <a:pt x="1" y="467"/>
                        <a:pt x="1" y="1068"/>
                      </a:cubicBezTo>
                      <a:lnTo>
                        <a:pt x="1" y="10608"/>
                      </a:lnTo>
                      <a:cubicBezTo>
                        <a:pt x="1" y="11208"/>
                        <a:pt x="468" y="11709"/>
                        <a:pt x="1068" y="11709"/>
                      </a:cubicBezTo>
                      <a:lnTo>
                        <a:pt x="20248" y="11709"/>
                      </a:lnTo>
                      <a:cubicBezTo>
                        <a:pt x="20849" y="11709"/>
                        <a:pt x="21316" y="11208"/>
                        <a:pt x="21316" y="10608"/>
                      </a:cubicBezTo>
                      <a:lnTo>
                        <a:pt x="21316" y="1068"/>
                      </a:lnTo>
                      <a:cubicBezTo>
                        <a:pt x="21316" y="467"/>
                        <a:pt x="20849" y="0"/>
                        <a:pt x="2024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4" name="Google Shape;603;p41"/>
                <p:cNvSpPr/>
                <p:nvPr/>
              </p:nvSpPr>
              <p:spPr>
                <a:xfrm>
                  <a:off x="4277400" y="3428725"/>
                  <a:ext cx="27525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1" h="3971" extrusionOk="0">
                      <a:moveTo>
                        <a:pt x="534" y="1"/>
                      </a:moveTo>
                      <a:cubicBezTo>
                        <a:pt x="234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67" y="3970"/>
                        <a:pt x="1101" y="3703"/>
                        <a:pt x="1101" y="3403"/>
                      </a:cubicBezTo>
                      <a:lnTo>
                        <a:pt x="1101" y="534"/>
                      </a:lnTo>
                      <a:cubicBezTo>
                        <a:pt x="1101" y="234"/>
                        <a:pt x="867" y="1"/>
                        <a:pt x="53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5" name="Google Shape;604;p41"/>
                <p:cNvSpPr/>
                <p:nvPr/>
              </p:nvSpPr>
              <p:spPr>
                <a:xfrm>
                  <a:off x="4277400" y="3539650"/>
                  <a:ext cx="27525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1" h="3970" extrusionOk="0">
                      <a:moveTo>
                        <a:pt x="534" y="0"/>
                      </a:moveTo>
                      <a:cubicBezTo>
                        <a:pt x="234" y="0"/>
                        <a:pt x="0" y="234"/>
                        <a:pt x="0" y="567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67" y="3970"/>
                        <a:pt x="1101" y="3703"/>
                        <a:pt x="1101" y="3403"/>
                      </a:cubicBezTo>
                      <a:lnTo>
                        <a:pt x="1101" y="567"/>
                      </a:lnTo>
                      <a:cubicBezTo>
                        <a:pt x="1101" y="234"/>
                        <a:pt x="867" y="0"/>
                        <a:pt x="53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6" name="Google Shape;605;p41"/>
                <p:cNvSpPr/>
                <p:nvPr/>
              </p:nvSpPr>
              <p:spPr>
                <a:xfrm>
                  <a:off x="466932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68" y="1"/>
                      </a:moveTo>
                      <a:cubicBezTo>
                        <a:pt x="234" y="1"/>
                        <a:pt x="1" y="234"/>
                        <a:pt x="1" y="534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34"/>
                      </a:lnTo>
                      <a:cubicBezTo>
                        <a:pt x="1102" y="234"/>
                        <a:pt x="868" y="1"/>
                        <a:pt x="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7" name="Google Shape;606;p41"/>
                <p:cNvSpPr/>
                <p:nvPr/>
              </p:nvSpPr>
              <p:spPr>
                <a:xfrm>
                  <a:off x="466932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68" y="0"/>
                      </a:moveTo>
                      <a:cubicBezTo>
                        <a:pt x="234" y="0"/>
                        <a:pt x="1" y="234"/>
                        <a:pt x="1" y="567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67"/>
                      </a:lnTo>
                      <a:cubicBezTo>
                        <a:pt x="1102" y="234"/>
                        <a:pt x="868" y="0"/>
                        <a:pt x="5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8" name="Google Shape;607;p41"/>
                <p:cNvSpPr/>
                <p:nvPr/>
              </p:nvSpPr>
              <p:spPr>
                <a:xfrm>
                  <a:off x="4541750" y="3428725"/>
                  <a:ext cx="28375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5" h="3971" extrusionOk="0">
                      <a:moveTo>
                        <a:pt x="567" y="1"/>
                      </a:moveTo>
                      <a:cubicBezTo>
                        <a:pt x="267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67" y="3970"/>
                        <a:pt x="567" y="3970"/>
                      </a:cubicBezTo>
                      <a:cubicBezTo>
                        <a:pt x="868" y="3970"/>
                        <a:pt x="1101" y="3703"/>
                        <a:pt x="1134" y="3403"/>
                      </a:cubicBezTo>
                      <a:lnTo>
                        <a:pt x="1134" y="534"/>
                      </a:lnTo>
                      <a:cubicBezTo>
                        <a:pt x="1134" y="234"/>
                        <a:pt x="868" y="1"/>
                        <a:pt x="56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9" name="Google Shape;608;p41"/>
                <p:cNvSpPr/>
                <p:nvPr/>
              </p:nvSpPr>
              <p:spPr>
                <a:xfrm>
                  <a:off x="4570100" y="3517125"/>
                  <a:ext cx="99250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0" h="1135" extrusionOk="0">
                      <a:moveTo>
                        <a:pt x="534" y="1"/>
                      </a:moveTo>
                      <a:cubicBezTo>
                        <a:pt x="234" y="1"/>
                        <a:pt x="0" y="267"/>
                        <a:pt x="0" y="568"/>
                      </a:cubicBezTo>
                      <a:cubicBezTo>
                        <a:pt x="0" y="868"/>
                        <a:pt x="234" y="1135"/>
                        <a:pt x="534" y="1135"/>
                      </a:cubicBezTo>
                      <a:lnTo>
                        <a:pt x="3403" y="1135"/>
                      </a:lnTo>
                      <a:cubicBezTo>
                        <a:pt x="3703" y="1135"/>
                        <a:pt x="3970" y="868"/>
                        <a:pt x="3970" y="568"/>
                      </a:cubicBezTo>
                      <a:cubicBezTo>
                        <a:pt x="3970" y="267"/>
                        <a:pt x="3703" y="1"/>
                        <a:pt x="340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0" name="Google Shape;609;p41"/>
                <p:cNvSpPr/>
                <p:nvPr/>
              </p:nvSpPr>
              <p:spPr>
                <a:xfrm>
                  <a:off x="448587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34" y="1"/>
                      </a:moveTo>
                      <a:cubicBezTo>
                        <a:pt x="234" y="1"/>
                        <a:pt x="0" y="234"/>
                        <a:pt x="0" y="534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34" y="3970"/>
                        <a:pt x="1101" y="3703"/>
                        <a:pt x="1101" y="3403"/>
                      </a:cubicBezTo>
                      <a:lnTo>
                        <a:pt x="1101" y="534"/>
                      </a:lnTo>
                      <a:cubicBezTo>
                        <a:pt x="1101" y="234"/>
                        <a:pt x="834" y="1"/>
                        <a:pt x="53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1" name="Google Shape;610;p41"/>
                <p:cNvSpPr/>
                <p:nvPr/>
              </p:nvSpPr>
              <p:spPr>
                <a:xfrm>
                  <a:off x="448587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34" y="0"/>
                      </a:moveTo>
                      <a:cubicBezTo>
                        <a:pt x="234" y="0"/>
                        <a:pt x="0" y="234"/>
                        <a:pt x="0" y="567"/>
                      </a:cubicBezTo>
                      <a:lnTo>
                        <a:pt x="0" y="3403"/>
                      </a:lnTo>
                      <a:cubicBezTo>
                        <a:pt x="0" y="3703"/>
                        <a:pt x="234" y="3970"/>
                        <a:pt x="534" y="3970"/>
                      </a:cubicBezTo>
                      <a:cubicBezTo>
                        <a:pt x="834" y="3970"/>
                        <a:pt x="1101" y="3703"/>
                        <a:pt x="1101" y="3403"/>
                      </a:cubicBezTo>
                      <a:lnTo>
                        <a:pt x="1101" y="567"/>
                      </a:lnTo>
                      <a:cubicBezTo>
                        <a:pt x="1101" y="234"/>
                        <a:pt x="834" y="0"/>
                        <a:pt x="53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2" name="Google Shape;611;p41"/>
                <p:cNvSpPr/>
                <p:nvPr/>
              </p:nvSpPr>
              <p:spPr>
                <a:xfrm>
                  <a:off x="4358275" y="3539650"/>
                  <a:ext cx="27550" cy="9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0" extrusionOk="0">
                      <a:moveTo>
                        <a:pt x="568" y="0"/>
                      </a:moveTo>
                      <a:cubicBezTo>
                        <a:pt x="234" y="0"/>
                        <a:pt x="1" y="234"/>
                        <a:pt x="1" y="567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67"/>
                      </a:lnTo>
                      <a:cubicBezTo>
                        <a:pt x="1102" y="234"/>
                        <a:pt x="868" y="0"/>
                        <a:pt x="56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3" name="Google Shape;612;p41"/>
                <p:cNvSpPr/>
                <p:nvPr/>
              </p:nvSpPr>
              <p:spPr>
                <a:xfrm>
                  <a:off x="4358275" y="3428725"/>
                  <a:ext cx="27550" cy="9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3971" extrusionOk="0">
                      <a:moveTo>
                        <a:pt x="568" y="1"/>
                      </a:moveTo>
                      <a:cubicBezTo>
                        <a:pt x="234" y="1"/>
                        <a:pt x="1" y="234"/>
                        <a:pt x="1" y="534"/>
                      </a:cubicBezTo>
                      <a:lnTo>
                        <a:pt x="1" y="3403"/>
                      </a:lnTo>
                      <a:cubicBezTo>
                        <a:pt x="1" y="3703"/>
                        <a:pt x="234" y="3970"/>
                        <a:pt x="568" y="3970"/>
                      </a:cubicBezTo>
                      <a:cubicBezTo>
                        <a:pt x="868" y="3970"/>
                        <a:pt x="1102" y="3703"/>
                        <a:pt x="1102" y="3403"/>
                      </a:cubicBezTo>
                      <a:lnTo>
                        <a:pt x="1102" y="534"/>
                      </a:lnTo>
                      <a:cubicBezTo>
                        <a:pt x="1102" y="234"/>
                        <a:pt x="868" y="1"/>
                        <a:pt x="56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4" name="Google Shape;613;p41"/>
                <p:cNvSpPr/>
                <p:nvPr/>
              </p:nvSpPr>
              <p:spPr>
                <a:xfrm>
                  <a:off x="4385800" y="3624700"/>
                  <a:ext cx="99275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1" h="1135" extrusionOk="0">
                      <a:moveTo>
                        <a:pt x="568" y="1"/>
                      </a:moveTo>
                      <a:cubicBezTo>
                        <a:pt x="267" y="1"/>
                        <a:pt x="1" y="267"/>
                        <a:pt x="1" y="568"/>
                      </a:cubicBezTo>
                      <a:cubicBezTo>
                        <a:pt x="1" y="868"/>
                        <a:pt x="267" y="1135"/>
                        <a:pt x="568" y="1135"/>
                      </a:cubicBezTo>
                      <a:lnTo>
                        <a:pt x="3436" y="1135"/>
                      </a:lnTo>
                      <a:cubicBezTo>
                        <a:pt x="3737" y="1135"/>
                        <a:pt x="3970" y="868"/>
                        <a:pt x="3970" y="568"/>
                      </a:cubicBezTo>
                      <a:cubicBezTo>
                        <a:pt x="3970" y="267"/>
                        <a:pt x="3737" y="1"/>
                        <a:pt x="343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5" name="Google Shape;614;p41"/>
                <p:cNvSpPr/>
                <p:nvPr/>
              </p:nvSpPr>
              <p:spPr>
                <a:xfrm>
                  <a:off x="4385800" y="3409550"/>
                  <a:ext cx="99275" cy="2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1" h="1135" extrusionOk="0">
                      <a:moveTo>
                        <a:pt x="568" y="0"/>
                      </a:moveTo>
                      <a:cubicBezTo>
                        <a:pt x="267" y="0"/>
                        <a:pt x="1" y="267"/>
                        <a:pt x="1" y="568"/>
                      </a:cubicBezTo>
                      <a:cubicBezTo>
                        <a:pt x="1" y="868"/>
                        <a:pt x="267" y="1135"/>
                        <a:pt x="568" y="1135"/>
                      </a:cubicBezTo>
                      <a:lnTo>
                        <a:pt x="3436" y="1135"/>
                      </a:lnTo>
                      <a:cubicBezTo>
                        <a:pt x="3737" y="1135"/>
                        <a:pt x="3970" y="868"/>
                        <a:pt x="3970" y="568"/>
                      </a:cubicBezTo>
                      <a:cubicBezTo>
                        <a:pt x="3970" y="267"/>
                        <a:pt x="3737" y="0"/>
                        <a:pt x="343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6" name="Google Shape;615;p41"/>
                <p:cNvSpPr/>
                <p:nvPr/>
              </p:nvSpPr>
              <p:spPr>
                <a:xfrm>
                  <a:off x="4384125" y="2676525"/>
                  <a:ext cx="179325" cy="31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73" h="12543" extrusionOk="0">
                      <a:moveTo>
                        <a:pt x="3603" y="0"/>
                      </a:moveTo>
                      <a:cubicBezTo>
                        <a:pt x="3603" y="0"/>
                        <a:pt x="1" y="6939"/>
                        <a:pt x="1" y="8940"/>
                      </a:cubicBezTo>
                      <a:cubicBezTo>
                        <a:pt x="1" y="10942"/>
                        <a:pt x="1602" y="12543"/>
                        <a:pt x="3603" y="12543"/>
                      </a:cubicBezTo>
                      <a:cubicBezTo>
                        <a:pt x="5571" y="12543"/>
                        <a:pt x="7173" y="10942"/>
                        <a:pt x="7173" y="8940"/>
                      </a:cubicBezTo>
                      <a:cubicBezTo>
                        <a:pt x="7173" y="6939"/>
                        <a:pt x="3603" y="0"/>
                        <a:pt x="360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7" name="Google Shape;616;p41"/>
                <p:cNvSpPr/>
                <p:nvPr/>
              </p:nvSpPr>
              <p:spPr>
                <a:xfrm>
                  <a:off x="4455025" y="2747400"/>
                  <a:ext cx="12525" cy="2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1" h="1069" fill="none" extrusionOk="0">
                      <a:moveTo>
                        <a:pt x="0" y="1068"/>
                      </a:moveTo>
                      <a:cubicBezTo>
                        <a:pt x="300" y="434"/>
                        <a:pt x="501" y="1"/>
                        <a:pt x="501" y="1"/>
                      </a:cubicBezTo>
                    </a:path>
                  </a:pathLst>
                </a:custGeom>
                <a:solidFill>
                  <a:schemeClr val="dk1"/>
                </a:solidFill>
                <a:ln w="20850" cap="rnd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" name="Google Shape;617;p41"/>
                <p:cNvSpPr/>
                <p:nvPr/>
              </p:nvSpPr>
              <p:spPr>
                <a:xfrm>
                  <a:off x="4412475" y="2829975"/>
                  <a:ext cx="19225" cy="10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" h="4104" fill="none" extrusionOk="0">
                      <a:moveTo>
                        <a:pt x="501" y="4103"/>
                      </a:moveTo>
                      <a:cubicBezTo>
                        <a:pt x="168" y="3703"/>
                        <a:pt x="1" y="3169"/>
                        <a:pt x="1" y="2635"/>
                      </a:cubicBezTo>
                      <a:cubicBezTo>
                        <a:pt x="134" y="1735"/>
                        <a:pt x="368" y="834"/>
                        <a:pt x="768" y="0"/>
                      </a:cubicBezTo>
                    </a:path>
                  </a:pathLst>
                </a:custGeom>
                <a:solidFill>
                  <a:schemeClr val="dk1"/>
                </a:solidFill>
                <a:ln w="20850" cap="rnd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73" name="Google Shape;618;p41"/>
              <p:cNvSpPr/>
              <p:nvPr/>
            </p:nvSpPr>
            <p:spPr>
              <a:xfrm>
                <a:off x="1902918" y="3402800"/>
                <a:ext cx="511675" cy="976825"/>
              </a:xfrm>
              <a:custGeom>
                <a:avLst/>
                <a:gdLst/>
                <a:ahLst/>
                <a:cxnLst/>
                <a:rect l="l" t="t" r="r" b="b"/>
                <a:pathLst>
                  <a:path w="20467" h="39073" extrusionOk="0">
                    <a:moveTo>
                      <a:pt x="20467" y="0"/>
                    </a:moveTo>
                    <a:cubicBezTo>
                      <a:pt x="18038" y="1762"/>
                      <a:pt x="9116" y="8255"/>
                      <a:pt x="5893" y="10573"/>
                    </a:cubicBezTo>
                    <a:cubicBezTo>
                      <a:pt x="2670" y="12891"/>
                      <a:pt x="2099" y="12970"/>
                      <a:pt x="1131" y="13907"/>
                    </a:cubicBezTo>
                    <a:cubicBezTo>
                      <a:pt x="163" y="14844"/>
                      <a:pt x="210" y="15352"/>
                      <a:pt x="83" y="16193"/>
                    </a:cubicBezTo>
                    <a:cubicBezTo>
                      <a:pt x="-44" y="17034"/>
                      <a:pt x="4" y="18161"/>
                      <a:pt x="369" y="18955"/>
                    </a:cubicBezTo>
                    <a:cubicBezTo>
                      <a:pt x="734" y="19749"/>
                      <a:pt x="1496" y="20574"/>
                      <a:pt x="2274" y="20955"/>
                    </a:cubicBezTo>
                    <a:cubicBezTo>
                      <a:pt x="3052" y="21336"/>
                      <a:pt x="3560" y="21733"/>
                      <a:pt x="5036" y="21241"/>
                    </a:cubicBezTo>
                    <a:cubicBezTo>
                      <a:pt x="6512" y="20749"/>
                      <a:pt x="10624" y="18162"/>
                      <a:pt x="11132" y="18003"/>
                    </a:cubicBezTo>
                    <a:cubicBezTo>
                      <a:pt x="11640" y="17844"/>
                      <a:pt x="9513" y="19226"/>
                      <a:pt x="8084" y="20289"/>
                    </a:cubicBezTo>
                    <a:cubicBezTo>
                      <a:pt x="6655" y="21353"/>
                      <a:pt x="3782" y="23289"/>
                      <a:pt x="2560" y="24384"/>
                    </a:cubicBezTo>
                    <a:cubicBezTo>
                      <a:pt x="1338" y="25479"/>
                      <a:pt x="1052" y="25956"/>
                      <a:pt x="750" y="26861"/>
                    </a:cubicBezTo>
                    <a:cubicBezTo>
                      <a:pt x="448" y="27766"/>
                      <a:pt x="448" y="28957"/>
                      <a:pt x="750" y="29814"/>
                    </a:cubicBezTo>
                    <a:cubicBezTo>
                      <a:pt x="1052" y="30671"/>
                      <a:pt x="1703" y="31687"/>
                      <a:pt x="2560" y="32004"/>
                    </a:cubicBezTo>
                    <a:cubicBezTo>
                      <a:pt x="3417" y="32322"/>
                      <a:pt x="4068" y="32529"/>
                      <a:pt x="5893" y="31719"/>
                    </a:cubicBezTo>
                    <a:cubicBezTo>
                      <a:pt x="7719" y="30910"/>
                      <a:pt x="11465" y="28370"/>
                      <a:pt x="13513" y="27147"/>
                    </a:cubicBezTo>
                    <a:cubicBezTo>
                      <a:pt x="15561" y="25925"/>
                      <a:pt x="19499" y="23527"/>
                      <a:pt x="18181" y="24384"/>
                    </a:cubicBezTo>
                    <a:cubicBezTo>
                      <a:pt x="16864" y="25241"/>
                      <a:pt x="7783" y="30115"/>
                      <a:pt x="5608" y="32290"/>
                    </a:cubicBezTo>
                    <a:cubicBezTo>
                      <a:pt x="3433" y="34465"/>
                      <a:pt x="4782" y="36307"/>
                      <a:pt x="5131" y="37434"/>
                    </a:cubicBezTo>
                    <a:cubicBezTo>
                      <a:pt x="5480" y="38561"/>
                      <a:pt x="6528" y="38974"/>
                      <a:pt x="7703" y="39053"/>
                    </a:cubicBezTo>
                    <a:cubicBezTo>
                      <a:pt x="8878" y="39132"/>
                      <a:pt x="10339" y="38640"/>
                      <a:pt x="12180" y="37910"/>
                    </a:cubicBezTo>
                    <a:cubicBezTo>
                      <a:pt x="14022" y="37180"/>
                      <a:pt x="17657" y="35211"/>
                      <a:pt x="18752" y="34671"/>
                    </a:cubicBezTo>
                  </a:path>
                </a:pathLst>
              </a:cu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74" name="Google Shape;619;p41"/>
              <p:cNvSpPr/>
              <p:nvPr/>
            </p:nvSpPr>
            <p:spPr>
              <a:xfrm>
                <a:off x="1402550" y="3481400"/>
                <a:ext cx="202000" cy="595300"/>
              </a:xfrm>
              <a:custGeom>
                <a:avLst/>
                <a:gdLst/>
                <a:ahLst/>
                <a:cxnLst/>
                <a:rect l="l" t="t" r="r" b="b"/>
                <a:pathLst>
                  <a:path w="8080" h="23812" extrusionOk="0">
                    <a:moveTo>
                      <a:pt x="8001" y="0"/>
                    </a:moveTo>
                    <a:cubicBezTo>
                      <a:pt x="8001" y="635"/>
                      <a:pt x="8160" y="1207"/>
                      <a:pt x="8001" y="3810"/>
                    </a:cubicBezTo>
                    <a:cubicBezTo>
                      <a:pt x="7842" y="6414"/>
                      <a:pt x="7827" y="12621"/>
                      <a:pt x="7049" y="15621"/>
                    </a:cubicBezTo>
                    <a:cubicBezTo>
                      <a:pt x="6271" y="18621"/>
                      <a:pt x="4509" y="20447"/>
                      <a:pt x="3334" y="21812"/>
                    </a:cubicBezTo>
                    <a:cubicBezTo>
                      <a:pt x="2159" y="23177"/>
                      <a:pt x="556" y="23479"/>
                      <a:pt x="0" y="23812"/>
                    </a:cubicBezTo>
                  </a:path>
                </a:pathLst>
              </a:cu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370" name="Google Shape;620;p41"/>
            <p:cNvSpPr/>
            <p:nvPr/>
          </p:nvSpPr>
          <p:spPr>
            <a:xfrm>
              <a:off x="2093127" y="704844"/>
              <a:ext cx="195250" cy="452450"/>
            </a:xfrm>
            <a:custGeom>
              <a:avLst/>
              <a:gdLst/>
              <a:ahLst/>
              <a:cxnLst/>
              <a:rect l="l" t="t" r="r" b="b"/>
              <a:pathLst>
                <a:path w="7810" h="18098" extrusionOk="0">
                  <a:moveTo>
                    <a:pt x="7810" y="18098"/>
                  </a:moveTo>
                  <a:cubicBezTo>
                    <a:pt x="7540" y="17844"/>
                    <a:pt x="6810" y="17241"/>
                    <a:pt x="6191" y="16574"/>
                  </a:cubicBezTo>
                  <a:cubicBezTo>
                    <a:pt x="5572" y="15907"/>
                    <a:pt x="4841" y="15208"/>
                    <a:pt x="4095" y="14097"/>
                  </a:cubicBezTo>
                  <a:cubicBezTo>
                    <a:pt x="3349" y="12986"/>
                    <a:pt x="2286" y="11081"/>
                    <a:pt x="1714" y="9906"/>
                  </a:cubicBezTo>
                  <a:cubicBezTo>
                    <a:pt x="1143" y="8731"/>
                    <a:pt x="936" y="8240"/>
                    <a:pt x="666" y="7049"/>
                  </a:cubicBezTo>
                  <a:cubicBezTo>
                    <a:pt x="396" y="5859"/>
                    <a:pt x="190" y="3938"/>
                    <a:pt x="95" y="2763"/>
                  </a:cubicBezTo>
                  <a:cubicBezTo>
                    <a:pt x="0" y="1588"/>
                    <a:pt x="95" y="461"/>
                    <a:pt x="95" y="0"/>
                  </a:cubicBezTo>
                </a:path>
              </a:pathLst>
            </a:cu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71" name="Google Shape;621;p41"/>
            <p:cNvSpPr/>
            <p:nvPr/>
          </p:nvSpPr>
          <p:spPr>
            <a:xfrm>
              <a:off x="1224994" y="1121575"/>
              <a:ext cx="718100" cy="655325"/>
            </a:xfrm>
            <a:custGeom>
              <a:avLst/>
              <a:gdLst/>
              <a:ahLst/>
              <a:cxnLst/>
              <a:rect l="l" t="t" r="r" b="b"/>
              <a:pathLst>
                <a:path w="28724" h="26213" extrusionOk="0">
                  <a:moveTo>
                    <a:pt x="3483" y="0"/>
                  </a:moveTo>
                  <a:cubicBezTo>
                    <a:pt x="2991" y="1381"/>
                    <a:pt x="1102" y="6287"/>
                    <a:pt x="530" y="8287"/>
                  </a:cubicBezTo>
                  <a:cubicBezTo>
                    <a:pt x="-41" y="10287"/>
                    <a:pt x="-57" y="10953"/>
                    <a:pt x="54" y="12001"/>
                  </a:cubicBezTo>
                  <a:cubicBezTo>
                    <a:pt x="165" y="13049"/>
                    <a:pt x="594" y="13938"/>
                    <a:pt x="1197" y="14573"/>
                  </a:cubicBezTo>
                  <a:cubicBezTo>
                    <a:pt x="1800" y="15208"/>
                    <a:pt x="2816" y="15621"/>
                    <a:pt x="3673" y="15811"/>
                  </a:cubicBezTo>
                  <a:cubicBezTo>
                    <a:pt x="4530" y="16002"/>
                    <a:pt x="5467" y="16161"/>
                    <a:pt x="6340" y="15716"/>
                  </a:cubicBezTo>
                  <a:cubicBezTo>
                    <a:pt x="7213" y="15272"/>
                    <a:pt x="8579" y="12985"/>
                    <a:pt x="8912" y="13144"/>
                  </a:cubicBezTo>
                  <a:cubicBezTo>
                    <a:pt x="9246" y="13303"/>
                    <a:pt x="8246" y="15590"/>
                    <a:pt x="8341" y="16669"/>
                  </a:cubicBezTo>
                  <a:cubicBezTo>
                    <a:pt x="8436" y="17749"/>
                    <a:pt x="8738" y="18859"/>
                    <a:pt x="9484" y="19621"/>
                  </a:cubicBezTo>
                  <a:cubicBezTo>
                    <a:pt x="10230" y="20383"/>
                    <a:pt x="11738" y="21130"/>
                    <a:pt x="12817" y="21241"/>
                  </a:cubicBezTo>
                  <a:cubicBezTo>
                    <a:pt x="13897" y="21352"/>
                    <a:pt x="15151" y="20876"/>
                    <a:pt x="15961" y="20288"/>
                  </a:cubicBezTo>
                  <a:cubicBezTo>
                    <a:pt x="16771" y="19701"/>
                    <a:pt x="17485" y="17446"/>
                    <a:pt x="17675" y="17716"/>
                  </a:cubicBezTo>
                  <a:cubicBezTo>
                    <a:pt x="17866" y="17986"/>
                    <a:pt x="16898" y="20701"/>
                    <a:pt x="17104" y="21907"/>
                  </a:cubicBezTo>
                  <a:cubicBezTo>
                    <a:pt x="17310" y="23114"/>
                    <a:pt x="18008" y="24241"/>
                    <a:pt x="18913" y="24955"/>
                  </a:cubicBezTo>
                  <a:cubicBezTo>
                    <a:pt x="19818" y="25670"/>
                    <a:pt x="21295" y="26337"/>
                    <a:pt x="22533" y="26194"/>
                  </a:cubicBezTo>
                  <a:cubicBezTo>
                    <a:pt x="23771" y="26051"/>
                    <a:pt x="25565" y="25130"/>
                    <a:pt x="26343" y="24098"/>
                  </a:cubicBezTo>
                  <a:cubicBezTo>
                    <a:pt x="27121" y="23066"/>
                    <a:pt x="26803" y="23177"/>
                    <a:pt x="27200" y="20002"/>
                  </a:cubicBezTo>
                  <a:cubicBezTo>
                    <a:pt x="27597" y="16827"/>
                    <a:pt x="28470" y="7540"/>
                    <a:pt x="28724" y="5048"/>
                  </a:cubicBezTo>
                </a:path>
              </a:pathLst>
            </a:cu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  <p:extLst>
      <p:ext uri="{BB962C8B-B14F-4D97-AF65-F5344CB8AC3E}">
        <p14:creationId xmlns:p14="http://schemas.microsoft.com/office/powerpoint/2010/main" val="20690190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" grpId="0"/>
    </p:bldLst>
  </p:timing>
</p:sld>
</file>

<file path=ppt/theme/theme1.xml><?xml version="1.0" encoding="utf-8"?>
<a:theme xmlns:a="http://schemas.openxmlformats.org/drawingml/2006/main" name="World Diabetes Day by Slidesgo">
  <a:themeElements>
    <a:clrScheme name="Simple Light">
      <a:dk1>
        <a:srgbClr val="F6EFE4"/>
      </a:dk1>
      <a:lt1>
        <a:srgbClr val="103C60"/>
      </a:lt1>
      <a:dk2>
        <a:srgbClr val="8CD8E1"/>
      </a:dk2>
      <a:lt2>
        <a:srgbClr val="53A2B9"/>
      </a:lt2>
      <a:accent1>
        <a:srgbClr val="FE5145"/>
      </a:accent1>
      <a:accent2>
        <a:srgbClr val="1C5F5D"/>
      </a:accent2>
      <a:accent3>
        <a:srgbClr val="F6BC9B"/>
      </a:accent3>
      <a:accent4>
        <a:srgbClr val="F08F58"/>
      </a:accent4>
      <a:accent5>
        <a:srgbClr val="FFFFFF"/>
      </a:accent5>
      <a:accent6>
        <a:srgbClr val="FFFFFF"/>
      </a:accent6>
      <a:hlink>
        <a:srgbClr val="F6EFE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10943</TotalTime>
  <Words>478</Words>
  <Application>Microsoft Office PowerPoint</Application>
  <PresentationFormat>On-screen Show (16:9)</PresentationFormat>
  <Paragraphs>74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Bodoni MT Black</vt:lpstr>
      <vt:lpstr>Calibri</vt:lpstr>
      <vt:lpstr>Berlin Sans FB</vt:lpstr>
      <vt:lpstr>Bahnschrift Condensed</vt:lpstr>
      <vt:lpstr>Roboto</vt:lpstr>
      <vt:lpstr>Times New Roman</vt:lpstr>
      <vt:lpstr>DM Sans</vt:lpstr>
      <vt:lpstr>Arial</vt:lpstr>
      <vt:lpstr>Bold Italic Art</vt:lpstr>
      <vt:lpstr>Wingdings</vt:lpstr>
      <vt:lpstr>Cairo</vt:lpstr>
      <vt:lpstr>Bungee</vt:lpstr>
      <vt:lpstr>Berlin Sans FB Demi</vt:lpstr>
      <vt:lpstr>World Diabetes Day by Slidesgo</vt:lpstr>
      <vt:lpstr>Type 2 diabetes mellitus and increased risk for malaria infection</vt:lpstr>
      <vt:lpstr>What is the relation between diabetes and malaria </vt:lpstr>
      <vt:lpstr>Malaria is a Life-threatening disease caused by parasites that are transmitted to people through the bites of infected female anopheles mosquitoes. It is preventable and Curable</vt:lpstr>
      <vt:lpstr>2019</vt:lpstr>
      <vt:lpstr>The relation between Diabetes and Malaria </vt:lpstr>
      <vt:lpstr>The relation between Diabetes and Malaria</vt:lpstr>
      <vt:lpstr>    The relation between Diabetes and Malaria</vt:lpstr>
      <vt:lpstr> The relation between Diabetes and Malaria</vt:lpstr>
      <vt:lpstr>Presentation of malaria in dm2 patients </vt:lpstr>
      <vt:lpstr>Presentation of malaria in dm2 patients  </vt:lpstr>
      <vt:lpstr>Case study </vt:lpstr>
      <vt:lpstr>Case study </vt:lpstr>
      <vt:lpstr>Discuses  the prevention of malaria  </vt:lpstr>
      <vt:lpstr>DISCUSIS THE PREVENTION OF MALARIA </vt:lpstr>
      <vt:lpstr>CONCLUSIONS</vt:lpstr>
      <vt:lpstr>references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DIABETES DAY</dc:title>
  <dc:creator>HP</dc:creator>
  <cp:lastModifiedBy>HP</cp:lastModifiedBy>
  <cp:revision>70</cp:revision>
  <dcterms:modified xsi:type="dcterms:W3CDTF">2022-06-14T14:48:47Z</dcterms:modified>
</cp:coreProperties>
</file>