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embeddedFontLst>
    <p:embeddedFont>
      <p:font typeface="Trebuchet MS" panose="020B0603020202020204" pitchFamily="34" charset="0"/>
      <p:regular r:id="rId14"/>
      <p:bold r:id="rId15"/>
      <p:italic r:id="rId16"/>
      <p:boldItalic r:id="rId17"/>
    </p:embeddedFont>
    <p:embeddedFont>
      <p:font typeface="Oswald" panose="020B0604020202020204" charset="0"/>
      <p:regular r:id="rId18"/>
      <p:bold r:id="rId19"/>
    </p:embeddedFont>
    <p:embeddedFont>
      <p:font typeface="Calibri" panose="020F0502020204030204" pitchFamily="34"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gwj+yPaGiHmVpsa1xAzPFevEaPc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4" name="Google Shape;31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3" name="Google Shape;38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0" name="Google Shape;39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2" name="Google Shape;32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3" name="Google Shape;3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1" name="Google Shape;36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
        <p:cNvGrpSpPr/>
        <p:nvPr/>
      </p:nvGrpSpPr>
      <p:grpSpPr>
        <a:xfrm>
          <a:off x="0" y="0"/>
          <a:ext cx="0" cy="0"/>
          <a:chOff x="0" y="0"/>
          <a:chExt cx="0" cy="0"/>
        </a:xfrm>
      </p:grpSpPr>
      <p:sp>
        <p:nvSpPr>
          <p:cNvPr id="28" name="Google Shape;28;p13"/>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29" name="Google Shape;29;p13"/>
          <p:cNvGrpSpPr/>
          <p:nvPr/>
        </p:nvGrpSpPr>
        <p:grpSpPr>
          <a:xfrm>
            <a:off x="-2269807" y="-751383"/>
            <a:ext cx="14461808" cy="7609383"/>
            <a:chOff x="-2269807" y="-751383"/>
            <a:chExt cx="14461808" cy="7609383"/>
          </a:xfrm>
        </p:grpSpPr>
        <p:grpSp>
          <p:nvGrpSpPr>
            <p:cNvPr id="30" name="Google Shape;30;p13"/>
            <p:cNvGrpSpPr/>
            <p:nvPr/>
          </p:nvGrpSpPr>
          <p:grpSpPr>
            <a:xfrm>
              <a:off x="-16299" y="0"/>
              <a:ext cx="12208300" cy="6858000"/>
              <a:chOff x="-16299" y="0"/>
              <a:chExt cx="12208300" cy="6858000"/>
            </a:xfrm>
          </p:grpSpPr>
          <p:sp>
            <p:nvSpPr>
              <p:cNvPr id="31" name="Google Shape;31;p13"/>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 name="Google Shape;32;p13"/>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3" name="Google Shape;33;p13"/>
              <p:cNvSpPr/>
              <p:nvPr/>
            </p:nvSpPr>
            <p:spPr>
              <a:xfrm rot="5400000">
                <a:off x="24625" y="-4746"/>
                <a:ext cx="2819399" cy="2828891"/>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 name="Google Shape;34;p13"/>
              <p:cNvSpPr/>
              <p:nvPr/>
            </p:nvSpPr>
            <p:spPr>
              <a:xfrm rot="5400000">
                <a:off x="4418" y="-4422"/>
                <a:ext cx="2627088" cy="2635933"/>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13"/>
              <p:cNvSpPr/>
              <p:nvPr/>
            </p:nvSpPr>
            <p:spPr>
              <a:xfrm rot="5400000">
                <a:off x="-12263" y="-4034"/>
                <a:ext cx="2397087" cy="2405158"/>
              </a:xfrm>
              <a:prstGeom prst="rtTriangle">
                <a:avLst/>
              </a:prstGeom>
              <a:solidFill>
                <a:schemeClr val="accent2">
                  <a:alpha val="4784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6" name="Google Shape;36;p13"/>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7" name="Google Shape;37;p13"/>
            <p:cNvSpPr/>
            <p:nvPr/>
          </p:nvSpPr>
          <p:spPr>
            <a:xfrm rot="-2700000" flipH="1">
              <a:off x="-1604709" y="1397837"/>
              <a:ext cx="3211378" cy="3211378"/>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 name="Google Shape;38;p13"/>
            <p:cNvSpPr/>
            <p:nvPr/>
          </p:nvSpPr>
          <p:spPr>
            <a:xfrm rot="-2700000">
              <a:off x="-861777" y="-3756"/>
              <a:ext cx="2676646" cy="1356876"/>
            </a:xfrm>
            <a:custGeom>
              <a:avLst/>
              <a:gdLst/>
              <a:ahLst/>
              <a:cxnLst/>
              <a:rect l="l" t="t" r="r" b="b"/>
              <a:pathLst>
                <a:path w="2676646" h="1356876" extrusionOk="0">
                  <a:moveTo>
                    <a:pt x="1319770" y="0"/>
                  </a:moveTo>
                  <a:lnTo>
                    <a:pt x="2676646" y="1356876"/>
                  </a:lnTo>
                  <a:lnTo>
                    <a:pt x="0" y="1356876"/>
                  </a:lnTo>
                  <a:lnTo>
                    <a:pt x="0" y="131977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 name="Google Shape;39;p13"/>
            <p:cNvSpPr/>
            <p:nvPr/>
          </p:nvSpPr>
          <p:spPr>
            <a:xfrm rot="-8100000">
              <a:off x="-1226102" y="1737462"/>
              <a:ext cx="2416016" cy="2416016"/>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40" name="Google Shape;40;p13"/>
            <p:cNvGrpSpPr/>
            <p:nvPr/>
          </p:nvGrpSpPr>
          <p:grpSpPr>
            <a:xfrm>
              <a:off x="-1075376" y="4357967"/>
              <a:ext cx="2150753" cy="2150753"/>
              <a:chOff x="-2269807" y="2347782"/>
              <a:chExt cx="4541574" cy="4541574"/>
            </a:xfrm>
          </p:grpSpPr>
          <p:sp>
            <p:nvSpPr>
              <p:cNvPr id="41" name="Google Shape;41;p13"/>
              <p:cNvSpPr/>
              <p:nvPr/>
            </p:nvSpPr>
            <p:spPr>
              <a:xfrm rot="-2700000" flipH="1">
                <a:off x="-1604709" y="3012880"/>
                <a:ext cx="3211378" cy="3211378"/>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2" name="Google Shape;42;p13"/>
              <p:cNvSpPr/>
              <p:nvPr/>
            </p:nvSpPr>
            <p:spPr>
              <a:xfrm rot="-8100000">
                <a:off x="-1226102" y="3352505"/>
                <a:ext cx="2416016" cy="2416016"/>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sp>
        <p:nvSpPr>
          <p:cNvPr id="43" name="Google Shape;43;p13"/>
          <p:cNvSpPr txBox="1">
            <a:spLocks noGrp="1"/>
          </p:cNvSpPr>
          <p:nvPr>
            <p:ph type="ctrTitle"/>
          </p:nvPr>
        </p:nvSpPr>
        <p:spPr>
          <a:xfrm>
            <a:off x="2761488" y="2395728"/>
            <a:ext cx="7077456" cy="1243584"/>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accent2"/>
              </a:buClr>
              <a:buSzPts val="6600"/>
              <a:buFont typeface="Trebuchet MS"/>
              <a:buNone/>
              <a:defRPr sz="6600" b="1">
                <a:solidFill>
                  <a:schemeClr val="accent2"/>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13"/>
          <p:cNvSpPr txBox="1">
            <a:spLocks noGrp="1"/>
          </p:cNvSpPr>
          <p:nvPr>
            <p:ph type="subTitle" idx="1"/>
          </p:nvPr>
        </p:nvSpPr>
        <p:spPr>
          <a:xfrm>
            <a:off x="2761488" y="3721608"/>
            <a:ext cx="7077456" cy="86868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SzPts val="1800"/>
              <a:buNone/>
              <a:defRPr sz="1800">
                <a:solidFill>
                  <a:schemeClr val="lt1"/>
                </a:solidFill>
                <a:latin typeface="Arial"/>
                <a:ea typeface="Arial"/>
                <a:cs typeface="Arial"/>
                <a:sym typeface="Arial"/>
              </a:defRPr>
            </a:lvl1pPr>
            <a:lvl2pPr lvl="1" algn="l">
              <a:lnSpc>
                <a:spcPct val="90000"/>
              </a:lnSpc>
              <a:spcBef>
                <a:spcPts val="500"/>
              </a:spcBef>
              <a:spcAft>
                <a:spcPts val="0"/>
              </a:spcAft>
              <a:buSzPts val="1800"/>
              <a:buChar char="•"/>
              <a:defRPr/>
            </a:lvl2pPr>
            <a:lvl3pPr lvl="2" algn="l">
              <a:lnSpc>
                <a:spcPct val="90000"/>
              </a:lnSpc>
              <a:spcBef>
                <a:spcPts val="500"/>
              </a:spcBef>
              <a:spcAft>
                <a:spcPts val="0"/>
              </a:spcAft>
              <a:buSzPts val="1800"/>
              <a:buChar char="•"/>
              <a:defRPr/>
            </a:lvl3pPr>
            <a:lvl4pPr lvl="3" algn="l">
              <a:lnSpc>
                <a:spcPct val="90000"/>
              </a:lnSpc>
              <a:spcBef>
                <a:spcPts val="500"/>
              </a:spcBef>
              <a:spcAft>
                <a:spcPts val="0"/>
              </a:spcAft>
              <a:buSzPts val="1800"/>
              <a:buChar char="•"/>
              <a:defRPr/>
            </a:lvl4pPr>
            <a:lvl5pPr lvl="4" algn="l">
              <a:lnSpc>
                <a:spcPct val="90000"/>
              </a:lnSpc>
              <a:spcBef>
                <a:spcPts val="500"/>
              </a:spcBef>
              <a:spcAft>
                <a:spcPts val="0"/>
              </a:spcAft>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itle Only">
  <p:cSld name="1_Title Only">
    <p:bg>
      <p:bgPr>
        <a:solidFill>
          <a:schemeClr val="accent2"/>
        </a:solidFill>
        <a:effectLst/>
      </p:bgPr>
    </p:bg>
    <p:spTree>
      <p:nvGrpSpPr>
        <p:cNvPr id="1" name="Shape 159"/>
        <p:cNvGrpSpPr/>
        <p:nvPr/>
      </p:nvGrpSpPr>
      <p:grpSpPr>
        <a:xfrm>
          <a:off x="0" y="0"/>
          <a:ext cx="0" cy="0"/>
          <a:chOff x="0" y="0"/>
          <a:chExt cx="0" cy="0"/>
        </a:xfrm>
      </p:grpSpPr>
      <p:sp>
        <p:nvSpPr>
          <p:cNvPr id="160" name="Google Shape;160;p22"/>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1" name="Google Shape;161;p22"/>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2" name="Google Shape;162;p22"/>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3" name="Google Shape;163;p22"/>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4" name="Google Shape;164;p22"/>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5" name="Google Shape;165;p22"/>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66" name="Google Shape;166;p22"/>
          <p:cNvGrpSpPr/>
          <p:nvPr/>
        </p:nvGrpSpPr>
        <p:grpSpPr>
          <a:xfrm rot="-5400000">
            <a:off x="390304" y="-431739"/>
            <a:ext cx="757355" cy="863476"/>
            <a:chOff x="10431417" y="6819549"/>
            <a:chExt cx="3512798" cy="4005019"/>
          </a:xfrm>
        </p:grpSpPr>
        <p:sp>
          <p:nvSpPr>
            <p:cNvPr id="167" name="Google Shape;167;p22"/>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8" name="Google Shape;168;p22"/>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69" name="Google Shape;169;p22"/>
          <p:cNvGrpSpPr/>
          <p:nvPr/>
        </p:nvGrpSpPr>
        <p:grpSpPr>
          <a:xfrm>
            <a:off x="-1" y="1357409"/>
            <a:ext cx="12192001" cy="4846320"/>
            <a:chOff x="-1" y="1357409"/>
            <a:chExt cx="12192001" cy="4917518"/>
          </a:xfrm>
        </p:grpSpPr>
        <p:sp>
          <p:nvSpPr>
            <p:cNvPr id="170" name="Google Shape;170;p22"/>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1" name="Google Shape;171;p22"/>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72" name="Google Shape;172;p22"/>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3" name="Google Shape;173;p22"/>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74" name="Google Shape;174;p22"/>
          <p:cNvSpPr txBox="1">
            <a:spLocks noGrp="1"/>
          </p:cNvSpPr>
          <p:nvPr>
            <p:ph type="body" idx="1"/>
          </p:nvPr>
        </p:nvSpPr>
        <p:spPr>
          <a:xfrm>
            <a:off x="1409700" y="1749570"/>
            <a:ext cx="9372600" cy="335886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SzPts val="6000"/>
              <a:buNone/>
              <a:defRPr sz="6000">
                <a:solidFill>
                  <a:schemeClr val="lt1"/>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chemeClr val="accent2"/>
        </a:solidFill>
        <a:effectLst/>
      </p:bgPr>
    </p:bg>
    <p:spTree>
      <p:nvGrpSpPr>
        <p:cNvPr id="1" name="Shape 175"/>
        <p:cNvGrpSpPr/>
        <p:nvPr/>
      </p:nvGrpSpPr>
      <p:grpSpPr>
        <a:xfrm>
          <a:off x="0" y="0"/>
          <a:ext cx="0" cy="0"/>
          <a:chOff x="0" y="0"/>
          <a:chExt cx="0" cy="0"/>
        </a:xfrm>
      </p:grpSpPr>
      <p:sp>
        <p:nvSpPr>
          <p:cNvPr id="176" name="Google Shape;176;p23"/>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7" name="Google Shape;177;p23"/>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8" name="Google Shape;178;p23"/>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9" name="Google Shape;179;p23"/>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0" name="Google Shape;180;p23"/>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1" name="Google Shape;181;p23"/>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82" name="Google Shape;182;p23"/>
          <p:cNvGrpSpPr/>
          <p:nvPr/>
        </p:nvGrpSpPr>
        <p:grpSpPr>
          <a:xfrm rot="-5400000">
            <a:off x="390304" y="-431739"/>
            <a:ext cx="757355" cy="863476"/>
            <a:chOff x="10431417" y="6819549"/>
            <a:chExt cx="3512798" cy="4005019"/>
          </a:xfrm>
        </p:grpSpPr>
        <p:sp>
          <p:nvSpPr>
            <p:cNvPr id="183" name="Google Shape;183;p23"/>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4" name="Google Shape;184;p23"/>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85" name="Google Shape;185;p23"/>
          <p:cNvGrpSpPr/>
          <p:nvPr/>
        </p:nvGrpSpPr>
        <p:grpSpPr>
          <a:xfrm>
            <a:off x="-1" y="1357409"/>
            <a:ext cx="12192001" cy="4846320"/>
            <a:chOff x="-1" y="1357409"/>
            <a:chExt cx="12192001" cy="4917518"/>
          </a:xfrm>
        </p:grpSpPr>
        <p:sp>
          <p:nvSpPr>
            <p:cNvPr id="186" name="Google Shape;186;p23"/>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7" name="Google Shape;187;p23"/>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88" name="Google Shape;188;p23"/>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9" name="Google Shape;189;p23"/>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90" name="Google Shape;190;p23"/>
          <p:cNvSpPr txBox="1">
            <a:spLocks noGrp="1"/>
          </p:cNvSpPr>
          <p:nvPr>
            <p:ph type="body" idx="1"/>
          </p:nvPr>
        </p:nvSpPr>
        <p:spPr>
          <a:xfrm>
            <a:off x="443365" y="1825625"/>
            <a:ext cx="11215235"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SzPts val="2800"/>
              <a:buChar char="•"/>
              <a:defRPr>
                <a:solidFill>
                  <a:schemeClr val="lt1"/>
                </a:solidFill>
              </a:defRPr>
            </a:lvl1pPr>
            <a:lvl2pPr marL="914400" lvl="1" indent="-381000" algn="l">
              <a:lnSpc>
                <a:spcPct val="90000"/>
              </a:lnSpc>
              <a:spcBef>
                <a:spcPts val="500"/>
              </a:spcBef>
              <a:spcAft>
                <a:spcPts val="0"/>
              </a:spcAft>
              <a:buSzPts val="2400"/>
              <a:buChar char="•"/>
              <a:defRPr>
                <a:solidFill>
                  <a:schemeClr val="lt1"/>
                </a:solidFill>
              </a:defRPr>
            </a:lvl2pPr>
            <a:lvl3pPr marL="1371600" lvl="2" indent="-355600" algn="l">
              <a:lnSpc>
                <a:spcPct val="90000"/>
              </a:lnSpc>
              <a:spcBef>
                <a:spcPts val="500"/>
              </a:spcBef>
              <a:spcAft>
                <a:spcPts val="0"/>
              </a:spcAft>
              <a:buSzPts val="2000"/>
              <a:buChar char="•"/>
              <a:defRPr>
                <a:solidFill>
                  <a:schemeClr val="lt1"/>
                </a:solidFill>
              </a:defRPr>
            </a:lvl3pPr>
            <a:lvl4pPr marL="1828800" lvl="3" indent="-342900" algn="l">
              <a:lnSpc>
                <a:spcPct val="90000"/>
              </a:lnSpc>
              <a:spcBef>
                <a:spcPts val="500"/>
              </a:spcBef>
              <a:spcAft>
                <a:spcPts val="0"/>
              </a:spcAft>
              <a:buSzPts val="1800"/>
              <a:buChar char="•"/>
              <a:defRPr>
                <a:solidFill>
                  <a:schemeClr val="lt1"/>
                </a:solidFill>
              </a:defRPr>
            </a:lvl4pPr>
            <a:lvl5pPr marL="2286000" lvl="4" indent="-342900" algn="l">
              <a:lnSpc>
                <a:spcPct val="90000"/>
              </a:lnSpc>
              <a:spcBef>
                <a:spcPts val="500"/>
              </a:spcBef>
              <a:spcAft>
                <a:spcPts val="0"/>
              </a:spcAft>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p:cSld name="Comparison">
    <p:bg>
      <p:bgPr>
        <a:solidFill>
          <a:schemeClr val="accent2"/>
        </a:solidFill>
        <a:effectLst/>
      </p:bgPr>
    </p:bg>
    <p:spTree>
      <p:nvGrpSpPr>
        <p:cNvPr id="1" name="Shape 191"/>
        <p:cNvGrpSpPr/>
        <p:nvPr/>
      </p:nvGrpSpPr>
      <p:grpSpPr>
        <a:xfrm>
          <a:off x="0" y="0"/>
          <a:ext cx="0" cy="0"/>
          <a:chOff x="0" y="0"/>
          <a:chExt cx="0" cy="0"/>
        </a:xfrm>
      </p:grpSpPr>
      <p:sp>
        <p:nvSpPr>
          <p:cNvPr id="192" name="Google Shape;192;p24"/>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3" name="Google Shape;193;p24"/>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4" name="Google Shape;194;p24"/>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5" name="Google Shape;195;p24"/>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6" name="Google Shape;196;p24"/>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7" name="Google Shape;197;p24"/>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98" name="Google Shape;198;p24"/>
          <p:cNvGrpSpPr/>
          <p:nvPr/>
        </p:nvGrpSpPr>
        <p:grpSpPr>
          <a:xfrm rot="-5400000">
            <a:off x="390304" y="-431739"/>
            <a:ext cx="757355" cy="863476"/>
            <a:chOff x="10431417" y="6819549"/>
            <a:chExt cx="3512798" cy="4005019"/>
          </a:xfrm>
        </p:grpSpPr>
        <p:sp>
          <p:nvSpPr>
            <p:cNvPr id="199" name="Google Shape;199;p24"/>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0" name="Google Shape;200;p24"/>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01" name="Google Shape;201;p24"/>
          <p:cNvGrpSpPr/>
          <p:nvPr/>
        </p:nvGrpSpPr>
        <p:grpSpPr>
          <a:xfrm>
            <a:off x="-1" y="1357409"/>
            <a:ext cx="12192001" cy="4846320"/>
            <a:chOff x="-1" y="1357409"/>
            <a:chExt cx="12192001" cy="4917518"/>
          </a:xfrm>
        </p:grpSpPr>
        <p:sp>
          <p:nvSpPr>
            <p:cNvPr id="202" name="Google Shape;202;p24"/>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3" name="Google Shape;203;p24"/>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04" name="Google Shape;204;p24"/>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5" name="Google Shape;205;p2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24"/>
          <p:cNvSpPr txBox="1">
            <a:spLocks noGrp="1"/>
          </p:cNvSpPr>
          <p:nvPr>
            <p:ph type="body" idx="1"/>
          </p:nvPr>
        </p:nvSpPr>
        <p:spPr>
          <a:xfrm>
            <a:off x="444500" y="1681163"/>
            <a:ext cx="5157787" cy="823912"/>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SzPts val="2000"/>
              <a:buFont typeface="Arial"/>
              <a:buNone/>
              <a:defRPr sz="20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7" name="Google Shape;207;p24"/>
          <p:cNvSpPr txBox="1">
            <a:spLocks noGrp="1"/>
          </p:cNvSpPr>
          <p:nvPr>
            <p:ph type="body" idx="2"/>
          </p:nvPr>
        </p:nvSpPr>
        <p:spPr>
          <a:xfrm>
            <a:off x="6500812" y="1681163"/>
            <a:ext cx="5157788" cy="823912"/>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SzPts val="2000"/>
              <a:buFont typeface="Arial"/>
              <a:buNone/>
              <a:defRPr sz="20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8" name="Google Shape;208;p24"/>
          <p:cNvSpPr txBox="1">
            <a:spLocks noGrp="1"/>
          </p:cNvSpPr>
          <p:nvPr>
            <p:ph type="body" idx="3"/>
          </p:nvPr>
        </p:nvSpPr>
        <p:spPr>
          <a:xfrm>
            <a:off x="444500"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sz="1800">
                <a:solidFill>
                  <a:schemeClr val="lt1"/>
                </a:solidFill>
              </a:defRPr>
            </a:lvl1pPr>
            <a:lvl2pPr marL="914400" lvl="1" indent="-330200" algn="l">
              <a:lnSpc>
                <a:spcPct val="90000"/>
              </a:lnSpc>
              <a:spcBef>
                <a:spcPts val="500"/>
              </a:spcBef>
              <a:spcAft>
                <a:spcPts val="0"/>
              </a:spcAft>
              <a:buSzPts val="1600"/>
              <a:buChar char="•"/>
              <a:defRPr sz="1600">
                <a:solidFill>
                  <a:schemeClr val="lt1"/>
                </a:solidFill>
              </a:defRPr>
            </a:lvl2pPr>
            <a:lvl3pPr marL="1371600" lvl="2" indent="-317500" algn="l">
              <a:lnSpc>
                <a:spcPct val="90000"/>
              </a:lnSpc>
              <a:spcBef>
                <a:spcPts val="500"/>
              </a:spcBef>
              <a:spcAft>
                <a:spcPts val="0"/>
              </a:spcAft>
              <a:buSzPts val="1400"/>
              <a:buChar char="•"/>
              <a:defRPr sz="1400">
                <a:solidFill>
                  <a:schemeClr val="lt1"/>
                </a:solidFill>
              </a:defRPr>
            </a:lvl3pPr>
            <a:lvl4pPr marL="1828800" lvl="3" indent="-304800" algn="l">
              <a:lnSpc>
                <a:spcPct val="90000"/>
              </a:lnSpc>
              <a:spcBef>
                <a:spcPts val="500"/>
              </a:spcBef>
              <a:spcAft>
                <a:spcPts val="0"/>
              </a:spcAft>
              <a:buSzPts val="1200"/>
              <a:buChar char="•"/>
              <a:defRPr sz="1200">
                <a:solidFill>
                  <a:schemeClr val="lt1"/>
                </a:solidFill>
              </a:defRPr>
            </a:lvl4pPr>
            <a:lvl5pPr marL="2286000" lvl="4" indent="-304800" algn="l">
              <a:lnSpc>
                <a:spcPct val="90000"/>
              </a:lnSpc>
              <a:spcBef>
                <a:spcPts val="500"/>
              </a:spcBef>
              <a:spcAft>
                <a:spcPts val="0"/>
              </a:spcAft>
              <a:buSzPts val="1200"/>
              <a:buChar char="•"/>
              <a:defRPr sz="12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9" name="Google Shape;209;p24"/>
          <p:cNvSpPr txBox="1">
            <a:spLocks noGrp="1"/>
          </p:cNvSpPr>
          <p:nvPr>
            <p:ph type="body" idx="4"/>
          </p:nvPr>
        </p:nvSpPr>
        <p:spPr>
          <a:xfrm>
            <a:off x="6475412"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sz="1800">
                <a:solidFill>
                  <a:schemeClr val="lt1"/>
                </a:solidFill>
              </a:defRPr>
            </a:lvl1pPr>
            <a:lvl2pPr marL="914400" lvl="1" indent="-330200" algn="l">
              <a:lnSpc>
                <a:spcPct val="90000"/>
              </a:lnSpc>
              <a:spcBef>
                <a:spcPts val="500"/>
              </a:spcBef>
              <a:spcAft>
                <a:spcPts val="0"/>
              </a:spcAft>
              <a:buSzPts val="1600"/>
              <a:buChar char="•"/>
              <a:defRPr sz="1600">
                <a:solidFill>
                  <a:schemeClr val="lt1"/>
                </a:solidFill>
              </a:defRPr>
            </a:lvl2pPr>
            <a:lvl3pPr marL="1371600" lvl="2" indent="-317500" algn="l">
              <a:lnSpc>
                <a:spcPct val="90000"/>
              </a:lnSpc>
              <a:spcBef>
                <a:spcPts val="500"/>
              </a:spcBef>
              <a:spcAft>
                <a:spcPts val="0"/>
              </a:spcAft>
              <a:buSzPts val="1400"/>
              <a:buChar char="•"/>
              <a:defRPr sz="1400">
                <a:solidFill>
                  <a:schemeClr val="lt1"/>
                </a:solidFill>
              </a:defRPr>
            </a:lvl3pPr>
            <a:lvl4pPr marL="1828800" lvl="3" indent="-304800" algn="l">
              <a:lnSpc>
                <a:spcPct val="90000"/>
              </a:lnSpc>
              <a:spcBef>
                <a:spcPts val="500"/>
              </a:spcBef>
              <a:spcAft>
                <a:spcPts val="0"/>
              </a:spcAft>
              <a:buSzPts val="1200"/>
              <a:buChar char="•"/>
              <a:defRPr sz="1200">
                <a:solidFill>
                  <a:schemeClr val="lt1"/>
                </a:solidFill>
              </a:defRPr>
            </a:lvl4pPr>
            <a:lvl5pPr marL="2286000" lvl="4" indent="-304800" algn="l">
              <a:lnSpc>
                <a:spcPct val="90000"/>
              </a:lnSpc>
              <a:spcBef>
                <a:spcPts val="500"/>
              </a:spcBef>
              <a:spcAft>
                <a:spcPts val="0"/>
              </a:spcAft>
              <a:buSzPts val="1200"/>
              <a:buChar char="•"/>
              <a:defRPr sz="12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p:cSld name="Two Content">
    <p:bg>
      <p:bgPr>
        <a:solidFill>
          <a:schemeClr val="accent2"/>
        </a:solidFill>
        <a:effectLst/>
      </p:bgPr>
    </p:bg>
    <p:spTree>
      <p:nvGrpSpPr>
        <p:cNvPr id="1" name="Shape 210"/>
        <p:cNvGrpSpPr/>
        <p:nvPr/>
      </p:nvGrpSpPr>
      <p:grpSpPr>
        <a:xfrm>
          <a:off x="0" y="0"/>
          <a:ext cx="0" cy="0"/>
          <a:chOff x="0" y="0"/>
          <a:chExt cx="0" cy="0"/>
        </a:xfrm>
      </p:grpSpPr>
      <p:sp>
        <p:nvSpPr>
          <p:cNvPr id="211" name="Google Shape;211;p25"/>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2" name="Google Shape;212;p25"/>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3" name="Google Shape;213;p25"/>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4" name="Google Shape;214;p25"/>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5" name="Google Shape;215;p25"/>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6" name="Google Shape;216;p25"/>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17" name="Google Shape;217;p25"/>
          <p:cNvGrpSpPr/>
          <p:nvPr/>
        </p:nvGrpSpPr>
        <p:grpSpPr>
          <a:xfrm rot="-5400000">
            <a:off x="390304" y="-431739"/>
            <a:ext cx="757355" cy="863476"/>
            <a:chOff x="10431417" y="6819549"/>
            <a:chExt cx="3512798" cy="4005019"/>
          </a:xfrm>
        </p:grpSpPr>
        <p:sp>
          <p:nvSpPr>
            <p:cNvPr id="218" name="Google Shape;218;p25"/>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9" name="Google Shape;219;p25"/>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20" name="Google Shape;220;p25"/>
          <p:cNvGrpSpPr/>
          <p:nvPr/>
        </p:nvGrpSpPr>
        <p:grpSpPr>
          <a:xfrm>
            <a:off x="-1" y="1357409"/>
            <a:ext cx="12192001" cy="4846320"/>
            <a:chOff x="-1" y="1357409"/>
            <a:chExt cx="12192001" cy="4917518"/>
          </a:xfrm>
        </p:grpSpPr>
        <p:sp>
          <p:nvSpPr>
            <p:cNvPr id="221" name="Google Shape;221;p25"/>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2" name="Google Shape;222;p25"/>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23" name="Google Shape;223;p25"/>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4" name="Google Shape;224;p2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25" name="Google Shape;225;p25"/>
          <p:cNvSpPr txBox="1">
            <a:spLocks noGrp="1"/>
          </p:cNvSpPr>
          <p:nvPr>
            <p:ph type="body" idx="1"/>
          </p:nvPr>
        </p:nvSpPr>
        <p:spPr>
          <a:xfrm>
            <a:off x="443365" y="1517715"/>
            <a:ext cx="5184437" cy="465924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SzPts val="2000"/>
              <a:buFont typeface="Arial"/>
              <a:buChar char="•"/>
              <a:defRPr sz="2000">
                <a:solidFill>
                  <a:schemeClr val="lt1"/>
                </a:solidFill>
              </a:defRPr>
            </a:lvl1pPr>
            <a:lvl2pPr marL="914400" lvl="1" indent="-342900" algn="l">
              <a:lnSpc>
                <a:spcPct val="90000"/>
              </a:lnSpc>
              <a:spcBef>
                <a:spcPts val="500"/>
              </a:spcBef>
              <a:spcAft>
                <a:spcPts val="0"/>
              </a:spcAft>
              <a:buSzPts val="1800"/>
              <a:buFont typeface="Arial"/>
              <a:buChar char="•"/>
              <a:defRPr sz="1800">
                <a:solidFill>
                  <a:schemeClr val="lt1"/>
                </a:solidFill>
              </a:defRPr>
            </a:lvl2pPr>
            <a:lvl3pPr marL="1371600" lvl="2" indent="-330200" algn="l">
              <a:lnSpc>
                <a:spcPct val="90000"/>
              </a:lnSpc>
              <a:spcBef>
                <a:spcPts val="500"/>
              </a:spcBef>
              <a:spcAft>
                <a:spcPts val="0"/>
              </a:spcAft>
              <a:buSzPts val="1600"/>
              <a:buFont typeface="Arial"/>
              <a:buChar char="•"/>
              <a:defRPr sz="1600">
                <a:solidFill>
                  <a:schemeClr val="lt1"/>
                </a:solidFill>
              </a:defRPr>
            </a:lvl3pPr>
            <a:lvl4pPr marL="1828800" lvl="3" indent="-317500" algn="l">
              <a:lnSpc>
                <a:spcPct val="90000"/>
              </a:lnSpc>
              <a:spcBef>
                <a:spcPts val="500"/>
              </a:spcBef>
              <a:spcAft>
                <a:spcPts val="0"/>
              </a:spcAft>
              <a:buSzPts val="1400"/>
              <a:buFont typeface="Arial"/>
              <a:buChar char="•"/>
              <a:defRPr sz="1400">
                <a:solidFill>
                  <a:schemeClr val="lt1"/>
                </a:solidFill>
              </a:defRPr>
            </a:lvl4pPr>
            <a:lvl5pPr marL="2286000" lvl="4" indent="-317500" algn="l">
              <a:lnSpc>
                <a:spcPct val="90000"/>
              </a:lnSpc>
              <a:spcBef>
                <a:spcPts val="500"/>
              </a:spcBef>
              <a:spcAft>
                <a:spcPts val="0"/>
              </a:spcAft>
              <a:buSzPts val="1400"/>
              <a:buFont typeface="Arial"/>
              <a:buChar char="•"/>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6" name="Google Shape;226;p25"/>
          <p:cNvSpPr txBox="1">
            <a:spLocks noGrp="1"/>
          </p:cNvSpPr>
          <p:nvPr>
            <p:ph type="body" idx="2"/>
          </p:nvPr>
        </p:nvSpPr>
        <p:spPr>
          <a:xfrm>
            <a:off x="6474163" y="1517715"/>
            <a:ext cx="5184437" cy="465924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SzPts val="2000"/>
              <a:buChar char="•"/>
              <a:defRPr sz="2000">
                <a:solidFill>
                  <a:schemeClr val="lt1"/>
                </a:solidFill>
              </a:defRPr>
            </a:lvl1pPr>
            <a:lvl2pPr marL="914400" lvl="1" indent="-342900" algn="l">
              <a:lnSpc>
                <a:spcPct val="90000"/>
              </a:lnSpc>
              <a:spcBef>
                <a:spcPts val="500"/>
              </a:spcBef>
              <a:spcAft>
                <a:spcPts val="0"/>
              </a:spcAft>
              <a:buSzPts val="1800"/>
              <a:buChar char="•"/>
              <a:defRPr sz="1800">
                <a:solidFill>
                  <a:schemeClr val="lt1"/>
                </a:solidFill>
              </a:defRPr>
            </a:lvl2pPr>
            <a:lvl3pPr marL="1371600" lvl="2" indent="-330200" algn="l">
              <a:lnSpc>
                <a:spcPct val="90000"/>
              </a:lnSpc>
              <a:spcBef>
                <a:spcPts val="500"/>
              </a:spcBef>
              <a:spcAft>
                <a:spcPts val="0"/>
              </a:spcAft>
              <a:buSzPts val="1600"/>
              <a:buChar char="•"/>
              <a:defRPr sz="1600">
                <a:solidFill>
                  <a:schemeClr val="lt1"/>
                </a:solidFill>
              </a:defRPr>
            </a:lvl3pPr>
            <a:lvl4pPr marL="1828800" lvl="3" indent="-317500" algn="l">
              <a:lnSpc>
                <a:spcPct val="90000"/>
              </a:lnSpc>
              <a:spcBef>
                <a:spcPts val="500"/>
              </a:spcBef>
              <a:spcAft>
                <a:spcPts val="0"/>
              </a:spcAft>
              <a:buSzPts val="1400"/>
              <a:buChar char="•"/>
              <a:defRPr sz="1400">
                <a:solidFill>
                  <a:schemeClr val="lt1"/>
                </a:solidFill>
              </a:defRPr>
            </a:lvl4pPr>
            <a:lvl5pPr marL="2286000" lvl="4" indent="-317500" algn="l">
              <a:lnSpc>
                <a:spcPct val="90000"/>
              </a:lnSpc>
              <a:spcBef>
                <a:spcPts val="500"/>
              </a:spcBef>
              <a:spcAft>
                <a:spcPts val="0"/>
              </a:spcAft>
              <a:buSzPts val="1400"/>
              <a:buChar char="•"/>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5 Category">
  <p:cSld name="5 Category">
    <p:bg>
      <p:bgPr>
        <a:solidFill>
          <a:schemeClr val="accent2"/>
        </a:solidFill>
        <a:effectLst/>
      </p:bgPr>
    </p:bg>
    <p:spTree>
      <p:nvGrpSpPr>
        <p:cNvPr id="1" name="Shape 227"/>
        <p:cNvGrpSpPr/>
        <p:nvPr/>
      </p:nvGrpSpPr>
      <p:grpSpPr>
        <a:xfrm>
          <a:off x="0" y="0"/>
          <a:ext cx="0" cy="0"/>
          <a:chOff x="0" y="0"/>
          <a:chExt cx="0" cy="0"/>
        </a:xfrm>
      </p:grpSpPr>
      <p:sp>
        <p:nvSpPr>
          <p:cNvPr id="228" name="Google Shape;228;p26"/>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9" name="Google Shape;229;p26"/>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0" name="Google Shape;230;p26"/>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1" name="Google Shape;231;p26"/>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26"/>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3" name="Google Shape;233;p26"/>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34" name="Google Shape;234;p26"/>
          <p:cNvGrpSpPr/>
          <p:nvPr/>
        </p:nvGrpSpPr>
        <p:grpSpPr>
          <a:xfrm rot="-5400000">
            <a:off x="390304" y="-431739"/>
            <a:ext cx="757355" cy="863476"/>
            <a:chOff x="10431417" y="6819549"/>
            <a:chExt cx="3512798" cy="4005019"/>
          </a:xfrm>
        </p:grpSpPr>
        <p:sp>
          <p:nvSpPr>
            <p:cNvPr id="235" name="Google Shape;235;p26"/>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6" name="Google Shape;236;p26"/>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37" name="Google Shape;237;p26"/>
          <p:cNvGrpSpPr/>
          <p:nvPr/>
        </p:nvGrpSpPr>
        <p:grpSpPr>
          <a:xfrm>
            <a:off x="-1" y="1357409"/>
            <a:ext cx="12192001" cy="4846320"/>
            <a:chOff x="-1" y="1357409"/>
            <a:chExt cx="12192001" cy="4917518"/>
          </a:xfrm>
        </p:grpSpPr>
        <p:sp>
          <p:nvSpPr>
            <p:cNvPr id="238" name="Google Shape;238;p26"/>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9" name="Google Shape;239;p26"/>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40" name="Google Shape;240;p26"/>
          <p:cNvSpPr>
            <a:spLocks noGrp="1"/>
          </p:cNvSpPr>
          <p:nvPr>
            <p:ph type="pic" idx="2"/>
          </p:nvPr>
        </p:nvSpPr>
        <p:spPr>
          <a:xfrm>
            <a:off x="978212"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1" name="Google Shape;241;p26"/>
          <p:cNvSpPr>
            <a:spLocks noGrp="1"/>
          </p:cNvSpPr>
          <p:nvPr>
            <p:ph type="pic" idx="3"/>
          </p:nvPr>
        </p:nvSpPr>
        <p:spPr>
          <a:xfrm>
            <a:off x="3222230"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2" name="Google Shape;242;p26"/>
          <p:cNvSpPr>
            <a:spLocks noGrp="1"/>
          </p:cNvSpPr>
          <p:nvPr>
            <p:ph type="pic" idx="4"/>
          </p:nvPr>
        </p:nvSpPr>
        <p:spPr>
          <a:xfrm>
            <a:off x="5466248"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3" name="Google Shape;243;p26"/>
          <p:cNvSpPr>
            <a:spLocks noGrp="1"/>
          </p:cNvSpPr>
          <p:nvPr>
            <p:ph type="pic" idx="5"/>
          </p:nvPr>
        </p:nvSpPr>
        <p:spPr>
          <a:xfrm>
            <a:off x="7710266"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4" name="Google Shape;244;p26"/>
          <p:cNvSpPr>
            <a:spLocks noGrp="1"/>
          </p:cNvSpPr>
          <p:nvPr>
            <p:ph type="pic" idx="6"/>
          </p:nvPr>
        </p:nvSpPr>
        <p:spPr>
          <a:xfrm>
            <a:off x="9954283"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5" name="Google Shape;245;p26"/>
          <p:cNvSpPr txBox="1">
            <a:spLocks noGrp="1"/>
          </p:cNvSpPr>
          <p:nvPr>
            <p:ph type="body" idx="1"/>
          </p:nvPr>
        </p:nvSpPr>
        <p:spPr>
          <a:xfrm>
            <a:off x="719894"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6" name="Google Shape;246;p26"/>
          <p:cNvSpPr txBox="1">
            <a:spLocks noGrp="1"/>
          </p:cNvSpPr>
          <p:nvPr>
            <p:ph type="body" idx="7"/>
          </p:nvPr>
        </p:nvSpPr>
        <p:spPr>
          <a:xfrm>
            <a:off x="2963912"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7" name="Google Shape;247;p26"/>
          <p:cNvSpPr txBox="1">
            <a:spLocks noGrp="1"/>
          </p:cNvSpPr>
          <p:nvPr>
            <p:ph type="body" idx="8"/>
          </p:nvPr>
        </p:nvSpPr>
        <p:spPr>
          <a:xfrm>
            <a:off x="5207930"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8" name="Google Shape;248;p26"/>
          <p:cNvSpPr txBox="1">
            <a:spLocks noGrp="1"/>
          </p:cNvSpPr>
          <p:nvPr>
            <p:ph type="body" idx="9"/>
          </p:nvPr>
        </p:nvSpPr>
        <p:spPr>
          <a:xfrm>
            <a:off x="7451948"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26"/>
          <p:cNvSpPr txBox="1">
            <a:spLocks noGrp="1"/>
          </p:cNvSpPr>
          <p:nvPr>
            <p:ph type="body" idx="13"/>
          </p:nvPr>
        </p:nvSpPr>
        <p:spPr>
          <a:xfrm>
            <a:off x="9695965"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50" name="Google Shape;250;p26"/>
          <p:cNvCxnSpPr/>
          <p:nvPr/>
        </p:nvCxnSpPr>
        <p:spPr>
          <a:xfrm>
            <a:off x="1242354"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1" name="Google Shape;251;p26"/>
          <p:cNvCxnSpPr/>
          <p:nvPr/>
        </p:nvCxnSpPr>
        <p:spPr>
          <a:xfrm>
            <a:off x="3486372"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2" name="Google Shape;252;p26"/>
          <p:cNvCxnSpPr/>
          <p:nvPr/>
        </p:nvCxnSpPr>
        <p:spPr>
          <a:xfrm>
            <a:off x="5730390"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3" name="Google Shape;253;p26"/>
          <p:cNvCxnSpPr/>
          <p:nvPr/>
        </p:nvCxnSpPr>
        <p:spPr>
          <a:xfrm>
            <a:off x="7974408"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4" name="Google Shape;254;p26"/>
          <p:cNvCxnSpPr/>
          <p:nvPr/>
        </p:nvCxnSpPr>
        <p:spPr>
          <a:xfrm>
            <a:off x="10218425" y="3825022"/>
            <a:ext cx="731221" cy="0"/>
          </a:xfrm>
          <a:prstGeom prst="straightConnector1">
            <a:avLst/>
          </a:prstGeom>
          <a:noFill/>
          <a:ln w="38100" cap="rnd" cmpd="sng">
            <a:solidFill>
              <a:schemeClr val="accent2"/>
            </a:solidFill>
            <a:prstDash val="solid"/>
            <a:miter lim="800000"/>
            <a:headEnd type="none" w="sm" len="sm"/>
            <a:tailEnd type="none" w="sm" len="sm"/>
          </a:ln>
        </p:spPr>
      </p:cxnSp>
      <p:sp>
        <p:nvSpPr>
          <p:cNvPr id="255" name="Google Shape;255;p26"/>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6" name="Google Shape;256;p2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bg>
      <p:bgPr>
        <a:solidFill>
          <a:schemeClr val="accent2"/>
        </a:solidFill>
        <a:effectLst/>
      </p:bgPr>
    </p:bg>
    <p:spTree>
      <p:nvGrpSpPr>
        <p:cNvPr id="1" name="Shape 257"/>
        <p:cNvGrpSpPr/>
        <p:nvPr/>
      </p:nvGrpSpPr>
      <p:grpSpPr>
        <a:xfrm>
          <a:off x="0" y="0"/>
          <a:ext cx="0" cy="0"/>
          <a:chOff x="0" y="0"/>
          <a:chExt cx="0" cy="0"/>
        </a:xfrm>
      </p:grpSpPr>
      <p:sp>
        <p:nvSpPr>
          <p:cNvPr id="258" name="Google Shape;258;p27"/>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9" name="Google Shape;259;p27"/>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0" name="Google Shape;260;p27"/>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1" name="Google Shape;261;p27"/>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2" name="Google Shape;262;p27"/>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3" name="Google Shape;263;p2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64" name="Google Shape;264;p27"/>
          <p:cNvGrpSpPr/>
          <p:nvPr/>
        </p:nvGrpSpPr>
        <p:grpSpPr>
          <a:xfrm rot="-5400000">
            <a:off x="390304" y="-431739"/>
            <a:ext cx="757355" cy="863476"/>
            <a:chOff x="10431417" y="6819549"/>
            <a:chExt cx="3512798" cy="4005019"/>
          </a:xfrm>
        </p:grpSpPr>
        <p:sp>
          <p:nvSpPr>
            <p:cNvPr id="265" name="Google Shape;265;p27"/>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6" name="Google Shape;266;p27"/>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67" name="Google Shape;267;p27"/>
          <p:cNvGrpSpPr/>
          <p:nvPr/>
        </p:nvGrpSpPr>
        <p:grpSpPr>
          <a:xfrm>
            <a:off x="-1" y="1357409"/>
            <a:ext cx="12192001" cy="4846320"/>
            <a:chOff x="-1" y="1357409"/>
            <a:chExt cx="12192001" cy="4917518"/>
          </a:xfrm>
        </p:grpSpPr>
        <p:sp>
          <p:nvSpPr>
            <p:cNvPr id="268" name="Google Shape;268;p27"/>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9" name="Google Shape;269;p27"/>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70" name="Google Shape;270;p27"/>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1" name="Google Shape;271;p2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72" name="Google Shape;272;p27"/>
          <p:cNvSpPr>
            <a:spLocks noGrp="1"/>
          </p:cNvSpPr>
          <p:nvPr>
            <p:ph type="pic" idx="2"/>
          </p:nvPr>
        </p:nvSpPr>
        <p:spPr>
          <a:xfrm>
            <a:off x="4110087" y="1444649"/>
            <a:ext cx="7548513" cy="4579079"/>
          </a:xfrm>
          <a:prstGeom prst="rect">
            <a:avLst/>
          </a:prstGeom>
          <a:noFill/>
          <a:ln>
            <a:noFill/>
          </a:ln>
        </p:spPr>
      </p:sp>
      <p:sp>
        <p:nvSpPr>
          <p:cNvPr id="273" name="Google Shape;273;p27"/>
          <p:cNvSpPr txBox="1">
            <a:spLocks noGrp="1"/>
          </p:cNvSpPr>
          <p:nvPr>
            <p:ph type="body" idx="1"/>
          </p:nvPr>
        </p:nvSpPr>
        <p:spPr>
          <a:xfrm>
            <a:off x="443366" y="1444649"/>
            <a:ext cx="3365063" cy="457907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Font typeface="Arial"/>
              <a:buNone/>
              <a:defRPr sz="16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bg>
      <p:bgPr>
        <a:solidFill>
          <a:schemeClr val="accent2"/>
        </a:solidFill>
        <a:effectLst/>
      </p:bgPr>
    </p:bg>
    <p:spTree>
      <p:nvGrpSpPr>
        <p:cNvPr id="1" name="Shape 274"/>
        <p:cNvGrpSpPr/>
        <p:nvPr/>
      </p:nvGrpSpPr>
      <p:grpSpPr>
        <a:xfrm>
          <a:off x="0" y="0"/>
          <a:ext cx="0" cy="0"/>
          <a:chOff x="0" y="0"/>
          <a:chExt cx="0" cy="0"/>
        </a:xfrm>
      </p:grpSpPr>
      <p:sp>
        <p:nvSpPr>
          <p:cNvPr id="275" name="Google Shape;275;p28"/>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6" name="Google Shape;276;p28"/>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7" name="Google Shape;277;p28"/>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8" name="Google Shape;278;p28"/>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9" name="Google Shape;279;p28"/>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0" name="Google Shape;280;p2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81" name="Google Shape;281;p28"/>
          <p:cNvGrpSpPr/>
          <p:nvPr/>
        </p:nvGrpSpPr>
        <p:grpSpPr>
          <a:xfrm rot="-5400000">
            <a:off x="390304" y="-431739"/>
            <a:ext cx="757355" cy="863476"/>
            <a:chOff x="10431417" y="6819549"/>
            <a:chExt cx="3512798" cy="4005019"/>
          </a:xfrm>
        </p:grpSpPr>
        <p:sp>
          <p:nvSpPr>
            <p:cNvPr id="282" name="Google Shape;282;p28"/>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3" name="Google Shape;283;p28"/>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84" name="Google Shape;284;p28"/>
          <p:cNvGrpSpPr/>
          <p:nvPr/>
        </p:nvGrpSpPr>
        <p:grpSpPr>
          <a:xfrm>
            <a:off x="-1" y="1357409"/>
            <a:ext cx="12192001" cy="4846320"/>
            <a:chOff x="-1" y="1357409"/>
            <a:chExt cx="12192001" cy="4917518"/>
          </a:xfrm>
        </p:grpSpPr>
        <p:sp>
          <p:nvSpPr>
            <p:cNvPr id="285" name="Google Shape;285;p28"/>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6" name="Google Shape;286;p28"/>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87" name="Google Shape;287;p28"/>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8" name="Google Shape;288;p2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89" name="Google Shape;289;p28"/>
          <p:cNvSpPr txBox="1">
            <a:spLocks noGrp="1"/>
          </p:cNvSpPr>
          <p:nvPr>
            <p:ph type="body" idx="1"/>
          </p:nvPr>
        </p:nvSpPr>
        <p:spPr>
          <a:xfrm>
            <a:off x="443366" y="1444649"/>
            <a:ext cx="3365063" cy="457907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Font typeface="Arial"/>
              <a:buNone/>
              <a:defRPr sz="16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90" name="Google Shape;290;p28"/>
          <p:cNvSpPr txBox="1">
            <a:spLocks noGrp="1"/>
          </p:cNvSpPr>
          <p:nvPr>
            <p:ph type="body" idx="2"/>
          </p:nvPr>
        </p:nvSpPr>
        <p:spPr>
          <a:xfrm>
            <a:off x="3964290" y="1444649"/>
            <a:ext cx="7694310" cy="4579079"/>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chemeClr val="lt1"/>
                </a:solidFill>
              </a:defRPr>
            </a:lvl1pPr>
            <a:lvl2pPr marL="914400" lvl="1" indent="-355600" algn="l">
              <a:lnSpc>
                <a:spcPct val="90000"/>
              </a:lnSpc>
              <a:spcBef>
                <a:spcPts val="500"/>
              </a:spcBef>
              <a:spcAft>
                <a:spcPts val="0"/>
              </a:spcAft>
              <a:buSzPts val="2000"/>
              <a:buChar char="•"/>
              <a:defRPr sz="2000">
                <a:solidFill>
                  <a:schemeClr val="lt1"/>
                </a:solidFill>
              </a:defRPr>
            </a:lvl2pPr>
            <a:lvl3pPr marL="1371600" lvl="2" indent="-342900" algn="l">
              <a:lnSpc>
                <a:spcPct val="90000"/>
              </a:lnSpc>
              <a:spcBef>
                <a:spcPts val="500"/>
              </a:spcBef>
              <a:spcAft>
                <a:spcPts val="0"/>
              </a:spcAft>
              <a:buSzPts val="1800"/>
              <a:buChar char="•"/>
              <a:defRPr sz="1800">
                <a:solidFill>
                  <a:schemeClr val="lt1"/>
                </a:solidFill>
              </a:defRPr>
            </a:lvl3pPr>
            <a:lvl4pPr marL="1828800" lvl="3" indent="-330200" algn="l">
              <a:lnSpc>
                <a:spcPct val="90000"/>
              </a:lnSpc>
              <a:spcBef>
                <a:spcPts val="500"/>
              </a:spcBef>
              <a:spcAft>
                <a:spcPts val="0"/>
              </a:spcAft>
              <a:buSzPts val="1600"/>
              <a:buChar char="•"/>
              <a:defRPr sz="1600">
                <a:solidFill>
                  <a:schemeClr val="lt1"/>
                </a:solidFill>
              </a:defRPr>
            </a:lvl4pPr>
            <a:lvl5pPr marL="2286000" lvl="4" indent="-330200" algn="l">
              <a:lnSpc>
                <a:spcPct val="90000"/>
              </a:lnSpc>
              <a:spcBef>
                <a:spcPts val="500"/>
              </a:spcBef>
              <a:spcAft>
                <a:spcPts val="0"/>
              </a:spcAft>
              <a:buSzPts val="1600"/>
              <a:buChar char="•"/>
              <a:defRPr sz="1600">
                <a:solidFill>
                  <a:schemeClr val="lt1"/>
                </a:solidFill>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91"/>
        <p:cNvGrpSpPr/>
        <p:nvPr/>
      </p:nvGrpSpPr>
      <p:grpSpPr>
        <a:xfrm>
          <a:off x="0" y="0"/>
          <a:ext cx="0" cy="0"/>
          <a:chOff x="0" y="0"/>
          <a:chExt cx="0" cy="0"/>
        </a:xfrm>
      </p:grpSpPr>
      <p:sp>
        <p:nvSpPr>
          <p:cNvPr id="292" name="Google Shape;292;p29"/>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3" name="Google Shape;293;p29"/>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4" name="Google Shape;294;p29"/>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5" name="Google Shape;295;p29"/>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6" name="Google Shape;296;p29"/>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297" name="Google Shape;297;p29"/>
          <p:cNvGrpSpPr/>
          <p:nvPr/>
        </p:nvGrpSpPr>
        <p:grpSpPr>
          <a:xfrm rot="-5400000">
            <a:off x="390304" y="-431739"/>
            <a:ext cx="757355" cy="863476"/>
            <a:chOff x="10431417" y="6819549"/>
            <a:chExt cx="3512798" cy="4005019"/>
          </a:xfrm>
        </p:grpSpPr>
        <p:sp>
          <p:nvSpPr>
            <p:cNvPr id="298" name="Google Shape;298;p29"/>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9" name="Google Shape;299;p29"/>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00" name="Google Shape;300;p29"/>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1" name="Google Shape;301;p2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ank You 1">
  <p:cSld name="Thank You 1">
    <p:spTree>
      <p:nvGrpSpPr>
        <p:cNvPr id="1" name="Shape 302"/>
        <p:cNvGrpSpPr/>
        <p:nvPr/>
      </p:nvGrpSpPr>
      <p:grpSpPr>
        <a:xfrm>
          <a:off x="0" y="0"/>
          <a:ext cx="0" cy="0"/>
          <a:chOff x="0" y="0"/>
          <a:chExt cx="0" cy="0"/>
        </a:xfrm>
      </p:grpSpPr>
      <p:sp>
        <p:nvSpPr>
          <p:cNvPr id="303" name="Google Shape;303;p30"/>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4" name="Google Shape;304;p30"/>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5" name="Google Shape;305;p3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6" name="Google Shape;306;p3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07" name="Google Shape;307;p30"/>
          <p:cNvGrpSpPr/>
          <p:nvPr/>
        </p:nvGrpSpPr>
        <p:grpSpPr>
          <a:xfrm>
            <a:off x="1" y="0"/>
            <a:ext cx="6881966" cy="6858875"/>
            <a:chOff x="-5321" y="1096"/>
            <a:chExt cx="5924073" cy="5904197"/>
          </a:xfrm>
        </p:grpSpPr>
        <p:sp>
          <p:nvSpPr>
            <p:cNvPr id="308" name="Google Shape;308;p30"/>
            <p:cNvSpPr/>
            <p:nvPr/>
          </p:nvSpPr>
          <p:spPr>
            <a:xfrm rot="5400000">
              <a:off x="4618" y="-8842"/>
              <a:ext cx="5904196" cy="5924073"/>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9" name="Google Shape;309;p30"/>
            <p:cNvSpPr/>
            <p:nvPr/>
          </p:nvSpPr>
          <p:spPr>
            <a:xfrm rot="5400000">
              <a:off x="3941" y="-8164"/>
              <a:ext cx="5501471" cy="5519993"/>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0" name="Google Shape;310;p30"/>
            <p:cNvSpPr/>
            <p:nvPr/>
          </p:nvSpPr>
          <p:spPr>
            <a:xfrm rot="5400000">
              <a:off x="3131" y="-7355"/>
              <a:ext cx="5019818" cy="5036720"/>
            </a:xfrm>
            <a:prstGeom prst="rtTriangle">
              <a:avLst/>
            </a:prstGeom>
            <a:solidFill>
              <a:schemeClr val="accent2">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11" name="Google Shape;311;p30"/>
          <p:cNvSpPr txBox="1">
            <a:spLocks noGrp="1"/>
          </p:cNvSpPr>
          <p:nvPr>
            <p:ph type="ctrTitle"/>
          </p:nvPr>
        </p:nvSpPr>
        <p:spPr>
          <a:xfrm>
            <a:off x="5217242" y="2807208"/>
            <a:ext cx="4945598" cy="124358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45"/>
        <p:cNvGrpSpPr/>
        <p:nvPr/>
      </p:nvGrpSpPr>
      <p:grpSpPr>
        <a:xfrm>
          <a:off x="0" y="0"/>
          <a:ext cx="0" cy="0"/>
          <a:chOff x="0" y="0"/>
          <a:chExt cx="0" cy="0"/>
        </a:xfrm>
      </p:grpSpPr>
      <p:sp>
        <p:nvSpPr>
          <p:cNvPr id="46" name="Google Shape;46;p14"/>
          <p:cNvSpPr/>
          <p:nvPr/>
        </p:nvSpPr>
        <p:spPr>
          <a:xfrm>
            <a:off x="0" y="0"/>
            <a:ext cx="12192000" cy="6858000"/>
          </a:xfrm>
          <a:prstGeom prst="rect">
            <a:avLst/>
          </a:prstGeom>
          <a:solidFill>
            <a:srgbClr val="0C43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7" name="Google Shape;47;p14"/>
          <p:cNvSpPr/>
          <p:nvPr/>
        </p:nvSpPr>
        <p:spPr>
          <a:xfrm>
            <a:off x="0" y="0"/>
            <a:ext cx="12192000" cy="6862745"/>
          </a:xfrm>
          <a:custGeom>
            <a:avLst/>
            <a:gdLst/>
            <a:ahLst/>
            <a:cxnLst/>
            <a:rect l="l" t="t" r="r" b="b"/>
            <a:pathLst>
              <a:path w="12192000" h="6849743" extrusionOk="0">
                <a:moveTo>
                  <a:pt x="0" y="0"/>
                </a:moveTo>
                <a:lnTo>
                  <a:pt x="7554712" y="0"/>
                </a:lnTo>
                <a:lnTo>
                  <a:pt x="10266645" y="2711934"/>
                </a:lnTo>
                <a:lnTo>
                  <a:pt x="11289529" y="2711934"/>
                </a:lnTo>
                <a:lnTo>
                  <a:pt x="12191999" y="3614404"/>
                </a:lnTo>
                <a:lnTo>
                  <a:pt x="12192000" y="6849743"/>
                </a:lnTo>
                <a:lnTo>
                  <a:pt x="0" y="6849743"/>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 name="Google Shape;48;p14"/>
          <p:cNvSpPr/>
          <p:nvPr/>
        </p:nvSpPr>
        <p:spPr>
          <a:xfrm rot="5400000" flipH="1">
            <a:off x="2626805"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9" name="Google Shape;49;p14"/>
          <p:cNvSpPr/>
          <p:nvPr/>
        </p:nvSpPr>
        <p:spPr>
          <a:xfrm rot="-5400000" flipH="1">
            <a:off x="5851010" y="-10649"/>
            <a:ext cx="6326154" cy="6347453"/>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 name="Google Shape;50;p14"/>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1" name="Google Shape;51;p14"/>
          <p:cNvSpPr/>
          <p:nvPr/>
        </p:nvSpPr>
        <p:spPr>
          <a:xfrm rot="2700000">
            <a:off x="9668984" y="1404392"/>
            <a:ext cx="4406148" cy="5299239"/>
          </a:xfrm>
          <a:custGeom>
            <a:avLst/>
            <a:gdLst/>
            <a:ahLst/>
            <a:cxnLst/>
            <a:rect l="l" t="t" r="r" b="b"/>
            <a:pathLst>
              <a:path w="4406148" h="5299239" extrusionOk="0">
                <a:moveTo>
                  <a:pt x="0" y="0"/>
                </a:moveTo>
                <a:lnTo>
                  <a:pt x="4406148" y="4406147"/>
                </a:lnTo>
                <a:lnTo>
                  <a:pt x="3513056" y="5299239"/>
                </a:lnTo>
                <a:lnTo>
                  <a:pt x="1" y="5299239"/>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2" name="Google Shape;52;p14"/>
          <p:cNvSpPr/>
          <p:nvPr/>
        </p:nvSpPr>
        <p:spPr>
          <a:xfrm rot="8100000" flipH="1">
            <a:off x="9583575" y="1088097"/>
            <a:ext cx="5072180" cy="4843502"/>
          </a:xfrm>
          <a:custGeom>
            <a:avLst/>
            <a:gdLst/>
            <a:ahLst/>
            <a:cxnLst/>
            <a:rect l="l" t="t" r="r" b="b"/>
            <a:pathLst>
              <a:path w="5072180" h="4843502" extrusionOk="0">
                <a:moveTo>
                  <a:pt x="5072180" y="4843501"/>
                </a:moveTo>
                <a:lnTo>
                  <a:pt x="228679" y="0"/>
                </a:lnTo>
                <a:lnTo>
                  <a:pt x="1" y="228678"/>
                </a:lnTo>
                <a:lnTo>
                  <a:pt x="0" y="4843502"/>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3" name="Google Shape;53;p14"/>
          <p:cNvSpPr/>
          <p:nvPr/>
        </p:nvSpPr>
        <p:spPr>
          <a:xfrm rot="2700000">
            <a:off x="11438585" y="5665752"/>
            <a:ext cx="877778" cy="1755556"/>
          </a:xfrm>
          <a:custGeom>
            <a:avLst/>
            <a:gdLst/>
            <a:ahLst/>
            <a:cxnLst/>
            <a:rect l="l" t="t" r="r" b="b"/>
            <a:pathLst>
              <a:path w="877778" h="1755556" extrusionOk="0">
                <a:moveTo>
                  <a:pt x="0" y="0"/>
                </a:moveTo>
                <a:lnTo>
                  <a:pt x="877778" y="877778"/>
                </a:lnTo>
                <a:lnTo>
                  <a:pt x="0" y="1755556"/>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4" name="Google Shape;54;p14"/>
          <p:cNvSpPr/>
          <p:nvPr/>
        </p:nvSpPr>
        <p:spPr>
          <a:xfrm rot="8100000" flipH="1">
            <a:off x="10582265" y="5841410"/>
            <a:ext cx="2372348" cy="1186174"/>
          </a:xfrm>
          <a:custGeom>
            <a:avLst/>
            <a:gdLst/>
            <a:ahLst/>
            <a:cxnLst/>
            <a:rect l="l" t="t" r="r" b="b"/>
            <a:pathLst>
              <a:path w="2372348" h="1186174" extrusionOk="0">
                <a:moveTo>
                  <a:pt x="2372348" y="1186174"/>
                </a:moveTo>
                <a:lnTo>
                  <a:pt x="1186174" y="0"/>
                </a:lnTo>
                <a:lnTo>
                  <a:pt x="0" y="1186174"/>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5" name="Google Shape;55;p14"/>
          <p:cNvGrpSpPr/>
          <p:nvPr/>
        </p:nvGrpSpPr>
        <p:grpSpPr>
          <a:xfrm rot="-5400000">
            <a:off x="115697" y="-1233313"/>
            <a:ext cx="2166577" cy="2458370"/>
            <a:chOff x="10225382" y="6572118"/>
            <a:chExt cx="3924857" cy="4453454"/>
          </a:xfrm>
        </p:grpSpPr>
        <p:sp>
          <p:nvSpPr>
            <p:cNvPr id="56" name="Google Shape;56;p14"/>
            <p:cNvSpPr/>
            <p:nvPr/>
          </p:nvSpPr>
          <p:spPr>
            <a:xfrm rot="2700000">
              <a:off x="10800164" y="7675497"/>
              <a:ext cx="2775293" cy="2775293"/>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 name="Google Shape;57;p14"/>
            <p:cNvSpPr/>
            <p:nvPr/>
          </p:nvSpPr>
          <p:spPr>
            <a:xfrm rot="8100000" flipH="1">
              <a:off x="10811837" y="7142066"/>
              <a:ext cx="2751954" cy="2751955"/>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58" name="Google Shape;58;p14"/>
          <p:cNvGrpSpPr/>
          <p:nvPr/>
        </p:nvGrpSpPr>
        <p:grpSpPr>
          <a:xfrm rot="-5400000">
            <a:off x="1826158" y="-663912"/>
            <a:ext cx="1157389" cy="1319566"/>
            <a:chOff x="10431417" y="6819549"/>
            <a:chExt cx="3512798" cy="4005019"/>
          </a:xfrm>
        </p:grpSpPr>
        <p:sp>
          <p:nvSpPr>
            <p:cNvPr id="59" name="Google Shape;59;p14"/>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0" name="Google Shape;60;p14"/>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61" name="Google Shape;61;p14"/>
          <p:cNvSpPr txBox="1">
            <a:spLocks noGrp="1"/>
          </p:cNvSpPr>
          <p:nvPr>
            <p:ph type="body" idx="1"/>
          </p:nvPr>
        </p:nvSpPr>
        <p:spPr>
          <a:xfrm>
            <a:off x="831850" y="4754880"/>
            <a:ext cx="6803136" cy="365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solidFill>
                  <a:srgbClr val="B9E4FE"/>
                </a:solidFill>
                <a:latin typeface="Arial"/>
                <a:ea typeface="Arial"/>
                <a:cs typeface="Arial"/>
                <a:sym typeface="Aria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1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63" name="Google Shape;63;p14"/>
          <p:cNvSpPr txBox="1">
            <a:spLocks noGrp="1"/>
          </p:cNvSpPr>
          <p:nvPr>
            <p:ph type="title"/>
          </p:nvPr>
        </p:nvSpPr>
        <p:spPr>
          <a:xfrm>
            <a:off x="832104" y="3886200"/>
            <a:ext cx="7781544" cy="85905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lt Section Header" type="secHead">
  <p:cSld name="SECTION_HEADER">
    <p:spTree>
      <p:nvGrpSpPr>
        <p:cNvPr id="1" name="Shape 64"/>
        <p:cNvGrpSpPr/>
        <p:nvPr/>
      </p:nvGrpSpPr>
      <p:grpSpPr>
        <a:xfrm>
          <a:off x="0" y="0"/>
          <a:ext cx="0" cy="0"/>
          <a:chOff x="0" y="0"/>
          <a:chExt cx="0" cy="0"/>
        </a:xfrm>
      </p:grpSpPr>
      <p:sp>
        <p:nvSpPr>
          <p:cNvPr id="65" name="Google Shape;65;p15"/>
          <p:cNvSpPr/>
          <p:nvPr/>
        </p:nvSpPr>
        <p:spPr>
          <a:xfrm>
            <a:off x="0" y="0"/>
            <a:ext cx="12192000" cy="6858000"/>
          </a:xfrm>
          <a:prstGeom prst="rect">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6" name="Google Shape;66;p15"/>
          <p:cNvSpPr/>
          <p:nvPr/>
        </p:nvSpPr>
        <p:spPr>
          <a:xfrm rot="5400000" flipH="1">
            <a:off x="2855762" y="-2473495"/>
            <a:ext cx="6862743" cy="11809733"/>
          </a:xfrm>
          <a:custGeom>
            <a:avLst/>
            <a:gdLst/>
            <a:ahLst/>
            <a:cxnLst/>
            <a:rect l="l" t="t" r="r" b="b"/>
            <a:pathLst>
              <a:path w="6862743" h="11809733" extrusionOk="0">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7" name="Google Shape;67;p15"/>
          <p:cNvSpPr/>
          <p:nvPr/>
        </p:nvSpPr>
        <p:spPr>
          <a:xfrm rot="5400000" flipH="1">
            <a:off x="2626806"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15"/>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69" name="Google Shape;69;p15"/>
          <p:cNvGrpSpPr/>
          <p:nvPr/>
        </p:nvGrpSpPr>
        <p:grpSpPr>
          <a:xfrm>
            <a:off x="9141047" y="1176875"/>
            <a:ext cx="5836234" cy="5812372"/>
            <a:chOff x="8440685" y="4125"/>
            <a:chExt cx="7184703" cy="7155327"/>
          </a:xfrm>
        </p:grpSpPr>
        <p:sp>
          <p:nvSpPr>
            <p:cNvPr id="70" name="Google Shape;70;p15"/>
            <p:cNvSpPr/>
            <p:nvPr/>
          </p:nvSpPr>
          <p:spPr>
            <a:xfrm rot="2700000">
              <a:off x="9668983" y="1078460"/>
              <a:ext cx="4406148" cy="5299239"/>
            </a:xfrm>
            <a:custGeom>
              <a:avLst/>
              <a:gdLst/>
              <a:ahLst/>
              <a:cxnLst/>
              <a:rect l="l" t="t" r="r" b="b"/>
              <a:pathLst>
                <a:path w="4406148" h="5299239" extrusionOk="0">
                  <a:moveTo>
                    <a:pt x="0" y="0"/>
                  </a:moveTo>
                  <a:lnTo>
                    <a:pt x="4406148" y="4406147"/>
                  </a:lnTo>
                  <a:lnTo>
                    <a:pt x="3513056" y="5299239"/>
                  </a:lnTo>
                  <a:lnTo>
                    <a:pt x="1" y="5299239"/>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1" name="Google Shape;71;p15"/>
            <p:cNvSpPr/>
            <p:nvPr/>
          </p:nvSpPr>
          <p:spPr>
            <a:xfrm rot="8100000" flipH="1">
              <a:off x="9583575" y="1088097"/>
              <a:ext cx="5072180" cy="4843502"/>
            </a:xfrm>
            <a:custGeom>
              <a:avLst/>
              <a:gdLst/>
              <a:ahLst/>
              <a:cxnLst/>
              <a:rect l="l" t="t" r="r" b="b"/>
              <a:pathLst>
                <a:path w="5072180" h="4843502" extrusionOk="0">
                  <a:moveTo>
                    <a:pt x="5072180" y="4843501"/>
                  </a:moveTo>
                  <a:lnTo>
                    <a:pt x="228679" y="0"/>
                  </a:lnTo>
                  <a:lnTo>
                    <a:pt x="1" y="228678"/>
                  </a:lnTo>
                  <a:lnTo>
                    <a:pt x="0" y="4843502"/>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72" name="Google Shape;72;p15"/>
          <p:cNvSpPr/>
          <p:nvPr/>
        </p:nvSpPr>
        <p:spPr>
          <a:xfrm rot="2700000">
            <a:off x="11438585" y="5665752"/>
            <a:ext cx="877778" cy="1755556"/>
          </a:xfrm>
          <a:custGeom>
            <a:avLst/>
            <a:gdLst/>
            <a:ahLst/>
            <a:cxnLst/>
            <a:rect l="l" t="t" r="r" b="b"/>
            <a:pathLst>
              <a:path w="877778" h="1755556" extrusionOk="0">
                <a:moveTo>
                  <a:pt x="0" y="0"/>
                </a:moveTo>
                <a:lnTo>
                  <a:pt x="877778" y="877778"/>
                </a:lnTo>
                <a:lnTo>
                  <a:pt x="0" y="1755556"/>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3" name="Google Shape;73;p15"/>
          <p:cNvSpPr/>
          <p:nvPr/>
        </p:nvSpPr>
        <p:spPr>
          <a:xfrm rot="8100000" flipH="1">
            <a:off x="10582265" y="5841410"/>
            <a:ext cx="2372348" cy="1186174"/>
          </a:xfrm>
          <a:custGeom>
            <a:avLst/>
            <a:gdLst/>
            <a:ahLst/>
            <a:cxnLst/>
            <a:rect l="l" t="t" r="r" b="b"/>
            <a:pathLst>
              <a:path w="2372348" h="1186174" extrusionOk="0">
                <a:moveTo>
                  <a:pt x="2372348" y="1186174"/>
                </a:moveTo>
                <a:lnTo>
                  <a:pt x="1186174" y="0"/>
                </a:lnTo>
                <a:lnTo>
                  <a:pt x="0" y="1186174"/>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74" name="Google Shape;74;p15"/>
          <p:cNvGrpSpPr/>
          <p:nvPr/>
        </p:nvGrpSpPr>
        <p:grpSpPr>
          <a:xfrm rot="-5400000" flipH="1">
            <a:off x="9696647" y="6040936"/>
            <a:ext cx="1488421" cy="1643561"/>
            <a:chOff x="10225384" y="6572118"/>
            <a:chExt cx="3924856" cy="4333945"/>
          </a:xfrm>
        </p:grpSpPr>
        <p:sp>
          <p:nvSpPr>
            <p:cNvPr id="75" name="Google Shape;75;p15"/>
            <p:cNvSpPr/>
            <p:nvPr/>
          </p:nvSpPr>
          <p:spPr>
            <a:xfrm rot="2700000">
              <a:off x="10800166" y="7555988"/>
              <a:ext cx="2775292" cy="2775293"/>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6" name="Google Shape;76;p15"/>
            <p:cNvSpPr/>
            <p:nvPr/>
          </p:nvSpPr>
          <p:spPr>
            <a:xfrm rot="8100000" flipH="1">
              <a:off x="10811837" y="7142066"/>
              <a:ext cx="2751954" cy="2751955"/>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77" name="Google Shape;77;p15"/>
          <p:cNvSpPr txBox="1">
            <a:spLocks noGrp="1"/>
          </p:cNvSpPr>
          <p:nvPr>
            <p:ph type="title"/>
          </p:nvPr>
        </p:nvSpPr>
        <p:spPr>
          <a:xfrm>
            <a:off x="832104" y="3886200"/>
            <a:ext cx="7781544" cy="85905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5"/>
          <p:cNvSpPr txBox="1">
            <a:spLocks noGrp="1"/>
          </p:cNvSpPr>
          <p:nvPr>
            <p:ph type="body" idx="1"/>
          </p:nvPr>
        </p:nvSpPr>
        <p:spPr>
          <a:xfrm>
            <a:off x="831850" y="4754880"/>
            <a:ext cx="6803136" cy="365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solidFill>
                  <a:srgbClr val="B9E4FE"/>
                </a:solidFill>
                <a:latin typeface="Arial"/>
                <a:ea typeface="Arial"/>
                <a:cs typeface="Arial"/>
                <a:sym typeface="Aria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bg>
      <p:bgPr>
        <a:solidFill>
          <a:schemeClr val="accent2"/>
        </a:solidFill>
        <a:effectLst/>
      </p:bgPr>
    </p:bg>
    <p:spTree>
      <p:nvGrpSpPr>
        <p:cNvPr id="1" name="Shape 80"/>
        <p:cNvGrpSpPr/>
        <p:nvPr/>
      </p:nvGrpSpPr>
      <p:grpSpPr>
        <a:xfrm>
          <a:off x="0" y="0"/>
          <a:ext cx="0" cy="0"/>
          <a:chOff x="0" y="0"/>
          <a:chExt cx="0" cy="0"/>
        </a:xfrm>
      </p:grpSpPr>
      <p:sp>
        <p:nvSpPr>
          <p:cNvPr id="81" name="Google Shape;81;p16"/>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2" name="Google Shape;82;p16"/>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3" name="Google Shape;83;p16"/>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4" name="Google Shape;84;p16"/>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grpSp>
        <p:nvGrpSpPr>
          <p:cNvPr id="86" name="Google Shape;86;p16"/>
          <p:cNvGrpSpPr/>
          <p:nvPr/>
        </p:nvGrpSpPr>
        <p:grpSpPr>
          <a:xfrm rot="-5400000">
            <a:off x="390304" y="-431739"/>
            <a:ext cx="757355" cy="863476"/>
            <a:chOff x="10431417" y="6819549"/>
            <a:chExt cx="3512798" cy="4005019"/>
          </a:xfrm>
        </p:grpSpPr>
        <p:sp>
          <p:nvSpPr>
            <p:cNvPr id="87" name="Google Shape;87;p16"/>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8" name="Google Shape;88;p16"/>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89" name="Google Shape;89;p16"/>
          <p:cNvSpPr txBox="1">
            <a:spLocks noGrp="1"/>
          </p:cNvSpPr>
          <p:nvPr>
            <p:ph type="body" idx="1"/>
          </p:nvPr>
        </p:nvSpPr>
        <p:spPr>
          <a:xfrm>
            <a:off x="444500" y="1625385"/>
            <a:ext cx="6718300" cy="4093243"/>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1pPr>
            <a:lvl2pPr marL="914400" lvl="1"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2pPr>
            <a:lvl3pPr marL="1371600" lvl="2" indent="-304800" algn="l">
              <a:lnSpc>
                <a:spcPct val="100000"/>
              </a:lnSpc>
              <a:spcBef>
                <a:spcPts val="600"/>
              </a:spcBef>
              <a:spcAft>
                <a:spcPts val="0"/>
              </a:spcAft>
              <a:buSzPts val="1200"/>
              <a:buChar char="•"/>
              <a:defRPr sz="12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hoto + 3 Section">
  <p:cSld name="Photo + 3 Section">
    <p:bg>
      <p:bgPr>
        <a:solidFill>
          <a:schemeClr val="accent2"/>
        </a:solidFill>
        <a:effectLst/>
      </p:bgPr>
    </p:bg>
    <p:spTree>
      <p:nvGrpSpPr>
        <p:cNvPr id="1" name="Shape 90"/>
        <p:cNvGrpSpPr/>
        <p:nvPr/>
      </p:nvGrpSpPr>
      <p:grpSpPr>
        <a:xfrm>
          <a:off x="0" y="0"/>
          <a:ext cx="0" cy="0"/>
          <a:chOff x="0" y="0"/>
          <a:chExt cx="0" cy="0"/>
        </a:xfrm>
      </p:grpSpPr>
      <p:sp>
        <p:nvSpPr>
          <p:cNvPr id="91" name="Google Shape;91;p17"/>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2" name="Google Shape;92;p17"/>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3" name="Google Shape;93;p17"/>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4" name="Google Shape;94;p17"/>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5" name="Google Shape;95;p17"/>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97" name="Google Shape;97;p17"/>
          <p:cNvGrpSpPr/>
          <p:nvPr/>
        </p:nvGrpSpPr>
        <p:grpSpPr>
          <a:xfrm rot="-5400000">
            <a:off x="390304" y="-431739"/>
            <a:ext cx="757355" cy="863476"/>
            <a:chOff x="10431417" y="6819549"/>
            <a:chExt cx="3512798" cy="4005019"/>
          </a:xfrm>
        </p:grpSpPr>
        <p:sp>
          <p:nvSpPr>
            <p:cNvPr id="98" name="Google Shape;98;p17"/>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9" name="Google Shape;99;p17"/>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00" name="Google Shape;100;p17"/>
          <p:cNvGrpSpPr/>
          <p:nvPr/>
        </p:nvGrpSpPr>
        <p:grpSpPr>
          <a:xfrm>
            <a:off x="-1" y="1357409"/>
            <a:ext cx="12192001" cy="4846320"/>
            <a:chOff x="-1" y="1357409"/>
            <a:chExt cx="12192001" cy="4917518"/>
          </a:xfrm>
        </p:grpSpPr>
        <p:sp>
          <p:nvSpPr>
            <p:cNvPr id="101" name="Google Shape;101;p17"/>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2" name="Google Shape;102;p17"/>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03" name="Google Shape;103;p17"/>
          <p:cNvSpPr txBox="1">
            <a:spLocks noGrp="1"/>
          </p:cNvSpPr>
          <p:nvPr>
            <p:ph type="body" idx="1"/>
          </p:nvPr>
        </p:nvSpPr>
        <p:spPr>
          <a:xfrm>
            <a:off x="542094"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7"/>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5" name="Google Shape;105;p1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06" name="Google Shape;106;p17"/>
          <p:cNvSpPr>
            <a:spLocks noGrp="1"/>
          </p:cNvSpPr>
          <p:nvPr>
            <p:ph type="pic" idx="2"/>
          </p:nvPr>
        </p:nvSpPr>
        <p:spPr>
          <a:xfrm>
            <a:off x="-2" y="1352575"/>
            <a:ext cx="12192002" cy="2289897"/>
          </a:xfrm>
          <a:prstGeom prst="rect">
            <a:avLst/>
          </a:prstGeom>
          <a:noFill/>
          <a:ln>
            <a:noFill/>
          </a:ln>
        </p:spPr>
      </p:sp>
      <p:sp>
        <p:nvSpPr>
          <p:cNvPr id="107" name="Google Shape;107;p17"/>
          <p:cNvSpPr txBox="1">
            <a:spLocks noGrp="1"/>
          </p:cNvSpPr>
          <p:nvPr>
            <p:ph type="body" idx="3"/>
          </p:nvPr>
        </p:nvSpPr>
        <p:spPr>
          <a:xfrm>
            <a:off x="4444169"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17"/>
          <p:cNvSpPr txBox="1">
            <a:spLocks noGrp="1"/>
          </p:cNvSpPr>
          <p:nvPr>
            <p:ph type="body" idx="4"/>
          </p:nvPr>
        </p:nvSpPr>
        <p:spPr>
          <a:xfrm>
            <a:off x="8346244"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hoto + Text">
  <p:cSld name="Photo + Text">
    <p:bg>
      <p:bgPr>
        <a:solidFill>
          <a:schemeClr val="accent2"/>
        </a:solidFill>
        <a:effectLst/>
      </p:bgPr>
    </p:bg>
    <p:spTree>
      <p:nvGrpSpPr>
        <p:cNvPr id="1" name="Shape 109"/>
        <p:cNvGrpSpPr/>
        <p:nvPr/>
      </p:nvGrpSpPr>
      <p:grpSpPr>
        <a:xfrm>
          <a:off x="0" y="0"/>
          <a:ext cx="0" cy="0"/>
          <a:chOff x="0" y="0"/>
          <a:chExt cx="0" cy="0"/>
        </a:xfrm>
      </p:grpSpPr>
      <p:sp>
        <p:nvSpPr>
          <p:cNvPr id="110" name="Google Shape;110;p18"/>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1" name="Google Shape;111;p18"/>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2" name="Google Shape;112;p18"/>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3" name="Google Shape;113;p18"/>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4" name="Google Shape;114;p18"/>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5" name="Google Shape;115;p1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16" name="Google Shape;116;p18"/>
          <p:cNvGrpSpPr/>
          <p:nvPr/>
        </p:nvGrpSpPr>
        <p:grpSpPr>
          <a:xfrm rot="-5400000">
            <a:off x="390304" y="-431739"/>
            <a:ext cx="757355" cy="863476"/>
            <a:chOff x="10431417" y="6819549"/>
            <a:chExt cx="3512798" cy="4005019"/>
          </a:xfrm>
        </p:grpSpPr>
        <p:sp>
          <p:nvSpPr>
            <p:cNvPr id="117" name="Google Shape;117;p18"/>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8" name="Google Shape;118;p18"/>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19" name="Google Shape;119;p18"/>
          <p:cNvGrpSpPr/>
          <p:nvPr/>
        </p:nvGrpSpPr>
        <p:grpSpPr>
          <a:xfrm>
            <a:off x="-1" y="1357409"/>
            <a:ext cx="12192001" cy="4846320"/>
            <a:chOff x="-1" y="1357409"/>
            <a:chExt cx="12192001" cy="4917518"/>
          </a:xfrm>
        </p:grpSpPr>
        <p:sp>
          <p:nvSpPr>
            <p:cNvPr id="120" name="Google Shape;120;p18"/>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1" name="Google Shape;121;p18"/>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22" name="Google Shape;122;p18"/>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8"/>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4" name="Google Shape;124;p1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18"/>
          <p:cNvSpPr>
            <a:spLocks noGrp="1"/>
          </p:cNvSpPr>
          <p:nvPr>
            <p:ph type="pic" idx="2"/>
          </p:nvPr>
        </p:nvSpPr>
        <p:spPr>
          <a:xfrm>
            <a:off x="-2" y="1352575"/>
            <a:ext cx="12192002" cy="2289897"/>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26"/>
        <p:cNvGrpSpPr/>
        <p:nvPr/>
      </p:nvGrpSpPr>
      <p:grpSpPr>
        <a:xfrm>
          <a:off x="0" y="0"/>
          <a:ext cx="0" cy="0"/>
          <a:chOff x="0" y="0"/>
          <a:chExt cx="0" cy="0"/>
        </a:xfrm>
      </p:grpSpPr>
      <p:sp>
        <p:nvSpPr>
          <p:cNvPr id="127" name="Google Shape;127;p19"/>
          <p:cNvSpPr/>
          <p:nvPr/>
        </p:nvSpPr>
        <p:spPr>
          <a:xfrm>
            <a:off x="0" y="0"/>
            <a:ext cx="12192000" cy="6858000"/>
          </a:xfrm>
          <a:prstGeom prst="rect">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8" name="Google Shape;128;p19"/>
          <p:cNvSpPr/>
          <p:nvPr/>
        </p:nvSpPr>
        <p:spPr>
          <a:xfrm rot="5400000" flipH="1">
            <a:off x="2855762" y="-2473495"/>
            <a:ext cx="6862743" cy="11809733"/>
          </a:xfrm>
          <a:custGeom>
            <a:avLst/>
            <a:gdLst/>
            <a:ahLst/>
            <a:cxnLst/>
            <a:rect l="l" t="t" r="r" b="b"/>
            <a:pathLst>
              <a:path w="6862743" h="11809733" extrusionOk="0">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9" name="Google Shape;129;p19"/>
          <p:cNvSpPr/>
          <p:nvPr/>
        </p:nvSpPr>
        <p:spPr>
          <a:xfrm rot="5400000" flipH="1">
            <a:off x="2626806"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0" name="Google Shape;130;p19"/>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1" name="Google Shape;131;p19"/>
          <p:cNvSpPr/>
          <p:nvPr/>
        </p:nvSpPr>
        <p:spPr>
          <a:xfrm>
            <a:off x="533399" y="914400"/>
            <a:ext cx="1944914" cy="1944914"/>
          </a:xfrm>
          <a:prstGeom prst="ellipse">
            <a:avLst/>
          </a:prstGeom>
          <a:solidFill>
            <a:srgbClr val="003252"/>
          </a:solidFill>
          <a:ln w="76200" cap="flat" cmpd="sng">
            <a:solidFill>
              <a:schemeClr val="accent1">
                <a:alpha val="54901"/>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2" name="Google Shape;132;p19"/>
          <p:cNvSpPr txBox="1"/>
          <p:nvPr/>
        </p:nvSpPr>
        <p:spPr>
          <a:xfrm>
            <a:off x="956993" y="923305"/>
            <a:ext cx="1005115" cy="285931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FAEFF"/>
              </a:buClr>
              <a:buSzPts val="18400"/>
              <a:buFont typeface="Trebuchet MS"/>
              <a:buNone/>
            </a:pPr>
            <a:r>
              <a:rPr lang="en-US" sz="18400" b="0" i="0" u="none" strike="noStrike" cap="none">
                <a:solidFill>
                  <a:srgbClr val="2FAEFF"/>
                </a:solidFill>
                <a:latin typeface="Trebuchet MS"/>
                <a:ea typeface="Trebuchet MS"/>
                <a:cs typeface="Trebuchet MS"/>
                <a:sym typeface="Trebuchet MS"/>
              </a:rPr>
              <a:t>“</a:t>
            </a:r>
            <a:endParaRPr/>
          </a:p>
        </p:txBody>
      </p:sp>
      <p:sp>
        <p:nvSpPr>
          <p:cNvPr id="133" name="Google Shape;133;p19"/>
          <p:cNvSpPr txBox="1">
            <a:spLocks noGrp="1"/>
          </p:cNvSpPr>
          <p:nvPr>
            <p:ph type="title"/>
          </p:nvPr>
        </p:nvSpPr>
        <p:spPr>
          <a:xfrm>
            <a:off x="533399" y="3200400"/>
            <a:ext cx="7551057" cy="2859313"/>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lt1"/>
              </a:buClr>
              <a:buSzPts val="3200"/>
              <a:buFont typeface="Trebuchet MS"/>
              <a:buNone/>
              <a:defRPr sz="3200" b="0" i="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1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ank You 2">
  <p:cSld name="Thank You 2">
    <p:spTree>
      <p:nvGrpSpPr>
        <p:cNvPr id="1" name="Shape 135"/>
        <p:cNvGrpSpPr/>
        <p:nvPr/>
      </p:nvGrpSpPr>
      <p:grpSpPr>
        <a:xfrm>
          <a:off x="0" y="0"/>
          <a:ext cx="0" cy="0"/>
          <a:chOff x="0" y="0"/>
          <a:chExt cx="0" cy="0"/>
        </a:xfrm>
      </p:grpSpPr>
      <p:sp>
        <p:nvSpPr>
          <p:cNvPr id="136" name="Google Shape;136;p20"/>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7" name="Google Shape;137;p20"/>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8" name="Google Shape;138;p2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9" name="Google Shape;139;p2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0" name="Google Shape;140;p20"/>
          <p:cNvSpPr txBox="1">
            <a:spLocks noGrp="1"/>
          </p:cNvSpPr>
          <p:nvPr>
            <p:ph type="ctrTitle"/>
          </p:nvPr>
        </p:nvSpPr>
        <p:spPr>
          <a:xfrm>
            <a:off x="6360242" y="3429000"/>
            <a:ext cx="4945598" cy="124358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1" name="Google Shape;141;p20"/>
          <p:cNvSpPr/>
          <p:nvPr/>
        </p:nvSpPr>
        <p:spPr>
          <a:xfrm rot="-8100000">
            <a:off x="-729899" y="-1215856"/>
            <a:ext cx="6043521" cy="8427077"/>
          </a:xfrm>
          <a:custGeom>
            <a:avLst/>
            <a:gdLst/>
            <a:ahLst/>
            <a:cxnLst/>
            <a:rect l="l" t="t" r="r" b="b"/>
            <a:pathLst>
              <a:path w="6043521" h="8427077" extrusionOk="0">
                <a:moveTo>
                  <a:pt x="6043521" y="4267535"/>
                </a:moveTo>
                <a:lnTo>
                  <a:pt x="1883979" y="8427077"/>
                </a:lnTo>
                <a:lnTo>
                  <a:pt x="0" y="8427077"/>
                </a:lnTo>
                <a:lnTo>
                  <a:pt x="0" y="1775986"/>
                </a:lnTo>
                <a:lnTo>
                  <a:pt x="1775985"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2" name="Google Shape;142;p20"/>
          <p:cNvSpPr/>
          <p:nvPr/>
        </p:nvSpPr>
        <p:spPr>
          <a:xfrm rot="-8100000">
            <a:off x="-1145231" y="-2123853"/>
            <a:ext cx="6043521" cy="9008880"/>
          </a:xfrm>
          <a:custGeom>
            <a:avLst/>
            <a:gdLst/>
            <a:ahLst/>
            <a:cxnLst/>
            <a:rect l="l" t="t" r="r" b="b"/>
            <a:pathLst>
              <a:path w="6043521" h="9008880" extrusionOk="0">
                <a:moveTo>
                  <a:pt x="6043521" y="4849338"/>
                </a:moveTo>
                <a:lnTo>
                  <a:pt x="1883979" y="9008880"/>
                </a:lnTo>
                <a:lnTo>
                  <a:pt x="0" y="9008880"/>
                </a:lnTo>
                <a:lnTo>
                  <a:pt x="0" y="1194182"/>
                </a:lnTo>
                <a:lnTo>
                  <a:pt x="1194182"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3" name="Google Shape;143;p20"/>
          <p:cNvSpPr/>
          <p:nvPr/>
        </p:nvSpPr>
        <p:spPr>
          <a:xfrm rot="-2700000" flipH="1">
            <a:off x="-2681153" y="-465959"/>
            <a:ext cx="8639119" cy="5739762"/>
          </a:xfrm>
          <a:custGeom>
            <a:avLst/>
            <a:gdLst/>
            <a:ahLst/>
            <a:cxnLst/>
            <a:rect l="l" t="t" r="r" b="b"/>
            <a:pathLst>
              <a:path w="8639119" h="5739762" extrusionOk="0">
                <a:moveTo>
                  <a:pt x="3789781" y="0"/>
                </a:moveTo>
                <a:lnTo>
                  <a:pt x="0" y="3789782"/>
                </a:lnTo>
                <a:lnTo>
                  <a:pt x="0" y="5739761"/>
                </a:lnTo>
                <a:lnTo>
                  <a:pt x="7748695" y="5739762"/>
                </a:lnTo>
                <a:lnTo>
                  <a:pt x="8639119" y="4849338"/>
                </a:lnTo>
                <a:close/>
              </a:path>
            </a:pathLst>
          </a:custGeom>
          <a:solidFill>
            <a:srgbClr val="003252">
              <a:alpha val="509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chemeClr val="accent2"/>
        </a:solidFill>
        <a:effectLst/>
      </p:bgPr>
    </p:bg>
    <p:spTree>
      <p:nvGrpSpPr>
        <p:cNvPr id="1" name="Shape 144"/>
        <p:cNvGrpSpPr/>
        <p:nvPr/>
      </p:nvGrpSpPr>
      <p:grpSpPr>
        <a:xfrm>
          <a:off x="0" y="0"/>
          <a:ext cx="0" cy="0"/>
          <a:chOff x="0" y="0"/>
          <a:chExt cx="0" cy="0"/>
        </a:xfrm>
      </p:grpSpPr>
      <p:sp>
        <p:nvSpPr>
          <p:cNvPr id="145" name="Google Shape;145;p21"/>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6" name="Google Shape;146;p21"/>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7" name="Google Shape;147;p21"/>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8" name="Google Shape;148;p21"/>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9" name="Google Shape;149;p21"/>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0" name="Google Shape;150;p21"/>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51" name="Google Shape;151;p21"/>
          <p:cNvGrpSpPr/>
          <p:nvPr/>
        </p:nvGrpSpPr>
        <p:grpSpPr>
          <a:xfrm rot="-5400000">
            <a:off x="390304" y="-431739"/>
            <a:ext cx="757355" cy="863476"/>
            <a:chOff x="10431417" y="6819549"/>
            <a:chExt cx="3512798" cy="4005019"/>
          </a:xfrm>
        </p:grpSpPr>
        <p:sp>
          <p:nvSpPr>
            <p:cNvPr id="152" name="Google Shape;152;p21"/>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3" name="Google Shape;153;p21"/>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54" name="Google Shape;154;p21"/>
          <p:cNvGrpSpPr/>
          <p:nvPr/>
        </p:nvGrpSpPr>
        <p:grpSpPr>
          <a:xfrm>
            <a:off x="-1" y="1357409"/>
            <a:ext cx="12192001" cy="4846320"/>
            <a:chOff x="-1" y="1357409"/>
            <a:chExt cx="12192001" cy="4917518"/>
          </a:xfrm>
        </p:grpSpPr>
        <p:sp>
          <p:nvSpPr>
            <p:cNvPr id="155" name="Google Shape;155;p21"/>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6" name="Google Shape;156;p21"/>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57" name="Google Shape;157;p21"/>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8" name="Google Shape;158;p21"/>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8204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Trebuchet MS"/>
              <a:buNone/>
              <a:defRPr sz="44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2"/>
          <p:cNvSpPr txBox="1">
            <a:spLocks noGrp="1"/>
          </p:cNvSpPr>
          <p:nvPr>
            <p:ph type="body" idx="1"/>
          </p:nvPr>
        </p:nvSpPr>
        <p:spPr>
          <a:xfrm>
            <a:off x="838200" y="1825625"/>
            <a:ext cx="108204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2"/>
          <p:cNvSpPr txBox="1">
            <a:spLocks noGrp="1"/>
          </p:cNvSpPr>
          <p:nvPr>
            <p:ph type="sldNum" idx="12"/>
          </p:nvPr>
        </p:nvSpPr>
        <p:spPr>
          <a:xfrm>
            <a:off x="11112500" y="6356350"/>
            <a:ext cx="660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3" name="Google Shape;13;p12"/>
          <p:cNvSpPr/>
          <p:nvPr/>
        </p:nvSpPr>
        <p:spPr>
          <a:xfrm>
            <a:off x="0" y="1"/>
            <a:ext cx="12192000" cy="6857999"/>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12"/>
          <p:cNvSpPr/>
          <p:nvPr/>
        </p:nvSpPr>
        <p:spPr>
          <a:xfrm>
            <a:off x="0" y="1"/>
            <a:ext cx="12192001" cy="6857999"/>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 name="Google Shape;15;p12"/>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 name="Google Shape;16;p12"/>
          <p:cNvSpPr/>
          <p:nvPr/>
        </p:nvSpPr>
        <p:spPr>
          <a:xfrm rot="5400000" flipH="1">
            <a:off x="2664629" y="-2669372"/>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12"/>
          <p:cNvSpPr/>
          <p:nvPr/>
        </p:nvSpPr>
        <p:spPr>
          <a:xfrm rot="5400000" flipH="1">
            <a:off x="2664629" y="-2669372"/>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 name="Google Shape;18;p12"/>
          <p:cNvSpPr txBox="1"/>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lt1"/>
              </a:buClr>
              <a:buSzPts val="3200"/>
              <a:buFont typeface="Trebuchet MS"/>
              <a:buNone/>
            </a:pPr>
            <a:r>
              <a:rPr lang="en-US" sz="3200" b="1" i="0" u="none" strike="noStrike" cap="none">
                <a:solidFill>
                  <a:schemeClr val="lt1"/>
                </a:solidFill>
                <a:latin typeface="Trebuchet MS"/>
                <a:ea typeface="Trebuchet MS"/>
                <a:cs typeface="Trebuchet MS"/>
                <a:sym typeface="Trebuchet MS"/>
              </a:rPr>
              <a:t>Click to edit Master title style</a:t>
            </a:r>
            <a:endParaRPr/>
          </a:p>
        </p:txBody>
      </p:sp>
      <p:grpSp>
        <p:nvGrpSpPr>
          <p:cNvPr id="19" name="Google Shape;19;p12"/>
          <p:cNvGrpSpPr/>
          <p:nvPr/>
        </p:nvGrpSpPr>
        <p:grpSpPr>
          <a:xfrm rot="-5400000">
            <a:off x="390304" y="-431739"/>
            <a:ext cx="757355" cy="863476"/>
            <a:chOff x="10431417" y="6819549"/>
            <a:chExt cx="3512798" cy="4005019"/>
          </a:xfrm>
        </p:grpSpPr>
        <p:sp>
          <p:nvSpPr>
            <p:cNvPr id="20" name="Google Shape;20;p12"/>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 name="Google Shape;21;p12"/>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2" name="Google Shape;22;p12"/>
          <p:cNvGrpSpPr/>
          <p:nvPr/>
        </p:nvGrpSpPr>
        <p:grpSpPr>
          <a:xfrm>
            <a:off x="-1" y="1357409"/>
            <a:ext cx="12192001" cy="4846320"/>
            <a:chOff x="-1" y="1357409"/>
            <a:chExt cx="12192001" cy="4917518"/>
          </a:xfrm>
        </p:grpSpPr>
        <p:sp>
          <p:nvSpPr>
            <p:cNvPr id="23" name="Google Shape;23;p12"/>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 name="Google Shape;24;p12"/>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5" name="Google Shape;25;p12"/>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 name="Google Shape;26;p12"/>
          <p:cNvSpPr txBox="1"/>
          <p:nvPr/>
        </p:nvSpPr>
        <p:spPr>
          <a:xfrm>
            <a:off x="11252200" y="6315075"/>
            <a:ext cx="406400"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fld id="{00000000-1234-1234-1234-123412341234}" type="slidenum">
              <a:rPr lang="en-US" sz="1000" b="0" i="0" u="none" strike="noStrike" cap="none">
                <a:solidFill>
                  <a:schemeClr val="lt1"/>
                </a:solidFill>
                <a:latin typeface="Oswald"/>
                <a:ea typeface="Oswald"/>
                <a:cs typeface="Oswald"/>
                <a:sym typeface="Oswald"/>
              </a:rPr>
              <a:t>‹#›</a:t>
            </a:fld>
            <a:endParaRPr sz="1000" b="0" i="0" u="none" strike="noStrike" cap="none">
              <a:solidFill>
                <a:schemeClr val="lt1"/>
              </a:solidFill>
              <a:latin typeface="Oswald"/>
              <a:ea typeface="Oswald"/>
              <a:cs typeface="Oswald"/>
              <a:sym typeface="Oswa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36">
          <p15:clr>
            <a:srgbClr val="F26B43"/>
          </p15:clr>
        </p15:guide>
        <p15:guide id="4" orient="horz" pos="336">
          <p15:clr>
            <a:srgbClr val="F26B43"/>
          </p15:clr>
        </p15:guide>
        <p15:guide id="5" pos="7344">
          <p15:clr>
            <a:srgbClr val="F26B43"/>
          </p15:clr>
        </p15:guide>
        <p15:guide id="6" orient="horz" pos="39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315"/>
        <p:cNvGrpSpPr/>
        <p:nvPr/>
      </p:nvGrpSpPr>
      <p:grpSpPr>
        <a:xfrm>
          <a:off x="0" y="0"/>
          <a:ext cx="0" cy="0"/>
          <a:chOff x="0" y="0"/>
          <a:chExt cx="0" cy="0"/>
        </a:xfrm>
      </p:grpSpPr>
      <p:sp>
        <p:nvSpPr>
          <p:cNvPr id="316" name="Google Shape;316;p1"/>
          <p:cNvSpPr txBox="1">
            <a:spLocks noGrp="1"/>
          </p:cNvSpPr>
          <p:nvPr>
            <p:ph type="ctrTitle"/>
          </p:nvPr>
        </p:nvSpPr>
        <p:spPr>
          <a:xfrm>
            <a:off x="2376014" y="842133"/>
            <a:ext cx="8747262" cy="2743573"/>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6600"/>
              <a:buFont typeface="Trebuchet MS"/>
              <a:buNone/>
            </a:pPr>
            <a:r>
              <a:rPr lang="en-US" dirty="0"/>
              <a:t>Research Approaches</a:t>
            </a:r>
            <a:endParaRPr dirty="0"/>
          </a:p>
        </p:txBody>
      </p:sp>
      <p:sp>
        <p:nvSpPr>
          <p:cNvPr id="317" name="Google Shape;317;p1"/>
          <p:cNvSpPr txBox="1">
            <a:spLocks noGrp="1"/>
          </p:cNvSpPr>
          <p:nvPr>
            <p:ph type="subTitle" idx="1"/>
          </p:nvPr>
        </p:nvSpPr>
        <p:spPr>
          <a:xfrm>
            <a:off x="208996" y="5664490"/>
            <a:ext cx="5473200" cy="971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050"/>
              <a:buNone/>
            </a:pPr>
            <a:r>
              <a:rPr lang="en-US" sz="1050"/>
              <a:t>Student name:Alhossain eltaira</a:t>
            </a:r>
            <a:endParaRPr sz="1050"/>
          </a:p>
          <a:p>
            <a:pPr marL="0" lvl="0" indent="0" algn="l" rtl="0">
              <a:lnSpc>
                <a:spcPct val="90000"/>
              </a:lnSpc>
              <a:spcBef>
                <a:spcPts val="1000"/>
              </a:spcBef>
              <a:spcAft>
                <a:spcPts val="0"/>
              </a:spcAft>
              <a:buSzPts val="1050"/>
              <a:buNone/>
            </a:pPr>
            <a:r>
              <a:rPr lang="en-US" sz="1050"/>
              <a:t>Email:Alhossain9@limu.ebu.ly</a:t>
            </a:r>
            <a:endParaRPr/>
          </a:p>
          <a:p>
            <a:pPr marL="0" lvl="0" indent="0" algn="l" rtl="0">
              <a:lnSpc>
                <a:spcPct val="90000"/>
              </a:lnSpc>
              <a:spcBef>
                <a:spcPts val="1000"/>
              </a:spcBef>
              <a:spcAft>
                <a:spcPts val="0"/>
              </a:spcAft>
              <a:buSzPts val="1050"/>
              <a:buNone/>
            </a:pPr>
            <a:r>
              <a:rPr lang="en-US" sz="1050"/>
              <a:t>ID:3809</a:t>
            </a:r>
            <a:endParaRPr/>
          </a:p>
        </p:txBody>
      </p:sp>
      <p:pic>
        <p:nvPicPr>
          <p:cNvPr id="318" name="Google Shape;318;p1"/>
          <p:cNvPicPr preferRelativeResize="0"/>
          <p:nvPr/>
        </p:nvPicPr>
        <p:blipFill rotWithShape="1">
          <a:blip r:embed="rId3">
            <a:alphaModFix/>
          </a:blip>
          <a:srcRect/>
          <a:stretch/>
        </p:blipFill>
        <p:spPr>
          <a:xfrm>
            <a:off x="9670490" y="131859"/>
            <a:ext cx="2365248" cy="1636776"/>
          </a:xfrm>
          <a:prstGeom prst="rect">
            <a:avLst/>
          </a:prstGeom>
          <a:noFill/>
          <a:ln>
            <a:noFill/>
          </a:ln>
        </p:spPr>
      </p:pic>
      <p:pic>
        <p:nvPicPr>
          <p:cNvPr id="319" name="Google Shape;319;p1"/>
          <p:cNvPicPr preferRelativeResize="0"/>
          <p:nvPr/>
        </p:nvPicPr>
        <p:blipFill rotWithShape="1">
          <a:blip r:embed="rId4">
            <a:alphaModFix/>
          </a:blip>
          <a:srcRect/>
          <a:stretch/>
        </p:blipFill>
        <p:spPr>
          <a:xfrm>
            <a:off x="98057" y="131854"/>
            <a:ext cx="6810375" cy="1333500"/>
          </a:xfrm>
          <a:prstGeom prst="rect">
            <a:avLst/>
          </a:prstGeom>
          <a:noFill/>
          <a:ln>
            <a:noFill/>
          </a:ln>
        </p:spPr>
      </p:pic>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0"/>
          <p:cNvSpPr txBox="1">
            <a:spLocks noGrp="1"/>
          </p:cNvSpPr>
          <p:nvPr>
            <p:ph type="title"/>
          </p:nvPr>
        </p:nvSpPr>
        <p:spPr>
          <a:xfrm>
            <a:off x="342646" y="124406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References</a:t>
            </a:r>
            <a:endParaRPr/>
          </a:p>
        </p:txBody>
      </p:sp>
      <p:sp>
        <p:nvSpPr>
          <p:cNvPr id="386" name="Google Shape;386;p10"/>
          <p:cNvSpPr txBox="1">
            <a:spLocks noGrp="1"/>
          </p:cNvSpPr>
          <p:nvPr>
            <p:ph type="body" idx="1"/>
          </p:nvPr>
        </p:nvSpPr>
        <p:spPr>
          <a:xfrm>
            <a:off x="342646" y="2648902"/>
            <a:ext cx="6803136" cy="1560195"/>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0"/>
              </a:spcBef>
              <a:spcAft>
                <a:spcPts val="0"/>
              </a:spcAft>
              <a:buSzPct val="100000"/>
              <a:buNone/>
            </a:pPr>
            <a:r>
              <a:rPr lang="en-US"/>
              <a:t>Research approach - research-methodology. Research. (n.d.). Retrieved April 5, 2022, from https://research-methodology.net/research-methodology/research-approach/ </a:t>
            </a:r>
            <a:endParaRPr/>
          </a:p>
          <a:p>
            <a:pPr marL="0" lvl="0" indent="0" algn="l" rtl="0">
              <a:lnSpc>
                <a:spcPct val="90000"/>
              </a:lnSpc>
              <a:spcBef>
                <a:spcPts val="1000"/>
              </a:spcBef>
              <a:spcAft>
                <a:spcPts val="0"/>
              </a:spcAft>
              <a:buSzPct val="100000"/>
              <a:buNone/>
            </a:pPr>
            <a:r>
              <a:rPr lang="en-US"/>
              <a:t>Qualitative data analysis - research-methodology. Research. (n.d.). Retrieved April 5, 2022, from https://research-methodology.net/research-methods/data-analysis/qualitative-data-analysis/ </a:t>
            </a:r>
            <a:endParaRPr/>
          </a:p>
        </p:txBody>
      </p:sp>
      <p:sp>
        <p:nvSpPr>
          <p:cNvPr id="387" name="Google Shape;387;p10"/>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11"/>
          <p:cNvSpPr txBox="1">
            <a:spLocks noGrp="1"/>
          </p:cNvSpPr>
          <p:nvPr>
            <p:ph type="ctrTitle"/>
          </p:nvPr>
        </p:nvSpPr>
        <p:spPr>
          <a:xfrm>
            <a:off x="6360242" y="3429000"/>
            <a:ext cx="4945598" cy="124358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5400"/>
              <a:buFont typeface="Trebuchet MS"/>
              <a:buNone/>
            </a:pPr>
            <a:r>
              <a:rPr lang="en-US"/>
              <a:t>Thank You</a:t>
            </a:r>
            <a:endParaRPr/>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
          <p:cNvSpPr txBox="1">
            <a:spLocks noGrp="1"/>
          </p:cNvSpPr>
          <p:nvPr>
            <p:ph type="title"/>
          </p:nvPr>
        </p:nvSpPr>
        <p:spPr>
          <a:xfrm>
            <a:off x="342646" y="124406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Contents</a:t>
            </a:r>
            <a:endParaRPr/>
          </a:p>
        </p:txBody>
      </p:sp>
      <p:sp>
        <p:nvSpPr>
          <p:cNvPr id="325" name="Google Shape;325;p2"/>
          <p:cNvSpPr txBox="1">
            <a:spLocks noGrp="1"/>
          </p:cNvSpPr>
          <p:nvPr>
            <p:ph type="body" idx="1"/>
          </p:nvPr>
        </p:nvSpPr>
        <p:spPr>
          <a:xfrm>
            <a:off x="342650" y="2648900"/>
            <a:ext cx="6803100" cy="3559500"/>
          </a:xfrm>
          <a:prstGeom prst="rect">
            <a:avLst/>
          </a:prstGeom>
          <a:noFill/>
          <a:ln>
            <a:noFill/>
          </a:ln>
        </p:spPr>
        <p:txBody>
          <a:bodyPr spcFirstLastPara="1" wrap="square" lIns="91425" tIns="45700" rIns="91425" bIns="45700" anchor="t" anchorCtr="0">
            <a:normAutofit/>
          </a:bodyPr>
          <a:lstStyle/>
          <a:p>
            <a:pPr marL="285750" lvl="0" indent="-285750" algn="l" rtl="0">
              <a:lnSpc>
                <a:spcPct val="90000"/>
              </a:lnSpc>
              <a:spcBef>
                <a:spcPts val="0"/>
              </a:spcBef>
              <a:spcAft>
                <a:spcPts val="0"/>
              </a:spcAft>
              <a:buSzPts val="1600"/>
              <a:buFont typeface="Arial"/>
              <a:buChar char="•"/>
            </a:pPr>
            <a:r>
              <a:rPr lang="en-US"/>
              <a:t>Introduction</a:t>
            </a:r>
            <a:endParaRPr/>
          </a:p>
          <a:p>
            <a:pPr marL="285750" lvl="0" indent="-285750" algn="l" rtl="0">
              <a:lnSpc>
                <a:spcPct val="90000"/>
              </a:lnSpc>
              <a:spcBef>
                <a:spcPts val="1000"/>
              </a:spcBef>
              <a:spcAft>
                <a:spcPts val="0"/>
              </a:spcAft>
              <a:buSzPts val="1600"/>
              <a:buFont typeface="Arial"/>
              <a:buChar char="•"/>
            </a:pPr>
            <a:r>
              <a:rPr lang="en-US"/>
              <a:t>The different types of research approaches</a:t>
            </a:r>
            <a:endParaRPr/>
          </a:p>
          <a:p>
            <a:pPr marL="285750" lvl="0" indent="-285750" algn="l" rtl="0">
              <a:lnSpc>
                <a:spcPct val="90000"/>
              </a:lnSpc>
              <a:spcBef>
                <a:spcPts val="1000"/>
              </a:spcBef>
              <a:spcAft>
                <a:spcPts val="0"/>
              </a:spcAft>
              <a:buSzPts val="1600"/>
              <a:buChar char="•"/>
            </a:pPr>
            <a:r>
              <a:rPr lang="en-US"/>
              <a:t>Deductive Approach</a:t>
            </a:r>
            <a:endParaRPr/>
          </a:p>
          <a:p>
            <a:pPr marL="285750" lvl="0" indent="-285750" algn="l" rtl="0">
              <a:lnSpc>
                <a:spcPct val="90000"/>
              </a:lnSpc>
              <a:spcBef>
                <a:spcPts val="1000"/>
              </a:spcBef>
              <a:spcAft>
                <a:spcPts val="0"/>
              </a:spcAft>
              <a:buSzPts val="1600"/>
              <a:buChar char="•"/>
            </a:pPr>
            <a:r>
              <a:rPr lang="en-US"/>
              <a:t>Inductive Approach</a:t>
            </a:r>
            <a:endParaRPr/>
          </a:p>
          <a:p>
            <a:pPr marL="285750" lvl="0" indent="-285750" algn="l" rtl="0">
              <a:lnSpc>
                <a:spcPct val="90000"/>
              </a:lnSpc>
              <a:spcBef>
                <a:spcPts val="1000"/>
              </a:spcBef>
              <a:spcAft>
                <a:spcPts val="0"/>
              </a:spcAft>
              <a:buSzPts val="1600"/>
              <a:buChar char="•"/>
            </a:pPr>
            <a:r>
              <a:rPr lang="en-US"/>
              <a:t>Abductive Approach</a:t>
            </a:r>
            <a:endParaRPr/>
          </a:p>
          <a:p>
            <a:pPr marL="285750" lvl="0" indent="-285750" algn="l" rtl="0">
              <a:lnSpc>
                <a:spcPct val="90000"/>
              </a:lnSpc>
              <a:spcBef>
                <a:spcPts val="1000"/>
              </a:spcBef>
              <a:spcAft>
                <a:spcPts val="0"/>
              </a:spcAft>
              <a:buSzPts val="1600"/>
              <a:buFont typeface="Arial"/>
              <a:buChar char="•"/>
            </a:pPr>
            <a:r>
              <a:rPr lang="en-US"/>
              <a:t>Conclusion</a:t>
            </a:r>
            <a:endParaRPr/>
          </a:p>
          <a:p>
            <a:pPr marL="285750" lvl="0" indent="-285750" algn="l" rtl="0">
              <a:lnSpc>
                <a:spcPct val="90000"/>
              </a:lnSpc>
              <a:spcBef>
                <a:spcPts val="1000"/>
              </a:spcBef>
              <a:spcAft>
                <a:spcPts val="0"/>
              </a:spcAft>
              <a:buSzPts val="1600"/>
              <a:buFont typeface="Arial"/>
              <a:buChar char="•"/>
            </a:pPr>
            <a:r>
              <a:rPr lang="en-US"/>
              <a:t>References</a:t>
            </a:r>
            <a:endParaRPr/>
          </a:p>
        </p:txBody>
      </p:sp>
      <p:sp>
        <p:nvSpPr>
          <p:cNvPr id="326" name="Google Shape;326;p2"/>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
          <p:cNvSpPr txBox="1">
            <a:spLocks noGrp="1"/>
          </p:cNvSpPr>
          <p:nvPr>
            <p:ph type="title"/>
          </p:nvPr>
        </p:nvSpPr>
        <p:spPr>
          <a:xfrm>
            <a:off x="831850" y="76044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Introduction</a:t>
            </a:r>
            <a:endParaRPr/>
          </a:p>
        </p:txBody>
      </p:sp>
      <p:sp>
        <p:nvSpPr>
          <p:cNvPr id="332" name="Google Shape;332;p3"/>
          <p:cNvSpPr txBox="1">
            <a:spLocks noGrp="1"/>
          </p:cNvSpPr>
          <p:nvPr>
            <p:ph type="body" idx="1"/>
          </p:nvPr>
        </p:nvSpPr>
        <p:spPr>
          <a:xfrm>
            <a:off x="661520" y="1898796"/>
            <a:ext cx="9038292" cy="39730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5400"/>
              <a:buNone/>
            </a:pPr>
            <a:r>
              <a:rPr lang="en-US" sz="5400"/>
              <a:t>R</a:t>
            </a:r>
            <a:r>
              <a:rPr lang="en-US"/>
              <a:t> esearch approaches are plans and the procedures for research </a:t>
            </a:r>
            <a:endParaRPr/>
          </a:p>
          <a:p>
            <a:pPr marL="0" lvl="0" indent="0" algn="l" rtl="0">
              <a:lnSpc>
                <a:spcPct val="90000"/>
              </a:lnSpc>
              <a:spcBef>
                <a:spcPts val="1000"/>
              </a:spcBef>
              <a:spcAft>
                <a:spcPts val="0"/>
              </a:spcAft>
              <a:buSzPts val="1600"/>
              <a:buNone/>
            </a:pPr>
            <a:r>
              <a:rPr lang="en-US"/>
              <a:t>that span the steps from broad assumptions to detailed methods </a:t>
            </a:r>
            <a:endParaRPr/>
          </a:p>
          <a:p>
            <a:pPr marL="0" lvl="0" indent="0" algn="l" rtl="0">
              <a:lnSpc>
                <a:spcPct val="90000"/>
              </a:lnSpc>
              <a:spcBef>
                <a:spcPts val="1000"/>
              </a:spcBef>
              <a:spcAft>
                <a:spcPts val="0"/>
              </a:spcAft>
              <a:buSzPts val="1600"/>
              <a:buNone/>
            </a:pPr>
            <a:r>
              <a:rPr lang="en-US"/>
              <a:t>of data collection, analysis, and interpretation.</a:t>
            </a:r>
            <a:endParaRPr/>
          </a:p>
        </p:txBody>
      </p:sp>
      <p:sp>
        <p:nvSpPr>
          <p:cNvPr id="333" name="Google Shape;333;p3"/>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
          <p:cNvSpPr txBox="1">
            <a:spLocks noGrp="1"/>
          </p:cNvSpPr>
          <p:nvPr>
            <p:ph type="title"/>
          </p:nvPr>
        </p:nvSpPr>
        <p:spPr>
          <a:xfrm>
            <a:off x="444500" y="603841"/>
            <a:ext cx="11214000" cy="9789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The different types of research approaches</a:t>
            </a:r>
            <a:br>
              <a:rPr lang="en-US"/>
            </a:br>
            <a:endParaRPr/>
          </a:p>
        </p:txBody>
      </p:sp>
      <p:sp>
        <p:nvSpPr>
          <p:cNvPr id="339" name="Google Shape;339;p4"/>
          <p:cNvSpPr txBox="1">
            <a:spLocks noGrp="1"/>
          </p:cNvSpPr>
          <p:nvPr>
            <p:ph type="body" idx="1"/>
          </p:nvPr>
        </p:nvSpPr>
        <p:spPr>
          <a:xfrm>
            <a:off x="444500" y="1625385"/>
            <a:ext cx="6718300" cy="4093243"/>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SzPts val="1600"/>
              <a:buChar char="•"/>
            </a:pPr>
            <a:r>
              <a:rPr lang="en-US"/>
              <a:t>In the field of science different researchers may assign different meanings for the team research approach. In some publications you may see that research approach may imply methods of data collection and data analysis in general and differences between qualitative and quantitative methods in particular.</a:t>
            </a:r>
            <a:endParaRPr/>
          </a:p>
          <a:p>
            <a:pPr marL="228600" lvl="0" indent="-127000" algn="l" rtl="0">
              <a:lnSpc>
                <a:spcPct val="100000"/>
              </a:lnSpc>
              <a:spcBef>
                <a:spcPts val="1000"/>
              </a:spcBef>
              <a:spcAft>
                <a:spcPts val="0"/>
              </a:spcAft>
              <a:buSzPts val="1600"/>
              <a:buNone/>
            </a:pPr>
            <a:endParaRPr/>
          </a:p>
          <a:p>
            <a:pPr marL="228600" lvl="0" indent="-127000" algn="l" rtl="0">
              <a:lnSpc>
                <a:spcPct val="100000"/>
              </a:lnSpc>
              <a:spcBef>
                <a:spcPts val="1000"/>
              </a:spcBef>
              <a:spcAft>
                <a:spcPts val="0"/>
              </a:spcAft>
              <a:buSzPts val="1600"/>
              <a:buNone/>
            </a:pPr>
            <a:endParaRPr/>
          </a:p>
          <a:p>
            <a:pPr marL="0" lvl="0" indent="0" algn="l" rtl="0">
              <a:lnSpc>
                <a:spcPct val="100000"/>
              </a:lnSpc>
              <a:spcBef>
                <a:spcPts val="1000"/>
              </a:spcBef>
              <a:spcAft>
                <a:spcPts val="0"/>
              </a:spcAft>
              <a:buSzPts val="1600"/>
              <a:buNone/>
            </a:pPr>
            <a:endParaRPr/>
          </a:p>
          <a:p>
            <a:pPr marL="228600" lvl="0" indent="-228600" algn="l" rtl="0">
              <a:lnSpc>
                <a:spcPct val="100000"/>
              </a:lnSpc>
              <a:spcBef>
                <a:spcPts val="1000"/>
              </a:spcBef>
              <a:spcAft>
                <a:spcPts val="0"/>
              </a:spcAft>
              <a:buSzPts val="1600"/>
              <a:buChar char="•"/>
            </a:pPr>
            <a:r>
              <a:rPr lang="en-US"/>
              <a:t>However, in our view research approach is best seen as a general plan and procedure for conducting the study. Accordingly, approach for the research can be divided into three categories:</a:t>
            </a:r>
            <a:endParaRPr/>
          </a:p>
        </p:txBody>
      </p:sp>
      <p:sp>
        <p:nvSpPr>
          <p:cNvPr id="340" name="Google Shape;340;p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Google Shape;345;p5"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46" name="Google Shape;346;p5"/>
          <p:cNvSpPr txBox="1">
            <a:spLocks noGrp="1"/>
          </p:cNvSpPr>
          <p:nvPr>
            <p:ph type="body" idx="1"/>
          </p:nvPr>
        </p:nvSpPr>
        <p:spPr>
          <a:xfrm>
            <a:off x="542094"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Deductive Approach </a:t>
            </a:r>
            <a:endParaRPr/>
          </a:p>
        </p:txBody>
      </p:sp>
      <p:sp>
        <p:nvSpPr>
          <p:cNvPr id="347" name="Google Shape;347;p5"/>
          <p:cNvSpPr txBox="1">
            <a:spLocks noGrp="1"/>
          </p:cNvSpPr>
          <p:nvPr>
            <p:ph type="body" idx="3"/>
          </p:nvPr>
        </p:nvSpPr>
        <p:spPr>
          <a:xfrm>
            <a:off x="4444169"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Inductive Approach</a:t>
            </a:r>
            <a:endParaRPr/>
          </a:p>
        </p:txBody>
      </p:sp>
      <p:sp>
        <p:nvSpPr>
          <p:cNvPr id="348" name="Google Shape;348;p5"/>
          <p:cNvSpPr txBox="1">
            <a:spLocks noGrp="1"/>
          </p:cNvSpPr>
          <p:nvPr>
            <p:ph type="body" idx="4"/>
          </p:nvPr>
        </p:nvSpPr>
        <p:spPr>
          <a:xfrm>
            <a:off x="8346244"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Abductive Approach</a:t>
            </a:r>
            <a:endParaRPr/>
          </a:p>
        </p:txBody>
      </p:sp>
      <p:sp>
        <p:nvSpPr>
          <p:cNvPr id="349" name="Google Shape;349;p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50" name="Google Shape;350;p5"/>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CONTINUATION</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6"/>
          <p:cNvSpPr txBox="1">
            <a:spLocks noGrp="1"/>
          </p:cNvSpPr>
          <p:nvPr>
            <p:ph type="title"/>
          </p:nvPr>
        </p:nvSpPr>
        <p:spPr>
          <a:xfrm>
            <a:off x="444500" y="518233"/>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Deductive Approach </a:t>
            </a:r>
            <a:endParaRPr/>
          </a:p>
        </p:txBody>
      </p:sp>
      <p:pic>
        <p:nvPicPr>
          <p:cNvPr id="356" name="Google Shape;356;p6"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57" name="Google Shape;357;p6"/>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If you have formulated a set of hypotheses for your dissertation that need to be confirmed or rejected during the research process you would be following a deductive approach. In deductive approach, the effects of labour migration within the EU are assessed by developing hypotheses that are tested during the research process.</a:t>
            </a:r>
            <a:endParaRPr/>
          </a:p>
        </p:txBody>
      </p:sp>
      <p:sp>
        <p:nvSpPr>
          <p:cNvPr id="358" name="Google Shape;358;p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 Inductive Approach</a:t>
            </a:r>
            <a:endParaRPr/>
          </a:p>
        </p:txBody>
      </p:sp>
      <p:pic>
        <p:nvPicPr>
          <p:cNvPr id="364" name="Google Shape;364;p7"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65" name="Google Shape;365;p7"/>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Alternatively, inductive approach does not involve formulation of hypotheses. It starts with research questions and aims and objectives that need to be achieved during the research process.</a:t>
            </a:r>
            <a:endParaRPr/>
          </a:p>
        </p:txBody>
      </p:sp>
      <p:sp>
        <p:nvSpPr>
          <p:cNvPr id="366" name="Google Shape;366;p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Abductive Approach</a:t>
            </a:r>
            <a:endParaRPr/>
          </a:p>
        </p:txBody>
      </p:sp>
      <p:pic>
        <p:nvPicPr>
          <p:cNvPr id="372" name="Google Shape;372;p8"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73" name="Google Shape;373;p8"/>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In abductive approach, the research process is devoted to explanation of ‘incomplete observations’, ‘surprising facts’ or ‘puzzles’ specified at the beginning of the study. Referring to the same research topic, you may observe that labour migration within the EU was actually decreasing the extent of cross-cultural differences within teams in Dutch private sector organizations.</a:t>
            </a:r>
            <a:endParaRPr/>
          </a:p>
        </p:txBody>
      </p:sp>
      <p:sp>
        <p:nvSpPr>
          <p:cNvPr id="374" name="Google Shape;374;p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9"/>
          <p:cNvSpPr txBox="1">
            <a:spLocks noGrp="1"/>
          </p:cNvSpPr>
          <p:nvPr>
            <p:ph type="title"/>
          </p:nvPr>
        </p:nvSpPr>
        <p:spPr>
          <a:xfrm>
            <a:off x="533399" y="3200400"/>
            <a:ext cx="7551057" cy="285931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Font typeface="Trebuchet MS"/>
              <a:buNone/>
            </a:pPr>
            <a:r>
              <a:rPr lang="en-US" sz="2800"/>
              <a:t>Discussion of research approach is a vital part of any scientific study regardless of the research area. Within the methodology chapter of your dissertation, you need to explain the main differences between inductive, deductive and abductive approaches.</a:t>
            </a:r>
            <a:endParaRPr/>
          </a:p>
        </p:txBody>
      </p:sp>
      <p:sp>
        <p:nvSpPr>
          <p:cNvPr id="380" name="Google Shape;380;p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Office Theme">
  <a:themeElements>
    <a:clrScheme name="Custom 12">
      <a:dk1>
        <a:srgbClr val="000000"/>
      </a:dk1>
      <a:lt1>
        <a:srgbClr val="FFFFFF"/>
      </a:lt1>
      <a:dk2>
        <a:srgbClr val="6D6E71"/>
      </a:dk2>
      <a:lt2>
        <a:srgbClr val="58595B"/>
      </a:lt2>
      <a:accent1>
        <a:srgbClr val="0065A4"/>
      </a:accent1>
      <a:accent2>
        <a:srgbClr val="47C3D3"/>
      </a:accent2>
      <a:accent3>
        <a:srgbClr val="8F2D63"/>
      </a:accent3>
      <a:accent4>
        <a:srgbClr val="1A6871"/>
      </a:accent4>
      <a:accent5>
        <a:srgbClr val="0C4360"/>
      </a:accent5>
      <a:accent6>
        <a:srgbClr val="F47735"/>
      </a:accent6>
      <a:hlink>
        <a:srgbClr val="00559A"/>
      </a:hlink>
      <a:folHlink>
        <a:srgbClr val="59585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399</Words>
  <Application>Microsoft Office PowerPoint</Application>
  <PresentationFormat>Widescreen</PresentationFormat>
  <Paragraphs>46</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Trebuchet MS</vt:lpstr>
      <vt:lpstr>Arial</vt:lpstr>
      <vt:lpstr>Oswald</vt:lpstr>
      <vt:lpstr>Calibri</vt:lpstr>
      <vt:lpstr>Office Theme</vt:lpstr>
      <vt:lpstr>Research Approaches</vt:lpstr>
      <vt:lpstr>Contents</vt:lpstr>
      <vt:lpstr>Introduction</vt:lpstr>
      <vt:lpstr>The different types of research approaches </vt:lpstr>
      <vt:lpstr>CONTINUATION</vt:lpstr>
      <vt:lpstr>Deductive Approach </vt:lpstr>
      <vt:lpstr> Inductive Approach</vt:lpstr>
      <vt:lpstr>Abductive Approach</vt:lpstr>
      <vt:lpstr>Discussion of research approach is a vital part of any scientific study regardless of the research area. Within the methodology chapter of your dissertation, you need to explain the main differences between inductive, deductive and abductive approaches.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Approaches</dc:title>
  <dc:creator>pixel libya</dc:creator>
  <cp:lastModifiedBy>Maher Fattouh</cp:lastModifiedBy>
  <cp:revision>1</cp:revision>
  <dcterms:created xsi:type="dcterms:W3CDTF">2022-04-05T21:22:33Z</dcterms:created>
  <dcterms:modified xsi:type="dcterms:W3CDTF">2022-06-05T11:39:46Z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