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21"/>
  </p:notesMasterIdLst>
  <p:sldIdLst>
    <p:sldId id="256" r:id="rId2"/>
    <p:sldId id="295" r:id="rId3"/>
    <p:sldId id="296" r:id="rId4"/>
    <p:sldId id="259" r:id="rId5"/>
    <p:sldId id="260" r:id="rId6"/>
    <p:sldId id="261" r:id="rId7"/>
    <p:sldId id="297" r:id="rId8"/>
    <p:sldId id="298" r:id="rId9"/>
    <p:sldId id="299" r:id="rId10"/>
    <p:sldId id="300" r:id="rId11"/>
    <p:sldId id="301" r:id="rId12"/>
    <p:sldId id="302" r:id="rId13"/>
    <p:sldId id="303" r:id="rId14"/>
    <p:sldId id="304" r:id="rId15"/>
    <p:sldId id="305" r:id="rId16"/>
    <p:sldId id="262" r:id="rId17"/>
    <p:sldId id="279" r:id="rId18"/>
    <p:sldId id="306" r:id="rId19"/>
    <p:sldId id="278" r:id="rId20"/>
  </p:sldIdLst>
  <p:sldSz cx="9144000" cy="5143500" type="screen16x9"/>
  <p:notesSz cx="6858000" cy="9144000"/>
  <p:embeddedFontLst>
    <p:embeddedFont>
      <p:font typeface="Quicksand" panose="020B0604020202020204" charset="0"/>
      <p:regular r:id="rId22"/>
      <p:bold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CE042EE-030E-48AD-AEE1-48DBF1C2F338}">
  <a:tblStyle styleId="{8CE042EE-030E-48AD-AEE1-48DBF1C2F338}"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E71A6B3E-507F-4017-96D8-7895C4FAF287}"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739" y="3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154629836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620076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301376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834595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731685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136198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351833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697512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394662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189153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70609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5344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20755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ed75ccf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ed75ccf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6799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497568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26157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975391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28423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92522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90121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19175" y="2233519"/>
            <a:ext cx="6680400" cy="1159800"/>
          </a:xfrm>
          <a:prstGeom prst="rect">
            <a:avLst/>
          </a:prstGeom>
        </p:spPr>
        <p:txBody>
          <a:bodyPr spcFirstLastPara="1" wrap="square" lIns="91425" tIns="91425" rIns="91425" bIns="91425" anchor="t" anchorCtr="0">
            <a:noAutofit/>
          </a:bodyPr>
          <a:lstStyle>
            <a:lvl1pPr lvl="0">
              <a:spcBef>
                <a:spcPts val="0"/>
              </a:spcBef>
              <a:spcAft>
                <a:spcPts val="0"/>
              </a:spcAft>
              <a:buSzPts val="5000"/>
              <a:buNone/>
              <a:defRPr sz="5000"/>
            </a:lvl1pPr>
            <a:lvl2pPr lvl="1">
              <a:spcBef>
                <a:spcPts val="0"/>
              </a:spcBef>
              <a:spcAft>
                <a:spcPts val="0"/>
              </a:spcAft>
              <a:buSzPts val="5000"/>
              <a:buNone/>
              <a:defRPr sz="5000"/>
            </a:lvl2pPr>
            <a:lvl3pPr lvl="2">
              <a:spcBef>
                <a:spcPts val="0"/>
              </a:spcBef>
              <a:spcAft>
                <a:spcPts val="0"/>
              </a:spcAft>
              <a:buSzPts val="5000"/>
              <a:buNone/>
              <a:defRPr sz="5000"/>
            </a:lvl3pPr>
            <a:lvl4pPr lvl="3">
              <a:spcBef>
                <a:spcPts val="0"/>
              </a:spcBef>
              <a:spcAft>
                <a:spcPts val="0"/>
              </a:spcAft>
              <a:buSzPts val="5000"/>
              <a:buNone/>
              <a:defRPr sz="5000"/>
            </a:lvl4pPr>
            <a:lvl5pPr lvl="4">
              <a:spcBef>
                <a:spcPts val="0"/>
              </a:spcBef>
              <a:spcAft>
                <a:spcPts val="0"/>
              </a:spcAft>
              <a:buSzPts val="5000"/>
              <a:buNone/>
              <a:defRPr sz="5000"/>
            </a:lvl5pPr>
            <a:lvl6pPr lvl="5">
              <a:spcBef>
                <a:spcPts val="0"/>
              </a:spcBef>
              <a:spcAft>
                <a:spcPts val="0"/>
              </a:spcAft>
              <a:buSzPts val="5000"/>
              <a:buNone/>
              <a:defRPr sz="5000"/>
            </a:lvl6pPr>
            <a:lvl7pPr lvl="6">
              <a:spcBef>
                <a:spcPts val="0"/>
              </a:spcBef>
              <a:spcAft>
                <a:spcPts val="0"/>
              </a:spcAft>
              <a:buSzPts val="5000"/>
              <a:buNone/>
              <a:defRPr sz="5000"/>
            </a:lvl7pPr>
            <a:lvl8pPr lvl="7">
              <a:spcBef>
                <a:spcPts val="0"/>
              </a:spcBef>
              <a:spcAft>
                <a:spcPts val="0"/>
              </a:spcAft>
              <a:buSzPts val="5000"/>
              <a:buNone/>
              <a:defRPr sz="5000"/>
            </a:lvl8pPr>
            <a:lvl9pPr lvl="8">
              <a:spcBef>
                <a:spcPts val="0"/>
              </a:spcBef>
              <a:spcAft>
                <a:spcPts val="0"/>
              </a:spcAft>
              <a:buSzPts val="5000"/>
              <a:buNone/>
              <a:defRPr sz="5000"/>
            </a:lvl9pPr>
          </a:lstStyle>
          <a:p>
            <a:endParaRPr/>
          </a:p>
        </p:txBody>
      </p:sp>
      <p:cxnSp>
        <p:nvCxnSpPr>
          <p:cNvPr id="11" name="Google Shape;11;p2"/>
          <p:cNvCxnSpPr>
            <a:stCxn id="12" idx="4"/>
          </p:cNvCxnSpPr>
          <p:nvPr/>
        </p:nvCxnSpPr>
        <p:spPr>
          <a:xfrm>
            <a:off x="939750" y="2832475"/>
            <a:ext cx="0" cy="2310900"/>
          </a:xfrm>
          <a:prstGeom prst="straightConnector1">
            <a:avLst/>
          </a:prstGeom>
          <a:noFill/>
          <a:ln w="9525" cap="flat" cmpd="sng">
            <a:solidFill>
              <a:schemeClr val="accent5"/>
            </a:solidFill>
            <a:prstDash val="solid"/>
            <a:round/>
            <a:headEnd type="none" w="med" len="med"/>
            <a:tailEnd type="none" w="med" len="med"/>
          </a:ln>
        </p:spPr>
      </p:cxnSp>
      <p:sp>
        <p:nvSpPr>
          <p:cNvPr id="12" name="Google Shape;12;p2"/>
          <p:cNvSpPr/>
          <p:nvPr/>
        </p:nvSpPr>
        <p:spPr>
          <a:xfrm>
            <a:off x="845250" y="2643475"/>
            <a:ext cx="189000" cy="1890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5" name="Google Shape;15;p3"/>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16" name="Google Shape;16;p3"/>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17" name="Google Shape;17;p3"/>
          <p:cNvCxnSpPr/>
          <p:nvPr/>
        </p:nvCxnSpPr>
        <p:spPr>
          <a:xfrm>
            <a:off x="939645"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18" name="Google Shape;18;p3"/>
          <p:cNvSpPr/>
          <p:nvPr/>
        </p:nvSpPr>
        <p:spPr>
          <a:xfrm flipH="1">
            <a:off x="632556" y="2267403"/>
            <a:ext cx="614400" cy="6144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9"/>
        <p:cNvGrpSpPr/>
        <p:nvPr/>
      </p:nvGrpSpPr>
      <p:grpSpPr>
        <a:xfrm>
          <a:off x="0" y="0"/>
          <a:ext cx="0" cy="0"/>
          <a:chOff x="0" y="0"/>
          <a:chExt cx="0" cy="0"/>
        </a:xfrm>
      </p:grpSpPr>
      <p:cxnSp>
        <p:nvCxnSpPr>
          <p:cNvPr id="20" name="Google Shape;20;p4"/>
          <p:cNvCxnSpPr/>
          <p:nvPr/>
        </p:nvCxnSpPr>
        <p:spPr>
          <a:xfrm>
            <a:off x="945630"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21" name="Google Shape;21;p4"/>
          <p:cNvSpPr/>
          <p:nvPr/>
        </p:nvSpPr>
        <p:spPr>
          <a:xfrm>
            <a:off x="638325" y="2267417"/>
            <a:ext cx="614400" cy="6144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4"/>
          <p:cNvSpPr txBox="1">
            <a:spLocks noGrp="1"/>
          </p:cNvSpPr>
          <p:nvPr>
            <p:ph type="body" idx="1"/>
          </p:nvPr>
        </p:nvSpPr>
        <p:spPr>
          <a:xfrm>
            <a:off x="1633225" y="2161800"/>
            <a:ext cx="6700500" cy="819900"/>
          </a:xfrm>
          <a:prstGeom prst="rect">
            <a:avLst/>
          </a:prstGeom>
        </p:spPr>
        <p:txBody>
          <a:bodyPr spcFirstLastPara="1" wrap="square" lIns="91425" tIns="91425" rIns="91425" bIns="91425" anchor="ctr" anchorCtr="0">
            <a:noAutofit/>
          </a:bodyPr>
          <a:lstStyle>
            <a:lvl1pPr marL="457200" lvl="0" indent="-406400" rtl="0">
              <a:spcBef>
                <a:spcPts val="600"/>
              </a:spcBef>
              <a:spcAft>
                <a:spcPts val="0"/>
              </a:spcAft>
              <a:buSzPts val="2800"/>
              <a:buChar char="◦"/>
              <a:defRPr sz="2800" i="1">
                <a:solidFill>
                  <a:schemeClr val="accent1"/>
                </a:solidFill>
              </a:defRPr>
            </a:lvl1pPr>
            <a:lvl2pPr marL="914400" lvl="1" indent="-406400" rtl="0">
              <a:spcBef>
                <a:spcPts val="0"/>
              </a:spcBef>
              <a:spcAft>
                <a:spcPts val="0"/>
              </a:spcAft>
              <a:buSzPts val="2800"/>
              <a:buChar char="▫"/>
              <a:defRPr sz="2800" i="1">
                <a:solidFill>
                  <a:schemeClr val="accent1"/>
                </a:solidFill>
              </a:defRPr>
            </a:lvl2pPr>
            <a:lvl3pPr marL="1371600" lvl="2" indent="-406400" rtl="0">
              <a:spcBef>
                <a:spcPts val="0"/>
              </a:spcBef>
              <a:spcAft>
                <a:spcPts val="0"/>
              </a:spcAft>
              <a:buSzPts val="2800"/>
              <a:buChar char="■"/>
              <a:defRPr sz="2800" i="1">
                <a:solidFill>
                  <a:schemeClr val="accent1"/>
                </a:solidFill>
              </a:defRPr>
            </a:lvl3pPr>
            <a:lvl4pPr marL="1828800" lvl="3" indent="-406400" rtl="0">
              <a:spcBef>
                <a:spcPts val="0"/>
              </a:spcBef>
              <a:spcAft>
                <a:spcPts val="0"/>
              </a:spcAft>
              <a:buClr>
                <a:schemeClr val="accent1"/>
              </a:buClr>
              <a:buSzPts val="2800"/>
              <a:buChar char="●"/>
              <a:defRPr sz="2800" i="1">
                <a:solidFill>
                  <a:schemeClr val="accent1"/>
                </a:solidFill>
              </a:defRPr>
            </a:lvl4pPr>
            <a:lvl5pPr marL="2286000" lvl="4" indent="-406400" rtl="0">
              <a:spcBef>
                <a:spcPts val="0"/>
              </a:spcBef>
              <a:spcAft>
                <a:spcPts val="0"/>
              </a:spcAft>
              <a:buClr>
                <a:schemeClr val="accent1"/>
              </a:buClr>
              <a:buSzPts val="2800"/>
              <a:buChar char="○"/>
              <a:defRPr sz="2800" i="1">
                <a:solidFill>
                  <a:schemeClr val="accent1"/>
                </a:solidFill>
              </a:defRPr>
            </a:lvl5pPr>
            <a:lvl6pPr marL="2743200" lvl="5" indent="-406400" rtl="0">
              <a:spcBef>
                <a:spcPts val="0"/>
              </a:spcBef>
              <a:spcAft>
                <a:spcPts val="0"/>
              </a:spcAft>
              <a:buClr>
                <a:schemeClr val="accent1"/>
              </a:buClr>
              <a:buSzPts val="2800"/>
              <a:buChar char="■"/>
              <a:defRPr sz="2800" i="1">
                <a:solidFill>
                  <a:schemeClr val="accent1"/>
                </a:solidFill>
              </a:defRPr>
            </a:lvl6pPr>
            <a:lvl7pPr marL="3200400" lvl="6" indent="-406400" rtl="0">
              <a:spcBef>
                <a:spcPts val="0"/>
              </a:spcBef>
              <a:spcAft>
                <a:spcPts val="0"/>
              </a:spcAft>
              <a:buClr>
                <a:schemeClr val="accent1"/>
              </a:buClr>
              <a:buSzPts val="2800"/>
              <a:buChar char="●"/>
              <a:defRPr sz="2800" i="1">
                <a:solidFill>
                  <a:schemeClr val="accent1"/>
                </a:solidFill>
              </a:defRPr>
            </a:lvl7pPr>
            <a:lvl8pPr marL="3657600" lvl="7" indent="-406400" rtl="0">
              <a:spcBef>
                <a:spcPts val="0"/>
              </a:spcBef>
              <a:spcAft>
                <a:spcPts val="0"/>
              </a:spcAft>
              <a:buClr>
                <a:schemeClr val="accent1"/>
              </a:buClr>
              <a:buSzPts val="2800"/>
              <a:buChar char="○"/>
              <a:defRPr sz="2800" i="1">
                <a:solidFill>
                  <a:schemeClr val="accent1"/>
                </a:solidFill>
              </a:defRPr>
            </a:lvl8pPr>
            <a:lvl9pPr marL="4114800" lvl="8" indent="-406400">
              <a:spcBef>
                <a:spcPts val="0"/>
              </a:spcBef>
              <a:spcAft>
                <a:spcPts val="0"/>
              </a:spcAft>
              <a:buClr>
                <a:schemeClr val="accent1"/>
              </a:buClr>
              <a:buSzPts val="2800"/>
              <a:buChar char="■"/>
              <a:defRPr sz="2800" i="1">
                <a:solidFill>
                  <a:schemeClr val="accent1"/>
                </a:solidFill>
              </a:defRPr>
            </a:lvl9pPr>
          </a:lstStyle>
          <a:p>
            <a:endParaRPr/>
          </a:p>
        </p:txBody>
      </p:sp>
      <p:sp>
        <p:nvSpPr>
          <p:cNvPr id="23" name="Google Shape;23;p4"/>
          <p:cNvSpPr txBox="1"/>
          <p:nvPr/>
        </p:nvSpPr>
        <p:spPr>
          <a:xfrm>
            <a:off x="286541" y="2244031"/>
            <a:ext cx="1306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4800" b="1">
                <a:solidFill>
                  <a:schemeClr val="accent1"/>
                </a:solidFill>
                <a:latin typeface="Quicksand"/>
                <a:ea typeface="Quicksand"/>
                <a:cs typeface="Quicksand"/>
                <a:sym typeface="Quicksand"/>
              </a:rPr>
              <a:t>“</a:t>
            </a:r>
            <a:endParaRPr sz="4800" b="1">
              <a:solidFill>
                <a:schemeClr val="accent1"/>
              </a:solidFill>
              <a:latin typeface="Quicksand"/>
              <a:ea typeface="Quicksand"/>
              <a:cs typeface="Quicksand"/>
              <a:sym typeface="Quicksand"/>
            </a:endParaRPr>
          </a:p>
        </p:txBody>
      </p:sp>
      <p:sp>
        <p:nvSpPr>
          <p:cNvPr id="24" name="Google Shape;24;p4"/>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solidFill>
                  <a:srgbClr val="39C0BA"/>
                </a:solidFill>
              </a:defRPr>
            </a:lvl1pPr>
            <a:lvl2pPr lvl="1">
              <a:buNone/>
              <a:defRPr>
                <a:solidFill>
                  <a:srgbClr val="39C0BA"/>
                </a:solidFill>
              </a:defRPr>
            </a:lvl2pPr>
            <a:lvl3pPr lvl="2">
              <a:buNone/>
              <a:defRPr>
                <a:solidFill>
                  <a:srgbClr val="39C0BA"/>
                </a:solidFill>
              </a:defRPr>
            </a:lvl3pPr>
            <a:lvl4pPr lvl="3">
              <a:buNone/>
              <a:defRPr>
                <a:solidFill>
                  <a:srgbClr val="39C0BA"/>
                </a:solidFill>
              </a:defRPr>
            </a:lvl4pPr>
            <a:lvl5pPr lvl="4">
              <a:buNone/>
              <a:defRPr>
                <a:solidFill>
                  <a:srgbClr val="39C0BA"/>
                </a:solidFill>
              </a:defRPr>
            </a:lvl5pPr>
            <a:lvl6pPr lvl="5">
              <a:buNone/>
              <a:defRPr>
                <a:solidFill>
                  <a:srgbClr val="39C0BA"/>
                </a:solidFill>
              </a:defRPr>
            </a:lvl6pPr>
            <a:lvl7pPr lvl="6">
              <a:buNone/>
              <a:defRPr>
                <a:solidFill>
                  <a:srgbClr val="39C0BA"/>
                </a:solidFill>
              </a:defRPr>
            </a:lvl7pPr>
            <a:lvl8pPr lvl="7">
              <a:buNone/>
              <a:defRPr>
                <a:solidFill>
                  <a:srgbClr val="39C0BA"/>
                </a:solidFill>
              </a:defRPr>
            </a:lvl8pPr>
            <a:lvl9pPr lvl="8">
              <a:buNone/>
              <a:defRPr>
                <a:solidFill>
                  <a:srgbClr val="39C0BA"/>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Font typeface="Quicksand"/>
              <a:buNone/>
              <a:defRPr sz="1800">
                <a:latin typeface="Quicksand"/>
                <a:ea typeface="Quicksand"/>
                <a:cs typeface="Quicksand"/>
                <a:sym typeface="Quicksand"/>
              </a:defRPr>
            </a:lvl1pPr>
            <a:lvl2pPr lvl="1" rtl="0">
              <a:spcBef>
                <a:spcPts val="0"/>
              </a:spcBef>
              <a:spcAft>
                <a:spcPts val="0"/>
              </a:spcAft>
              <a:buSzPts val="1800"/>
              <a:buFont typeface="Quicksand"/>
              <a:buNone/>
              <a:defRPr sz="1800">
                <a:latin typeface="Quicksand"/>
                <a:ea typeface="Quicksand"/>
                <a:cs typeface="Quicksand"/>
                <a:sym typeface="Quicksand"/>
              </a:defRPr>
            </a:lvl2pPr>
            <a:lvl3pPr lvl="2" rtl="0">
              <a:spcBef>
                <a:spcPts val="0"/>
              </a:spcBef>
              <a:spcAft>
                <a:spcPts val="0"/>
              </a:spcAft>
              <a:buSzPts val="1800"/>
              <a:buFont typeface="Quicksand"/>
              <a:buNone/>
              <a:defRPr sz="1800">
                <a:latin typeface="Quicksand"/>
                <a:ea typeface="Quicksand"/>
                <a:cs typeface="Quicksand"/>
                <a:sym typeface="Quicksand"/>
              </a:defRPr>
            </a:lvl3pPr>
            <a:lvl4pPr lvl="3" rtl="0">
              <a:spcBef>
                <a:spcPts val="0"/>
              </a:spcBef>
              <a:spcAft>
                <a:spcPts val="0"/>
              </a:spcAft>
              <a:buSzPts val="1800"/>
              <a:buFont typeface="Quicksand"/>
              <a:buNone/>
              <a:defRPr sz="1800">
                <a:latin typeface="Quicksand"/>
                <a:ea typeface="Quicksand"/>
                <a:cs typeface="Quicksand"/>
                <a:sym typeface="Quicksand"/>
              </a:defRPr>
            </a:lvl4pPr>
            <a:lvl5pPr lvl="4" rtl="0">
              <a:spcBef>
                <a:spcPts val="0"/>
              </a:spcBef>
              <a:spcAft>
                <a:spcPts val="0"/>
              </a:spcAft>
              <a:buSzPts val="1800"/>
              <a:buFont typeface="Quicksand"/>
              <a:buNone/>
              <a:defRPr sz="1800">
                <a:latin typeface="Quicksand"/>
                <a:ea typeface="Quicksand"/>
                <a:cs typeface="Quicksand"/>
                <a:sym typeface="Quicksand"/>
              </a:defRPr>
            </a:lvl5pPr>
            <a:lvl6pPr lvl="5" rtl="0">
              <a:spcBef>
                <a:spcPts val="0"/>
              </a:spcBef>
              <a:spcAft>
                <a:spcPts val="0"/>
              </a:spcAft>
              <a:buSzPts val="1800"/>
              <a:buFont typeface="Quicksand"/>
              <a:buNone/>
              <a:defRPr sz="1800">
                <a:latin typeface="Quicksand"/>
                <a:ea typeface="Quicksand"/>
                <a:cs typeface="Quicksand"/>
                <a:sym typeface="Quicksand"/>
              </a:defRPr>
            </a:lvl6pPr>
            <a:lvl7pPr lvl="6" rtl="0">
              <a:spcBef>
                <a:spcPts val="0"/>
              </a:spcBef>
              <a:spcAft>
                <a:spcPts val="0"/>
              </a:spcAft>
              <a:buSzPts val="1800"/>
              <a:buFont typeface="Quicksand"/>
              <a:buNone/>
              <a:defRPr sz="1800">
                <a:latin typeface="Quicksand"/>
                <a:ea typeface="Quicksand"/>
                <a:cs typeface="Quicksand"/>
                <a:sym typeface="Quicksand"/>
              </a:defRPr>
            </a:lvl7pPr>
            <a:lvl8pPr lvl="7" rtl="0">
              <a:spcBef>
                <a:spcPts val="0"/>
              </a:spcBef>
              <a:spcAft>
                <a:spcPts val="0"/>
              </a:spcAft>
              <a:buSzPts val="1800"/>
              <a:buFont typeface="Quicksand"/>
              <a:buNone/>
              <a:defRPr sz="1800">
                <a:latin typeface="Quicksand"/>
                <a:ea typeface="Quicksand"/>
                <a:cs typeface="Quicksand"/>
                <a:sym typeface="Quicksand"/>
              </a:defRPr>
            </a:lvl8pPr>
            <a:lvl9pPr lvl="8" rtl="0">
              <a:spcBef>
                <a:spcPts val="0"/>
              </a:spcBef>
              <a:spcAft>
                <a:spcPts val="0"/>
              </a:spcAft>
              <a:buSzPts val="1800"/>
              <a:buFont typeface="Quicksand"/>
              <a:buNone/>
              <a:defRPr sz="1800">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086799"/>
            <a:ext cx="68580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
        <p:nvSpPr>
          <p:cNvPr id="28" name="Google Shape;28;p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29" name="Google Shape;29;p5"/>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30" name="Google Shape;30;p5"/>
          <p:cNvSpPr/>
          <p:nvPr/>
        </p:nvSpPr>
        <p:spPr>
          <a:xfrm>
            <a:off x="874396" y="605794"/>
            <a:ext cx="142500" cy="142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5"/>
          <p:cNvSpPr/>
          <p:nvPr/>
        </p:nvSpPr>
        <p:spPr>
          <a:xfrm>
            <a:off x="844675" y="1400721"/>
            <a:ext cx="201900" cy="2019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endParaRPr/>
          </a:p>
        </p:txBody>
      </p:sp>
      <p:sp>
        <p:nvSpPr>
          <p:cNvPr id="42" name="Google Shape;42;p7"/>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3" name="Google Shape;43;p7"/>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4" name="Google Shape;44;p7"/>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5" name="Google Shape;45;p7"/>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46" name="Google Shape;46;p7"/>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47" name="Google Shape;47;p7"/>
          <p:cNvSpPr/>
          <p:nvPr/>
        </p:nvSpPr>
        <p:spPr>
          <a:xfrm>
            <a:off x="874396" y="605794"/>
            <a:ext cx="142500" cy="142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7"/>
          <p:cNvSpPr/>
          <p:nvPr/>
        </p:nvSpPr>
        <p:spPr>
          <a:xfrm>
            <a:off x="844675" y="1400721"/>
            <a:ext cx="201900" cy="2019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61" name="Google Shape;61;p10"/>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62" name="Google Shape;62;p10"/>
          <p:cNvSpPr/>
          <p:nvPr/>
        </p:nvSpPr>
        <p:spPr>
          <a:xfrm>
            <a:off x="844675" y="2470800"/>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key color">
  <p:cSld name="BLANK_1">
    <p:spTree>
      <p:nvGrpSpPr>
        <p:cNvPr id="1" name="Shape 63"/>
        <p:cNvGrpSpPr/>
        <p:nvPr/>
      </p:nvGrpSpPr>
      <p:grpSpPr>
        <a:xfrm>
          <a:off x="0" y="0"/>
          <a:ext cx="0" cy="0"/>
          <a:chOff x="0" y="0"/>
          <a:chExt cx="0" cy="0"/>
        </a:xfrm>
      </p:grpSpPr>
      <p:sp>
        <p:nvSpPr>
          <p:cNvPr id="64" name="Google Shape;64;p11"/>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marL="0" lvl="0" indent="0" algn="r" rtl="0">
              <a:spcBef>
                <a:spcPts val="0"/>
              </a:spcBef>
              <a:spcAft>
                <a:spcPts val="0"/>
              </a:spcAft>
              <a:buNone/>
            </a:pPr>
            <a:fld id="{00000000-1234-1234-1234-123412341234}" type="slidenum">
              <a:rPr lang="en"/>
              <a:t>‹#›</a:t>
            </a:fld>
            <a:endParaRPr/>
          </a:p>
        </p:txBody>
      </p:sp>
      <p:cxnSp>
        <p:nvCxnSpPr>
          <p:cNvPr id="65" name="Google Shape;65;p11"/>
          <p:cNvCxnSpPr/>
          <p:nvPr/>
        </p:nvCxnSpPr>
        <p:spPr>
          <a:xfrm>
            <a:off x="945638" y="0"/>
            <a:ext cx="0" cy="5143500"/>
          </a:xfrm>
          <a:prstGeom prst="straightConnector1">
            <a:avLst/>
          </a:prstGeom>
          <a:noFill/>
          <a:ln w="9525" cap="flat" cmpd="sng">
            <a:solidFill>
              <a:schemeClr val="dk1"/>
            </a:solidFill>
            <a:prstDash val="solid"/>
            <a:round/>
            <a:headEnd type="none" w="med" len="med"/>
            <a:tailEnd type="none" w="med" len="med"/>
          </a:ln>
        </p:spPr>
      </p:cxnSp>
      <p:sp>
        <p:nvSpPr>
          <p:cNvPr id="66" name="Google Shape;66;p11"/>
          <p:cNvSpPr/>
          <p:nvPr/>
        </p:nvSpPr>
        <p:spPr>
          <a:xfrm>
            <a:off x="844675" y="2470800"/>
            <a:ext cx="201900" cy="2019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tx1">
            <a:lumMod val="10000"/>
            <a:lumOff val="90000"/>
          </a:schemeClr>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549649"/>
            <a:ext cx="6858000" cy="3450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1pPr>
            <a:lvl2pPr lvl="1">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2pPr>
            <a:lvl3pPr lvl="2">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3pPr>
            <a:lvl4pPr lvl="3">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4pPr>
            <a:lvl5pPr lvl="4">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5pPr>
            <a:lvl6pPr lvl="5">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6pPr>
            <a:lvl7pPr lvl="6">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7pPr>
            <a:lvl8pPr lvl="7">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8pPr>
            <a:lvl9pPr lvl="8">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086799"/>
            <a:ext cx="68580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1pPr>
            <a:lvl2pPr marL="914400" lvl="1"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2pPr>
            <a:lvl3pPr marL="1371600" lvl="2"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3pPr>
            <a:lvl4pPr marL="1828800" lvl="3"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4pPr>
            <a:lvl5pPr marL="2286000" lvl="4"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5pPr>
            <a:lvl6pPr marL="2743200" lvl="5"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6pPr>
            <a:lvl7pPr marL="3200400" lvl="6"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7pPr>
            <a:lvl8pPr marL="3657600" lvl="7"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8pPr>
            <a:lvl9pPr marL="4114800" lvl="8"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8523157" y="4752131"/>
            <a:ext cx="548700" cy="315300"/>
          </a:xfrm>
          <a:prstGeom prst="rect">
            <a:avLst/>
          </a:prstGeom>
          <a:noFill/>
          <a:ln>
            <a:noFill/>
          </a:ln>
        </p:spPr>
        <p:txBody>
          <a:bodyPr spcFirstLastPara="1" wrap="square" lIns="91425" tIns="91425" rIns="91425" bIns="91425" anchor="t" anchorCtr="0">
            <a:noAutofit/>
          </a:bodyPr>
          <a:lstStyle>
            <a:lvl1pPr lvl="0" algn="r">
              <a:buNone/>
              <a:defRPr sz="1200">
                <a:solidFill>
                  <a:schemeClr val="accent1"/>
                </a:solidFill>
                <a:latin typeface="Quicksand"/>
                <a:ea typeface="Quicksand"/>
                <a:cs typeface="Quicksand"/>
                <a:sym typeface="Quicksand"/>
              </a:defRPr>
            </a:lvl1pPr>
            <a:lvl2pPr lvl="1" algn="r">
              <a:buNone/>
              <a:defRPr sz="1200">
                <a:solidFill>
                  <a:schemeClr val="accent1"/>
                </a:solidFill>
                <a:latin typeface="Quicksand"/>
                <a:ea typeface="Quicksand"/>
                <a:cs typeface="Quicksand"/>
                <a:sym typeface="Quicksand"/>
              </a:defRPr>
            </a:lvl2pPr>
            <a:lvl3pPr lvl="2" algn="r">
              <a:buNone/>
              <a:defRPr sz="1200">
                <a:solidFill>
                  <a:schemeClr val="accent1"/>
                </a:solidFill>
                <a:latin typeface="Quicksand"/>
                <a:ea typeface="Quicksand"/>
                <a:cs typeface="Quicksand"/>
                <a:sym typeface="Quicksand"/>
              </a:defRPr>
            </a:lvl3pPr>
            <a:lvl4pPr lvl="3" algn="r">
              <a:buNone/>
              <a:defRPr sz="1200">
                <a:solidFill>
                  <a:schemeClr val="accent1"/>
                </a:solidFill>
                <a:latin typeface="Quicksand"/>
                <a:ea typeface="Quicksand"/>
                <a:cs typeface="Quicksand"/>
                <a:sym typeface="Quicksand"/>
              </a:defRPr>
            </a:lvl4pPr>
            <a:lvl5pPr lvl="4" algn="r">
              <a:buNone/>
              <a:defRPr sz="1200">
                <a:solidFill>
                  <a:schemeClr val="accent1"/>
                </a:solidFill>
                <a:latin typeface="Quicksand"/>
                <a:ea typeface="Quicksand"/>
                <a:cs typeface="Quicksand"/>
                <a:sym typeface="Quicksand"/>
              </a:defRPr>
            </a:lvl5pPr>
            <a:lvl6pPr lvl="5" algn="r">
              <a:buNone/>
              <a:defRPr sz="1200">
                <a:solidFill>
                  <a:schemeClr val="accent1"/>
                </a:solidFill>
                <a:latin typeface="Quicksand"/>
                <a:ea typeface="Quicksand"/>
                <a:cs typeface="Quicksand"/>
                <a:sym typeface="Quicksand"/>
              </a:defRPr>
            </a:lvl6pPr>
            <a:lvl7pPr lvl="6" algn="r">
              <a:buNone/>
              <a:defRPr sz="1200">
                <a:solidFill>
                  <a:schemeClr val="accent1"/>
                </a:solidFill>
                <a:latin typeface="Quicksand"/>
                <a:ea typeface="Quicksand"/>
                <a:cs typeface="Quicksand"/>
                <a:sym typeface="Quicksand"/>
              </a:defRPr>
            </a:lvl7pPr>
            <a:lvl8pPr lvl="7" algn="r">
              <a:buNone/>
              <a:defRPr sz="1200">
                <a:solidFill>
                  <a:schemeClr val="accent1"/>
                </a:solidFill>
                <a:latin typeface="Quicksand"/>
                <a:ea typeface="Quicksand"/>
                <a:cs typeface="Quicksand"/>
                <a:sym typeface="Quicksand"/>
              </a:defRPr>
            </a:lvl8pPr>
            <a:lvl9pPr lvl="8" algn="r">
              <a:buNone/>
              <a:defRPr sz="1200">
                <a:solidFill>
                  <a:schemeClr val="accent1"/>
                </a:solidFill>
                <a:latin typeface="Quicksand"/>
                <a:ea typeface="Quicksand"/>
                <a:cs typeface="Quicksand"/>
                <a:sym typeface="Quicksan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3" r:id="rId5"/>
    <p:sldLayoutId id="2147483656" r:id="rId6"/>
    <p:sldLayoutId id="2147483657" r:id="rId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pubmed.ncbi.nlm.nih.gov/33072836/"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hyperlink" Target="https://pubmed.ncbi.nlm.nih.gov/35045966/"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pic>
        <p:nvPicPr>
          <p:cNvPr id="3" name="صورة 2" descr="bms_logo.png"/>
          <p:cNvPicPr>
            <a:picLocks noChangeAspect="1"/>
          </p:cNvPicPr>
          <p:nvPr/>
        </p:nvPicPr>
        <p:blipFill>
          <a:blip r:embed="rId3" cstate="print">
            <a:lum bright="-10000"/>
          </a:blip>
          <a:srcRect r="76390"/>
          <a:stretch>
            <a:fillRect/>
          </a:stretch>
        </p:blipFill>
        <p:spPr>
          <a:xfrm>
            <a:off x="81410" y="51470"/>
            <a:ext cx="890190" cy="699435"/>
          </a:xfrm>
          <a:prstGeom prst="rect">
            <a:avLst/>
          </a:prstGeom>
          <a:ln>
            <a:noFill/>
          </a:ln>
          <a:effectLst>
            <a:outerShdw blurRad="292100" dist="139700" dir="2700000" algn="tl" rotWithShape="0">
              <a:srgbClr val="333333">
                <a:alpha val="65000"/>
              </a:srgbClr>
            </a:outerShdw>
          </a:effectLst>
        </p:spPr>
      </p:pic>
      <p:pic>
        <p:nvPicPr>
          <p:cNvPr id="4" name="Picture 2" descr="C:\Users\ilpo\Desktop\تنزيل.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6416" y="51470"/>
            <a:ext cx="792087" cy="7920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p:spPr>
      </p:pic>
      <p:sp>
        <p:nvSpPr>
          <p:cNvPr id="5" name="مستطيل 4"/>
          <p:cNvSpPr/>
          <p:nvPr/>
        </p:nvSpPr>
        <p:spPr>
          <a:xfrm>
            <a:off x="1835696" y="1973401"/>
            <a:ext cx="5470537" cy="3170099"/>
          </a:xfrm>
          <a:prstGeom prst="rect">
            <a:avLst/>
          </a:prstGeom>
        </p:spPr>
        <p:txBody>
          <a:bodyPr wrap="none">
            <a:spAutoFit/>
          </a:bodyPr>
          <a:lstStyle/>
          <a:p>
            <a:endParaRPr lang="en-US" sz="2000" b="1" dirty="0" smtClean="0">
              <a:solidFill>
                <a:schemeClr val="tx1"/>
              </a:solidFill>
            </a:endParaRPr>
          </a:p>
          <a:p>
            <a:pPr lvl="0" algn="ctr"/>
            <a:r>
              <a:rPr lang="en-US" sz="2000" b="1" dirty="0" smtClean="0">
                <a:solidFill>
                  <a:schemeClr val="tx1"/>
                </a:solidFill>
              </a:rPr>
              <a:t>Marwan </a:t>
            </a:r>
            <a:r>
              <a:rPr lang="en-US" sz="2000" b="1" dirty="0" err="1" smtClean="0">
                <a:solidFill>
                  <a:schemeClr val="tx1"/>
                </a:solidFill>
              </a:rPr>
              <a:t>Abdulsalam</a:t>
            </a:r>
            <a:r>
              <a:rPr lang="en-US" sz="2000" b="1" dirty="0" smtClean="0">
                <a:solidFill>
                  <a:schemeClr val="tx1"/>
                </a:solidFill>
              </a:rPr>
              <a:t> Salem </a:t>
            </a:r>
          </a:p>
          <a:p>
            <a:pPr lvl="0" algn="ctr"/>
            <a:r>
              <a:rPr lang="en-US" sz="2000" b="1" dirty="0" smtClean="0">
                <a:solidFill>
                  <a:schemeClr val="tx1"/>
                </a:solidFill>
              </a:rPr>
              <a:t>ID: 3339</a:t>
            </a:r>
          </a:p>
          <a:p>
            <a:pPr lvl="0" algn="ctr"/>
            <a:r>
              <a:rPr lang="en-US" sz="2000" b="1" dirty="0" smtClean="0">
                <a:solidFill>
                  <a:schemeClr val="tx1"/>
                </a:solidFill>
              </a:rPr>
              <a:t>First year Applied Medical Science Student</a:t>
            </a:r>
          </a:p>
          <a:p>
            <a:pPr lvl="0" algn="ctr"/>
            <a:r>
              <a:rPr lang="en-US" sz="2000" b="1" dirty="0" smtClean="0">
                <a:solidFill>
                  <a:schemeClr val="tx1"/>
                </a:solidFill>
              </a:rPr>
              <a:t>GBMS 2 Block</a:t>
            </a:r>
          </a:p>
          <a:p>
            <a:pPr lvl="0"/>
            <a:endParaRPr lang="en-US" sz="2000" b="1" dirty="0">
              <a:solidFill>
                <a:schemeClr val="tx1"/>
              </a:solidFill>
            </a:endParaRPr>
          </a:p>
          <a:p>
            <a:pPr lvl="0"/>
            <a:endParaRPr lang="en-US" sz="2000" b="1" dirty="0">
              <a:solidFill>
                <a:schemeClr val="tx1"/>
              </a:solidFill>
            </a:endParaRPr>
          </a:p>
          <a:p>
            <a:endParaRPr lang="en-US" sz="2000" b="1" dirty="0" smtClean="0">
              <a:solidFill>
                <a:schemeClr val="tx1"/>
              </a:solidFill>
            </a:endParaRPr>
          </a:p>
          <a:p>
            <a:endParaRPr lang="en-US" sz="2000" b="1" dirty="0">
              <a:solidFill>
                <a:schemeClr val="tx1"/>
              </a:solidFill>
            </a:endParaRPr>
          </a:p>
          <a:p>
            <a:endParaRPr lang="ar-SA" sz="2000" b="1" dirty="0">
              <a:solidFill>
                <a:schemeClr val="tx1"/>
              </a:solidFill>
            </a:endParaRPr>
          </a:p>
        </p:txBody>
      </p:sp>
      <p:sp>
        <p:nvSpPr>
          <p:cNvPr id="6" name="مربع نص 5"/>
          <p:cNvSpPr txBox="1"/>
          <p:nvPr/>
        </p:nvSpPr>
        <p:spPr>
          <a:xfrm>
            <a:off x="2051720" y="1059582"/>
            <a:ext cx="4896544" cy="954107"/>
          </a:xfrm>
          <a:prstGeom prst="rect">
            <a:avLst/>
          </a:prstGeom>
          <a:noFill/>
        </p:spPr>
        <p:txBody>
          <a:bodyPr wrap="square" rtlCol="1">
            <a:spAutoFit/>
          </a:bodyPr>
          <a:lstStyle/>
          <a:p>
            <a:pPr algn="ctr"/>
            <a:r>
              <a:rPr lang="en-US" sz="2800" b="1" dirty="0" err="1" smtClean="0">
                <a:solidFill>
                  <a:schemeClr val="tx1"/>
                </a:solidFill>
                <a:latin typeface="Times New Roman" pitchFamily="18" charset="0"/>
                <a:cs typeface="Times New Roman" pitchFamily="18" charset="0"/>
              </a:rPr>
              <a:t>Covid</a:t>
            </a:r>
            <a:r>
              <a:rPr lang="en-US" sz="2800" b="1" dirty="0" smtClean="0">
                <a:solidFill>
                  <a:schemeClr val="tx1"/>
                </a:solidFill>
                <a:latin typeface="Times New Roman" pitchFamily="18" charset="0"/>
                <a:cs typeface="Times New Roman" pitchFamily="18" charset="0"/>
              </a:rPr>
              <a:t> _19</a:t>
            </a:r>
          </a:p>
          <a:p>
            <a:pPr algn="ctr"/>
            <a:r>
              <a:rPr lang="en-US" sz="2800" b="1" dirty="0" smtClean="0">
                <a:solidFill>
                  <a:schemeClr val="tx1"/>
                </a:solidFill>
                <a:latin typeface="Times New Roman" pitchFamily="18" charset="0"/>
                <a:cs typeface="Times New Roman" pitchFamily="18" charset="0"/>
              </a:rPr>
              <a:t>Keep Safe Distance </a:t>
            </a:r>
            <a:endParaRPr lang="ar-SA" sz="2800" b="1" dirty="0">
              <a:solidFill>
                <a:schemeClr val="tx1"/>
              </a:solidFill>
              <a:latin typeface="Times New Roman" pitchFamily="18" charset="0"/>
              <a:cs typeface="Times New Roman" pitchFamily="18" charset="0"/>
            </a:endParaRPr>
          </a:p>
        </p:txBody>
      </p:sp>
      <p:sp>
        <p:nvSpPr>
          <p:cNvPr id="2" name="مربع نص 1"/>
          <p:cNvSpPr txBox="1"/>
          <p:nvPr/>
        </p:nvSpPr>
        <p:spPr>
          <a:xfrm>
            <a:off x="2411760" y="0"/>
            <a:ext cx="4536504" cy="843558"/>
          </a:xfrm>
          <a:prstGeom prst="rect">
            <a:avLst/>
          </a:prstGeom>
          <a:noFill/>
        </p:spPr>
        <p:txBody>
          <a:bodyPr wrap="square" rtlCol="1">
            <a:spAutoFit/>
          </a:bodyPr>
          <a:lstStyle/>
          <a:p>
            <a:r>
              <a:rPr lang="ar-SA" sz="2400" dirty="0" smtClean="0"/>
              <a:t>الجامعة الليبية الدولية  للعلوم الطبية</a:t>
            </a:r>
          </a:p>
          <a:p>
            <a:r>
              <a:rPr lang="ar-SA" sz="2400" dirty="0" smtClean="0"/>
              <a:t>كلية العلوم الطبية التطبيقية</a:t>
            </a:r>
            <a:endParaRPr lang="en-US" sz="2400"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47664" y="2427734"/>
            <a:ext cx="6767100" cy="532200"/>
          </a:xfrm>
          <a:prstGeom prst="rect">
            <a:avLst/>
          </a:prstGeom>
        </p:spPr>
        <p:txBody>
          <a:bodyPr spcFirstLastPara="1" wrap="square" lIns="91425" tIns="91425" rIns="91425" bIns="91425" anchor="ctr" anchorCtr="0">
            <a:noAutofit/>
          </a:bodyPr>
          <a:lstStyle/>
          <a:p>
            <a:pPr lvl="0"/>
            <a:r>
              <a:rPr lang="en-US" sz="3200" dirty="0">
                <a:solidFill>
                  <a:schemeClr val="tx1"/>
                </a:solidFill>
                <a:latin typeface="Times New Roman" pitchFamily="18" charset="0"/>
                <a:cs typeface="Times New Roman" pitchFamily="18" charset="0"/>
              </a:rPr>
              <a:t>Outline The Risk Factors Of Getting </a:t>
            </a:r>
            <a:r>
              <a:rPr lang="en-US" sz="3200" dirty="0" smtClean="0">
                <a:solidFill>
                  <a:schemeClr val="tx1"/>
                </a:solidFill>
                <a:latin typeface="Times New Roman" pitchFamily="18" charset="0"/>
                <a:cs typeface="Times New Roman" pitchFamily="18" charset="0"/>
              </a:rPr>
              <a:t>Covid_19</a:t>
            </a:r>
            <a:r>
              <a:rPr lang="en-US" sz="3200" dirty="0">
                <a:solidFill>
                  <a:schemeClr val="tx1"/>
                </a:solidFill>
                <a:latin typeface="Times New Roman" pitchFamily="18" charset="0"/>
                <a:cs typeface="Times New Roman" pitchFamily="18" charset="0"/>
              </a:rPr>
              <a:t/>
            </a:r>
            <a:br>
              <a:rPr lang="en-US" sz="3200" dirty="0">
                <a:solidFill>
                  <a:schemeClr val="tx1"/>
                </a:solidFill>
                <a:latin typeface="Times New Roman" pitchFamily="18" charset="0"/>
                <a:cs typeface="Times New Roman" pitchFamily="18" charset="0"/>
              </a:rPr>
            </a:br>
            <a:endParaRPr dirty="0">
              <a:solidFill>
                <a:schemeClr val="tx1"/>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3</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10</a:t>
            </a:fld>
            <a:endParaRPr/>
          </a:p>
        </p:txBody>
      </p:sp>
    </p:spTree>
    <p:extLst>
      <p:ext uri="{BB962C8B-B14F-4D97-AF65-F5344CB8AC3E}">
        <p14:creationId xmlns:p14="http://schemas.microsoft.com/office/powerpoint/2010/main" val="21495029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6"/>
          <p:cNvSpPr txBox="1">
            <a:spLocks noGrp="1"/>
          </p:cNvSpPr>
          <p:nvPr>
            <p:ph type="body" idx="1"/>
          </p:nvPr>
        </p:nvSpPr>
        <p:spPr>
          <a:xfrm>
            <a:off x="1331640" y="1995686"/>
            <a:ext cx="7344816" cy="819900"/>
          </a:xfrm>
          <a:prstGeom prst="rect">
            <a:avLst/>
          </a:prstGeom>
        </p:spPr>
        <p:txBody>
          <a:bodyPr spcFirstLastPara="1" wrap="square" lIns="91425" tIns="91425" rIns="91425" bIns="91425" anchor="ctr" anchorCtr="0">
            <a:noAutofit/>
          </a:bodyPr>
          <a:lstStyle/>
          <a:p>
            <a:pPr marL="0" lvl="0" indent="0">
              <a:buNone/>
            </a:pPr>
            <a:r>
              <a:rPr lang="en-US" sz="2400" i="0" dirty="0">
                <a:solidFill>
                  <a:schemeClr val="tx1"/>
                </a:solidFill>
                <a:latin typeface="Times New Roman" pitchFamily="18" charset="0"/>
                <a:cs typeface="Times New Roman" pitchFamily="18" charset="0"/>
              </a:rPr>
              <a:t>COVID-19 can affect anyone, and the disease can cause symptoms ranging from mild to very severe</a:t>
            </a:r>
            <a:r>
              <a:rPr lang="en-US" sz="2400" i="0" dirty="0" smtClean="0">
                <a:solidFill>
                  <a:schemeClr val="tx1"/>
                </a:solidFill>
                <a:latin typeface="Times New Roman" pitchFamily="18" charset="0"/>
                <a:cs typeface="Times New Roman" pitchFamily="18" charset="0"/>
              </a:rPr>
              <a:t>.</a:t>
            </a:r>
          </a:p>
          <a:p>
            <a:pPr marL="0" lvl="0" indent="0">
              <a:buNone/>
            </a:pPr>
            <a:endParaRPr lang="en-US" sz="2400" i="0" dirty="0" smtClean="0">
              <a:solidFill>
                <a:schemeClr val="tx1"/>
              </a:solidFill>
              <a:latin typeface="Times New Roman" pitchFamily="18" charset="0"/>
              <a:cs typeface="Times New Roman" pitchFamily="18" charset="0"/>
            </a:endParaRPr>
          </a:p>
          <a:p>
            <a:pPr marL="0" lvl="0" indent="0">
              <a:buNone/>
            </a:pPr>
            <a:r>
              <a:rPr lang="en-US" sz="2400" i="0" dirty="0">
                <a:solidFill>
                  <a:schemeClr val="tx1"/>
                </a:solidFill>
                <a:latin typeface="Times New Roman" pitchFamily="18" charset="0"/>
                <a:cs typeface="Times New Roman" pitchFamily="18" charset="0"/>
              </a:rPr>
              <a:t>CDC is conducting disease surveillance and field investigations to better understand why some people are more likely to develop severe COVID-19 illness.</a:t>
            </a:r>
            <a:endParaRPr sz="2400" dirty="0">
              <a:solidFill>
                <a:schemeClr val="tx1"/>
              </a:solidFill>
              <a:latin typeface="Times New Roman" pitchFamily="18" charset="0"/>
              <a:cs typeface="Times New Roman" pitchFamily="18" charset="0"/>
            </a:endParaRPr>
          </a:p>
        </p:txBody>
      </p:sp>
      <p:sp>
        <p:nvSpPr>
          <p:cNvPr id="103" name="Google Shape;103;p16"/>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spTree>
    <p:extLst>
      <p:ext uri="{BB962C8B-B14F-4D97-AF65-F5344CB8AC3E}">
        <p14:creationId xmlns:p14="http://schemas.microsoft.com/office/powerpoint/2010/main" val="30505768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6"/>
          <p:cNvSpPr txBox="1">
            <a:spLocks noGrp="1"/>
          </p:cNvSpPr>
          <p:nvPr>
            <p:ph type="body" idx="1"/>
          </p:nvPr>
        </p:nvSpPr>
        <p:spPr>
          <a:xfrm>
            <a:off x="971600" y="2499742"/>
            <a:ext cx="7632848" cy="819900"/>
          </a:xfrm>
          <a:prstGeom prst="rect">
            <a:avLst/>
          </a:prstGeom>
        </p:spPr>
        <p:txBody>
          <a:bodyPr spcFirstLastPara="1" wrap="square" lIns="91425" tIns="91425" rIns="91425" bIns="91425" anchor="ctr" anchorCtr="0">
            <a:noAutofit/>
          </a:bodyPr>
          <a:lstStyle/>
          <a:p>
            <a:r>
              <a:rPr lang="en-US" sz="2000" i="0" dirty="0">
                <a:solidFill>
                  <a:schemeClr val="tx1"/>
                </a:solidFill>
                <a:latin typeface="Times New Roman" pitchFamily="18" charset="0"/>
                <a:cs typeface="Times New Roman" pitchFamily="18" charset="0"/>
              </a:rPr>
              <a:t>Because COVID-19 is a new disease, more work is needed to better understand the risk factors for severe illness or complications. Potential risk </a:t>
            </a:r>
            <a:r>
              <a:rPr lang="en-US" sz="2000" i="0" dirty="0" smtClean="0">
                <a:solidFill>
                  <a:schemeClr val="tx1"/>
                </a:solidFill>
                <a:latin typeface="Times New Roman" pitchFamily="18" charset="0"/>
                <a:cs typeface="Times New Roman" pitchFamily="18" charset="0"/>
              </a:rPr>
              <a:t>factors that </a:t>
            </a:r>
            <a:r>
              <a:rPr lang="en-US" sz="2000" i="0" dirty="0">
                <a:solidFill>
                  <a:schemeClr val="tx1"/>
                </a:solidFill>
                <a:latin typeface="Times New Roman" pitchFamily="18" charset="0"/>
                <a:cs typeface="Times New Roman" pitchFamily="18" charset="0"/>
              </a:rPr>
              <a:t>have been identified to date include:</a:t>
            </a:r>
          </a:p>
          <a:p>
            <a:r>
              <a:rPr lang="en-US" sz="2000" i="0" dirty="0">
                <a:solidFill>
                  <a:schemeClr val="tx1"/>
                </a:solidFill>
                <a:latin typeface="Times New Roman" pitchFamily="18" charset="0"/>
                <a:cs typeface="Times New Roman" pitchFamily="18" charset="0"/>
              </a:rPr>
              <a:t>Age</a:t>
            </a:r>
          </a:p>
          <a:p>
            <a:r>
              <a:rPr lang="en-US" sz="2000" i="0" dirty="0">
                <a:solidFill>
                  <a:schemeClr val="tx1"/>
                </a:solidFill>
                <a:latin typeface="Times New Roman" pitchFamily="18" charset="0"/>
                <a:cs typeface="Times New Roman" pitchFamily="18" charset="0"/>
              </a:rPr>
              <a:t>Race/ethnicity</a:t>
            </a:r>
          </a:p>
          <a:p>
            <a:r>
              <a:rPr lang="en-US" sz="2000" i="0" dirty="0">
                <a:solidFill>
                  <a:schemeClr val="tx1"/>
                </a:solidFill>
                <a:latin typeface="Times New Roman" pitchFamily="18" charset="0"/>
                <a:cs typeface="Times New Roman" pitchFamily="18" charset="0"/>
              </a:rPr>
              <a:t>Gender</a:t>
            </a:r>
          </a:p>
          <a:p>
            <a:r>
              <a:rPr lang="en-US" sz="2000" i="0" dirty="0">
                <a:solidFill>
                  <a:schemeClr val="tx1"/>
                </a:solidFill>
                <a:latin typeface="Times New Roman" pitchFamily="18" charset="0"/>
                <a:cs typeface="Times New Roman" pitchFamily="18" charset="0"/>
              </a:rPr>
              <a:t>Some medical conditions</a:t>
            </a:r>
          </a:p>
          <a:p>
            <a:r>
              <a:rPr lang="en-US" sz="2000" i="0" dirty="0">
                <a:solidFill>
                  <a:schemeClr val="tx1"/>
                </a:solidFill>
                <a:latin typeface="Times New Roman" pitchFamily="18" charset="0"/>
                <a:cs typeface="Times New Roman" pitchFamily="18" charset="0"/>
              </a:rPr>
              <a:t>Use of certain </a:t>
            </a:r>
            <a:r>
              <a:rPr lang="en-US" sz="2000" i="0" dirty="0" smtClean="0">
                <a:solidFill>
                  <a:schemeClr val="tx1"/>
                </a:solidFill>
                <a:latin typeface="Times New Roman" pitchFamily="18" charset="0"/>
                <a:cs typeface="Times New Roman" pitchFamily="18" charset="0"/>
              </a:rPr>
              <a:t>medications</a:t>
            </a:r>
            <a:endParaRPr lang="en-US" sz="2000" i="0" dirty="0">
              <a:solidFill>
                <a:schemeClr val="tx1"/>
              </a:solidFill>
              <a:latin typeface="Times New Roman" pitchFamily="18" charset="0"/>
              <a:cs typeface="Times New Roman" pitchFamily="18" charset="0"/>
            </a:endParaRPr>
          </a:p>
          <a:p>
            <a:r>
              <a:rPr lang="en-US" sz="2000" i="0" dirty="0">
                <a:solidFill>
                  <a:schemeClr val="tx1"/>
                </a:solidFill>
                <a:latin typeface="Times New Roman" pitchFamily="18" charset="0"/>
                <a:cs typeface="Times New Roman" pitchFamily="18" charset="0"/>
              </a:rPr>
              <a:t>Poverty and crowding</a:t>
            </a:r>
          </a:p>
          <a:p>
            <a:r>
              <a:rPr lang="en-US" sz="2000" i="0" dirty="0">
                <a:solidFill>
                  <a:schemeClr val="tx1"/>
                </a:solidFill>
                <a:latin typeface="Times New Roman" pitchFamily="18" charset="0"/>
                <a:cs typeface="Times New Roman" pitchFamily="18" charset="0"/>
              </a:rPr>
              <a:t>Certain occupations</a:t>
            </a:r>
          </a:p>
          <a:p>
            <a:r>
              <a:rPr lang="en-US" sz="2000" i="0" dirty="0">
                <a:solidFill>
                  <a:schemeClr val="tx1"/>
                </a:solidFill>
                <a:latin typeface="Times New Roman" pitchFamily="18" charset="0"/>
                <a:cs typeface="Times New Roman" pitchFamily="18" charset="0"/>
              </a:rPr>
              <a:t>Pregnancy</a:t>
            </a:r>
          </a:p>
          <a:p>
            <a:pPr marL="0" lvl="0" indent="0">
              <a:buNone/>
            </a:pPr>
            <a:endParaRPr sz="2000" dirty="0">
              <a:solidFill>
                <a:schemeClr val="tx1"/>
              </a:solidFill>
              <a:latin typeface="Times New Roman" pitchFamily="18" charset="0"/>
              <a:cs typeface="Times New Roman" pitchFamily="18" charset="0"/>
            </a:endParaRPr>
          </a:p>
        </p:txBody>
      </p:sp>
      <p:sp>
        <p:nvSpPr>
          <p:cNvPr id="103" name="Google Shape;103;p16"/>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spTree>
    <p:extLst>
      <p:ext uri="{BB962C8B-B14F-4D97-AF65-F5344CB8AC3E}">
        <p14:creationId xmlns:p14="http://schemas.microsoft.com/office/powerpoint/2010/main" val="32845715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47664" y="2427734"/>
            <a:ext cx="6767100" cy="532200"/>
          </a:xfrm>
          <a:prstGeom prst="rect">
            <a:avLst/>
          </a:prstGeom>
        </p:spPr>
        <p:txBody>
          <a:bodyPr spcFirstLastPara="1" wrap="square" lIns="91425" tIns="91425" rIns="91425" bIns="91425" anchor="ctr" anchorCtr="0">
            <a:noAutofit/>
          </a:bodyPr>
          <a:lstStyle/>
          <a:p>
            <a:r>
              <a:rPr lang="en-US" sz="3200" dirty="0">
                <a:solidFill>
                  <a:schemeClr val="tx1"/>
                </a:solidFill>
                <a:latin typeface="Times New Roman" pitchFamily="18" charset="0"/>
                <a:cs typeface="Times New Roman" pitchFamily="18" charset="0"/>
              </a:rPr>
              <a:t>Discuss The </a:t>
            </a:r>
            <a:r>
              <a:rPr lang="en-US" sz="3200" dirty="0" smtClean="0">
                <a:solidFill>
                  <a:schemeClr val="tx1"/>
                </a:solidFill>
                <a:latin typeface="Times New Roman" pitchFamily="18" charset="0"/>
                <a:cs typeface="Times New Roman" pitchFamily="18" charset="0"/>
              </a:rPr>
              <a:t>Available </a:t>
            </a:r>
            <a:r>
              <a:rPr lang="en-US" sz="3200" dirty="0">
                <a:solidFill>
                  <a:schemeClr val="tx1"/>
                </a:solidFill>
                <a:latin typeface="Times New Roman" pitchFamily="18" charset="0"/>
                <a:cs typeface="Times New Roman" pitchFamily="18" charset="0"/>
              </a:rPr>
              <a:t>Solution To </a:t>
            </a:r>
            <a:r>
              <a:rPr lang="en-US" sz="3200" dirty="0" smtClean="0">
                <a:solidFill>
                  <a:schemeClr val="tx1"/>
                </a:solidFill>
                <a:latin typeface="Times New Roman" pitchFamily="18" charset="0"/>
                <a:cs typeface="Times New Roman" pitchFamily="18" charset="0"/>
              </a:rPr>
              <a:t>Covid</a:t>
            </a:r>
            <a:r>
              <a:rPr lang="en-US" sz="3200" dirty="0">
                <a:solidFill>
                  <a:schemeClr val="tx1"/>
                </a:solidFill>
                <a:latin typeface="Times New Roman" pitchFamily="18" charset="0"/>
                <a:cs typeface="Times New Roman" pitchFamily="18" charset="0"/>
              </a:rPr>
              <a:t>_</a:t>
            </a:r>
            <a:r>
              <a:rPr lang="en-US" sz="3200" dirty="0" smtClean="0">
                <a:solidFill>
                  <a:schemeClr val="tx1"/>
                </a:solidFill>
                <a:latin typeface="Times New Roman" pitchFamily="18" charset="0"/>
                <a:cs typeface="Times New Roman" pitchFamily="18" charset="0"/>
              </a:rPr>
              <a:t>19 </a:t>
            </a:r>
            <a:r>
              <a:rPr lang="en-US" sz="3200" dirty="0">
                <a:solidFill>
                  <a:schemeClr val="tx1"/>
                </a:solidFill>
                <a:latin typeface="Times New Roman" pitchFamily="18" charset="0"/>
                <a:cs typeface="Times New Roman" pitchFamily="18" charset="0"/>
              </a:rPr>
              <a:t/>
            </a:r>
            <a:br>
              <a:rPr lang="en-US" sz="3200" dirty="0">
                <a:solidFill>
                  <a:schemeClr val="tx1"/>
                </a:solidFill>
                <a:latin typeface="Times New Roman" pitchFamily="18" charset="0"/>
                <a:cs typeface="Times New Roman" pitchFamily="18" charset="0"/>
              </a:rPr>
            </a:br>
            <a:endParaRPr dirty="0">
              <a:solidFill>
                <a:schemeClr val="tx1"/>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4</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13</a:t>
            </a:fld>
            <a:endParaRPr/>
          </a:p>
        </p:txBody>
      </p:sp>
    </p:spTree>
    <p:extLst>
      <p:ext uri="{BB962C8B-B14F-4D97-AF65-F5344CB8AC3E}">
        <p14:creationId xmlns:p14="http://schemas.microsoft.com/office/powerpoint/2010/main" val="34115655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6"/>
          <p:cNvSpPr txBox="1">
            <a:spLocks noGrp="1"/>
          </p:cNvSpPr>
          <p:nvPr>
            <p:ph type="body" idx="1"/>
          </p:nvPr>
        </p:nvSpPr>
        <p:spPr>
          <a:xfrm>
            <a:off x="1259632" y="2283718"/>
            <a:ext cx="7632848" cy="819900"/>
          </a:xfrm>
          <a:prstGeom prst="rect">
            <a:avLst/>
          </a:prstGeom>
        </p:spPr>
        <p:txBody>
          <a:bodyPr spcFirstLastPara="1" wrap="square" lIns="91425" tIns="91425" rIns="91425" bIns="91425" anchor="ctr" anchorCtr="0">
            <a:noAutofit/>
          </a:bodyPr>
          <a:lstStyle/>
          <a:p>
            <a:pPr marL="0" indent="0">
              <a:buNone/>
            </a:pPr>
            <a:r>
              <a:rPr lang="en-US" sz="2400" i="0" dirty="0">
                <a:solidFill>
                  <a:schemeClr val="tx1"/>
                </a:solidFill>
                <a:latin typeface="Times New Roman" pitchFamily="18" charset="0"/>
                <a:cs typeface="Times New Roman" pitchFamily="18" charset="0"/>
              </a:rPr>
              <a:t>Globalization justifies why diseases become global at an unprecedented rate. The freedom and speed with which we travel on a global scale are one of the most efficient vehicles of contagion and foster the exponential growth of the virus worldwide</a:t>
            </a:r>
            <a:r>
              <a:rPr lang="en-US" sz="2400" i="0" dirty="0" smtClean="0">
                <a:solidFill>
                  <a:schemeClr val="tx1"/>
                </a:solidFill>
                <a:latin typeface="Times New Roman" pitchFamily="18" charset="0"/>
                <a:cs typeface="Times New Roman" pitchFamily="18" charset="0"/>
              </a:rPr>
              <a:t>.</a:t>
            </a:r>
          </a:p>
          <a:p>
            <a:pPr marL="0" indent="0">
              <a:buNone/>
            </a:pPr>
            <a:endParaRPr lang="en-US" sz="2400" i="0" dirty="0">
              <a:solidFill>
                <a:schemeClr val="tx1"/>
              </a:solidFill>
              <a:latin typeface="Times New Roman" pitchFamily="18" charset="0"/>
              <a:cs typeface="Times New Roman" pitchFamily="18" charset="0"/>
            </a:endParaRPr>
          </a:p>
          <a:p>
            <a:pPr marL="0" indent="0">
              <a:buNone/>
            </a:pPr>
            <a:r>
              <a:rPr lang="en-US" sz="2400" i="0" dirty="0" smtClean="0">
                <a:solidFill>
                  <a:schemeClr val="tx1"/>
                </a:solidFill>
                <a:latin typeface="Times New Roman" pitchFamily="18" charset="0"/>
                <a:cs typeface="Times New Roman" pitchFamily="18" charset="0"/>
              </a:rPr>
              <a:t>The Action  must be taken by </a:t>
            </a:r>
            <a:r>
              <a:rPr lang="en-US" sz="2400" i="0" dirty="0">
                <a:solidFill>
                  <a:schemeClr val="tx1"/>
                </a:solidFill>
                <a:latin typeface="Times New Roman" pitchFamily="18" charset="0"/>
                <a:cs typeface="Times New Roman" pitchFamily="18" charset="0"/>
              </a:rPr>
              <a:t>continuously call out messaging based in fear and misinformation for the racist, xenophobic,</a:t>
            </a:r>
          </a:p>
          <a:p>
            <a:pPr marL="0" lvl="0" indent="0">
              <a:buNone/>
            </a:pPr>
            <a:endParaRPr sz="2400" dirty="0">
              <a:solidFill>
                <a:schemeClr val="tx1"/>
              </a:solidFill>
              <a:latin typeface="Times New Roman" pitchFamily="18" charset="0"/>
              <a:cs typeface="Times New Roman" pitchFamily="18" charset="0"/>
            </a:endParaRPr>
          </a:p>
        </p:txBody>
      </p:sp>
      <p:sp>
        <p:nvSpPr>
          <p:cNvPr id="103" name="Google Shape;103;p16"/>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14</a:t>
            </a:fld>
            <a:endParaRPr/>
          </a:p>
        </p:txBody>
      </p:sp>
    </p:spTree>
    <p:extLst>
      <p:ext uri="{BB962C8B-B14F-4D97-AF65-F5344CB8AC3E}">
        <p14:creationId xmlns:p14="http://schemas.microsoft.com/office/powerpoint/2010/main" val="5268487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6"/>
          <p:cNvSpPr txBox="1">
            <a:spLocks noGrp="1"/>
          </p:cNvSpPr>
          <p:nvPr>
            <p:ph type="body" idx="1"/>
          </p:nvPr>
        </p:nvSpPr>
        <p:spPr>
          <a:xfrm>
            <a:off x="1115616" y="1851670"/>
            <a:ext cx="7632848" cy="819900"/>
          </a:xfrm>
          <a:prstGeom prst="rect">
            <a:avLst/>
          </a:prstGeom>
        </p:spPr>
        <p:txBody>
          <a:bodyPr spcFirstLastPara="1" wrap="square" lIns="91425" tIns="91425" rIns="91425" bIns="91425" anchor="ctr" anchorCtr="0">
            <a:noAutofit/>
          </a:bodyPr>
          <a:lstStyle/>
          <a:p>
            <a:pPr marL="0" lvl="0" indent="0">
              <a:buNone/>
            </a:pPr>
            <a:r>
              <a:rPr lang="en-US" sz="2400" i="0" dirty="0">
                <a:solidFill>
                  <a:schemeClr val="tx1"/>
                </a:solidFill>
                <a:latin typeface="Times New Roman" pitchFamily="18" charset="0"/>
                <a:cs typeface="Times New Roman" pitchFamily="18" charset="0"/>
              </a:rPr>
              <a:t>For countries not currently known to be experiencing community transmission of </a:t>
            </a:r>
            <a:r>
              <a:rPr lang="en-US" sz="2400" i="0" dirty="0" smtClean="0">
                <a:solidFill>
                  <a:schemeClr val="tx1"/>
                </a:solidFill>
                <a:latin typeface="Times New Roman" pitchFamily="18" charset="0"/>
                <a:cs typeface="Times New Roman" pitchFamily="18" charset="0"/>
              </a:rPr>
              <a:t>COVID-19.</a:t>
            </a:r>
          </a:p>
          <a:p>
            <a:pPr marL="0" lvl="0" indent="0">
              <a:buNone/>
            </a:pPr>
            <a:endParaRPr lang="en-US" sz="2400" i="0" dirty="0" smtClean="0">
              <a:solidFill>
                <a:schemeClr val="tx1"/>
              </a:solidFill>
              <a:latin typeface="Times New Roman" pitchFamily="18" charset="0"/>
              <a:cs typeface="Times New Roman" pitchFamily="18" charset="0"/>
            </a:endParaRPr>
          </a:p>
          <a:p>
            <a:pPr marL="0" lvl="0" indent="0">
              <a:buNone/>
            </a:pPr>
            <a:r>
              <a:rPr lang="en-US" sz="2400" i="0" dirty="0">
                <a:solidFill>
                  <a:schemeClr val="tx1"/>
                </a:solidFill>
                <a:latin typeface="Times New Roman" pitchFamily="18" charset="0"/>
                <a:cs typeface="Times New Roman" pitchFamily="18" charset="0"/>
              </a:rPr>
              <a:t>T</a:t>
            </a:r>
            <a:r>
              <a:rPr lang="en-US" sz="2400" i="0" dirty="0" smtClean="0">
                <a:solidFill>
                  <a:schemeClr val="tx1"/>
                </a:solidFill>
                <a:latin typeface="Times New Roman" pitchFamily="18" charset="0"/>
                <a:cs typeface="Times New Roman" pitchFamily="18" charset="0"/>
              </a:rPr>
              <a:t>he </a:t>
            </a:r>
            <a:r>
              <a:rPr lang="en-US" sz="2400" i="0" dirty="0">
                <a:solidFill>
                  <a:schemeClr val="tx1"/>
                </a:solidFill>
                <a:latin typeface="Times New Roman" pitchFamily="18" charset="0"/>
                <a:cs typeface="Times New Roman" pitchFamily="18" charset="0"/>
              </a:rPr>
              <a:t>organizers and their national or local health authorities should recognize that the risk of imported cases of COVID-19 is naturally linked to international travel. </a:t>
            </a:r>
            <a:endParaRPr lang="en-US" sz="2400" i="0" dirty="0" smtClean="0">
              <a:solidFill>
                <a:schemeClr val="tx1"/>
              </a:solidFill>
              <a:latin typeface="Times New Roman" pitchFamily="18" charset="0"/>
              <a:cs typeface="Times New Roman" pitchFamily="18" charset="0"/>
            </a:endParaRPr>
          </a:p>
          <a:p>
            <a:pPr marL="0" lvl="0" indent="0">
              <a:buNone/>
            </a:pPr>
            <a:endParaRPr sz="2400" dirty="0">
              <a:solidFill>
                <a:schemeClr val="tx1"/>
              </a:solidFill>
              <a:latin typeface="Times New Roman" pitchFamily="18" charset="0"/>
              <a:cs typeface="Times New Roman" pitchFamily="18" charset="0"/>
            </a:endParaRPr>
          </a:p>
        </p:txBody>
      </p:sp>
      <p:sp>
        <p:nvSpPr>
          <p:cNvPr id="103" name="Google Shape;103;p16"/>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15</a:t>
            </a:fld>
            <a:endParaRPr/>
          </a:p>
        </p:txBody>
      </p:sp>
    </p:spTree>
    <p:extLst>
      <p:ext uri="{BB962C8B-B14F-4D97-AF65-F5344CB8AC3E}">
        <p14:creationId xmlns:p14="http://schemas.microsoft.com/office/powerpoint/2010/main" val="7115352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23" name="Google Shape;123;p18"/>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16</a:t>
            </a:fld>
            <a:endParaRPr/>
          </a:p>
        </p:txBody>
      </p:sp>
      <p:pic>
        <p:nvPicPr>
          <p:cNvPr id="2050" name="Picture 2" descr="C:\Users\ilpo\Desktop\gfsgfsgfsgfgfgfsgsgs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195486"/>
            <a:ext cx="7488832" cy="473573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800" b="1" dirty="0" smtClean="0">
                <a:latin typeface="Times New Roman" pitchFamily="18" charset="0"/>
                <a:cs typeface="Times New Roman" pitchFamily="18" charset="0"/>
              </a:rPr>
              <a:t>Conclusion </a:t>
            </a:r>
            <a:endParaRPr sz="2800" b="1" dirty="0">
              <a:latin typeface="Times New Roman" pitchFamily="18" charset="0"/>
              <a:cs typeface="Times New Roman" pitchFamily="18" charset="0"/>
            </a:endParaRPr>
          </a:p>
        </p:txBody>
      </p:sp>
      <p:sp>
        <p:nvSpPr>
          <p:cNvPr id="344" name="Google Shape;344;p35"/>
          <p:cNvSpPr txBox="1">
            <a:spLocks noGrp="1"/>
          </p:cNvSpPr>
          <p:nvPr>
            <p:ph type="body" idx="1"/>
          </p:nvPr>
        </p:nvSpPr>
        <p:spPr>
          <a:xfrm>
            <a:off x="1165498" y="1130515"/>
            <a:ext cx="6858000" cy="3725700"/>
          </a:xfrm>
          <a:prstGeom prst="rect">
            <a:avLst/>
          </a:prstGeom>
        </p:spPr>
        <p:txBody>
          <a:bodyPr spcFirstLastPara="1" wrap="square" lIns="91425" tIns="91425" rIns="91425" bIns="91425" anchor="t" anchorCtr="0">
            <a:noAutofit/>
          </a:bodyPr>
          <a:lstStyle/>
          <a:p>
            <a:pPr marL="342900" lvl="0" indent="-342900">
              <a:buClr>
                <a:schemeClr val="dk1"/>
              </a:buClr>
              <a:buSzPts val="1100"/>
              <a:buFont typeface="Wingdings" pitchFamily="2" charset="2"/>
              <a:buChar char="Ø"/>
            </a:pPr>
            <a:r>
              <a:rPr lang="en-US" sz="2400" dirty="0">
                <a:solidFill>
                  <a:schemeClr val="tx1"/>
                </a:solidFill>
                <a:latin typeface="Times New Roman" pitchFamily="18" charset="0"/>
                <a:cs typeface="Times New Roman" pitchFamily="18" charset="0"/>
              </a:rPr>
              <a:t>The coronavirus disease continues to spread across the world following a </a:t>
            </a:r>
            <a:r>
              <a:rPr lang="en-US" sz="2400" dirty="0" smtClean="0">
                <a:solidFill>
                  <a:schemeClr val="tx1"/>
                </a:solidFill>
                <a:latin typeface="Times New Roman" pitchFamily="18" charset="0"/>
                <a:cs typeface="Times New Roman" pitchFamily="18" charset="0"/>
              </a:rPr>
              <a:t>trajectory </a:t>
            </a:r>
            <a:r>
              <a:rPr lang="en-US" sz="2400" dirty="0">
                <a:solidFill>
                  <a:schemeClr val="tx1"/>
                </a:solidFill>
                <a:latin typeface="Times New Roman" pitchFamily="18" charset="0"/>
                <a:cs typeface="Times New Roman" pitchFamily="18" charset="0"/>
              </a:rPr>
              <a:t>that is difficult to predict</a:t>
            </a:r>
            <a:r>
              <a:rPr lang="en-US" sz="2400" dirty="0" smtClean="0">
                <a:solidFill>
                  <a:schemeClr val="tx1"/>
                </a:solidFill>
                <a:latin typeface="Times New Roman" pitchFamily="18" charset="0"/>
                <a:cs typeface="Times New Roman" pitchFamily="18" charset="0"/>
              </a:rPr>
              <a:t>.</a:t>
            </a:r>
          </a:p>
          <a:p>
            <a:pPr marL="342900" indent="-342900">
              <a:buClr>
                <a:schemeClr val="dk1"/>
              </a:buClr>
              <a:buSzPts val="1100"/>
              <a:buFont typeface="Wingdings" pitchFamily="2" charset="2"/>
              <a:buChar char="Ø"/>
            </a:pPr>
            <a:r>
              <a:rPr lang="en-US" sz="2400" dirty="0">
                <a:solidFill>
                  <a:schemeClr val="tx1"/>
                </a:solidFill>
                <a:latin typeface="Times New Roman" pitchFamily="18" charset="0"/>
                <a:cs typeface="Times New Roman" pitchFamily="18" charset="0"/>
              </a:rPr>
              <a:t>The health, humanitarian and socio-economic policies adopted by countries will determine the speed and strength of the recovery.</a:t>
            </a:r>
            <a:endParaRPr sz="2400" dirty="0">
              <a:solidFill>
                <a:schemeClr val="tx1"/>
              </a:solidFill>
              <a:latin typeface="Times New Roman" pitchFamily="18" charset="0"/>
              <a:cs typeface="Times New Roman" pitchFamily="18" charset="0"/>
            </a:endParaRPr>
          </a:p>
        </p:txBody>
      </p:sp>
      <p:sp>
        <p:nvSpPr>
          <p:cNvPr id="345" name="Google Shape;345;p3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17</a:t>
            </a:fld>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800" b="1" dirty="0" smtClean="0">
                <a:latin typeface="Times New Roman" pitchFamily="18" charset="0"/>
                <a:cs typeface="Times New Roman" pitchFamily="18" charset="0"/>
              </a:rPr>
              <a:t>References </a:t>
            </a:r>
            <a:endParaRPr sz="2800" b="1" dirty="0">
              <a:latin typeface="Times New Roman" pitchFamily="18" charset="0"/>
              <a:cs typeface="Times New Roman" pitchFamily="18" charset="0"/>
            </a:endParaRPr>
          </a:p>
        </p:txBody>
      </p:sp>
      <p:sp>
        <p:nvSpPr>
          <p:cNvPr id="345" name="Google Shape;345;p3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18</a:t>
            </a:fld>
            <a:endParaRPr/>
          </a:p>
        </p:txBody>
      </p:sp>
      <p:sp>
        <p:nvSpPr>
          <p:cNvPr id="3" name="Rectangle 1"/>
          <p:cNvSpPr>
            <a:spLocks noChangeArrowheads="1"/>
          </p:cNvSpPr>
          <p:nvPr/>
        </p:nvSpPr>
        <p:spPr bwMode="auto">
          <a:xfrm>
            <a:off x="2508250" y="24463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
            </a:r>
            <a:br>
              <a:rPr kumimoji="0" lang="ar-SA" sz="1800" b="0" i="0" u="none" strike="noStrike" cap="none" normalizeH="0" baseline="0" smtClean="0">
                <a:ln>
                  <a:noFill/>
                </a:ln>
                <a:solidFill>
                  <a:schemeClr val="tx1"/>
                </a:solidFill>
                <a:effectLst/>
                <a:latin typeface="Arial" pitchFamily="34" charset="0"/>
                <a:cs typeface="Arial" pitchFamily="34" charset="0"/>
              </a:rPr>
            </a:b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مستطيل 3"/>
          <p:cNvSpPr/>
          <p:nvPr/>
        </p:nvSpPr>
        <p:spPr>
          <a:xfrm>
            <a:off x="1172827" y="1107510"/>
            <a:ext cx="7668210" cy="2677656"/>
          </a:xfrm>
          <a:prstGeom prst="rect">
            <a:avLst/>
          </a:prstGeom>
        </p:spPr>
        <p:txBody>
          <a:bodyPr wrap="square">
            <a:spAutoFit/>
          </a:bodyPr>
          <a:lstStyle/>
          <a:p>
            <a:r>
              <a:rPr lang="en-US" sz="2400" i="1" dirty="0" smtClean="0">
                <a:solidFill>
                  <a:schemeClr val="tx1"/>
                </a:solidFill>
                <a:latin typeface="Times New Roman" pitchFamily="18" charset="0"/>
                <a:cs typeface="Times New Roman" pitchFamily="18" charset="0"/>
              </a:rPr>
              <a:t>1-</a:t>
            </a:r>
            <a:r>
              <a:rPr lang="en-US" sz="2400" i="1" dirty="0"/>
              <a:t>The impact of COVID-19 on globalization - PubMed</a:t>
            </a:r>
            <a:r>
              <a:rPr lang="en-US" sz="2400" dirty="0"/>
              <a:t>. (</a:t>
            </a:r>
            <a:r>
              <a:rPr lang="en-US" sz="2400" dirty="0" err="1"/>
              <a:t>n.d.</a:t>
            </a:r>
            <a:r>
              <a:rPr lang="en-US" sz="2400" dirty="0"/>
              <a:t>). PubMed. </a:t>
            </a:r>
            <a:r>
              <a:rPr lang="en-US" sz="2400" dirty="0">
                <a:hlinkClick r:id="rId3"/>
              </a:rPr>
              <a:t>https://pubmed.ncbi.nlm.nih.gov/33072836/</a:t>
            </a:r>
            <a:endParaRPr lang="en-US" sz="2400" i="1" dirty="0" smtClean="0">
              <a:solidFill>
                <a:schemeClr val="tx1"/>
              </a:solidFill>
              <a:latin typeface="Times New Roman" pitchFamily="18" charset="0"/>
              <a:cs typeface="Times New Roman" pitchFamily="18" charset="0"/>
            </a:endParaRPr>
          </a:p>
          <a:p>
            <a:endParaRPr lang="en-US" sz="2400" i="1" dirty="0" smtClean="0">
              <a:solidFill>
                <a:schemeClr val="tx1"/>
              </a:solidFill>
              <a:latin typeface="Times New Roman" pitchFamily="18" charset="0"/>
              <a:cs typeface="Times New Roman" pitchFamily="18" charset="0"/>
            </a:endParaRPr>
          </a:p>
          <a:p>
            <a:r>
              <a:rPr lang="en-US" sz="2400" i="1" dirty="0" smtClean="0">
                <a:solidFill>
                  <a:schemeClr val="tx1"/>
                </a:solidFill>
                <a:latin typeface="Times New Roman" pitchFamily="18" charset="0"/>
                <a:cs typeface="Times New Roman" pitchFamily="18" charset="0"/>
              </a:rPr>
              <a:t>2-</a:t>
            </a:r>
            <a:r>
              <a:rPr lang="en-US" sz="2400" i="1" dirty="0"/>
              <a:t>Official list of covid-19 symptoms must be updated - PubMed</a:t>
            </a:r>
            <a:r>
              <a:rPr lang="en-US" sz="2400" dirty="0"/>
              <a:t>. (</a:t>
            </a:r>
            <a:r>
              <a:rPr lang="en-US" sz="2400" dirty="0" err="1"/>
              <a:t>n.d.</a:t>
            </a:r>
            <a:r>
              <a:rPr lang="en-US" sz="2400" dirty="0"/>
              <a:t>). PubMed. </a:t>
            </a:r>
            <a:r>
              <a:rPr lang="en-US" sz="2400" dirty="0">
                <a:hlinkClick r:id="rId4"/>
              </a:rPr>
              <a:t>https://pubmed.ncbi.nlm.nih.gov/35045966/</a:t>
            </a:r>
            <a:endParaRPr lang="ar-SA" sz="2400" i="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635266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34"/>
          <p:cNvSpPr txBox="1">
            <a:spLocks noGrp="1"/>
          </p:cNvSpPr>
          <p:nvPr>
            <p:ph type="ctrTitle" idx="4294967295"/>
          </p:nvPr>
        </p:nvSpPr>
        <p:spPr>
          <a:xfrm>
            <a:off x="1336100" y="1183688"/>
            <a:ext cx="73377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000" b="1" dirty="0" smtClean="0">
                <a:solidFill>
                  <a:schemeClr val="dk1"/>
                </a:solidFill>
                <a:latin typeface="Times New Roman" pitchFamily="18" charset="0"/>
                <a:cs typeface="Times New Roman" pitchFamily="18" charset="0"/>
              </a:rPr>
              <a:t>Thanks</a:t>
            </a:r>
            <a:endParaRPr sz="4000" b="1" dirty="0">
              <a:solidFill>
                <a:schemeClr val="dk1"/>
              </a:solidFill>
              <a:latin typeface="Times New Roman" pitchFamily="18" charset="0"/>
              <a:cs typeface="Times New Roman" pitchFamily="18" charset="0"/>
            </a:endParaRPr>
          </a:p>
        </p:txBody>
      </p:sp>
      <p:sp>
        <p:nvSpPr>
          <p:cNvPr id="338" name="Google Shape;338;p34"/>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19</a:t>
            </a:fld>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2800" dirty="0" smtClean="0">
                <a:latin typeface="Times New Roman" pitchFamily="18" charset="0"/>
                <a:cs typeface="Times New Roman" pitchFamily="18" charset="0"/>
              </a:rPr>
              <a:t>Objectives </a:t>
            </a:r>
            <a:endParaRPr sz="2800" dirty="0">
              <a:latin typeface="Times New Roman" pitchFamily="18" charset="0"/>
              <a:cs typeface="Times New Roman" pitchFamily="18" charset="0"/>
            </a:endParaRPr>
          </a:p>
        </p:txBody>
      </p:sp>
      <p:sp>
        <p:nvSpPr>
          <p:cNvPr id="344" name="Google Shape;344;p35"/>
          <p:cNvSpPr txBox="1">
            <a:spLocks noGrp="1"/>
          </p:cNvSpPr>
          <p:nvPr>
            <p:ph type="body" idx="1"/>
          </p:nvPr>
        </p:nvSpPr>
        <p:spPr>
          <a:xfrm>
            <a:off x="1165498" y="1130515"/>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US" sz="2400" dirty="0" smtClean="0">
                <a:solidFill>
                  <a:schemeClr val="tx1"/>
                </a:solidFill>
                <a:latin typeface="Times New Roman" pitchFamily="18" charset="0"/>
                <a:cs typeface="Times New Roman" pitchFamily="18" charset="0"/>
              </a:rPr>
              <a:t>Discuss How Covid</a:t>
            </a:r>
            <a:r>
              <a:rPr lang="en-US" sz="2400" dirty="0">
                <a:solidFill>
                  <a:schemeClr val="tx1"/>
                </a:solidFill>
                <a:latin typeface="Times New Roman" pitchFamily="18" charset="0"/>
                <a:cs typeface="Times New Roman" pitchFamily="18" charset="0"/>
              </a:rPr>
              <a:t>_</a:t>
            </a:r>
            <a:r>
              <a:rPr lang="en-US" sz="2400" dirty="0" smtClean="0">
                <a:solidFill>
                  <a:schemeClr val="tx1"/>
                </a:solidFill>
                <a:latin typeface="Times New Roman" pitchFamily="18" charset="0"/>
                <a:cs typeface="Times New Roman" pitchFamily="18" charset="0"/>
              </a:rPr>
              <a:t>19 has Affected The world</a:t>
            </a:r>
          </a:p>
          <a:p>
            <a:pPr marL="0" lvl="0" indent="0" algn="l" rtl="0">
              <a:spcBef>
                <a:spcPts val="600"/>
              </a:spcBef>
              <a:spcAft>
                <a:spcPts val="0"/>
              </a:spcAft>
              <a:buClr>
                <a:schemeClr val="dk1"/>
              </a:buClr>
              <a:buSzPts val="1100"/>
              <a:buFont typeface="Arial"/>
              <a:buNone/>
            </a:pPr>
            <a:r>
              <a:rPr lang="en-US" sz="2400" dirty="0" smtClean="0">
                <a:solidFill>
                  <a:schemeClr val="tx1"/>
                </a:solidFill>
                <a:latin typeface="Times New Roman" pitchFamily="18" charset="0"/>
                <a:cs typeface="Times New Roman" pitchFamily="18" charset="0"/>
              </a:rPr>
              <a:t>List The Symptoms Of Covid_19</a:t>
            </a:r>
          </a:p>
          <a:p>
            <a:pPr marL="0" lvl="0" indent="0" algn="l" rtl="0">
              <a:spcBef>
                <a:spcPts val="600"/>
              </a:spcBef>
              <a:spcAft>
                <a:spcPts val="0"/>
              </a:spcAft>
              <a:buClr>
                <a:schemeClr val="dk1"/>
              </a:buClr>
              <a:buSzPts val="1100"/>
              <a:buFont typeface="Arial"/>
              <a:buNone/>
            </a:pPr>
            <a:r>
              <a:rPr lang="en-US" sz="2400" dirty="0" smtClean="0">
                <a:solidFill>
                  <a:schemeClr val="tx1"/>
                </a:solidFill>
                <a:latin typeface="Times New Roman" pitchFamily="18" charset="0"/>
                <a:cs typeface="Times New Roman" pitchFamily="18" charset="0"/>
              </a:rPr>
              <a:t>Outline The Risk Factors Of Getting Covid_19</a:t>
            </a:r>
          </a:p>
          <a:p>
            <a:pPr marL="0" lvl="0" indent="0" algn="l" rtl="0">
              <a:spcBef>
                <a:spcPts val="600"/>
              </a:spcBef>
              <a:spcAft>
                <a:spcPts val="0"/>
              </a:spcAft>
              <a:buClr>
                <a:schemeClr val="dk1"/>
              </a:buClr>
              <a:buSzPts val="1100"/>
              <a:buFont typeface="Arial"/>
              <a:buNone/>
            </a:pPr>
            <a:r>
              <a:rPr lang="en-US" sz="2400" dirty="0" smtClean="0">
                <a:solidFill>
                  <a:schemeClr val="tx1"/>
                </a:solidFill>
                <a:latin typeface="Times New Roman" pitchFamily="18" charset="0"/>
                <a:cs typeface="Times New Roman" pitchFamily="18" charset="0"/>
              </a:rPr>
              <a:t>Discuss The Available Solution To Covid</a:t>
            </a:r>
            <a:r>
              <a:rPr lang="en-US" sz="2400" dirty="0">
                <a:solidFill>
                  <a:schemeClr val="tx1"/>
                </a:solidFill>
                <a:latin typeface="Times New Roman" pitchFamily="18" charset="0"/>
                <a:cs typeface="Times New Roman" pitchFamily="18" charset="0"/>
              </a:rPr>
              <a:t>_</a:t>
            </a:r>
            <a:r>
              <a:rPr lang="en-US" sz="2400" dirty="0" smtClean="0">
                <a:solidFill>
                  <a:schemeClr val="tx1"/>
                </a:solidFill>
                <a:latin typeface="Times New Roman" pitchFamily="18" charset="0"/>
                <a:cs typeface="Times New Roman" pitchFamily="18" charset="0"/>
              </a:rPr>
              <a:t>19 </a:t>
            </a:r>
            <a:endParaRPr sz="2400" dirty="0">
              <a:solidFill>
                <a:schemeClr val="tx1"/>
              </a:solidFill>
              <a:latin typeface="Times New Roman" pitchFamily="18" charset="0"/>
              <a:cs typeface="Times New Roman" pitchFamily="18" charset="0"/>
            </a:endParaRPr>
          </a:p>
        </p:txBody>
      </p:sp>
      <p:sp>
        <p:nvSpPr>
          <p:cNvPr id="345" name="Google Shape;345;p3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sp>
        <p:nvSpPr>
          <p:cNvPr id="5" name="شكل بيضاوي 4"/>
          <p:cNvSpPr/>
          <p:nvPr/>
        </p:nvSpPr>
        <p:spPr>
          <a:xfrm>
            <a:off x="873547" y="1350300"/>
            <a:ext cx="265049" cy="288032"/>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smtClean="0"/>
              <a:t>1</a:t>
            </a:r>
            <a:endParaRPr lang="ar-SA" sz="2400" b="1" dirty="0"/>
          </a:p>
        </p:txBody>
      </p:sp>
      <p:sp>
        <p:nvSpPr>
          <p:cNvPr id="6" name="شكل بيضاوي 5"/>
          <p:cNvSpPr/>
          <p:nvPr/>
        </p:nvSpPr>
        <p:spPr>
          <a:xfrm>
            <a:off x="873548" y="1808228"/>
            <a:ext cx="277352" cy="331474"/>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t>2</a:t>
            </a:r>
            <a:endParaRPr lang="ar-SA" sz="2400" b="1" dirty="0"/>
          </a:p>
        </p:txBody>
      </p:sp>
      <p:sp>
        <p:nvSpPr>
          <p:cNvPr id="7" name="شكل بيضاوي 6"/>
          <p:cNvSpPr/>
          <p:nvPr/>
        </p:nvSpPr>
        <p:spPr>
          <a:xfrm>
            <a:off x="864546" y="2283718"/>
            <a:ext cx="269369" cy="314634"/>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t>3</a:t>
            </a:r>
            <a:endParaRPr lang="ar-SA" sz="2400" b="1" dirty="0"/>
          </a:p>
        </p:txBody>
      </p:sp>
      <p:sp>
        <p:nvSpPr>
          <p:cNvPr id="8" name="شكل بيضاوي 7"/>
          <p:cNvSpPr/>
          <p:nvPr/>
        </p:nvSpPr>
        <p:spPr>
          <a:xfrm>
            <a:off x="867074" y="2715766"/>
            <a:ext cx="269369" cy="299944"/>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t>4</a:t>
            </a:r>
            <a:endParaRPr lang="ar-SA" sz="2400" b="1" dirty="0"/>
          </a:p>
        </p:txBody>
      </p:sp>
    </p:spTree>
    <p:extLst>
      <p:ext uri="{BB962C8B-B14F-4D97-AF65-F5344CB8AC3E}">
        <p14:creationId xmlns:p14="http://schemas.microsoft.com/office/powerpoint/2010/main" val="3468840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9"/>
          <p:cNvSpPr txBox="1">
            <a:spLocks noGrp="1"/>
          </p:cNvSpPr>
          <p:nvPr>
            <p:ph type="title"/>
          </p:nvPr>
        </p:nvSpPr>
        <p:spPr>
          <a:xfrm>
            <a:off x="1331640" y="627534"/>
            <a:ext cx="6858000" cy="345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800" b="1" dirty="0" smtClean="0">
                <a:latin typeface="Times New Roman" pitchFamily="18" charset="0"/>
                <a:cs typeface="Times New Roman" pitchFamily="18" charset="0"/>
              </a:rPr>
              <a:t>Introduction </a:t>
            </a:r>
            <a:endParaRPr sz="2000" b="1" dirty="0">
              <a:latin typeface="Times New Roman" pitchFamily="18" charset="0"/>
              <a:cs typeface="Times New Roman" pitchFamily="18" charset="0"/>
            </a:endParaRPr>
          </a:p>
        </p:txBody>
      </p:sp>
      <p:sp>
        <p:nvSpPr>
          <p:cNvPr id="270" name="Google Shape;270;p29"/>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
        <p:nvSpPr>
          <p:cNvPr id="5" name="عنصر نائب للنص 4"/>
          <p:cNvSpPr>
            <a:spLocks noGrp="1"/>
          </p:cNvSpPr>
          <p:nvPr>
            <p:ph type="body" idx="2"/>
          </p:nvPr>
        </p:nvSpPr>
        <p:spPr>
          <a:xfrm>
            <a:off x="827584" y="987574"/>
            <a:ext cx="8134065" cy="3670500"/>
          </a:xfrm>
        </p:spPr>
        <p:txBody>
          <a:bodyPr/>
          <a:lstStyle/>
          <a:p>
            <a:r>
              <a:rPr lang="en-US" sz="2400" dirty="0">
                <a:solidFill>
                  <a:schemeClr val="tx1"/>
                </a:solidFill>
                <a:latin typeface="Times New Roman" pitchFamily="18" charset="0"/>
                <a:cs typeface="Times New Roman" pitchFamily="18" charset="0"/>
              </a:rPr>
              <a:t>The disease caused by the virus named as SARS-CoV-2 started in Wuhan, China at the end of 2019</a:t>
            </a:r>
            <a:r>
              <a:rPr lang="en-US" sz="2400" dirty="0" smtClean="0">
                <a:solidFill>
                  <a:schemeClr val="tx1"/>
                </a:solidFill>
                <a:latin typeface="Times New Roman" pitchFamily="18" charset="0"/>
                <a:cs typeface="Times New Roman" pitchFamily="18" charset="0"/>
              </a:rPr>
              <a:t>.</a:t>
            </a:r>
          </a:p>
          <a:p>
            <a:endParaRPr lang="en-US" sz="2400" dirty="0">
              <a:solidFill>
                <a:schemeClr val="tx1"/>
              </a:solidFill>
              <a:latin typeface="Times New Roman" pitchFamily="18" charset="0"/>
              <a:cs typeface="Times New Roman" pitchFamily="18" charset="0"/>
            </a:endParaRPr>
          </a:p>
          <a:p>
            <a:r>
              <a:rPr lang="en-US" sz="2400" dirty="0" smtClean="0">
                <a:solidFill>
                  <a:schemeClr val="tx1"/>
                </a:solidFill>
                <a:latin typeface="Times New Roman" pitchFamily="18" charset="0"/>
                <a:cs typeface="Times New Roman" pitchFamily="18" charset="0"/>
              </a:rPr>
              <a:t> </a:t>
            </a:r>
            <a:r>
              <a:rPr lang="en-US" sz="2400" dirty="0">
                <a:solidFill>
                  <a:schemeClr val="tx1"/>
                </a:solidFill>
                <a:latin typeface="Times New Roman" pitchFamily="18" charset="0"/>
                <a:cs typeface="Times New Roman" pitchFamily="18" charset="0"/>
              </a:rPr>
              <a:t>It spread throughout the globe at an alarming pace and became the first pandemic of the twenty-first century. After seeing some signs of slowing with worldwide measures, it is evident that the disease (COVID-19) will continue to spread due to the reduction in strict measures</a:t>
            </a:r>
            <a:endParaRPr lang="ar-SA" sz="24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2073609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lvl="0"/>
            <a:r>
              <a:rPr lang="en-US" sz="3200" dirty="0">
                <a:solidFill>
                  <a:schemeClr val="tx1"/>
                </a:solidFill>
                <a:latin typeface="Times New Roman" pitchFamily="18" charset="0"/>
                <a:cs typeface="Times New Roman" pitchFamily="18" charset="0"/>
              </a:rPr>
              <a:t>Discuss How </a:t>
            </a:r>
            <a:r>
              <a:rPr lang="en-US" sz="3200" dirty="0" err="1">
                <a:solidFill>
                  <a:schemeClr val="tx1"/>
                </a:solidFill>
                <a:latin typeface="Times New Roman" pitchFamily="18" charset="0"/>
                <a:cs typeface="Times New Roman" pitchFamily="18" charset="0"/>
              </a:rPr>
              <a:t>Covid</a:t>
            </a:r>
            <a:r>
              <a:rPr lang="en-US" sz="3200" dirty="0">
                <a:solidFill>
                  <a:schemeClr val="tx1"/>
                </a:solidFill>
                <a:latin typeface="Times New Roman" pitchFamily="18" charset="0"/>
                <a:cs typeface="Times New Roman" pitchFamily="18" charset="0"/>
              </a:rPr>
              <a:t> 19 has </a:t>
            </a:r>
            <a:r>
              <a:rPr lang="en-US" sz="2800" dirty="0">
                <a:solidFill>
                  <a:schemeClr val="tx1"/>
                </a:solidFill>
                <a:latin typeface="Times New Roman" pitchFamily="18" charset="0"/>
                <a:cs typeface="Times New Roman" pitchFamily="18" charset="0"/>
              </a:rPr>
              <a:t>Affected</a:t>
            </a:r>
            <a:r>
              <a:rPr lang="en-US" sz="3200" dirty="0">
                <a:solidFill>
                  <a:schemeClr val="tx1"/>
                </a:solidFill>
                <a:latin typeface="Times New Roman" pitchFamily="18" charset="0"/>
                <a:cs typeface="Times New Roman" pitchFamily="18" charset="0"/>
              </a:rPr>
              <a:t> The world</a:t>
            </a:r>
            <a:endParaRPr dirty="0">
              <a:solidFill>
                <a:schemeClr val="tx1"/>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a:solidFill>
                  <a:srgbClr val="2E3037"/>
                </a:solidFill>
                <a:latin typeface="Quicksand"/>
                <a:ea typeface="Quicksand"/>
                <a:cs typeface="Quicksand"/>
                <a:sym typeface="Quicksand"/>
              </a:rPr>
              <a:t>1</a:t>
            </a:r>
            <a:endParaRPr sz="300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6"/>
          <p:cNvSpPr txBox="1">
            <a:spLocks noGrp="1"/>
          </p:cNvSpPr>
          <p:nvPr>
            <p:ph type="body" idx="1"/>
          </p:nvPr>
        </p:nvSpPr>
        <p:spPr>
          <a:xfrm>
            <a:off x="1115616" y="1851670"/>
            <a:ext cx="7920880" cy="819900"/>
          </a:xfrm>
          <a:prstGeom prst="rect">
            <a:avLst/>
          </a:prstGeom>
        </p:spPr>
        <p:txBody>
          <a:bodyPr spcFirstLastPara="1" wrap="square" lIns="91425" tIns="91425" rIns="91425" bIns="91425" anchor="ctr" anchorCtr="0">
            <a:noAutofit/>
          </a:bodyPr>
          <a:lstStyle/>
          <a:p>
            <a:pPr marL="0" lvl="0" indent="0">
              <a:buNone/>
            </a:pPr>
            <a:r>
              <a:rPr lang="en-US" sz="2400" i="0" dirty="0">
                <a:solidFill>
                  <a:schemeClr val="tx1"/>
                </a:solidFill>
                <a:latin typeface="Times New Roman" pitchFamily="18" charset="0"/>
                <a:cs typeface="Times New Roman" pitchFamily="18" charset="0"/>
              </a:rPr>
              <a:t>The COVID-19 pandemic has led to a dramatic loss of human life worldwide and presents an unprecedented challenge to public health, food systems and the world of work</a:t>
            </a:r>
            <a:r>
              <a:rPr lang="en-US" sz="2400" i="0" dirty="0" smtClean="0">
                <a:solidFill>
                  <a:schemeClr val="tx1"/>
                </a:solidFill>
                <a:latin typeface="Times New Roman" pitchFamily="18" charset="0"/>
                <a:cs typeface="Times New Roman" pitchFamily="18" charset="0"/>
              </a:rPr>
              <a:t>.</a:t>
            </a:r>
          </a:p>
          <a:p>
            <a:pPr marL="0" lvl="0" indent="0">
              <a:buNone/>
            </a:pPr>
            <a:endParaRPr lang="en-US" sz="2400" i="0" dirty="0" smtClean="0">
              <a:solidFill>
                <a:schemeClr val="tx1"/>
              </a:solidFill>
              <a:latin typeface="Times New Roman" pitchFamily="18" charset="0"/>
              <a:cs typeface="Times New Roman" pitchFamily="18" charset="0"/>
            </a:endParaRPr>
          </a:p>
          <a:p>
            <a:pPr marL="0" lvl="0" indent="0">
              <a:buNone/>
            </a:pPr>
            <a:r>
              <a:rPr lang="en-US" sz="2400" i="0" dirty="0">
                <a:solidFill>
                  <a:schemeClr val="tx1"/>
                </a:solidFill>
                <a:latin typeface="Times New Roman" pitchFamily="18" charset="0"/>
                <a:cs typeface="Times New Roman" pitchFamily="18" charset="0"/>
              </a:rPr>
              <a:t>The economic and social disruption caused by the pandemic is devastating: tens of millions of people are at risk of falling into extreme poverty, while the number of undernourished people, currently estimated at nearly 690 million, could increase by up to 132 million by the end of the year.</a:t>
            </a:r>
            <a:endParaRPr sz="2400" dirty="0">
              <a:solidFill>
                <a:schemeClr val="tx1"/>
              </a:solidFill>
              <a:latin typeface="Times New Roman" pitchFamily="18" charset="0"/>
              <a:cs typeface="Times New Roman" pitchFamily="18" charset="0"/>
            </a:endParaRPr>
          </a:p>
        </p:txBody>
      </p:sp>
      <p:sp>
        <p:nvSpPr>
          <p:cNvPr id="103" name="Google Shape;103;p16"/>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10" name="Google Shape;110;p17"/>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pic>
        <p:nvPicPr>
          <p:cNvPr id="1027" name="Picture 3" descr="C:\Users\ilpo\Desktop\klkj.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1077" y="1063386"/>
            <a:ext cx="6083291" cy="33123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مربع نص 3"/>
          <p:cNvSpPr txBox="1"/>
          <p:nvPr/>
        </p:nvSpPr>
        <p:spPr>
          <a:xfrm>
            <a:off x="3203848" y="195486"/>
            <a:ext cx="4680520" cy="523220"/>
          </a:xfrm>
          <a:prstGeom prst="rect">
            <a:avLst/>
          </a:prstGeom>
          <a:noFill/>
        </p:spPr>
        <p:txBody>
          <a:bodyPr wrap="square" rtlCol="1">
            <a:spAutoFit/>
          </a:bodyPr>
          <a:lstStyle/>
          <a:p>
            <a:r>
              <a:rPr lang="en-US" sz="2800" dirty="0" smtClean="0">
                <a:solidFill>
                  <a:schemeClr val="tx1"/>
                </a:solidFill>
                <a:latin typeface="Times New Roman" pitchFamily="18" charset="0"/>
                <a:cs typeface="Times New Roman" pitchFamily="18" charset="0"/>
              </a:rPr>
              <a:t>Impact Of Covid_19</a:t>
            </a:r>
            <a:endParaRPr lang="ar-SA" sz="28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47664" y="2427734"/>
            <a:ext cx="6767100" cy="532200"/>
          </a:xfrm>
          <a:prstGeom prst="rect">
            <a:avLst/>
          </a:prstGeom>
        </p:spPr>
        <p:txBody>
          <a:bodyPr spcFirstLastPara="1" wrap="square" lIns="91425" tIns="91425" rIns="91425" bIns="91425" anchor="ctr" anchorCtr="0">
            <a:noAutofit/>
          </a:bodyPr>
          <a:lstStyle/>
          <a:p>
            <a:r>
              <a:rPr lang="en-US" sz="3200" dirty="0">
                <a:solidFill>
                  <a:schemeClr val="tx1"/>
                </a:solidFill>
                <a:latin typeface="Times New Roman" pitchFamily="18" charset="0"/>
                <a:cs typeface="Times New Roman" pitchFamily="18" charset="0"/>
              </a:rPr>
              <a:t>List The Symptoms Of </a:t>
            </a:r>
            <a:r>
              <a:rPr lang="en-US" sz="3200" dirty="0" smtClean="0">
                <a:solidFill>
                  <a:schemeClr val="tx1"/>
                </a:solidFill>
                <a:latin typeface="Times New Roman" pitchFamily="18" charset="0"/>
                <a:cs typeface="Times New Roman" pitchFamily="18" charset="0"/>
              </a:rPr>
              <a:t>Covid_19</a:t>
            </a:r>
            <a:r>
              <a:rPr lang="en-US" sz="3200" dirty="0">
                <a:solidFill>
                  <a:schemeClr val="tx1"/>
                </a:solidFill>
                <a:latin typeface="Times New Roman" pitchFamily="18" charset="0"/>
                <a:cs typeface="Times New Roman" pitchFamily="18" charset="0"/>
              </a:rPr>
              <a:t/>
            </a:r>
            <a:br>
              <a:rPr lang="en-US" sz="3200" dirty="0">
                <a:solidFill>
                  <a:schemeClr val="tx1"/>
                </a:solidFill>
                <a:latin typeface="Times New Roman" pitchFamily="18" charset="0"/>
                <a:cs typeface="Times New Roman" pitchFamily="18" charset="0"/>
              </a:rPr>
            </a:br>
            <a:endParaRPr dirty="0">
              <a:solidFill>
                <a:schemeClr val="tx1"/>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2</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7</a:t>
            </a:fld>
            <a:endParaRPr/>
          </a:p>
        </p:txBody>
      </p:sp>
    </p:spTree>
    <p:extLst>
      <p:ext uri="{BB962C8B-B14F-4D97-AF65-F5344CB8AC3E}">
        <p14:creationId xmlns:p14="http://schemas.microsoft.com/office/powerpoint/2010/main" val="4994767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6"/>
          <p:cNvSpPr txBox="1">
            <a:spLocks noGrp="1"/>
          </p:cNvSpPr>
          <p:nvPr>
            <p:ph type="body" idx="1"/>
          </p:nvPr>
        </p:nvSpPr>
        <p:spPr>
          <a:xfrm>
            <a:off x="1190058" y="1995686"/>
            <a:ext cx="7920880" cy="819900"/>
          </a:xfrm>
          <a:prstGeom prst="rect">
            <a:avLst/>
          </a:prstGeom>
        </p:spPr>
        <p:txBody>
          <a:bodyPr spcFirstLastPara="1" wrap="square" lIns="91425" tIns="91425" rIns="91425" bIns="91425" anchor="ctr" anchorCtr="0">
            <a:noAutofit/>
          </a:bodyPr>
          <a:lstStyle/>
          <a:p>
            <a:pPr marL="0" lvl="0" indent="0">
              <a:buNone/>
            </a:pPr>
            <a:r>
              <a:rPr lang="en-US" sz="2400" i="0" dirty="0" smtClean="0">
                <a:solidFill>
                  <a:schemeClr val="tx1"/>
                </a:solidFill>
                <a:latin typeface="Times New Roman" pitchFamily="18" charset="0"/>
                <a:cs typeface="Times New Roman" pitchFamily="18" charset="0"/>
              </a:rPr>
              <a:t>In </a:t>
            </a:r>
            <a:r>
              <a:rPr lang="en-US" sz="2400" i="0" dirty="0">
                <a:solidFill>
                  <a:schemeClr val="tx1"/>
                </a:solidFill>
                <a:latin typeface="Times New Roman" pitchFamily="18" charset="0"/>
                <a:cs typeface="Times New Roman" pitchFamily="18" charset="0"/>
              </a:rPr>
              <a:t>general, studies on COVID symptoms indicate fatigue, cough, headache, fever, myalgia, arthralgia, and </a:t>
            </a:r>
            <a:r>
              <a:rPr lang="en-US" sz="2400" i="0" dirty="0" smtClean="0">
                <a:solidFill>
                  <a:schemeClr val="tx1"/>
                </a:solidFill>
                <a:latin typeface="Times New Roman" pitchFamily="18" charset="0"/>
                <a:cs typeface="Times New Roman" pitchFamily="18" charset="0"/>
              </a:rPr>
              <a:t>diarrhea. Recently , </a:t>
            </a:r>
            <a:r>
              <a:rPr lang="en-US" sz="2400" i="0" dirty="0">
                <a:solidFill>
                  <a:schemeClr val="tx1"/>
                </a:solidFill>
                <a:latin typeface="Times New Roman" pitchFamily="18" charset="0"/>
                <a:cs typeface="Times New Roman" pitchFamily="18" charset="0"/>
              </a:rPr>
              <a:t>the symptoms of ENT were examined in more detail, and the highest percentage of ENT was cough (43.8%), and sore throat, and anosmia (35.4%). </a:t>
            </a:r>
          </a:p>
          <a:p>
            <a:pPr marL="0" lvl="0" indent="0">
              <a:buNone/>
            </a:pPr>
            <a:endParaRPr lang="en-US" sz="2400" i="0" dirty="0" smtClean="0">
              <a:solidFill>
                <a:schemeClr val="tx1"/>
              </a:solidFill>
              <a:latin typeface="Times New Roman" pitchFamily="18" charset="0"/>
              <a:cs typeface="Times New Roman" pitchFamily="18" charset="0"/>
            </a:endParaRPr>
          </a:p>
          <a:p>
            <a:pPr marL="0" lvl="0" indent="0">
              <a:buNone/>
            </a:pPr>
            <a:r>
              <a:rPr lang="en-US" sz="2400" i="0" dirty="0">
                <a:solidFill>
                  <a:schemeClr val="tx1"/>
                </a:solidFill>
                <a:latin typeface="Times New Roman" pitchFamily="18" charset="0"/>
                <a:cs typeface="Times New Roman" pitchFamily="18" charset="0"/>
              </a:rPr>
              <a:t>Based on </a:t>
            </a:r>
            <a:r>
              <a:rPr lang="en-US" sz="2400" i="0" dirty="0" smtClean="0">
                <a:solidFill>
                  <a:schemeClr val="tx1"/>
                </a:solidFill>
                <a:latin typeface="Times New Roman" pitchFamily="18" charset="0"/>
                <a:cs typeface="Times New Roman" pitchFamily="18" charset="0"/>
              </a:rPr>
              <a:t>studies , </a:t>
            </a:r>
            <a:r>
              <a:rPr lang="en-US" sz="2400" i="0" dirty="0">
                <a:solidFill>
                  <a:schemeClr val="tx1"/>
                </a:solidFill>
                <a:latin typeface="Times New Roman" pitchFamily="18" charset="0"/>
                <a:cs typeface="Times New Roman" pitchFamily="18" charset="0"/>
              </a:rPr>
              <a:t>we can say the most significant predictive </a:t>
            </a:r>
            <a:r>
              <a:rPr lang="en-US" sz="2400" i="0" dirty="0" smtClean="0">
                <a:solidFill>
                  <a:schemeClr val="tx1"/>
                </a:solidFill>
                <a:latin typeface="Times New Roman" pitchFamily="18" charset="0"/>
                <a:cs typeface="Times New Roman" pitchFamily="18" charset="0"/>
              </a:rPr>
              <a:t> </a:t>
            </a:r>
            <a:r>
              <a:rPr lang="en-US" sz="2400" i="0" dirty="0">
                <a:solidFill>
                  <a:schemeClr val="tx1"/>
                </a:solidFill>
                <a:latin typeface="Times New Roman" pitchFamily="18" charset="0"/>
                <a:cs typeface="Times New Roman" pitchFamily="18" charset="0"/>
              </a:rPr>
              <a:t>symptoms are cough, anosmia, and sore throat.</a:t>
            </a:r>
            <a:endParaRPr sz="2400" dirty="0">
              <a:solidFill>
                <a:schemeClr val="tx1"/>
              </a:solidFill>
              <a:latin typeface="Times New Roman" pitchFamily="18" charset="0"/>
              <a:cs typeface="Times New Roman" pitchFamily="18" charset="0"/>
            </a:endParaRPr>
          </a:p>
        </p:txBody>
      </p:sp>
      <p:sp>
        <p:nvSpPr>
          <p:cNvPr id="103" name="Google Shape;103;p16"/>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spTree>
    <p:extLst>
      <p:ext uri="{BB962C8B-B14F-4D97-AF65-F5344CB8AC3E}">
        <p14:creationId xmlns:p14="http://schemas.microsoft.com/office/powerpoint/2010/main" val="30290537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6"/>
          <p:cNvSpPr txBox="1">
            <a:spLocks noGrp="1"/>
          </p:cNvSpPr>
          <p:nvPr>
            <p:ph type="body" idx="1"/>
          </p:nvPr>
        </p:nvSpPr>
        <p:spPr>
          <a:xfrm>
            <a:off x="1331640" y="1563638"/>
            <a:ext cx="7344816" cy="819900"/>
          </a:xfrm>
          <a:prstGeom prst="rect">
            <a:avLst/>
          </a:prstGeom>
        </p:spPr>
        <p:txBody>
          <a:bodyPr spcFirstLastPara="1" wrap="square" lIns="91425" tIns="91425" rIns="91425" bIns="91425" anchor="ctr" anchorCtr="0">
            <a:noAutofit/>
          </a:bodyPr>
          <a:lstStyle/>
          <a:p>
            <a:pPr marL="0" lvl="0" indent="0">
              <a:buNone/>
            </a:pPr>
            <a:r>
              <a:rPr lang="en-US" sz="2400" i="0" dirty="0">
                <a:solidFill>
                  <a:schemeClr val="tx1"/>
                </a:solidFill>
                <a:latin typeface="Times New Roman" pitchFamily="18" charset="0"/>
                <a:cs typeface="Times New Roman" pitchFamily="18" charset="0"/>
              </a:rPr>
              <a:t>In addition to the literature, the least common ENT symptoms were tinnitus in two patients, hoarseness in eight, and gingivitis in two patients. It is not known whether they are symptomatic of the disease or seen as an incidentally additive to the disease.</a:t>
            </a:r>
            <a:endParaRPr sz="2400" dirty="0">
              <a:solidFill>
                <a:schemeClr val="tx1"/>
              </a:solidFill>
              <a:latin typeface="Times New Roman" pitchFamily="18" charset="0"/>
              <a:cs typeface="Times New Roman" pitchFamily="18" charset="0"/>
            </a:endParaRPr>
          </a:p>
        </p:txBody>
      </p:sp>
      <p:sp>
        <p:nvSpPr>
          <p:cNvPr id="103" name="Google Shape;103;p16"/>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9</a:t>
            </a:fld>
            <a:endParaRPr/>
          </a:p>
        </p:txBody>
      </p:sp>
    </p:spTree>
    <p:extLst>
      <p:ext uri="{BB962C8B-B14F-4D97-AF65-F5344CB8AC3E}">
        <p14:creationId xmlns:p14="http://schemas.microsoft.com/office/powerpoint/2010/main" val="509646308"/>
      </p:ext>
    </p:extLst>
  </p:cSld>
  <p:clrMapOvr>
    <a:masterClrMapping/>
  </p:clrMapOvr>
  <p:timing>
    <p:tnLst>
      <p:par>
        <p:cTn id="1" dur="indefinite" restart="never" nodeType="tmRoot"/>
      </p:par>
    </p:tnLst>
  </p:timing>
</p:sld>
</file>

<file path=ppt/theme/theme1.xml><?xml version="1.0" encoding="utf-8"?>
<a:theme xmlns:a="http://schemas.openxmlformats.org/drawingml/2006/main" name="Eleanor template">
  <a:themeElements>
    <a:clrScheme name="Custom 347">
      <a:dk1>
        <a:srgbClr val="2E3037"/>
      </a:dk1>
      <a:lt1>
        <a:srgbClr val="FFFFFF"/>
      </a:lt1>
      <a:dk2>
        <a:srgbClr val="666666"/>
      </a:dk2>
      <a:lt2>
        <a:srgbClr val="F3F3F3"/>
      </a:lt2>
      <a:accent1>
        <a:srgbClr val="39C0BA"/>
      </a:accent1>
      <a:accent2>
        <a:srgbClr val="90E6E2"/>
      </a:accent2>
      <a:accent3>
        <a:srgbClr val="F35B69"/>
      </a:accent3>
      <a:accent4>
        <a:srgbClr val="FAB2B9"/>
      </a:accent4>
      <a:accent5>
        <a:srgbClr val="999FA9"/>
      </a:accent5>
      <a:accent6>
        <a:srgbClr val="E2E7EE"/>
      </a:accent6>
      <a:hlink>
        <a:srgbClr val="39C0B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542</TotalTime>
  <Words>611</Words>
  <Application>Microsoft Office PowerPoint</Application>
  <PresentationFormat>عرض على الشاشة (9:16)‏</PresentationFormat>
  <Paragraphs>86</Paragraphs>
  <Slides>19</Slides>
  <Notes>19</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19</vt:i4>
      </vt:variant>
    </vt:vector>
  </HeadingPairs>
  <TitlesOfParts>
    <vt:vector size="24" baseType="lpstr">
      <vt:lpstr>Quicksand</vt:lpstr>
      <vt:lpstr>Times New Roman</vt:lpstr>
      <vt:lpstr>Wingdings</vt:lpstr>
      <vt:lpstr>Arial</vt:lpstr>
      <vt:lpstr>Eleanor template</vt:lpstr>
      <vt:lpstr>عرض تقديمي في PowerPoint</vt:lpstr>
      <vt:lpstr>Objectives </vt:lpstr>
      <vt:lpstr>Introduction </vt:lpstr>
      <vt:lpstr>Discuss How Covid 19 has Affected The world</vt:lpstr>
      <vt:lpstr>عرض تقديمي في PowerPoint</vt:lpstr>
      <vt:lpstr>عرض تقديمي في PowerPoint</vt:lpstr>
      <vt:lpstr>List The Symptoms Of Covid_19 </vt:lpstr>
      <vt:lpstr>عرض تقديمي في PowerPoint</vt:lpstr>
      <vt:lpstr>عرض تقديمي في PowerPoint</vt:lpstr>
      <vt:lpstr>Outline The Risk Factors Of Getting Covid_19 </vt:lpstr>
      <vt:lpstr>عرض تقديمي في PowerPoint</vt:lpstr>
      <vt:lpstr>عرض تقديمي في PowerPoint</vt:lpstr>
      <vt:lpstr>Discuss The Available Solution To Covid_19  </vt:lpstr>
      <vt:lpstr>عرض تقديمي في PowerPoint</vt:lpstr>
      <vt:lpstr>عرض تقديمي في PowerPoint</vt:lpstr>
      <vt:lpstr>عرض تقديمي في PowerPoint</vt:lpstr>
      <vt:lpstr>Conclusion </vt:lpstr>
      <vt:lpstr>References </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Marwan Ben Jaber</dc:creator>
  <cp:lastModifiedBy>DQA</cp:lastModifiedBy>
  <cp:revision>14</cp:revision>
  <dcterms:modified xsi:type="dcterms:W3CDTF">2022-06-01T07:44:30Z</dcterms:modified>
</cp:coreProperties>
</file>