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95" r:id="rId3"/>
    <p:sldId id="290" r:id="rId4"/>
    <p:sldId id="285" r:id="rId5"/>
    <p:sldId id="289" r:id="rId6"/>
    <p:sldId id="283" r:id="rId7"/>
    <p:sldId id="294" r:id="rId8"/>
    <p:sldId id="292" r:id="rId9"/>
    <p:sldId id="291" r:id="rId10"/>
  </p:sldIdLst>
  <p:sldSz cx="9144000" cy="5143500" type="screen16x9"/>
  <p:notesSz cx="6858000" cy="9144000"/>
  <p:embeddedFontLst>
    <p:embeddedFont>
      <p:font typeface="Fira Sans" panose="020B0503050000020004" pitchFamily="34" charset="0"/>
      <p:regular r:id="rId12"/>
      <p:bold r:id="rId13"/>
      <p:italic r:id="rId14"/>
      <p:boldItalic r:id="rId15"/>
    </p:embeddedFont>
    <p:embeddedFont>
      <p:font typeface="Fira Sans Extra Condensed" panose="020F0502020204030204" pitchFamily="34" charset="0"/>
      <p:regular r:id="rId16"/>
      <p:bold r:id="rId17"/>
      <p:italic r:id="rId18"/>
      <p:boldItalic r:id="rId19"/>
    </p:embeddedFont>
    <p:embeddedFont>
      <p:font typeface="Fira Sans Extra Condensed Medium" panose="020B0603050000020004" pitchFamily="34" charset="0"/>
      <p:regular r:id="rId20"/>
      <p:bold r:id="rId21"/>
      <p:italic r:id="rId22"/>
      <p:boldItalic r:id="rId23"/>
    </p:embeddedFont>
    <p:embeddedFont>
      <p:font typeface="Fira Sans Medium" panose="020F0502020204030204" pitchFamily="34" charset="0"/>
      <p:regular r:id="rId24"/>
      <p:bold r:id="rId25"/>
      <p:italic r:id="rId26"/>
      <p:boldItalic r:id="rId27"/>
    </p:embeddedFont>
    <p:embeddedFont>
      <p:font typeface="Roboto" panose="02000000000000000000" pitchFamily="2" charset="0"/>
      <p:regular r:id="rId28"/>
      <p:bold r:id="rId29"/>
      <p:italic r:id="rId30"/>
      <p:boldItalic r:id="rId31"/>
    </p:embeddedFont>
    <p:embeddedFont>
      <p:font typeface="Source Sans Pro" panose="020B0503030403020204" pitchFamily="3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">
          <p15:clr>
            <a:srgbClr val="EA4335"/>
          </p15:clr>
        </p15:guide>
        <p15:guide id="2" pos="288">
          <p15:clr>
            <a:srgbClr val="EA4335"/>
          </p15:clr>
        </p15:guide>
        <p15:guide id="3" pos="5472">
          <p15:clr>
            <a:srgbClr val="EA4335"/>
          </p15:clr>
        </p15:guide>
        <p15:guide id="4" orient="horz" pos="2984">
          <p15:clr>
            <a:srgbClr val="EA4335"/>
          </p15:clr>
        </p15:guide>
        <p15:guide id="5" orient="horz" pos="485">
          <p15:clr>
            <a:srgbClr val="00FF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79"/>
    <p:restoredTop sz="91408"/>
  </p:normalViewPr>
  <p:slideViewPr>
    <p:cSldViewPr snapToGrid="0">
      <p:cViewPr varScale="1">
        <p:scale>
          <a:sx n="140" d="100"/>
          <a:sy n="140" d="100"/>
        </p:scale>
        <p:origin x="192" y="344"/>
      </p:cViewPr>
      <p:guideLst>
        <p:guide orient="horz" pos="288"/>
        <p:guide pos="288"/>
        <p:guide pos="5472"/>
        <p:guide orient="horz" pos="2984"/>
        <p:guide orient="horz" pos="4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9" Type="http://schemas.openxmlformats.org/officeDocument/2006/relationships/tableStyles" Target="tableStyles.xml"/><Relationship Id="rId21" Type="http://schemas.openxmlformats.org/officeDocument/2006/relationships/font" Target="fonts/font10.fntdata"/><Relationship Id="rId34" Type="http://schemas.openxmlformats.org/officeDocument/2006/relationships/font" Target="fonts/font23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font" Target="fonts/font22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font" Target="fonts/font21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font" Target="fonts/font2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font" Target="fonts/font19.fntdata"/><Relationship Id="rId35" Type="http://schemas.openxmlformats.org/officeDocument/2006/relationships/font" Target="fonts/font24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962c8e87b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962c8e87b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93d42c1dd5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93d42c1dd5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3865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8" name="Google Shape;6198;ga8aa522aa2_0_4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99" name="Google Shape;6199;ga8aa522aa2_0_4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>
                <a:solidFill>
                  <a:srgbClr val="187AAB"/>
                </a:solidFill>
                <a:latin typeface="Source Sans Pro" panose="020B0503030403020204" pitchFamily="34" charset="0"/>
              </a:rPr>
              <a:t>insulin</a:t>
            </a:r>
            <a:r>
              <a:rPr lang="en-US" dirty="0">
                <a:solidFill>
                  <a:srgbClr val="444444"/>
                </a:solidFill>
                <a:latin typeface="Source Sans Pro" panose="020B0503030403020204" pitchFamily="34" charset="0"/>
              </a:rPr>
              <a:t>-making cells in your </a:t>
            </a:r>
            <a:r>
              <a:rPr lang="en-US" dirty="0">
                <a:solidFill>
                  <a:srgbClr val="187AAB"/>
                </a:solidFill>
                <a:latin typeface="Source Sans Pro" panose="020B0503030403020204" pitchFamily="34" charset="0"/>
              </a:rPr>
              <a:t>pancreas</a:t>
            </a:r>
            <a:r>
              <a:rPr lang="en-US" dirty="0">
                <a:solidFill>
                  <a:srgbClr val="444444"/>
                </a:solidFill>
                <a:latin typeface="Source Sans Pro" panose="020B0503030403020204" pitchFamily="34" charset="0"/>
              </a:rPr>
              <a:t> These are called beta cells. insulin is a hormone that helps move sugar, or </a:t>
            </a:r>
            <a:r>
              <a:rPr lang="en-US" dirty="0" err="1">
                <a:solidFill>
                  <a:srgbClr val="444444"/>
                </a:solidFill>
                <a:latin typeface="Source Sans Pro" panose="020B0503030403020204" pitchFamily="34" charset="0"/>
              </a:rPr>
              <a:t>glucose</a:t>
            </a:r>
            <a:r>
              <a:rPr lang="en-US" dirty="0" err="1">
                <a:solidFill>
                  <a:srgbClr val="212121"/>
                </a:solidFill>
                <a:latin typeface="BlinkMacSystemFont"/>
              </a:rPr>
              <a:t>nsulin</a:t>
            </a:r>
            <a:r>
              <a:rPr lang="en-US" dirty="0">
                <a:solidFill>
                  <a:srgbClr val="212121"/>
                </a:solidFill>
                <a:latin typeface="BlinkMacSystemFont"/>
              </a:rPr>
              <a:t> deficiency caused by autoimmune destruction of the pancreatic beta cells</a:t>
            </a:r>
            <a:endParaRPr lang="en-LY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LY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9" name="Google Shape;5809;ga8aa522aa2_0_4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0" name="Google Shape;5810;ga8aa522aa2_0_4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287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9" name="Google Shape;5809;ga8aa522aa2_0_4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0" name="Google Shape;5810;ga8aa522aa2_0_4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212121"/>
                </a:solidFill>
                <a:latin typeface="BlinkMacSystemFont"/>
              </a:rPr>
              <a:t>insulin in the form of multiple daily injections or continuous subcutaneous insulin </a:t>
            </a:r>
            <a:r>
              <a:rPr lang="en-US" sz="1100" dirty="0">
                <a:solidFill>
                  <a:srgbClr val="212121"/>
                </a:solidFill>
                <a:effectLst>
                  <a:reflection stA="45000" endPos="0" dist="50800" dir="5400000" sy="-100000" algn="bl" rotWithShape="0"/>
                </a:effectLst>
                <a:latin typeface="BlinkMacSystemFont"/>
              </a:rPr>
              <a:t>infusion.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5989319" y="2655807"/>
            <a:ext cx="2397435" cy="2044615"/>
            <a:chOff x="-11275" y="1150125"/>
            <a:chExt cx="4295925" cy="3699750"/>
          </a:xfrm>
        </p:grpSpPr>
        <p:sp>
          <p:nvSpPr>
            <p:cNvPr id="55" name="Google Shape;55;p13"/>
            <p:cNvSpPr/>
            <p:nvPr/>
          </p:nvSpPr>
          <p:spPr>
            <a:xfrm>
              <a:off x="1106625" y="1150125"/>
              <a:ext cx="2984850" cy="2985600"/>
            </a:xfrm>
            <a:custGeom>
              <a:avLst/>
              <a:gdLst/>
              <a:ahLst/>
              <a:cxnLst/>
              <a:rect l="l" t="t" r="r" b="b"/>
              <a:pathLst>
                <a:path w="119394" h="119424" extrusionOk="0">
                  <a:moveTo>
                    <a:pt x="59697" y="13713"/>
                  </a:moveTo>
                  <a:cubicBezTo>
                    <a:pt x="85096" y="13713"/>
                    <a:pt x="105712" y="34298"/>
                    <a:pt x="105712" y="59728"/>
                  </a:cubicBezTo>
                  <a:cubicBezTo>
                    <a:pt x="105712" y="85127"/>
                    <a:pt x="85096" y="105743"/>
                    <a:pt x="59697" y="105743"/>
                  </a:cubicBezTo>
                  <a:cubicBezTo>
                    <a:pt x="34267" y="105743"/>
                    <a:pt x="13682" y="85127"/>
                    <a:pt x="13682" y="59728"/>
                  </a:cubicBezTo>
                  <a:cubicBezTo>
                    <a:pt x="13682" y="34298"/>
                    <a:pt x="34267" y="13713"/>
                    <a:pt x="59697" y="13713"/>
                  </a:cubicBezTo>
                  <a:close/>
                  <a:moveTo>
                    <a:pt x="59697" y="1"/>
                  </a:moveTo>
                  <a:cubicBezTo>
                    <a:pt x="26730" y="1"/>
                    <a:pt x="1" y="26761"/>
                    <a:pt x="1" y="59728"/>
                  </a:cubicBezTo>
                  <a:cubicBezTo>
                    <a:pt x="1" y="92695"/>
                    <a:pt x="26730" y="119424"/>
                    <a:pt x="59697" y="119424"/>
                  </a:cubicBezTo>
                  <a:cubicBezTo>
                    <a:pt x="92665" y="119424"/>
                    <a:pt x="119393" y="92695"/>
                    <a:pt x="119393" y="59728"/>
                  </a:cubicBezTo>
                  <a:cubicBezTo>
                    <a:pt x="119393" y="26729"/>
                    <a:pt x="92665" y="1"/>
                    <a:pt x="59697" y="1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1240450" y="1489775"/>
              <a:ext cx="2851025" cy="2629450"/>
            </a:xfrm>
            <a:custGeom>
              <a:avLst/>
              <a:gdLst/>
              <a:ahLst/>
              <a:cxnLst/>
              <a:rect l="l" t="t" r="r" b="b"/>
              <a:pathLst>
                <a:path w="114041" h="105178" extrusionOk="0">
                  <a:moveTo>
                    <a:pt x="92252" y="0"/>
                  </a:moveTo>
                  <a:cubicBezTo>
                    <a:pt x="100549" y="7316"/>
                    <a:pt x="110842" y="20617"/>
                    <a:pt x="110462" y="41328"/>
                  </a:cubicBezTo>
                  <a:cubicBezTo>
                    <a:pt x="109702" y="60678"/>
                    <a:pt x="96939" y="82973"/>
                    <a:pt x="71762" y="88737"/>
                  </a:cubicBezTo>
                  <a:cubicBezTo>
                    <a:pt x="66378" y="90922"/>
                    <a:pt x="60520" y="92157"/>
                    <a:pt x="54344" y="92157"/>
                  </a:cubicBezTo>
                  <a:cubicBezTo>
                    <a:pt x="28914" y="92157"/>
                    <a:pt x="8329" y="71541"/>
                    <a:pt x="8329" y="46142"/>
                  </a:cubicBezTo>
                  <a:cubicBezTo>
                    <a:pt x="8329" y="42975"/>
                    <a:pt x="8646" y="39903"/>
                    <a:pt x="9247" y="36926"/>
                  </a:cubicBezTo>
                  <a:lnTo>
                    <a:pt x="9247" y="36926"/>
                  </a:lnTo>
                  <a:cubicBezTo>
                    <a:pt x="0" y="61026"/>
                    <a:pt x="11433" y="84050"/>
                    <a:pt x="27109" y="95419"/>
                  </a:cubicBezTo>
                  <a:cubicBezTo>
                    <a:pt x="37737" y="102856"/>
                    <a:pt x="48280" y="105177"/>
                    <a:pt x="57303" y="105177"/>
                  </a:cubicBezTo>
                  <a:cubicBezTo>
                    <a:pt x="62880" y="105177"/>
                    <a:pt x="67876" y="104291"/>
                    <a:pt x="71952" y="103178"/>
                  </a:cubicBezTo>
                  <a:cubicBezTo>
                    <a:pt x="96337" y="95672"/>
                    <a:pt x="114040" y="72966"/>
                    <a:pt x="114040" y="46142"/>
                  </a:cubicBezTo>
                  <a:cubicBezTo>
                    <a:pt x="114040" y="27552"/>
                    <a:pt x="105553" y="10958"/>
                    <a:pt x="92252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1105850" y="1354425"/>
              <a:ext cx="2132150" cy="2781300"/>
            </a:xfrm>
            <a:custGeom>
              <a:avLst/>
              <a:gdLst/>
              <a:ahLst/>
              <a:cxnLst/>
              <a:rect l="l" t="t" r="r" b="b"/>
              <a:pathLst>
                <a:path w="85286" h="111252" extrusionOk="0">
                  <a:moveTo>
                    <a:pt x="51748" y="1"/>
                  </a:moveTo>
                  <a:cubicBezTo>
                    <a:pt x="41689" y="1"/>
                    <a:pt x="32006" y="2953"/>
                    <a:pt x="24322" y="7726"/>
                  </a:cubicBezTo>
                  <a:cubicBezTo>
                    <a:pt x="6936" y="19000"/>
                    <a:pt x="1679" y="34962"/>
                    <a:pt x="285" y="45919"/>
                  </a:cubicBezTo>
                  <a:cubicBezTo>
                    <a:pt x="95" y="47787"/>
                    <a:pt x="0" y="49656"/>
                    <a:pt x="0" y="51556"/>
                  </a:cubicBezTo>
                  <a:cubicBezTo>
                    <a:pt x="0" y="84523"/>
                    <a:pt x="26761" y="111252"/>
                    <a:pt x="59728" y="111252"/>
                  </a:cubicBezTo>
                  <a:cubicBezTo>
                    <a:pt x="65872" y="111252"/>
                    <a:pt x="71762" y="110334"/>
                    <a:pt x="77368" y="108592"/>
                  </a:cubicBezTo>
                  <a:lnTo>
                    <a:pt x="77368" y="108592"/>
                  </a:lnTo>
                  <a:cubicBezTo>
                    <a:pt x="73279" y="109705"/>
                    <a:pt x="68280" y="110591"/>
                    <a:pt x="62703" y="110591"/>
                  </a:cubicBezTo>
                  <a:cubicBezTo>
                    <a:pt x="53679" y="110591"/>
                    <a:pt x="43140" y="108270"/>
                    <a:pt x="32493" y="100833"/>
                  </a:cubicBezTo>
                  <a:cubicBezTo>
                    <a:pt x="16817" y="89464"/>
                    <a:pt x="5416" y="66440"/>
                    <a:pt x="14631" y="42340"/>
                  </a:cubicBezTo>
                  <a:cubicBezTo>
                    <a:pt x="18875" y="21344"/>
                    <a:pt x="37465" y="5541"/>
                    <a:pt x="59728" y="5541"/>
                  </a:cubicBezTo>
                  <a:cubicBezTo>
                    <a:pt x="69166" y="5541"/>
                    <a:pt x="77970" y="8391"/>
                    <a:pt x="85285" y="13268"/>
                  </a:cubicBezTo>
                  <a:cubicBezTo>
                    <a:pt x="75234" y="3859"/>
                    <a:pt x="63246" y="1"/>
                    <a:pt x="51748" y="1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2527775" y="3093800"/>
              <a:ext cx="141750" cy="133825"/>
            </a:xfrm>
            <a:custGeom>
              <a:avLst/>
              <a:gdLst/>
              <a:ahLst/>
              <a:cxnLst/>
              <a:rect l="l" t="t" r="r" b="b"/>
              <a:pathLst>
                <a:path w="5670" h="5353" extrusionOk="0">
                  <a:moveTo>
                    <a:pt x="1" y="1"/>
                  </a:moveTo>
                  <a:lnTo>
                    <a:pt x="1" y="5353"/>
                  </a:lnTo>
                  <a:lnTo>
                    <a:pt x="5670" y="5353"/>
                  </a:lnTo>
                  <a:lnTo>
                    <a:pt x="5670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2500875" y="2753375"/>
              <a:ext cx="196375" cy="407750"/>
            </a:xfrm>
            <a:custGeom>
              <a:avLst/>
              <a:gdLst/>
              <a:ahLst/>
              <a:cxnLst/>
              <a:rect l="l" t="t" r="r" b="b"/>
              <a:pathLst>
                <a:path w="7855" h="16310" extrusionOk="0">
                  <a:moveTo>
                    <a:pt x="0" y="0"/>
                  </a:moveTo>
                  <a:lnTo>
                    <a:pt x="0" y="13966"/>
                  </a:lnTo>
                  <a:cubicBezTo>
                    <a:pt x="0" y="15264"/>
                    <a:pt x="1045" y="16310"/>
                    <a:pt x="2344" y="16310"/>
                  </a:cubicBezTo>
                  <a:lnTo>
                    <a:pt x="5479" y="16310"/>
                  </a:lnTo>
                  <a:cubicBezTo>
                    <a:pt x="6777" y="16310"/>
                    <a:pt x="7854" y="15264"/>
                    <a:pt x="7854" y="13966"/>
                  </a:cubicBezTo>
                  <a:lnTo>
                    <a:pt x="7854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2591125" y="2808775"/>
              <a:ext cx="15850" cy="224100"/>
            </a:xfrm>
            <a:custGeom>
              <a:avLst/>
              <a:gdLst/>
              <a:ahLst/>
              <a:cxnLst/>
              <a:rect l="l" t="t" r="r" b="b"/>
              <a:pathLst>
                <a:path w="634" h="8964" extrusionOk="0">
                  <a:moveTo>
                    <a:pt x="317" y="1"/>
                  </a:moveTo>
                  <a:cubicBezTo>
                    <a:pt x="127" y="1"/>
                    <a:pt x="0" y="159"/>
                    <a:pt x="0" y="318"/>
                  </a:cubicBezTo>
                  <a:lnTo>
                    <a:pt x="0" y="8646"/>
                  </a:lnTo>
                  <a:cubicBezTo>
                    <a:pt x="0" y="8805"/>
                    <a:pt x="127" y="8963"/>
                    <a:pt x="317" y="8963"/>
                  </a:cubicBezTo>
                  <a:cubicBezTo>
                    <a:pt x="476" y="8963"/>
                    <a:pt x="634" y="8805"/>
                    <a:pt x="634" y="8646"/>
                  </a:cubicBezTo>
                  <a:lnTo>
                    <a:pt x="634" y="318"/>
                  </a:lnTo>
                  <a:cubicBezTo>
                    <a:pt x="634" y="159"/>
                    <a:pt x="476" y="1"/>
                    <a:pt x="317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2640200" y="2808775"/>
              <a:ext cx="15075" cy="175000"/>
            </a:xfrm>
            <a:custGeom>
              <a:avLst/>
              <a:gdLst/>
              <a:ahLst/>
              <a:cxnLst/>
              <a:rect l="l" t="t" r="r" b="b"/>
              <a:pathLst>
                <a:path w="603" h="7000" extrusionOk="0">
                  <a:moveTo>
                    <a:pt x="286" y="1"/>
                  </a:moveTo>
                  <a:cubicBezTo>
                    <a:pt x="128" y="1"/>
                    <a:pt x="1" y="159"/>
                    <a:pt x="1" y="318"/>
                  </a:cubicBezTo>
                  <a:lnTo>
                    <a:pt x="1" y="6683"/>
                  </a:lnTo>
                  <a:cubicBezTo>
                    <a:pt x="1" y="6873"/>
                    <a:pt x="128" y="7000"/>
                    <a:pt x="286" y="7000"/>
                  </a:cubicBezTo>
                  <a:cubicBezTo>
                    <a:pt x="476" y="7000"/>
                    <a:pt x="603" y="6873"/>
                    <a:pt x="603" y="6683"/>
                  </a:cubicBezTo>
                  <a:lnTo>
                    <a:pt x="603" y="318"/>
                  </a:lnTo>
                  <a:cubicBezTo>
                    <a:pt x="603" y="159"/>
                    <a:pt x="476" y="1"/>
                    <a:pt x="28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2542825" y="2808775"/>
              <a:ext cx="15075" cy="175000"/>
            </a:xfrm>
            <a:custGeom>
              <a:avLst/>
              <a:gdLst/>
              <a:ahLst/>
              <a:cxnLst/>
              <a:rect l="l" t="t" r="r" b="b"/>
              <a:pathLst>
                <a:path w="603" h="7000" extrusionOk="0">
                  <a:moveTo>
                    <a:pt x="286" y="1"/>
                  </a:moveTo>
                  <a:cubicBezTo>
                    <a:pt x="127" y="1"/>
                    <a:pt x="1" y="159"/>
                    <a:pt x="1" y="318"/>
                  </a:cubicBezTo>
                  <a:lnTo>
                    <a:pt x="1" y="6683"/>
                  </a:lnTo>
                  <a:cubicBezTo>
                    <a:pt x="1" y="6873"/>
                    <a:pt x="127" y="7000"/>
                    <a:pt x="286" y="7000"/>
                  </a:cubicBezTo>
                  <a:cubicBezTo>
                    <a:pt x="476" y="7000"/>
                    <a:pt x="602" y="6873"/>
                    <a:pt x="602" y="6683"/>
                  </a:cubicBezTo>
                  <a:lnTo>
                    <a:pt x="602" y="318"/>
                  </a:lnTo>
                  <a:cubicBezTo>
                    <a:pt x="602" y="159"/>
                    <a:pt x="476" y="1"/>
                    <a:pt x="28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2029800" y="1750250"/>
              <a:ext cx="1138525" cy="1121100"/>
            </a:xfrm>
            <a:custGeom>
              <a:avLst/>
              <a:gdLst/>
              <a:ahLst/>
              <a:cxnLst/>
              <a:rect l="l" t="t" r="r" b="b"/>
              <a:pathLst>
                <a:path w="45541" h="44844" extrusionOk="0">
                  <a:moveTo>
                    <a:pt x="13491" y="1"/>
                  </a:moveTo>
                  <a:cubicBezTo>
                    <a:pt x="9976" y="1"/>
                    <a:pt x="6619" y="1457"/>
                    <a:pt x="4117" y="4086"/>
                  </a:cubicBezTo>
                  <a:cubicBezTo>
                    <a:pt x="1394" y="6968"/>
                    <a:pt x="0" y="10990"/>
                    <a:pt x="285" y="15075"/>
                  </a:cubicBezTo>
                  <a:lnTo>
                    <a:pt x="2470" y="35691"/>
                  </a:lnTo>
                  <a:cubicBezTo>
                    <a:pt x="3009" y="40885"/>
                    <a:pt x="7189" y="44844"/>
                    <a:pt x="12161" y="44844"/>
                  </a:cubicBezTo>
                  <a:lnTo>
                    <a:pt x="33379" y="44844"/>
                  </a:lnTo>
                  <a:cubicBezTo>
                    <a:pt x="38351" y="44844"/>
                    <a:pt x="42500" y="40885"/>
                    <a:pt x="43070" y="35691"/>
                  </a:cubicBezTo>
                  <a:lnTo>
                    <a:pt x="45224" y="15075"/>
                  </a:lnTo>
                  <a:cubicBezTo>
                    <a:pt x="45540" y="10990"/>
                    <a:pt x="44147" y="6968"/>
                    <a:pt x="41392" y="4086"/>
                  </a:cubicBezTo>
                  <a:cubicBezTo>
                    <a:pt x="38921" y="1457"/>
                    <a:pt x="35533" y="1"/>
                    <a:pt x="32049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2113725" y="1832600"/>
              <a:ext cx="970675" cy="955625"/>
            </a:xfrm>
            <a:custGeom>
              <a:avLst/>
              <a:gdLst/>
              <a:ahLst/>
              <a:cxnLst/>
              <a:rect l="l" t="t" r="r" b="b"/>
              <a:pathLst>
                <a:path w="38827" h="38225" extrusionOk="0">
                  <a:moveTo>
                    <a:pt x="11496" y="0"/>
                  </a:moveTo>
                  <a:cubicBezTo>
                    <a:pt x="8519" y="0"/>
                    <a:pt x="5637" y="1267"/>
                    <a:pt x="3515" y="3484"/>
                  </a:cubicBezTo>
                  <a:cubicBezTo>
                    <a:pt x="1203" y="5954"/>
                    <a:pt x="0" y="9374"/>
                    <a:pt x="253" y="12858"/>
                  </a:cubicBezTo>
                  <a:lnTo>
                    <a:pt x="2122" y="30434"/>
                  </a:lnTo>
                  <a:cubicBezTo>
                    <a:pt x="2597" y="34868"/>
                    <a:pt x="6144" y="38224"/>
                    <a:pt x="10356" y="38224"/>
                  </a:cubicBezTo>
                  <a:lnTo>
                    <a:pt x="28439" y="38224"/>
                  </a:lnTo>
                  <a:cubicBezTo>
                    <a:pt x="32683" y="38224"/>
                    <a:pt x="36229" y="34868"/>
                    <a:pt x="36704" y="30434"/>
                  </a:cubicBezTo>
                  <a:lnTo>
                    <a:pt x="38573" y="12858"/>
                  </a:lnTo>
                  <a:cubicBezTo>
                    <a:pt x="38826" y="9374"/>
                    <a:pt x="37623" y="5954"/>
                    <a:pt x="35279" y="3484"/>
                  </a:cubicBezTo>
                  <a:cubicBezTo>
                    <a:pt x="33158" y="1267"/>
                    <a:pt x="30307" y="0"/>
                    <a:pt x="272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2243550" y="1994100"/>
              <a:ext cx="711000" cy="361050"/>
            </a:xfrm>
            <a:custGeom>
              <a:avLst/>
              <a:gdLst/>
              <a:ahLst/>
              <a:cxnLst/>
              <a:rect l="l" t="t" r="r" b="b"/>
              <a:pathLst>
                <a:path w="28440" h="14442" extrusionOk="0">
                  <a:moveTo>
                    <a:pt x="2883" y="1"/>
                  </a:moveTo>
                  <a:cubicBezTo>
                    <a:pt x="1299" y="1"/>
                    <a:pt x="1" y="1267"/>
                    <a:pt x="1" y="2882"/>
                  </a:cubicBezTo>
                  <a:lnTo>
                    <a:pt x="1" y="11560"/>
                  </a:lnTo>
                  <a:cubicBezTo>
                    <a:pt x="1" y="13175"/>
                    <a:pt x="1299" y="14442"/>
                    <a:pt x="2883" y="14442"/>
                  </a:cubicBezTo>
                  <a:lnTo>
                    <a:pt x="25526" y="14442"/>
                  </a:lnTo>
                  <a:cubicBezTo>
                    <a:pt x="27141" y="14442"/>
                    <a:pt x="28440" y="13175"/>
                    <a:pt x="28440" y="11560"/>
                  </a:cubicBezTo>
                  <a:lnTo>
                    <a:pt x="28440" y="2882"/>
                  </a:lnTo>
                  <a:cubicBezTo>
                    <a:pt x="28440" y="1267"/>
                    <a:pt x="27141" y="1"/>
                    <a:pt x="255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2718600" y="2439850"/>
              <a:ext cx="220125" cy="220125"/>
            </a:xfrm>
            <a:custGeom>
              <a:avLst/>
              <a:gdLst/>
              <a:ahLst/>
              <a:cxnLst/>
              <a:rect l="l" t="t" r="r" b="b"/>
              <a:pathLst>
                <a:path w="8805" h="8805" extrusionOk="0">
                  <a:moveTo>
                    <a:pt x="4402" y="0"/>
                  </a:moveTo>
                  <a:cubicBezTo>
                    <a:pt x="1964" y="0"/>
                    <a:pt x="0" y="1964"/>
                    <a:pt x="0" y="4402"/>
                  </a:cubicBezTo>
                  <a:cubicBezTo>
                    <a:pt x="0" y="6841"/>
                    <a:pt x="1964" y="8804"/>
                    <a:pt x="4402" y="8804"/>
                  </a:cubicBezTo>
                  <a:cubicBezTo>
                    <a:pt x="6841" y="8804"/>
                    <a:pt x="8804" y="6841"/>
                    <a:pt x="8804" y="4402"/>
                  </a:cubicBezTo>
                  <a:cubicBezTo>
                    <a:pt x="8804" y="1964"/>
                    <a:pt x="6841" y="0"/>
                    <a:pt x="4402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2527000" y="2477850"/>
              <a:ext cx="144125" cy="144125"/>
            </a:xfrm>
            <a:custGeom>
              <a:avLst/>
              <a:gdLst/>
              <a:ahLst/>
              <a:cxnLst/>
              <a:rect l="l" t="t" r="r" b="b"/>
              <a:pathLst>
                <a:path w="5765" h="5765" extrusionOk="0">
                  <a:moveTo>
                    <a:pt x="2882" y="0"/>
                  </a:moveTo>
                  <a:cubicBezTo>
                    <a:pt x="1299" y="0"/>
                    <a:pt x="0" y="1299"/>
                    <a:pt x="0" y="2882"/>
                  </a:cubicBezTo>
                  <a:cubicBezTo>
                    <a:pt x="0" y="4466"/>
                    <a:pt x="1299" y="5764"/>
                    <a:pt x="2882" y="5764"/>
                  </a:cubicBezTo>
                  <a:cubicBezTo>
                    <a:pt x="4466" y="5764"/>
                    <a:pt x="5764" y="4466"/>
                    <a:pt x="5764" y="2882"/>
                  </a:cubicBezTo>
                  <a:cubicBezTo>
                    <a:pt x="5764" y="1299"/>
                    <a:pt x="4466" y="0"/>
                    <a:pt x="2882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2783525" y="2496225"/>
              <a:ext cx="106100" cy="107450"/>
            </a:xfrm>
            <a:custGeom>
              <a:avLst/>
              <a:gdLst/>
              <a:ahLst/>
              <a:cxnLst/>
              <a:rect l="l" t="t" r="r" b="b"/>
              <a:pathLst>
                <a:path w="4244" h="4298" extrusionOk="0">
                  <a:moveTo>
                    <a:pt x="560" y="1"/>
                  </a:moveTo>
                  <a:cubicBezTo>
                    <a:pt x="262" y="1"/>
                    <a:pt x="0" y="274"/>
                    <a:pt x="0" y="627"/>
                  </a:cubicBezTo>
                  <a:lnTo>
                    <a:pt x="0" y="3699"/>
                  </a:lnTo>
                  <a:cubicBezTo>
                    <a:pt x="0" y="4047"/>
                    <a:pt x="253" y="4297"/>
                    <a:pt x="546" y="4297"/>
                  </a:cubicBezTo>
                  <a:cubicBezTo>
                    <a:pt x="627" y="4297"/>
                    <a:pt x="710" y="4278"/>
                    <a:pt x="792" y="4237"/>
                  </a:cubicBezTo>
                  <a:lnTo>
                    <a:pt x="3800" y="2717"/>
                  </a:lnTo>
                  <a:cubicBezTo>
                    <a:pt x="4244" y="2495"/>
                    <a:pt x="4244" y="1830"/>
                    <a:pt x="3800" y="1609"/>
                  </a:cubicBezTo>
                  <a:lnTo>
                    <a:pt x="792" y="57"/>
                  </a:lnTo>
                  <a:cubicBezTo>
                    <a:pt x="715" y="18"/>
                    <a:pt x="636" y="1"/>
                    <a:pt x="5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2259400" y="2439850"/>
              <a:ext cx="220125" cy="220125"/>
            </a:xfrm>
            <a:custGeom>
              <a:avLst/>
              <a:gdLst/>
              <a:ahLst/>
              <a:cxnLst/>
              <a:rect l="l" t="t" r="r" b="b"/>
              <a:pathLst>
                <a:path w="8805" h="8805" extrusionOk="0">
                  <a:moveTo>
                    <a:pt x="4402" y="0"/>
                  </a:moveTo>
                  <a:cubicBezTo>
                    <a:pt x="1964" y="0"/>
                    <a:pt x="0" y="1964"/>
                    <a:pt x="0" y="4402"/>
                  </a:cubicBezTo>
                  <a:cubicBezTo>
                    <a:pt x="0" y="6841"/>
                    <a:pt x="1964" y="8804"/>
                    <a:pt x="4402" y="8804"/>
                  </a:cubicBezTo>
                  <a:cubicBezTo>
                    <a:pt x="6841" y="8804"/>
                    <a:pt x="8804" y="6841"/>
                    <a:pt x="8804" y="4402"/>
                  </a:cubicBezTo>
                  <a:cubicBezTo>
                    <a:pt x="8804" y="1964"/>
                    <a:pt x="6841" y="0"/>
                    <a:pt x="4402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2307675" y="2496225"/>
              <a:ext cx="106925" cy="107450"/>
            </a:xfrm>
            <a:custGeom>
              <a:avLst/>
              <a:gdLst/>
              <a:ahLst/>
              <a:cxnLst/>
              <a:rect l="l" t="t" r="r" b="b"/>
              <a:pathLst>
                <a:path w="4277" h="4298" extrusionOk="0">
                  <a:moveTo>
                    <a:pt x="3688" y="1"/>
                  </a:moveTo>
                  <a:cubicBezTo>
                    <a:pt x="3610" y="1"/>
                    <a:pt x="3530" y="18"/>
                    <a:pt x="3453" y="57"/>
                  </a:cubicBezTo>
                  <a:lnTo>
                    <a:pt x="444" y="1609"/>
                  </a:lnTo>
                  <a:cubicBezTo>
                    <a:pt x="1" y="1830"/>
                    <a:pt x="1" y="2495"/>
                    <a:pt x="444" y="2717"/>
                  </a:cubicBezTo>
                  <a:lnTo>
                    <a:pt x="3453" y="4237"/>
                  </a:lnTo>
                  <a:cubicBezTo>
                    <a:pt x="3535" y="4278"/>
                    <a:pt x="3620" y="4297"/>
                    <a:pt x="3702" y="4297"/>
                  </a:cubicBezTo>
                  <a:cubicBezTo>
                    <a:pt x="4003" y="4297"/>
                    <a:pt x="4276" y="4047"/>
                    <a:pt x="4276" y="3699"/>
                  </a:cubicBezTo>
                  <a:lnTo>
                    <a:pt x="4276" y="627"/>
                  </a:lnTo>
                  <a:cubicBezTo>
                    <a:pt x="4276" y="274"/>
                    <a:pt x="3995" y="1"/>
                    <a:pt x="36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2556300" y="2518025"/>
              <a:ext cx="84725" cy="74650"/>
            </a:xfrm>
            <a:custGeom>
              <a:avLst/>
              <a:gdLst/>
              <a:ahLst/>
              <a:cxnLst/>
              <a:rect l="l" t="t" r="r" b="b"/>
              <a:pathLst>
                <a:path w="3389" h="2986" extrusionOk="0">
                  <a:moveTo>
                    <a:pt x="685" y="0"/>
                  </a:moveTo>
                  <a:cubicBezTo>
                    <a:pt x="618" y="0"/>
                    <a:pt x="554" y="24"/>
                    <a:pt x="507" y="72"/>
                  </a:cubicBezTo>
                  <a:cubicBezTo>
                    <a:pt x="190" y="388"/>
                    <a:pt x="0" y="832"/>
                    <a:pt x="0" y="1275"/>
                  </a:cubicBezTo>
                  <a:cubicBezTo>
                    <a:pt x="0" y="1719"/>
                    <a:pt x="190" y="2162"/>
                    <a:pt x="507" y="2479"/>
                  </a:cubicBezTo>
                  <a:cubicBezTo>
                    <a:pt x="823" y="2795"/>
                    <a:pt x="1235" y="2985"/>
                    <a:pt x="1710" y="2985"/>
                  </a:cubicBezTo>
                  <a:cubicBezTo>
                    <a:pt x="2154" y="2985"/>
                    <a:pt x="2597" y="2795"/>
                    <a:pt x="2914" y="2479"/>
                  </a:cubicBezTo>
                  <a:cubicBezTo>
                    <a:pt x="3230" y="2162"/>
                    <a:pt x="3389" y="1719"/>
                    <a:pt x="3389" y="1275"/>
                  </a:cubicBezTo>
                  <a:cubicBezTo>
                    <a:pt x="3389" y="832"/>
                    <a:pt x="3230" y="388"/>
                    <a:pt x="2914" y="72"/>
                  </a:cubicBezTo>
                  <a:cubicBezTo>
                    <a:pt x="2866" y="24"/>
                    <a:pt x="2795" y="0"/>
                    <a:pt x="2724" y="0"/>
                  </a:cubicBezTo>
                  <a:cubicBezTo>
                    <a:pt x="2652" y="0"/>
                    <a:pt x="2581" y="24"/>
                    <a:pt x="2534" y="72"/>
                  </a:cubicBezTo>
                  <a:cubicBezTo>
                    <a:pt x="2439" y="167"/>
                    <a:pt x="2439" y="357"/>
                    <a:pt x="2534" y="452"/>
                  </a:cubicBezTo>
                  <a:cubicBezTo>
                    <a:pt x="2755" y="673"/>
                    <a:pt x="2882" y="958"/>
                    <a:pt x="2882" y="1275"/>
                  </a:cubicBezTo>
                  <a:cubicBezTo>
                    <a:pt x="2882" y="1592"/>
                    <a:pt x="2755" y="1877"/>
                    <a:pt x="2534" y="2099"/>
                  </a:cubicBezTo>
                  <a:cubicBezTo>
                    <a:pt x="2312" y="2320"/>
                    <a:pt x="2027" y="2447"/>
                    <a:pt x="1710" y="2447"/>
                  </a:cubicBezTo>
                  <a:cubicBezTo>
                    <a:pt x="1393" y="2447"/>
                    <a:pt x="1108" y="2320"/>
                    <a:pt x="887" y="2099"/>
                  </a:cubicBezTo>
                  <a:cubicBezTo>
                    <a:pt x="665" y="1877"/>
                    <a:pt x="538" y="1592"/>
                    <a:pt x="538" y="1275"/>
                  </a:cubicBezTo>
                  <a:cubicBezTo>
                    <a:pt x="538" y="958"/>
                    <a:pt x="665" y="673"/>
                    <a:pt x="887" y="452"/>
                  </a:cubicBezTo>
                  <a:cubicBezTo>
                    <a:pt x="982" y="357"/>
                    <a:pt x="982" y="167"/>
                    <a:pt x="887" y="72"/>
                  </a:cubicBezTo>
                  <a:cubicBezTo>
                    <a:pt x="823" y="24"/>
                    <a:pt x="752" y="0"/>
                    <a:pt x="6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2592700" y="2502400"/>
              <a:ext cx="12700" cy="39600"/>
            </a:xfrm>
            <a:custGeom>
              <a:avLst/>
              <a:gdLst/>
              <a:ahLst/>
              <a:cxnLst/>
              <a:rect l="l" t="t" r="r" b="b"/>
              <a:pathLst>
                <a:path w="508" h="1584" extrusionOk="0">
                  <a:moveTo>
                    <a:pt x="254" y="0"/>
                  </a:moveTo>
                  <a:cubicBezTo>
                    <a:pt x="96" y="0"/>
                    <a:pt x="1" y="95"/>
                    <a:pt x="1" y="253"/>
                  </a:cubicBezTo>
                  <a:lnTo>
                    <a:pt x="1" y="1298"/>
                  </a:lnTo>
                  <a:cubicBezTo>
                    <a:pt x="1" y="1457"/>
                    <a:pt x="96" y="1583"/>
                    <a:pt x="254" y="1583"/>
                  </a:cubicBezTo>
                  <a:cubicBezTo>
                    <a:pt x="381" y="1583"/>
                    <a:pt x="508" y="1457"/>
                    <a:pt x="508" y="1298"/>
                  </a:cubicBezTo>
                  <a:lnTo>
                    <a:pt x="508" y="253"/>
                  </a:lnTo>
                  <a:cubicBezTo>
                    <a:pt x="508" y="127"/>
                    <a:pt x="381" y="0"/>
                    <a:pt x="2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2320350" y="2050325"/>
              <a:ext cx="72875" cy="260500"/>
            </a:xfrm>
            <a:custGeom>
              <a:avLst/>
              <a:gdLst/>
              <a:ahLst/>
              <a:cxnLst/>
              <a:rect l="l" t="t" r="r" b="b"/>
              <a:pathLst>
                <a:path w="2915" h="10420" extrusionOk="0">
                  <a:moveTo>
                    <a:pt x="1806" y="0"/>
                  </a:moveTo>
                  <a:cubicBezTo>
                    <a:pt x="1552" y="697"/>
                    <a:pt x="1267" y="1298"/>
                    <a:pt x="1" y="1298"/>
                  </a:cubicBezTo>
                  <a:lnTo>
                    <a:pt x="1" y="2470"/>
                  </a:lnTo>
                  <a:lnTo>
                    <a:pt x="1267" y="2470"/>
                  </a:lnTo>
                  <a:lnTo>
                    <a:pt x="1267" y="10419"/>
                  </a:lnTo>
                  <a:lnTo>
                    <a:pt x="2914" y="10419"/>
                  </a:lnTo>
                  <a:lnTo>
                    <a:pt x="2914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2467625" y="2050325"/>
              <a:ext cx="72850" cy="260500"/>
            </a:xfrm>
            <a:custGeom>
              <a:avLst/>
              <a:gdLst/>
              <a:ahLst/>
              <a:cxnLst/>
              <a:rect l="l" t="t" r="r" b="b"/>
              <a:pathLst>
                <a:path w="2914" h="10420" extrusionOk="0">
                  <a:moveTo>
                    <a:pt x="1805" y="0"/>
                  </a:moveTo>
                  <a:cubicBezTo>
                    <a:pt x="1552" y="697"/>
                    <a:pt x="1299" y="1298"/>
                    <a:pt x="32" y="1298"/>
                  </a:cubicBezTo>
                  <a:lnTo>
                    <a:pt x="0" y="1298"/>
                  </a:lnTo>
                  <a:lnTo>
                    <a:pt x="0" y="2470"/>
                  </a:lnTo>
                  <a:lnTo>
                    <a:pt x="1267" y="2470"/>
                  </a:lnTo>
                  <a:lnTo>
                    <a:pt x="1267" y="10419"/>
                  </a:lnTo>
                  <a:lnTo>
                    <a:pt x="2914" y="10419"/>
                  </a:lnTo>
                  <a:lnTo>
                    <a:pt x="2914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2587175" y="2047150"/>
              <a:ext cx="124325" cy="266050"/>
            </a:xfrm>
            <a:custGeom>
              <a:avLst/>
              <a:gdLst/>
              <a:ahLst/>
              <a:cxnLst/>
              <a:rect l="l" t="t" r="r" b="b"/>
              <a:pathLst>
                <a:path w="4973" h="10642" extrusionOk="0">
                  <a:moveTo>
                    <a:pt x="2470" y="1489"/>
                  </a:moveTo>
                  <a:cubicBezTo>
                    <a:pt x="2977" y="1489"/>
                    <a:pt x="3325" y="1774"/>
                    <a:pt x="3325" y="2502"/>
                  </a:cubicBezTo>
                  <a:lnTo>
                    <a:pt x="3325" y="8139"/>
                  </a:lnTo>
                  <a:cubicBezTo>
                    <a:pt x="3325" y="8899"/>
                    <a:pt x="2977" y="9153"/>
                    <a:pt x="2470" y="9153"/>
                  </a:cubicBezTo>
                  <a:cubicBezTo>
                    <a:pt x="1964" y="9153"/>
                    <a:pt x="1615" y="8868"/>
                    <a:pt x="1615" y="8139"/>
                  </a:cubicBezTo>
                  <a:lnTo>
                    <a:pt x="1615" y="2502"/>
                  </a:lnTo>
                  <a:cubicBezTo>
                    <a:pt x="1615" y="1774"/>
                    <a:pt x="1932" y="1489"/>
                    <a:pt x="2470" y="1489"/>
                  </a:cubicBezTo>
                  <a:close/>
                  <a:moveTo>
                    <a:pt x="2470" y="0"/>
                  </a:moveTo>
                  <a:cubicBezTo>
                    <a:pt x="855" y="0"/>
                    <a:pt x="0" y="950"/>
                    <a:pt x="0" y="2629"/>
                  </a:cubicBezTo>
                  <a:lnTo>
                    <a:pt x="0" y="8044"/>
                  </a:lnTo>
                  <a:cubicBezTo>
                    <a:pt x="0" y="9691"/>
                    <a:pt x="855" y="10641"/>
                    <a:pt x="2470" y="10641"/>
                  </a:cubicBezTo>
                  <a:cubicBezTo>
                    <a:pt x="4085" y="10641"/>
                    <a:pt x="4972" y="9691"/>
                    <a:pt x="4972" y="8044"/>
                  </a:cubicBezTo>
                  <a:lnTo>
                    <a:pt x="4972" y="2629"/>
                  </a:lnTo>
                  <a:cubicBezTo>
                    <a:pt x="4972" y="950"/>
                    <a:pt x="4085" y="0"/>
                    <a:pt x="247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2767675" y="2046350"/>
              <a:ext cx="67325" cy="102175"/>
            </a:xfrm>
            <a:custGeom>
              <a:avLst/>
              <a:gdLst/>
              <a:ahLst/>
              <a:cxnLst/>
              <a:rect l="l" t="t" r="r" b="b"/>
              <a:pathLst>
                <a:path w="2693" h="4087" extrusionOk="0">
                  <a:moveTo>
                    <a:pt x="1" y="1"/>
                  </a:moveTo>
                  <a:lnTo>
                    <a:pt x="1" y="4086"/>
                  </a:lnTo>
                  <a:lnTo>
                    <a:pt x="571" y="4086"/>
                  </a:lnTo>
                  <a:lnTo>
                    <a:pt x="571" y="1172"/>
                  </a:lnTo>
                  <a:lnTo>
                    <a:pt x="1046" y="4086"/>
                  </a:lnTo>
                  <a:lnTo>
                    <a:pt x="1647" y="4086"/>
                  </a:lnTo>
                  <a:lnTo>
                    <a:pt x="2059" y="1141"/>
                  </a:lnTo>
                  <a:lnTo>
                    <a:pt x="2091" y="1141"/>
                  </a:lnTo>
                  <a:lnTo>
                    <a:pt x="2091" y="4086"/>
                  </a:lnTo>
                  <a:lnTo>
                    <a:pt x="2693" y="4086"/>
                  </a:lnTo>
                  <a:lnTo>
                    <a:pt x="2693" y="1"/>
                  </a:lnTo>
                  <a:lnTo>
                    <a:pt x="1806" y="1"/>
                  </a:lnTo>
                  <a:lnTo>
                    <a:pt x="1362" y="2883"/>
                  </a:lnTo>
                  <a:lnTo>
                    <a:pt x="887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2845275" y="2044775"/>
              <a:ext cx="47525" cy="104525"/>
            </a:xfrm>
            <a:custGeom>
              <a:avLst/>
              <a:gdLst/>
              <a:ahLst/>
              <a:cxnLst/>
              <a:rect l="l" t="t" r="r" b="b"/>
              <a:pathLst>
                <a:path w="1901" h="4181" extrusionOk="0">
                  <a:moveTo>
                    <a:pt x="950" y="0"/>
                  </a:moveTo>
                  <a:cubicBezTo>
                    <a:pt x="317" y="0"/>
                    <a:pt x="0" y="380"/>
                    <a:pt x="0" y="1045"/>
                  </a:cubicBezTo>
                  <a:lnTo>
                    <a:pt x="0" y="3167"/>
                  </a:lnTo>
                  <a:cubicBezTo>
                    <a:pt x="0" y="3801"/>
                    <a:pt x="317" y="4181"/>
                    <a:pt x="950" y="4181"/>
                  </a:cubicBezTo>
                  <a:cubicBezTo>
                    <a:pt x="1584" y="4181"/>
                    <a:pt x="1900" y="3801"/>
                    <a:pt x="1900" y="3167"/>
                  </a:cubicBezTo>
                  <a:lnTo>
                    <a:pt x="1900" y="1869"/>
                  </a:lnTo>
                  <a:lnTo>
                    <a:pt x="1014" y="1869"/>
                  </a:lnTo>
                  <a:lnTo>
                    <a:pt x="1014" y="2439"/>
                  </a:lnTo>
                  <a:lnTo>
                    <a:pt x="1299" y="2439"/>
                  </a:lnTo>
                  <a:lnTo>
                    <a:pt x="1299" y="3199"/>
                  </a:lnTo>
                  <a:cubicBezTo>
                    <a:pt x="1299" y="3484"/>
                    <a:pt x="1172" y="3579"/>
                    <a:pt x="982" y="3579"/>
                  </a:cubicBezTo>
                  <a:cubicBezTo>
                    <a:pt x="760" y="3579"/>
                    <a:pt x="634" y="3484"/>
                    <a:pt x="634" y="3199"/>
                  </a:cubicBezTo>
                  <a:lnTo>
                    <a:pt x="634" y="982"/>
                  </a:lnTo>
                  <a:cubicBezTo>
                    <a:pt x="634" y="697"/>
                    <a:pt x="760" y="602"/>
                    <a:pt x="982" y="602"/>
                  </a:cubicBezTo>
                  <a:cubicBezTo>
                    <a:pt x="1172" y="602"/>
                    <a:pt x="1299" y="697"/>
                    <a:pt x="1299" y="982"/>
                  </a:cubicBezTo>
                  <a:lnTo>
                    <a:pt x="1299" y="1425"/>
                  </a:lnTo>
                  <a:lnTo>
                    <a:pt x="1900" y="1425"/>
                  </a:lnTo>
                  <a:lnTo>
                    <a:pt x="1900" y="1045"/>
                  </a:lnTo>
                  <a:cubicBezTo>
                    <a:pt x="1900" y="380"/>
                    <a:pt x="1584" y="0"/>
                    <a:pt x="95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2776400" y="2198375"/>
              <a:ext cx="53850" cy="111650"/>
            </a:xfrm>
            <a:custGeom>
              <a:avLst/>
              <a:gdLst/>
              <a:ahLst/>
              <a:cxnLst/>
              <a:rect l="l" t="t" r="r" b="b"/>
              <a:pathLst>
                <a:path w="2154" h="4466" extrusionOk="0">
                  <a:moveTo>
                    <a:pt x="1077" y="634"/>
                  </a:moveTo>
                  <a:cubicBezTo>
                    <a:pt x="1298" y="634"/>
                    <a:pt x="1457" y="760"/>
                    <a:pt x="1457" y="1077"/>
                  </a:cubicBezTo>
                  <a:lnTo>
                    <a:pt x="1457" y="3389"/>
                  </a:lnTo>
                  <a:cubicBezTo>
                    <a:pt x="1457" y="3737"/>
                    <a:pt x="1298" y="3832"/>
                    <a:pt x="1077" y="3832"/>
                  </a:cubicBezTo>
                  <a:lnTo>
                    <a:pt x="697" y="3832"/>
                  </a:lnTo>
                  <a:lnTo>
                    <a:pt x="697" y="634"/>
                  </a:lnTo>
                  <a:close/>
                  <a:moveTo>
                    <a:pt x="0" y="0"/>
                  </a:moveTo>
                  <a:lnTo>
                    <a:pt x="0" y="4465"/>
                  </a:lnTo>
                  <a:lnTo>
                    <a:pt x="1108" y="4465"/>
                  </a:lnTo>
                  <a:cubicBezTo>
                    <a:pt x="1805" y="4465"/>
                    <a:pt x="2154" y="4085"/>
                    <a:pt x="2154" y="3357"/>
                  </a:cubicBezTo>
                  <a:lnTo>
                    <a:pt x="2154" y="1109"/>
                  </a:lnTo>
                  <a:cubicBezTo>
                    <a:pt x="2154" y="380"/>
                    <a:pt x="1805" y="0"/>
                    <a:pt x="110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2841300" y="2198375"/>
              <a:ext cx="46750" cy="111650"/>
            </a:xfrm>
            <a:custGeom>
              <a:avLst/>
              <a:gdLst/>
              <a:ahLst/>
              <a:cxnLst/>
              <a:rect l="l" t="t" r="r" b="b"/>
              <a:pathLst>
                <a:path w="1870" h="4466" extrusionOk="0">
                  <a:moveTo>
                    <a:pt x="1" y="0"/>
                  </a:moveTo>
                  <a:lnTo>
                    <a:pt x="1" y="4465"/>
                  </a:lnTo>
                  <a:lnTo>
                    <a:pt x="1869" y="4465"/>
                  </a:lnTo>
                  <a:lnTo>
                    <a:pt x="1869" y="3832"/>
                  </a:lnTo>
                  <a:lnTo>
                    <a:pt x="698" y="3832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2762125" y="2170650"/>
              <a:ext cx="139375" cy="7150"/>
            </a:xfrm>
            <a:custGeom>
              <a:avLst/>
              <a:gdLst/>
              <a:ahLst/>
              <a:cxnLst/>
              <a:rect l="l" t="t" r="r" b="b"/>
              <a:pathLst>
                <a:path w="5575" h="286" extrusionOk="0">
                  <a:moveTo>
                    <a:pt x="1" y="1"/>
                  </a:moveTo>
                  <a:lnTo>
                    <a:pt x="1" y="286"/>
                  </a:lnTo>
                  <a:lnTo>
                    <a:pt x="5575" y="286"/>
                  </a:lnTo>
                  <a:lnTo>
                    <a:pt x="5575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1014000" y="3297100"/>
              <a:ext cx="831350" cy="894850"/>
            </a:xfrm>
            <a:custGeom>
              <a:avLst/>
              <a:gdLst/>
              <a:ahLst/>
              <a:cxnLst/>
              <a:rect l="l" t="t" r="r" b="b"/>
              <a:pathLst>
                <a:path w="33254" h="35794" extrusionOk="0">
                  <a:moveTo>
                    <a:pt x="11806" y="0"/>
                  </a:moveTo>
                  <a:cubicBezTo>
                    <a:pt x="8617" y="0"/>
                    <a:pt x="5216" y="3316"/>
                    <a:pt x="3706" y="5011"/>
                  </a:cubicBezTo>
                  <a:cubicBezTo>
                    <a:pt x="3168" y="5613"/>
                    <a:pt x="2693" y="6246"/>
                    <a:pt x="2344" y="6975"/>
                  </a:cubicBezTo>
                  <a:cubicBezTo>
                    <a:pt x="1" y="11567"/>
                    <a:pt x="1362" y="14354"/>
                    <a:pt x="3896" y="15969"/>
                  </a:cubicBezTo>
                  <a:cubicBezTo>
                    <a:pt x="4269" y="16214"/>
                    <a:pt x="4659" y="16323"/>
                    <a:pt x="5062" y="16323"/>
                  </a:cubicBezTo>
                  <a:cubicBezTo>
                    <a:pt x="7565" y="16323"/>
                    <a:pt x="10561" y="12135"/>
                    <a:pt x="13017" y="10743"/>
                  </a:cubicBezTo>
                  <a:cubicBezTo>
                    <a:pt x="13777" y="12453"/>
                    <a:pt x="15550" y="17109"/>
                    <a:pt x="19034" y="18122"/>
                  </a:cubicBezTo>
                  <a:cubicBezTo>
                    <a:pt x="10705" y="27274"/>
                    <a:pt x="8013" y="35793"/>
                    <a:pt x="8013" y="35793"/>
                  </a:cubicBezTo>
                  <a:cubicBezTo>
                    <a:pt x="8013" y="35793"/>
                    <a:pt x="20712" y="34590"/>
                    <a:pt x="24861" y="30916"/>
                  </a:cubicBezTo>
                  <a:cubicBezTo>
                    <a:pt x="29010" y="27274"/>
                    <a:pt x="33253" y="16950"/>
                    <a:pt x="30688" y="12675"/>
                  </a:cubicBezTo>
                  <a:cubicBezTo>
                    <a:pt x="28091" y="8400"/>
                    <a:pt x="16342" y="261"/>
                    <a:pt x="12067" y="8"/>
                  </a:cubicBezTo>
                  <a:cubicBezTo>
                    <a:pt x="11980" y="3"/>
                    <a:pt x="11893" y="0"/>
                    <a:pt x="11806" y="0"/>
                  </a:cubicBezTo>
                  <a:close/>
                </a:path>
              </a:pathLst>
            </a:custGeom>
            <a:solidFill>
              <a:srgbClr val="F4A9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1142275" y="3147400"/>
              <a:ext cx="872500" cy="939250"/>
            </a:xfrm>
            <a:custGeom>
              <a:avLst/>
              <a:gdLst/>
              <a:ahLst/>
              <a:cxnLst/>
              <a:rect l="l" t="t" r="r" b="b"/>
              <a:pathLst>
                <a:path w="34900" h="37570" extrusionOk="0">
                  <a:moveTo>
                    <a:pt x="12366" y="0"/>
                  </a:moveTo>
                  <a:cubicBezTo>
                    <a:pt x="9030" y="0"/>
                    <a:pt x="5463" y="3483"/>
                    <a:pt x="3895" y="5236"/>
                  </a:cubicBezTo>
                  <a:cubicBezTo>
                    <a:pt x="3325" y="5869"/>
                    <a:pt x="2850" y="6566"/>
                    <a:pt x="2470" y="7294"/>
                  </a:cubicBezTo>
                  <a:cubicBezTo>
                    <a:pt x="0" y="12108"/>
                    <a:pt x="1425" y="15053"/>
                    <a:pt x="4085" y="16763"/>
                  </a:cubicBezTo>
                  <a:cubicBezTo>
                    <a:pt x="4477" y="17015"/>
                    <a:pt x="4884" y="17126"/>
                    <a:pt x="5305" y="17126"/>
                  </a:cubicBezTo>
                  <a:cubicBezTo>
                    <a:pt x="7948" y="17126"/>
                    <a:pt x="11085" y="12728"/>
                    <a:pt x="13681" y="11253"/>
                  </a:cubicBezTo>
                  <a:cubicBezTo>
                    <a:pt x="14441" y="13089"/>
                    <a:pt x="16310" y="17966"/>
                    <a:pt x="19983" y="19011"/>
                  </a:cubicBezTo>
                  <a:cubicBezTo>
                    <a:pt x="11243" y="28607"/>
                    <a:pt x="8424" y="37569"/>
                    <a:pt x="8424" y="37569"/>
                  </a:cubicBezTo>
                  <a:cubicBezTo>
                    <a:pt x="8424" y="37569"/>
                    <a:pt x="21725" y="36271"/>
                    <a:pt x="26095" y="32439"/>
                  </a:cubicBezTo>
                  <a:cubicBezTo>
                    <a:pt x="30466" y="28607"/>
                    <a:pt x="34899" y="17776"/>
                    <a:pt x="32208" y="13279"/>
                  </a:cubicBezTo>
                  <a:cubicBezTo>
                    <a:pt x="29484" y="8782"/>
                    <a:pt x="17165" y="295"/>
                    <a:pt x="12668" y="10"/>
                  </a:cubicBezTo>
                  <a:cubicBezTo>
                    <a:pt x="12567" y="4"/>
                    <a:pt x="12467" y="0"/>
                    <a:pt x="12366" y="0"/>
                  </a:cubicBezTo>
                  <a:close/>
                </a:path>
              </a:pathLst>
            </a:custGeom>
            <a:solidFill>
              <a:srgbClr val="FAB6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1403525" y="3389125"/>
              <a:ext cx="350775" cy="618800"/>
            </a:xfrm>
            <a:custGeom>
              <a:avLst/>
              <a:gdLst/>
              <a:ahLst/>
              <a:cxnLst/>
              <a:rect l="l" t="t" r="r" b="b"/>
              <a:pathLst>
                <a:path w="14031" h="24752" extrusionOk="0">
                  <a:moveTo>
                    <a:pt x="7031" y="0"/>
                  </a:moveTo>
                  <a:cubicBezTo>
                    <a:pt x="7031" y="0"/>
                    <a:pt x="4783" y="1045"/>
                    <a:pt x="3294" y="1774"/>
                  </a:cubicBezTo>
                  <a:cubicBezTo>
                    <a:pt x="4118" y="3705"/>
                    <a:pt x="5986" y="8329"/>
                    <a:pt x="9533" y="9342"/>
                  </a:cubicBezTo>
                  <a:cubicBezTo>
                    <a:pt x="4751" y="14600"/>
                    <a:pt x="1743" y="19667"/>
                    <a:pt x="1" y="23150"/>
                  </a:cubicBezTo>
                  <a:cubicBezTo>
                    <a:pt x="2028" y="23530"/>
                    <a:pt x="5036" y="23847"/>
                    <a:pt x="6651" y="24385"/>
                  </a:cubicBezTo>
                  <a:cubicBezTo>
                    <a:pt x="7475" y="24660"/>
                    <a:pt x="8354" y="24751"/>
                    <a:pt x="9161" y="24751"/>
                  </a:cubicBezTo>
                  <a:cubicBezTo>
                    <a:pt x="10775" y="24751"/>
                    <a:pt x="12098" y="24385"/>
                    <a:pt x="12098" y="24385"/>
                  </a:cubicBezTo>
                  <a:cubicBezTo>
                    <a:pt x="12098" y="24385"/>
                    <a:pt x="12700" y="20490"/>
                    <a:pt x="11497" y="19287"/>
                  </a:cubicBezTo>
                  <a:cubicBezTo>
                    <a:pt x="10325" y="18051"/>
                    <a:pt x="10705" y="11908"/>
                    <a:pt x="14030" y="8202"/>
                  </a:cubicBezTo>
                  <a:cubicBezTo>
                    <a:pt x="7696" y="7759"/>
                    <a:pt x="7158" y="824"/>
                    <a:pt x="7031" y="0"/>
                  </a:cubicBezTo>
                  <a:close/>
                </a:path>
              </a:pathLst>
            </a:custGeom>
            <a:solidFill>
              <a:srgbClr val="FAB6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1455000" y="3449300"/>
              <a:ext cx="25" cy="0"/>
            </a:xfrm>
            <a:custGeom>
              <a:avLst/>
              <a:gdLst/>
              <a:ahLst/>
              <a:cxnLst/>
              <a:rect l="l" t="t" r="r" b="b"/>
              <a:pathLst>
                <a:path w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AB6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1320400" y="3076950"/>
              <a:ext cx="893100" cy="938450"/>
            </a:xfrm>
            <a:custGeom>
              <a:avLst/>
              <a:gdLst/>
              <a:ahLst/>
              <a:cxnLst/>
              <a:rect l="l" t="t" r="r" b="b"/>
              <a:pathLst>
                <a:path w="35724" h="37538" extrusionOk="0">
                  <a:moveTo>
                    <a:pt x="13169" y="1"/>
                  </a:moveTo>
                  <a:cubicBezTo>
                    <a:pt x="8746" y="1"/>
                    <a:pt x="3864" y="6217"/>
                    <a:pt x="3864" y="6217"/>
                  </a:cubicBezTo>
                  <a:cubicBezTo>
                    <a:pt x="1" y="10049"/>
                    <a:pt x="2091" y="13469"/>
                    <a:pt x="4941" y="15306"/>
                  </a:cubicBezTo>
                  <a:cubicBezTo>
                    <a:pt x="5434" y="15624"/>
                    <a:pt x="5952" y="15760"/>
                    <a:pt x="6487" y="15760"/>
                  </a:cubicBezTo>
                  <a:cubicBezTo>
                    <a:pt x="9043" y="15760"/>
                    <a:pt x="11986" y="12640"/>
                    <a:pt x="14473" y="11252"/>
                  </a:cubicBezTo>
                  <a:cubicBezTo>
                    <a:pt x="15233" y="13057"/>
                    <a:pt x="17102" y="17934"/>
                    <a:pt x="20776" y="19011"/>
                  </a:cubicBezTo>
                  <a:cubicBezTo>
                    <a:pt x="12035" y="28575"/>
                    <a:pt x="9216" y="37537"/>
                    <a:pt x="9216" y="37537"/>
                  </a:cubicBezTo>
                  <a:cubicBezTo>
                    <a:pt x="9216" y="37537"/>
                    <a:pt x="22517" y="36271"/>
                    <a:pt x="26888" y="32439"/>
                  </a:cubicBezTo>
                  <a:cubicBezTo>
                    <a:pt x="31258" y="28607"/>
                    <a:pt x="35723" y="17776"/>
                    <a:pt x="33000" y="13279"/>
                  </a:cubicBezTo>
                  <a:cubicBezTo>
                    <a:pt x="30308" y="8782"/>
                    <a:pt x="17957" y="263"/>
                    <a:pt x="13460" y="10"/>
                  </a:cubicBezTo>
                  <a:cubicBezTo>
                    <a:pt x="13363" y="3"/>
                    <a:pt x="13267" y="1"/>
                    <a:pt x="13169" y="1"/>
                  </a:cubicBezTo>
                  <a:close/>
                </a:path>
              </a:pathLst>
            </a:custGeom>
            <a:solidFill>
              <a:srgbClr val="FFBF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1372650" y="3133400"/>
              <a:ext cx="719700" cy="882000"/>
            </a:xfrm>
            <a:custGeom>
              <a:avLst/>
              <a:gdLst/>
              <a:ahLst/>
              <a:cxnLst/>
              <a:rect l="l" t="t" r="r" b="b"/>
              <a:pathLst>
                <a:path w="28788" h="35280" extrusionOk="0">
                  <a:moveTo>
                    <a:pt x="5765" y="0"/>
                  </a:moveTo>
                  <a:cubicBezTo>
                    <a:pt x="3484" y="1774"/>
                    <a:pt x="1774" y="3959"/>
                    <a:pt x="1774" y="3959"/>
                  </a:cubicBezTo>
                  <a:cubicBezTo>
                    <a:pt x="888" y="4845"/>
                    <a:pt x="317" y="5701"/>
                    <a:pt x="1" y="6492"/>
                  </a:cubicBezTo>
                  <a:cubicBezTo>
                    <a:pt x="634" y="7917"/>
                    <a:pt x="1743" y="10324"/>
                    <a:pt x="2946" y="13111"/>
                  </a:cubicBezTo>
                  <a:cubicBezTo>
                    <a:pt x="3417" y="13394"/>
                    <a:pt x="3910" y="13516"/>
                    <a:pt x="4416" y="13516"/>
                  </a:cubicBezTo>
                  <a:cubicBezTo>
                    <a:pt x="6973" y="13516"/>
                    <a:pt x="9899" y="10395"/>
                    <a:pt x="12383" y="8994"/>
                  </a:cubicBezTo>
                  <a:cubicBezTo>
                    <a:pt x="13143" y="10799"/>
                    <a:pt x="15012" y="15708"/>
                    <a:pt x="18686" y="16753"/>
                  </a:cubicBezTo>
                  <a:cubicBezTo>
                    <a:pt x="9945" y="26349"/>
                    <a:pt x="7126" y="35279"/>
                    <a:pt x="7126" y="35279"/>
                  </a:cubicBezTo>
                  <a:cubicBezTo>
                    <a:pt x="7126" y="35279"/>
                    <a:pt x="20427" y="34013"/>
                    <a:pt x="24798" y="30181"/>
                  </a:cubicBezTo>
                  <a:cubicBezTo>
                    <a:pt x="26223" y="28945"/>
                    <a:pt x="27616" y="26982"/>
                    <a:pt x="28788" y="24734"/>
                  </a:cubicBezTo>
                  <a:cubicBezTo>
                    <a:pt x="27616" y="24734"/>
                    <a:pt x="25874" y="24860"/>
                    <a:pt x="23436" y="25209"/>
                  </a:cubicBezTo>
                  <a:cubicBezTo>
                    <a:pt x="22716" y="25315"/>
                    <a:pt x="22049" y="25365"/>
                    <a:pt x="21440" y="25365"/>
                  </a:cubicBezTo>
                  <a:cubicBezTo>
                    <a:pt x="17330" y="25365"/>
                    <a:pt x="15814" y="23077"/>
                    <a:pt x="18020" y="20237"/>
                  </a:cubicBezTo>
                  <a:cubicBezTo>
                    <a:pt x="20554" y="16943"/>
                    <a:pt x="24323" y="15455"/>
                    <a:pt x="23214" y="15455"/>
                  </a:cubicBezTo>
                  <a:cubicBezTo>
                    <a:pt x="22106" y="15455"/>
                    <a:pt x="16975" y="14124"/>
                    <a:pt x="15709" y="12636"/>
                  </a:cubicBezTo>
                  <a:cubicBezTo>
                    <a:pt x="14410" y="11116"/>
                    <a:pt x="13555" y="7284"/>
                    <a:pt x="12510" y="3769"/>
                  </a:cubicBezTo>
                  <a:cubicBezTo>
                    <a:pt x="11983" y="4786"/>
                    <a:pt x="11657" y="5780"/>
                    <a:pt x="11293" y="5780"/>
                  </a:cubicBezTo>
                  <a:cubicBezTo>
                    <a:pt x="11045" y="5780"/>
                    <a:pt x="10779" y="5318"/>
                    <a:pt x="10420" y="4085"/>
                  </a:cubicBezTo>
                  <a:cubicBezTo>
                    <a:pt x="9755" y="1837"/>
                    <a:pt x="7285" y="602"/>
                    <a:pt x="5765" y="0"/>
                  </a:cubicBezTo>
                  <a:close/>
                </a:path>
              </a:pathLst>
            </a:custGeom>
            <a:solidFill>
              <a:srgbClr val="FFBF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-11275" y="3173075"/>
              <a:ext cx="2943200" cy="1676800"/>
            </a:xfrm>
            <a:custGeom>
              <a:avLst/>
              <a:gdLst/>
              <a:ahLst/>
              <a:cxnLst/>
              <a:rect l="l" t="t" r="r" b="b"/>
              <a:pathLst>
                <a:path w="117728" h="67072" extrusionOk="0">
                  <a:moveTo>
                    <a:pt x="59848" y="0"/>
                  </a:moveTo>
                  <a:cubicBezTo>
                    <a:pt x="56768" y="0"/>
                    <a:pt x="52443" y="2176"/>
                    <a:pt x="47282" y="8801"/>
                  </a:cubicBezTo>
                  <a:cubicBezTo>
                    <a:pt x="44115" y="13899"/>
                    <a:pt x="42152" y="16053"/>
                    <a:pt x="35913" y="17541"/>
                  </a:cubicBezTo>
                  <a:cubicBezTo>
                    <a:pt x="28661" y="19251"/>
                    <a:pt x="24829" y="18650"/>
                    <a:pt x="18780" y="32077"/>
                  </a:cubicBezTo>
                  <a:cubicBezTo>
                    <a:pt x="16405" y="37398"/>
                    <a:pt x="0" y="46075"/>
                    <a:pt x="0" y="46075"/>
                  </a:cubicBezTo>
                  <a:lnTo>
                    <a:pt x="9849" y="67071"/>
                  </a:lnTo>
                  <a:cubicBezTo>
                    <a:pt x="9849" y="67071"/>
                    <a:pt x="48581" y="49717"/>
                    <a:pt x="58176" y="48133"/>
                  </a:cubicBezTo>
                  <a:cubicBezTo>
                    <a:pt x="67772" y="46518"/>
                    <a:pt x="71921" y="45980"/>
                    <a:pt x="89244" y="37683"/>
                  </a:cubicBezTo>
                  <a:cubicBezTo>
                    <a:pt x="104793" y="30209"/>
                    <a:pt x="110209" y="26978"/>
                    <a:pt x="114389" y="25237"/>
                  </a:cubicBezTo>
                  <a:cubicBezTo>
                    <a:pt x="117727" y="23861"/>
                    <a:pt x="114709" y="19121"/>
                    <a:pt x="107775" y="19121"/>
                  </a:cubicBezTo>
                  <a:cubicBezTo>
                    <a:pt x="106092" y="19121"/>
                    <a:pt x="104179" y="19400"/>
                    <a:pt x="102070" y="20075"/>
                  </a:cubicBezTo>
                  <a:cubicBezTo>
                    <a:pt x="88294" y="24508"/>
                    <a:pt x="82752" y="26472"/>
                    <a:pt x="68532" y="29290"/>
                  </a:cubicBezTo>
                  <a:cubicBezTo>
                    <a:pt x="66732" y="29650"/>
                    <a:pt x="64885" y="29898"/>
                    <a:pt x="63035" y="29898"/>
                  </a:cubicBezTo>
                  <a:cubicBezTo>
                    <a:pt x="62280" y="29898"/>
                    <a:pt x="61525" y="29857"/>
                    <a:pt x="60773" y="29765"/>
                  </a:cubicBezTo>
                  <a:cubicBezTo>
                    <a:pt x="52571" y="28752"/>
                    <a:pt x="50702" y="24002"/>
                    <a:pt x="55991" y="19156"/>
                  </a:cubicBezTo>
                  <a:cubicBezTo>
                    <a:pt x="61407" y="14216"/>
                    <a:pt x="65239" y="8547"/>
                    <a:pt x="64954" y="4335"/>
                  </a:cubicBezTo>
                  <a:cubicBezTo>
                    <a:pt x="64810" y="2232"/>
                    <a:pt x="62967" y="0"/>
                    <a:pt x="59848" y="0"/>
                  </a:cubicBezTo>
                  <a:close/>
                </a:path>
              </a:pathLst>
            </a:custGeom>
            <a:solidFill>
              <a:srgbClr val="FFCA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1321975" y="3172925"/>
              <a:ext cx="292175" cy="297700"/>
            </a:xfrm>
            <a:custGeom>
              <a:avLst/>
              <a:gdLst/>
              <a:ahLst/>
              <a:cxnLst/>
              <a:rect l="l" t="t" r="r" b="b"/>
              <a:pathLst>
                <a:path w="11687" h="11908" extrusionOk="0">
                  <a:moveTo>
                    <a:pt x="6506" y="0"/>
                  </a:moveTo>
                  <a:cubicBezTo>
                    <a:pt x="6287" y="0"/>
                    <a:pt x="6060" y="11"/>
                    <a:pt x="5828" y="34"/>
                  </a:cubicBezTo>
                  <a:cubicBezTo>
                    <a:pt x="4023" y="889"/>
                    <a:pt x="2123" y="2441"/>
                    <a:pt x="539" y="4880"/>
                  </a:cubicBezTo>
                  <a:cubicBezTo>
                    <a:pt x="1" y="5735"/>
                    <a:pt x="64" y="6875"/>
                    <a:pt x="698" y="7666"/>
                  </a:cubicBezTo>
                  <a:cubicBezTo>
                    <a:pt x="1743" y="8997"/>
                    <a:pt x="3516" y="10928"/>
                    <a:pt x="5575" y="11752"/>
                  </a:cubicBezTo>
                  <a:cubicBezTo>
                    <a:pt x="5842" y="11857"/>
                    <a:pt x="6124" y="11907"/>
                    <a:pt x="6405" y="11907"/>
                  </a:cubicBezTo>
                  <a:cubicBezTo>
                    <a:pt x="7057" y="11907"/>
                    <a:pt x="7707" y="11637"/>
                    <a:pt x="8172" y="11150"/>
                  </a:cubicBezTo>
                  <a:cubicBezTo>
                    <a:pt x="9122" y="10168"/>
                    <a:pt x="10357" y="8712"/>
                    <a:pt x="11307" y="7096"/>
                  </a:cubicBezTo>
                  <a:cubicBezTo>
                    <a:pt x="11592" y="6146"/>
                    <a:pt x="11687" y="5228"/>
                    <a:pt x="11624" y="4341"/>
                  </a:cubicBezTo>
                  <a:cubicBezTo>
                    <a:pt x="11505" y="2240"/>
                    <a:pt x="9644" y="0"/>
                    <a:pt x="6506" y="0"/>
                  </a:cubicBezTo>
                  <a:close/>
                </a:path>
              </a:pathLst>
            </a:custGeom>
            <a:solidFill>
              <a:srgbClr val="FFEA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644175" y="3699475"/>
              <a:ext cx="252575" cy="201900"/>
            </a:xfrm>
            <a:custGeom>
              <a:avLst/>
              <a:gdLst/>
              <a:ahLst/>
              <a:cxnLst/>
              <a:rect l="l" t="t" r="r" b="b"/>
              <a:pathLst>
                <a:path w="10103" h="8076" extrusionOk="0">
                  <a:moveTo>
                    <a:pt x="8044" y="0"/>
                  </a:moveTo>
                  <a:cubicBezTo>
                    <a:pt x="5542" y="729"/>
                    <a:pt x="2629" y="1679"/>
                    <a:pt x="1425" y="2439"/>
                  </a:cubicBezTo>
                  <a:cubicBezTo>
                    <a:pt x="0" y="3294"/>
                    <a:pt x="64" y="6334"/>
                    <a:pt x="222" y="8076"/>
                  </a:cubicBezTo>
                  <a:cubicBezTo>
                    <a:pt x="3832" y="6207"/>
                    <a:pt x="6144" y="5036"/>
                    <a:pt x="8171" y="4181"/>
                  </a:cubicBezTo>
                  <a:cubicBezTo>
                    <a:pt x="10103" y="3389"/>
                    <a:pt x="9913" y="1489"/>
                    <a:pt x="8044" y="0"/>
                  </a:cubicBezTo>
                  <a:close/>
                </a:path>
              </a:pathLst>
            </a:custGeom>
            <a:solidFill>
              <a:srgbClr val="FFEA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517500" y="3321425"/>
              <a:ext cx="205875" cy="290200"/>
            </a:xfrm>
            <a:custGeom>
              <a:avLst/>
              <a:gdLst/>
              <a:ahLst/>
              <a:cxnLst/>
              <a:rect l="l" t="t" r="r" b="b"/>
              <a:pathLst>
                <a:path w="8235" h="11608" extrusionOk="0">
                  <a:moveTo>
                    <a:pt x="4113" y="0"/>
                  </a:moveTo>
                  <a:cubicBezTo>
                    <a:pt x="4070" y="0"/>
                    <a:pt x="4022" y="16"/>
                    <a:pt x="3991" y="48"/>
                  </a:cubicBezTo>
                  <a:lnTo>
                    <a:pt x="982" y="4830"/>
                  </a:lnTo>
                  <a:lnTo>
                    <a:pt x="950" y="4830"/>
                  </a:lnTo>
                  <a:cubicBezTo>
                    <a:pt x="349" y="5558"/>
                    <a:pt x="0" y="6477"/>
                    <a:pt x="0" y="7490"/>
                  </a:cubicBezTo>
                  <a:cubicBezTo>
                    <a:pt x="0" y="9517"/>
                    <a:pt x="1457" y="11195"/>
                    <a:pt x="3389" y="11544"/>
                  </a:cubicBezTo>
                  <a:cubicBezTo>
                    <a:pt x="3421" y="11544"/>
                    <a:pt x="3452" y="11544"/>
                    <a:pt x="3484" y="11575"/>
                  </a:cubicBezTo>
                  <a:lnTo>
                    <a:pt x="3674" y="11575"/>
                  </a:lnTo>
                  <a:cubicBezTo>
                    <a:pt x="3706" y="11607"/>
                    <a:pt x="3706" y="11607"/>
                    <a:pt x="3737" y="11607"/>
                  </a:cubicBezTo>
                  <a:lnTo>
                    <a:pt x="4307" y="11607"/>
                  </a:lnTo>
                  <a:cubicBezTo>
                    <a:pt x="4339" y="11607"/>
                    <a:pt x="4402" y="11607"/>
                    <a:pt x="4434" y="11575"/>
                  </a:cubicBezTo>
                  <a:lnTo>
                    <a:pt x="4719" y="11575"/>
                  </a:lnTo>
                  <a:cubicBezTo>
                    <a:pt x="6714" y="11259"/>
                    <a:pt x="8234" y="9549"/>
                    <a:pt x="8234" y="7490"/>
                  </a:cubicBezTo>
                  <a:cubicBezTo>
                    <a:pt x="8234" y="6508"/>
                    <a:pt x="7886" y="5590"/>
                    <a:pt x="7284" y="4862"/>
                  </a:cubicBezTo>
                  <a:lnTo>
                    <a:pt x="4212" y="48"/>
                  </a:lnTo>
                  <a:cubicBezTo>
                    <a:pt x="4196" y="16"/>
                    <a:pt x="4157" y="0"/>
                    <a:pt x="4113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522250" y="3449300"/>
              <a:ext cx="201125" cy="162325"/>
            </a:xfrm>
            <a:custGeom>
              <a:avLst/>
              <a:gdLst/>
              <a:ahLst/>
              <a:cxnLst/>
              <a:rect l="l" t="t" r="r" b="b"/>
              <a:pathLst>
                <a:path w="8045" h="6493" extrusionOk="0">
                  <a:moveTo>
                    <a:pt x="7284" y="0"/>
                  </a:moveTo>
                  <a:cubicBezTo>
                    <a:pt x="6821" y="1597"/>
                    <a:pt x="5582" y="4074"/>
                    <a:pt x="2460" y="4074"/>
                  </a:cubicBezTo>
                  <a:cubicBezTo>
                    <a:pt x="1744" y="4074"/>
                    <a:pt x="928" y="3943"/>
                    <a:pt x="0" y="3642"/>
                  </a:cubicBezTo>
                  <a:lnTo>
                    <a:pt x="0" y="3642"/>
                  </a:lnTo>
                  <a:cubicBezTo>
                    <a:pt x="475" y="5067"/>
                    <a:pt x="1679" y="6175"/>
                    <a:pt x="3199" y="6429"/>
                  </a:cubicBezTo>
                  <a:cubicBezTo>
                    <a:pt x="3231" y="6429"/>
                    <a:pt x="3262" y="6429"/>
                    <a:pt x="3294" y="6460"/>
                  </a:cubicBezTo>
                  <a:lnTo>
                    <a:pt x="3547" y="6460"/>
                  </a:lnTo>
                  <a:cubicBezTo>
                    <a:pt x="3579" y="6492"/>
                    <a:pt x="3611" y="6492"/>
                    <a:pt x="3642" y="6492"/>
                  </a:cubicBezTo>
                  <a:lnTo>
                    <a:pt x="4117" y="6492"/>
                  </a:lnTo>
                  <a:cubicBezTo>
                    <a:pt x="4149" y="6492"/>
                    <a:pt x="4212" y="6460"/>
                    <a:pt x="4244" y="6460"/>
                  </a:cubicBezTo>
                  <a:lnTo>
                    <a:pt x="4307" y="6460"/>
                  </a:lnTo>
                  <a:lnTo>
                    <a:pt x="4529" y="6429"/>
                  </a:lnTo>
                  <a:cubicBezTo>
                    <a:pt x="6524" y="6144"/>
                    <a:pt x="8044" y="4434"/>
                    <a:pt x="8044" y="2375"/>
                  </a:cubicBezTo>
                  <a:cubicBezTo>
                    <a:pt x="8044" y="1488"/>
                    <a:pt x="7759" y="665"/>
                    <a:pt x="7284" y="0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2547700" y="3374075"/>
              <a:ext cx="56900" cy="115475"/>
            </a:xfrm>
            <a:custGeom>
              <a:avLst/>
              <a:gdLst/>
              <a:ahLst/>
              <a:cxnLst/>
              <a:rect l="l" t="t" r="r" b="b"/>
              <a:pathLst>
                <a:path w="2276" h="4619" extrusionOk="0">
                  <a:moveTo>
                    <a:pt x="2276" y="0"/>
                  </a:moveTo>
                  <a:cubicBezTo>
                    <a:pt x="2272" y="4"/>
                    <a:pt x="2268" y="9"/>
                    <a:pt x="2265" y="14"/>
                  </a:cubicBezTo>
                  <a:lnTo>
                    <a:pt x="2265" y="14"/>
                  </a:lnTo>
                  <a:cubicBezTo>
                    <a:pt x="2272" y="5"/>
                    <a:pt x="2276" y="0"/>
                    <a:pt x="2276" y="0"/>
                  </a:cubicBezTo>
                  <a:close/>
                  <a:moveTo>
                    <a:pt x="2265" y="14"/>
                  </a:moveTo>
                  <a:cubicBezTo>
                    <a:pt x="2103" y="219"/>
                    <a:pt x="149" y="2708"/>
                    <a:pt x="27" y="3801"/>
                  </a:cubicBezTo>
                  <a:cubicBezTo>
                    <a:pt x="0" y="4292"/>
                    <a:pt x="255" y="4618"/>
                    <a:pt x="690" y="4618"/>
                  </a:cubicBezTo>
                  <a:cubicBezTo>
                    <a:pt x="760" y="4618"/>
                    <a:pt x="835" y="4610"/>
                    <a:pt x="914" y="4592"/>
                  </a:cubicBezTo>
                  <a:cubicBezTo>
                    <a:pt x="2022" y="4339"/>
                    <a:pt x="2149" y="3072"/>
                    <a:pt x="2213" y="2154"/>
                  </a:cubicBezTo>
                  <a:cubicBezTo>
                    <a:pt x="2244" y="1647"/>
                    <a:pt x="2276" y="1172"/>
                    <a:pt x="2276" y="697"/>
                  </a:cubicBezTo>
                  <a:cubicBezTo>
                    <a:pt x="2276" y="576"/>
                    <a:pt x="2188" y="134"/>
                    <a:pt x="2265" y="14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1092375" y="3594175"/>
              <a:ext cx="661925" cy="381350"/>
            </a:xfrm>
            <a:custGeom>
              <a:avLst/>
              <a:gdLst/>
              <a:ahLst/>
              <a:cxnLst/>
              <a:rect l="l" t="t" r="r" b="b"/>
              <a:pathLst>
                <a:path w="26477" h="15254" extrusionOk="0">
                  <a:moveTo>
                    <a:pt x="26476" y="12003"/>
                  </a:moveTo>
                  <a:cubicBezTo>
                    <a:pt x="26469" y="12003"/>
                    <a:pt x="26464" y="12004"/>
                    <a:pt x="26460" y="12007"/>
                  </a:cubicBezTo>
                  <a:lnTo>
                    <a:pt x="26460" y="12007"/>
                  </a:lnTo>
                  <a:cubicBezTo>
                    <a:pt x="26465" y="12005"/>
                    <a:pt x="26471" y="12004"/>
                    <a:pt x="26476" y="12003"/>
                  </a:cubicBezTo>
                  <a:close/>
                  <a:moveTo>
                    <a:pt x="14220" y="0"/>
                  </a:moveTo>
                  <a:cubicBezTo>
                    <a:pt x="14189" y="32"/>
                    <a:pt x="7855" y="5226"/>
                    <a:pt x="5575" y="8139"/>
                  </a:cubicBezTo>
                  <a:cubicBezTo>
                    <a:pt x="3295" y="11053"/>
                    <a:pt x="1" y="13396"/>
                    <a:pt x="3200" y="14853"/>
                  </a:cubicBezTo>
                  <a:cubicBezTo>
                    <a:pt x="3822" y="15133"/>
                    <a:pt x="4912" y="15253"/>
                    <a:pt x="6298" y="15253"/>
                  </a:cubicBezTo>
                  <a:cubicBezTo>
                    <a:pt x="11956" y="15253"/>
                    <a:pt x="22546" y="13256"/>
                    <a:pt x="26413" y="12035"/>
                  </a:cubicBezTo>
                  <a:cubicBezTo>
                    <a:pt x="26438" y="12035"/>
                    <a:pt x="26443" y="12015"/>
                    <a:pt x="26460" y="12007"/>
                  </a:cubicBezTo>
                  <a:lnTo>
                    <a:pt x="26460" y="12007"/>
                  </a:lnTo>
                  <a:cubicBezTo>
                    <a:pt x="25768" y="12164"/>
                    <a:pt x="25077" y="12321"/>
                    <a:pt x="24386" y="12446"/>
                  </a:cubicBezTo>
                  <a:cubicBezTo>
                    <a:pt x="22564" y="12806"/>
                    <a:pt x="20726" y="13054"/>
                    <a:pt x="18883" y="13054"/>
                  </a:cubicBezTo>
                  <a:cubicBezTo>
                    <a:pt x="18132" y="13054"/>
                    <a:pt x="17379" y="13013"/>
                    <a:pt x="16627" y="12921"/>
                  </a:cubicBezTo>
                  <a:cubicBezTo>
                    <a:pt x="8425" y="11908"/>
                    <a:pt x="6556" y="7158"/>
                    <a:pt x="11845" y="2312"/>
                  </a:cubicBezTo>
                  <a:cubicBezTo>
                    <a:pt x="12669" y="1552"/>
                    <a:pt x="13460" y="792"/>
                    <a:pt x="14220" y="0"/>
                  </a:cubicBezTo>
                  <a:close/>
                </a:path>
              </a:pathLst>
            </a:custGeom>
            <a:solidFill>
              <a:srgbClr val="FFCA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-11275" y="4100075"/>
              <a:ext cx="2262775" cy="749800"/>
            </a:xfrm>
            <a:custGeom>
              <a:avLst/>
              <a:gdLst/>
              <a:ahLst/>
              <a:cxnLst/>
              <a:rect l="l" t="t" r="r" b="b"/>
              <a:pathLst>
                <a:path w="90511" h="29992" extrusionOk="0">
                  <a:moveTo>
                    <a:pt x="90510" y="1"/>
                  </a:moveTo>
                  <a:lnTo>
                    <a:pt x="90510" y="1"/>
                  </a:lnTo>
                  <a:cubicBezTo>
                    <a:pt x="85792" y="1489"/>
                    <a:pt x="77146" y="4181"/>
                    <a:pt x="71066" y="5765"/>
                  </a:cubicBezTo>
                  <a:cubicBezTo>
                    <a:pt x="62293" y="8045"/>
                    <a:pt x="47536" y="6905"/>
                    <a:pt x="38225" y="10990"/>
                  </a:cubicBezTo>
                  <a:cubicBezTo>
                    <a:pt x="31217" y="14075"/>
                    <a:pt x="21589" y="17631"/>
                    <a:pt x="14677" y="17631"/>
                  </a:cubicBezTo>
                  <a:cubicBezTo>
                    <a:pt x="12437" y="17631"/>
                    <a:pt x="10482" y="17257"/>
                    <a:pt x="8994" y="16374"/>
                  </a:cubicBezTo>
                  <a:cubicBezTo>
                    <a:pt x="5036" y="14030"/>
                    <a:pt x="4624" y="9375"/>
                    <a:pt x="4624" y="6366"/>
                  </a:cubicBezTo>
                  <a:cubicBezTo>
                    <a:pt x="1964" y="7950"/>
                    <a:pt x="0" y="8995"/>
                    <a:pt x="0" y="8995"/>
                  </a:cubicBezTo>
                  <a:lnTo>
                    <a:pt x="9849" y="29991"/>
                  </a:lnTo>
                  <a:cubicBezTo>
                    <a:pt x="9849" y="29991"/>
                    <a:pt x="48581" y="12637"/>
                    <a:pt x="58176" y="11053"/>
                  </a:cubicBezTo>
                  <a:cubicBezTo>
                    <a:pt x="67772" y="9438"/>
                    <a:pt x="71921" y="8900"/>
                    <a:pt x="89244" y="603"/>
                  </a:cubicBezTo>
                  <a:cubicBezTo>
                    <a:pt x="89687" y="381"/>
                    <a:pt x="90099" y="191"/>
                    <a:pt x="90510" y="1"/>
                  </a:cubicBezTo>
                  <a:close/>
                </a:path>
              </a:pathLst>
            </a:custGeom>
            <a:solidFill>
              <a:srgbClr val="FFCA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3469950" y="3785775"/>
              <a:ext cx="353125" cy="353125"/>
            </a:xfrm>
            <a:custGeom>
              <a:avLst/>
              <a:gdLst/>
              <a:ahLst/>
              <a:cxnLst/>
              <a:rect l="l" t="t" r="r" b="b"/>
              <a:pathLst>
                <a:path w="14125" h="14125" extrusionOk="0">
                  <a:moveTo>
                    <a:pt x="12098" y="2027"/>
                  </a:moveTo>
                  <a:cubicBezTo>
                    <a:pt x="14125" y="4054"/>
                    <a:pt x="13523" y="7949"/>
                    <a:pt x="10736" y="10736"/>
                  </a:cubicBezTo>
                  <a:cubicBezTo>
                    <a:pt x="7949" y="13523"/>
                    <a:pt x="4054" y="14125"/>
                    <a:pt x="2027" y="12098"/>
                  </a:cubicBezTo>
                  <a:cubicBezTo>
                    <a:pt x="0" y="10071"/>
                    <a:pt x="602" y="6176"/>
                    <a:pt x="3389" y="3389"/>
                  </a:cubicBezTo>
                  <a:cubicBezTo>
                    <a:pt x="6176" y="602"/>
                    <a:pt x="10071" y="0"/>
                    <a:pt x="12098" y="2027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3486575" y="3890275"/>
              <a:ext cx="323050" cy="248625"/>
            </a:xfrm>
            <a:custGeom>
              <a:avLst/>
              <a:gdLst/>
              <a:ahLst/>
              <a:cxnLst/>
              <a:rect l="l" t="t" r="r" b="b"/>
              <a:pathLst>
                <a:path w="12922" h="9945" extrusionOk="0">
                  <a:moveTo>
                    <a:pt x="10071" y="4593"/>
                  </a:moveTo>
                  <a:cubicBezTo>
                    <a:pt x="7284" y="7379"/>
                    <a:pt x="3389" y="7981"/>
                    <a:pt x="1362" y="5954"/>
                  </a:cubicBezTo>
                  <a:cubicBezTo>
                    <a:pt x="760" y="5353"/>
                    <a:pt x="412" y="4624"/>
                    <a:pt x="254" y="3801"/>
                  </a:cubicBezTo>
                  <a:cubicBezTo>
                    <a:pt x="0" y="5384"/>
                    <a:pt x="349" y="6904"/>
                    <a:pt x="1362" y="7918"/>
                  </a:cubicBezTo>
                  <a:cubicBezTo>
                    <a:pt x="3389" y="9945"/>
                    <a:pt x="7284" y="9343"/>
                    <a:pt x="10071" y="6556"/>
                  </a:cubicBezTo>
                  <a:cubicBezTo>
                    <a:pt x="12034" y="4561"/>
                    <a:pt x="12921" y="2027"/>
                    <a:pt x="12541" y="1"/>
                  </a:cubicBezTo>
                  <a:cubicBezTo>
                    <a:pt x="12288" y="1552"/>
                    <a:pt x="11464" y="3231"/>
                    <a:pt x="10071" y="4593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3523775" y="3839600"/>
              <a:ext cx="219325" cy="219350"/>
            </a:xfrm>
            <a:custGeom>
              <a:avLst/>
              <a:gdLst/>
              <a:ahLst/>
              <a:cxnLst/>
              <a:rect l="l" t="t" r="r" b="b"/>
              <a:pathLst>
                <a:path w="8773" h="8774" extrusionOk="0">
                  <a:moveTo>
                    <a:pt x="7601" y="1204"/>
                  </a:moveTo>
                  <a:cubicBezTo>
                    <a:pt x="8773" y="2408"/>
                    <a:pt x="8330" y="4814"/>
                    <a:pt x="6588" y="6556"/>
                  </a:cubicBezTo>
                  <a:cubicBezTo>
                    <a:pt x="4814" y="8330"/>
                    <a:pt x="2407" y="8773"/>
                    <a:pt x="1204" y="7570"/>
                  </a:cubicBezTo>
                  <a:cubicBezTo>
                    <a:pt x="1" y="6366"/>
                    <a:pt x="856" y="4371"/>
                    <a:pt x="2629" y="2629"/>
                  </a:cubicBezTo>
                  <a:cubicBezTo>
                    <a:pt x="4403" y="856"/>
                    <a:pt x="6398" y="1"/>
                    <a:pt x="7601" y="1204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3720925" y="3823275"/>
              <a:ext cx="40400" cy="28225"/>
            </a:xfrm>
            <a:custGeom>
              <a:avLst/>
              <a:gdLst/>
              <a:ahLst/>
              <a:cxnLst/>
              <a:rect l="l" t="t" r="r" b="b"/>
              <a:pathLst>
                <a:path w="1616" h="1129" extrusionOk="0">
                  <a:moveTo>
                    <a:pt x="449" y="1"/>
                  </a:moveTo>
                  <a:cubicBezTo>
                    <a:pt x="293" y="1"/>
                    <a:pt x="139" y="92"/>
                    <a:pt x="64" y="242"/>
                  </a:cubicBezTo>
                  <a:cubicBezTo>
                    <a:pt x="0" y="464"/>
                    <a:pt x="95" y="685"/>
                    <a:pt x="285" y="749"/>
                  </a:cubicBezTo>
                  <a:cubicBezTo>
                    <a:pt x="539" y="844"/>
                    <a:pt x="760" y="939"/>
                    <a:pt x="982" y="1065"/>
                  </a:cubicBezTo>
                  <a:cubicBezTo>
                    <a:pt x="1045" y="1129"/>
                    <a:pt x="1109" y="1129"/>
                    <a:pt x="1172" y="1129"/>
                  </a:cubicBezTo>
                  <a:cubicBezTo>
                    <a:pt x="1330" y="1129"/>
                    <a:pt x="1457" y="1065"/>
                    <a:pt x="1520" y="939"/>
                  </a:cubicBezTo>
                  <a:cubicBezTo>
                    <a:pt x="1615" y="749"/>
                    <a:pt x="1552" y="495"/>
                    <a:pt x="1362" y="400"/>
                  </a:cubicBezTo>
                  <a:cubicBezTo>
                    <a:pt x="1109" y="242"/>
                    <a:pt x="855" y="115"/>
                    <a:pt x="570" y="20"/>
                  </a:cubicBezTo>
                  <a:cubicBezTo>
                    <a:pt x="531" y="7"/>
                    <a:pt x="490" y="1"/>
                    <a:pt x="449" y="1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3580000" y="3815700"/>
              <a:ext cx="129075" cy="60350"/>
            </a:xfrm>
            <a:custGeom>
              <a:avLst/>
              <a:gdLst/>
              <a:ahLst/>
              <a:cxnLst/>
              <a:rect l="l" t="t" r="r" b="b"/>
              <a:pathLst>
                <a:path w="5163" h="2414" extrusionOk="0">
                  <a:moveTo>
                    <a:pt x="4522" y="0"/>
                  </a:moveTo>
                  <a:cubicBezTo>
                    <a:pt x="2113" y="0"/>
                    <a:pt x="251" y="1656"/>
                    <a:pt x="190" y="1717"/>
                  </a:cubicBezTo>
                  <a:cubicBezTo>
                    <a:pt x="0" y="1875"/>
                    <a:pt x="0" y="2097"/>
                    <a:pt x="158" y="2287"/>
                  </a:cubicBezTo>
                  <a:cubicBezTo>
                    <a:pt x="222" y="2350"/>
                    <a:pt x="349" y="2414"/>
                    <a:pt x="444" y="2414"/>
                  </a:cubicBezTo>
                  <a:cubicBezTo>
                    <a:pt x="539" y="2414"/>
                    <a:pt x="634" y="2382"/>
                    <a:pt x="697" y="2287"/>
                  </a:cubicBezTo>
                  <a:cubicBezTo>
                    <a:pt x="727" y="2287"/>
                    <a:pt x="2400" y="791"/>
                    <a:pt x="4473" y="791"/>
                  </a:cubicBezTo>
                  <a:cubicBezTo>
                    <a:pt x="4554" y="791"/>
                    <a:pt x="4636" y="794"/>
                    <a:pt x="4719" y="798"/>
                  </a:cubicBezTo>
                  <a:cubicBezTo>
                    <a:pt x="4941" y="798"/>
                    <a:pt x="5131" y="640"/>
                    <a:pt x="5131" y="418"/>
                  </a:cubicBezTo>
                  <a:cubicBezTo>
                    <a:pt x="5162" y="197"/>
                    <a:pt x="5004" y="7"/>
                    <a:pt x="4782" y="7"/>
                  </a:cubicBezTo>
                  <a:cubicBezTo>
                    <a:pt x="4695" y="2"/>
                    <a:pt x="4608" y="0"/>
                    <a:pt x="4522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3946550" y="3726400"/>
              <a:ext cx="338100" cy="338875"/>
            </a:xfrm>
            <a:custGeom>
              <a:avLst/>
              <a:gdLst/>
              <a:ahLst/>
              <a:cxnLst/>
              <a:rect l="l" t="t" r="r" b="b"/>
              <a:pathLst>
                <a:path w="13524" h="13555" extrusionOk="0">
                  <a:moveTo>
                    <a:pt x="10262" y="3262"/>
                  </a:moveTo>
                  <a:cubicBezTo>
                    <a:pt x="12954" y="5922"/>
                    <a:pt x="13524" y="9659"/>
                    <a:pt x="11592" y="11591"/>
                  </a:cubicBezTo>
                  <a:cubicBezTo>
                    <a:pt x="9660" y="13554"/>
                    <a:pt x="5923" y="12953"/>
                    <a:pt x="3231" y="10293"/>
                  </a:cubicBezTo>
                  <a:cubicBezTo>
                    <a:pt x="571" y="7632"/>
                    <a:pt x="1" y="3895"/>
                    <a:pt x="1933" y="1964"/>
                  </a:cubicBezTo>
                  <a:cubicBezTo>
                    <a:pt x="3865" y="0"/>
                    <a:pt x="7601" y="602"/>
                    <a:pt x="10262" y="3262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3959225" y="3826950"/>
              <a:ext cx="309600" cy="238325"/>
            </a:xfrm>
            <a:custGeom>
              <a:avLst/>
              <a:gdLst/>
              <a:ahLst/>
              <a:cxnLst/>
              <a:rect l="l" t="t" r="r" b="b"/>
              <a:pathLst>
                <a:path w="12384" h="9533" extrusionOk="0">
                  <a:moveTo>
                    <a:pt x="2724" y="4402"/>
                  </a:moveTo>
                  <a:cubicBezTo>
                    <a:pt x="5416" y="7062"/>
                    <a:pt x="9153" y="7632"/>
                    <a:pt x="11085" y="5700"/>
                  </a:cubicBezTo>
                  <a:cubicBezTo>
                    <a:pt x="11655" y="5130"/>
                    <a:pt x="12003" y="4402"/>
                    <a:pt x="12130" y="3610"/>
                  </a:cubicBezTo>
                  <a:cubicBezTo>
                    <a:pt x="12383" y="5162"/>
                    <a:pt x="12067" y="6587"/>
                    <a:pt x="11085" y="7569"/>
                  </a:cubicBezTo>
                  <a:cubicBezTo>
                    <a:pt x="9153" y="9532"/>
                    <a:pt x="5416" y="8931"/>
                    <a:pt x="2724" y="6271"/>
                  </a:cubicBezTo>
                  <a:cubicBezTo>
                    <a:pt x="856" y="4370"/>
                    <a:pt x="1" y="1964"/>
                    <a:pt x="349" y="0"/>
                  </a:cubicBezTo>
                  <a:cubicBezTo>
                    <a:pt x="602" y="1488"/>
                    <a:pt x="1426" y="3072"/>
                    <a:pt x="2724" y="4402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4022575" y="3778650"/>
              <a:ext cx="210625" cy="209825"/>
            </a:xfrm>
            <a:custGeom>
              <a:avLst/>
              <a:gdLst/>
              <a:ahLst/>
              <a:cxnLst/>
              <a:rect l="l" t="t" r="r" b="b"/>
              <a:pathLst>
                <a:path w="8425" h="8393" extrusionOk="0">
                  <a:moveTo>
                    <a:pt x="1172" y="1140"/>
                  </a:moveTo>
                  <a:cubicBezTo>
                    <a:pt x="0" y="2280"/>
                    <a:pt x="444" y="4592"/>
                    <a:pt x="2122" y="6271"/>
                  </a:cubicBezTo>
                  <a:cubicBezTo>
                    <a:pt x="3832" y="7949"/>
                    <a:pt x="6112" y="8393"/>
                    <a:pt x="7284" y="7252"/>
                  </a:cubicBezTo>
                  <a:cubicBezTo>
                    <a:pt x="8424" y="6112"/>
                    <a:pt x="7601" y="4181"/>
                    <a:pt x="5922" y="2502"/>
                  </a:cubicBezTo>
                  <a:cubicBezTo>
                    <a:pt x="4212" y="824"/>
                    <a:pt x="2312" y="0"/>
                    <a:pt x="1172" y="1140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4005150" y="3762325"/>
              <a:ext cx="39600" cy="27425"/>
            </a:xfrm>
            <a:custGeom>
              <a:avLst/>
              <a:gdLst/>
              <a:ahLst/>
              <a:cxnLst/>
              <a:rect l="l" t="t" r="r" b="b"/>
              <a:pathLst>
                <a:path w="1584" h="1097" extrusionOk="0">
                  <a:moveTo>
                    <a:pt x="1135" y="0"/>
                  </a:moveTo>
                  <a:cubicBezTo>
                    <a:pt x="1095" y="0"/>
                    <a:pt x="1054" y="7"/>
                    <a:pt x="1014" y="20"/>
                  </a:cubicBezTo>
                  <a:cubicBezTo>
                    <a:pt x="760" y="115"/>
                    <a:pt x="507" y="242"/>
                    <a:pt x="254" y="400"/>
                  </a:cubicBezTo>
                  <a:cubicBezTo>
                    <a:pt x="64" y="495"/>
                    <a:pt x="0" y="717"/>
                    <a:pt x="95" y="907"/>
                  </a:cubicBezTo>
                  <a:cubicBezTo>
                    <a:pt x="190" y="1033"/>
                    <a:pt x="317" y="1097"/>
                    <a:pt x="444" y="1097"/>
                  </a:cubicBezTo>
                  <a:cubicBezTo>
                    <a:pt x="507" y="1097"/>
                    <a:pt x="570" y="1097"/>
                    <a:pt x="634" y="1033"/>
                  </a:cubicBezTo>
                  <a:cubicBezTo>
                    <a:pt x="855" y="938"/>
                    <a:pt x="1046" y="812"/>
                    <a:pt x="1267" y="748"/>
                  </a:cubicBezTo>
                  <a:cubicBezTo>
                    <a:pt x="1489" y="653"/>
                    <a:pt x="1584" y="463"/>
                    <a:pt x="1489" y="242"/>
                  </a:cubicBezTo>
                  <a:cubicBezTo>
                    <a:pt x="1439" y="91"/>
                    <a:pt x="1289" y="0"/>
                    <a:pt x="1135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055825" y="3755525"/>
              <a:ext cx="123525" cy="57200"/>
            </a:xfrm>
            <a:custGeom>
              <a:avLst/>
              <a:gdLst/>
              <a:ahLst/>
              <a:cxnLst/>
              <a:rect l="l" t="t" r="r" b="b"/>
              <a:pathLst>
                <a:path w="4941" h="2288" extrusionOk="0">
                  <a:moveTo>
                    <a:pt x="641" y="0"/>
                  </a:moveTo>
                  <a:cubicBezTo>
                    <a:pt x="554" y="0"/>
                    <a:pt x="468" y="2"/>
                    <a:pt x="380" y="7"/>
                  </a:cubicBezTo>
                  <a:cubicBezTo>
                    <a:pt x="159" y="7"/>
                    <a:pt x="0" y="197"/>
                    <a:pt x="0" y="419"/>
                  </a:cubicBezTo>
                  <a:cubicBezTo>
                    <a:pt x="32" y="609"/>
                    <a:pt x="190" y="767"/>
                    <a:pt x="412" y="767"/>
                  </a:cubicBezTo>
                  <a:cubicBezTo>
                    <a:pt x="494" y="762"/>
                    <a:pt x="575" y="760"/>
                    <a:pt x="656" y="760"/>
                  </a:cubicBezTo>
                  <a:cubicBezTo>
                    <a:pt x="2636" y="760"/>
                    <a:pt x="4245" y="2192"/>
                    <a:pt x="4276" y="2192"/>
                  </a:cubicBezTo>
                  <a:cubicBezTo>
                    <a:pt x="4339" y="2255"/>
                    <a:pt x="4434" y="2287"/>
                    <a:pt x="4529" y="2287"/>
                  </a:cubicBezTo>
                  <a:cubicBezTo>
                    <a:pt x="4624" y="2287"/>
                    <a:pt x="4719" y="2255"/>
                    <a:pt x="4814" y="2160"/>
                  </a:cubicBezTo>
                  <a:cubicBezTo>
                    <a:pt x="4941" y="2034"/>
                    <a:pt x="4941" y="1780"/>
                    <a:pt x="4782" y="1654"/>
                  </a:cubicBezTo>
                  <a:cubicBezTo>
                    <a:pt x="4691" y="1562"/>
                    <a:pt x="2923" y="0"/>
                    <a:pt x="641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3810375" y="3506300"/>
              <a:ext cx="266050" cy="201900"/>
            </a:xfrm>
            <a:custGeom>
              <a:avLst/>
              <a:gdLst/>
              <a:ahLst/>
              <a:cxnLst/>
              <a:rect l="l" t="t" r="r" b="b"/>
              <a:pathLst>
                <a:path w="10642" h="8076" extrusionOk="0">
                  <a:moveTo>
                    <a:pt x="10357" y="3357"/>
                  </a:moveTo>
                  <a:cubicBezTo>
                    <a:pt x="10642" y="5384"/>
                    <a:pt x="8583" y="7347"/>
                    <a:pt x="5796" y="7696"/>
                  </a:cubicBezTo>
                  <a:cubicBezTo>
                    <a:pt x="3009" y="8076"/>
                    <a:pt x="539" y="6714"/>
                    <a:pt x="254" y="4687"/>
                  </a:cubicBezTo>
                  <a:cubicBezTo>
                    <a:pt x="1" y="2660"/>
                    <a:pt x="2059" y="729"/>
                    <a:pt x="4846" y="349"/>
                  </a:cubicBezTo>
                  <a:cubicBezTo>
                    <a:pt x="7633" y="0"/>
                    <a:pt x="10103" y="1330"/>
                    <a:pt x="10357" y="3357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3813550" y="3553000"/>
              <a:ext cx="247825" cy="154425"/>
            </a:xfrm>
            <a:custGeom>
              <a:avLst/>
              <a:gdLst/>
              <a:ahLst/>
              <a:cxnLst/>
              <a:rect l="l" t="t" r="r" b="b"/>
              <a:pathLst>
                <a:path w="9913" h="6177" extrusionOk="0">
                  <a:moveTo>
                    <a:pt x="6524" y="4719"/>
                  </a:moveTo>
                  <a:cubicBezTo>
                    <a:pt x="3737" y="5068"/>
                    <a:pt x="1267" y="3738"/>
                    <a:pt x="1014" y="1711"/>
                  </a:cubicBezTo>
                  <a:cubicBezTo>
                    <a:pt x="919" y="1109"/>
                    <a:pt x="1046" y="539"/>
                    <a:pt x="1331" y="1"/>
                  </a:cubicBezTo>
                  <a:cubicBezTo>
                    <a:pt x="476" y="761"/>
                    <a:pt x="1" y="1774"/>
                    <a:pt x="159" y="2819"/>
                  </a:cubicBezTo>
                  <a:cubicBezTo>
                    <a:pt x="412" y="4846"/>
                    <a:pt x="2882" y="6176"/>
                    <a:pt x="5669" y="5828"/>
                  </a:cubicBezTo>
                  <a:cubicBezTo>
                    <a:pt x="7633" y="5574"/>
                    <a:pt x="9248" y="4529"/>
                    <a:pt x="9913" y="3199"/>
                  </a:cubicBezTo>
                  <a:cubicBezTo>
                    <a:pt x="9090" y="3959"/>
                    <a:pt x="7886" y="4529"/>
                    <a:pt x="6524" y="4719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3857875" y="3543500"/>
              <a:ext cx="167100" cy="110075"/>
            </a:xfrm>
            <a:custGeom>
              <a:avLst/>
              <a:gdLst/>
              <a:ahLst/>
              <a:cxnLst/>
              <a:rect l="l" t="t" r="r" b="b"/>
              <a:pathLst>
                <a:path w="6684" h="4403" extrusionOk="0">
                  <a:moveTo>
                    <a:pt x="6556" y="1584"/>
                  </a:moveTo>
                  <a:cubicBezTo>
                    <a:pt x="6683" y="2787"/>
                    <a:pt x="5385" y="3959"/>
                    <a:pt x="3643" y="4181"/>
                  </a:cubicBezTo>
                  <a:cubicBezTo>
                    <a:pt x="1869" y="4403"/>
                    <a:pt x="318" y="3643"/>
                    <a:pt x="159" y="2439"/>
                  </a:cubicBezTo>
                  <a:cubicBezTo>
                    <a:pt x="1" y="1236"/>
                    <a:pt x="1363" y="476"/>
                    <a:pt x="3105" y="222"/>
                  </a:cubicBezTo>
                  <a:cubicBezTo>
                    <a:pt x="4878" y="1"/>
                    <a:pt x="6398" y="381"/>
                    <a:pt x="6556" y="1584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4039975" y="3563500"/>
              <a:ext cx="23000" cy="27250"/>
            </a:xfrm>
            <a:custGeom>
              <a:avLst/>
              <a:gdLst/>
              <a:ahLst/>
              <a:cxnLst/>
              <a:rect l="l" t="t" r="r" b="b"/>
              <a:pathLst>
                <a:path w="920" h="1090" extrusionOk="0">
                  <a:moveTo>
                    <a:pt x="329" y="0"/>
                  </a:moveTo>
                  <a:cubicBezTo>
                    <a:pt x="269" y="0"/>
                    <a:pt x="209" y="18"/>
                    <a:pt x="159" y="56"/>
                  </a:cubicBezTo>
                  <a:cubicBezTo>
                    <a:pt x="33" y="119"/>
                    <a:pt x="1" y="309"/>
                    <a:pt x="64" y="436"/>
                  </a:cubicBezTo>
                  <a:cubicBezTo>
                    <a:pt x="191" y="594"/>
                    <a:pt x="254" y="752"/>
                    <a:pt x="318" y="911"/>
                  </a:cubicBezTo>
                  <a:cubicBezTo>
                    <a:pt x="349" y="974"/>
                    <a:pt x="381" y="1006"/>
                    <a:pt x="413" y="1037"/>
                  </a:cubicBezTo>
                  <a:cubicBezTo>
                    <a:pt x="450" y="1074"/>
                    <a:pt x="509" y="1090"/>
                    <a:pt x="570" y="1090"/>
                  </a:cubicBezTo>
                  <a:cubicBezTo>
                    <a:pt x="613" y="1090"/>
                    <a:pt x="658" y="1082"/>
                    <a:pt x="698" y="1069"/>
                  </a:cubicBezTo>
                  <a:cubicBezTo>
                    <a:pt x="824" y="1006"/>
                    <a:pt x="919" y="847"/>
                    <a:pt x="856" y="689"/>
                  </a:cubicBezTo>
                  <a:cubicBezTo>
                    <a:pt x="761" y="499"/>
                    <a:pt x="666" y="309"/>
                    <a:pt x="571" y="119"/>
                  </a:cubicBezTo>
                  <a:cubicBezTo>
                    <a:pt x="513" y="42"/>
                    <a:pt x="421" y="0"/>
                    <a:pt x="329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3946550" y="3520825"/>
              <a:ext cx="93450" cy="38650"/>
            </a:xfrm>
            <a:custGeom>
              <a:avLst/>
              <a:gdLst/>
              <a:ahLst/>
              <a:cxnLst/>
              <a:rect l="l" t="t" r="r" b="b"/>
              <a:pathLst>
                <a:path w="3738" h="1546" extrusionOk="0">
                  <a:moveTo>
                    <a:pt x="587" y="1"/>
                  </a:moveTo>
                  <a:cubicBezTo>
                    <a:pt x="397" y="1"/>
                    <a:pt x="276" y="13"/>
                    <a:pt x="254" y="21"/>
                  </a:cubicBezTo>
                  <a:cubicBezTo>
                    <a:pt x="96" y="21"/>
                    <a:pt x="1" y="148"/>
                    <a:pt x="1" y="306"/>
                  </a:cubicBezTo>
                  <a:cubicBezTo>
                    <a:pt x="1" y="401"/>
                    <a:pt x="64" y="464"/>
                    <a:pt x="128" y="496"/>
                  </a:cubicBezTo>
                  <a:cubicBezTo>
                    <a:pt x="159" y="559"/>
                    <a:pt x="254" y="559"/>
                    <a:pt x="318" y="559"/>
                  </a:cubicBezTo>
                  <a:cubicBezTo>
                    <a:pt x="318" y="559"/>
                    <a:pt x="384" y="554"/>
                    <a:pt x="499" y="554"/>
                  </a:cubicBezTo>
                  <a:cubicBezTo>
                    <a:pt x="976" y="554"/>
                    <a:pt x="2288" y="636"/>
                    <a:pt x="3231" y="1478"/>
                  </a:cubicBezTo>
                  <a:cubicBezTo>
                    <a:pt x="3290" y="1522"/>
                    <a:pt x="3356" y="1545"/>
                    <a:pt x="3422" y="1545"/>
                  </a:cubicBezTo>
                  <a:cubicBezTo>
                    <a:pt x="3498" y="1545"/>
                    <a:pt x="3575" y="1514"/>
                    <a:pt x="3643" y="1446"/>
                  </a:cubicBezTo>
                  <a:cubicBezTo>
                    <a:pt x="3738" y="1319"/>
                    <a:pt x="3738" y="1161"/>
                    <a:pt x="3611" y="1034"/>
                  </a:cubicBezTo>
                  <a:cubicBezTo>
                    <a:pt x="2568" y="136"/>
                    <a:pt x="1208" y="1"/>
                    <a:pt x="587" y="1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3808800" y="4066825"/>
              <a:ext cx="273950" cy="227250"/>
            </a:xfrm>
            <a:custGeom>
              <a:avLst/>
              <a:gdLst/>
              <a:ahLst/>
              <a:cxnLst/>
              <a:rect l="l" t="t" r="r" b="b"/>
              <a:pathLst>
                <a:path w="10958" h="9090" extrusionOk="0">
                  <a:moveTo>
                    <a:pt x="7063" y="1204"/>
                  </a:moveTo>
                  <a:cubicBezTo>
                    <a:pt x="9596" y="2408"/>
                    <a:pt x="10958" y="4878"/>
                    <a:pt x="10071" y="6715"/>
                  </a:cubicBezTo>
                  <a:cubicBezTo>
                    <a:pt x="9216" y="8551"/>
                    <a:pt x="6461" y="9090"/>
                    <a:pt x="3896" y="7918"/>
                  </a:cubicBezTo>
                  <a:cubicBezTo>
                    <a:pt x="1362" y="6715"/>
                    <a:pt x="1" y="4244"/>
                    <a:pt x="887" y="2376"/>
                  </a:cubicBezTo>
                  <a:cubicBezTo>
                    <a:pt x="1742" y="539"/>
                    <a:pt x="4498" y="1"/>
                    <a:pt x="7063" y="1204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3825425" y="4158675"/>
              <a:ext cx="247050" cy="136200"/>
            </a:xfrm>
            <a:custGeom>
              <a:avLst/>
              <a:gdLst/>
              <a:ahLst/>
              <a:cxnLst/>
              <a:rect l="l" t="t" r="r" b="b"/>
              <a:pathLst>
                <a:path w="9882" h="5448" extrusionOk="0">
                  <a:moveTo>
                    <a:pt x="2756" y="2914"/>
                  </a:moveTo>
                  <a:cubicBezTo>
                    <a:pt x="5321" y="4117"/>
                    <a:pt x="8076" y="3579"/>
                    <a:pt x="8963" y="1742"/>
                  </a:cubicBezTo>
                  <a:cubicBezTo>
                    <a:pt x="9216" y="1204"/>
                    <a:pt x="9280" y="602"/>
                    <a:pt x="9185" y="0"/>
                  </a:cubicBezTo>
                  <a:cubicBezTo>
                    <a:pt x="9723" y="1014"/>
                    <a:pt x="9881" y="2122"/>
                    <a:pt x="9438" y="3041"/>
                  </a:cubicBezTo>
                  <a:cubicBezTo>
                    <a:pt x="8551" y="4909"/>
                    <a:pt x="5796" y="5447"/>
                    <a:pt x="3231" y="4244"/>
                  </a:cubicBezTo>
                  <a:cubicBezTo>
                    <a:pt x="1426" y="3389"/>
                    <a:pt x="222" y="1900"/>
                    <a:pt x="1" y="444"/>
                  </a:cubicBezTo>
                  <a:cubicBezTo>
                    <a:pt x="539" y="1425"/>
                    <a:pt x="1521" y="2344"/>
                    <a:pt x="2756" y="2914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3865800" y="4107200"/>
              <a:ext cx="171050" cy="130675"/>
            </a:xfrm>
            <a:custGeom>
              <a:avLst/>
              <a:gdLst/>
              <a:ahLst/>
              <a:cxnLst/>
              <a:rect l="l" t="t" r="r" b="b"/>
              <a:pathLst>
                <a:path w="6842" h="5227" extrusionOk="0">
                  <a:moveTo>
                    <a:pt x="507" y="1109"/>
                  </a:moveTo>
                  <a:cubicBezTo>
                    <a:pt x="1" y="2218"/>
                    <a:pt x="887" y="3706"/>
                    <a:pt x="2503" y="4466"/>
                  </a:cubicBezTo>
                  <a:cubicBezTo>
                    <a:pt x="4086" y="5226"/>
                    <a:pt x="5828" y="4941"/>
                    <a:pt x="6334" y="3833"/>
                  </a:cubicBezTo>
                  <a:cubicBezTo>
                    <a:pt x="6841" y="2756"/>
                    <a:pt x="5796" y="1616"/>
                    <a:pt x="4181" y="856"/>
                  </a:cubicBezTo>
                  <a:cubicBezTo>
                    <a:pt x="2566" y="96"/>
                    <a:pt x="1014" y="1"/>
                    <a:pt x="507" y="1109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3838875" y="4107575"/>
              <a:ext cx="26150" cy="24500"/>
            </a:xfrm>
            <a:custGeom>
              <a:avLst/>
              <a:gdLst/>
              <a:ahLst/>
              <a:cxnLst/>
              <a:rect l="l" t="t" r="r" b="b"/>
              <a:pathLst>
                <a:path w="1046" h="980" extrusionOk="0">
                  <a:moveTo>
                    <a:pt x="729" y="0"/>
                  </a:moveTo>
                  <a:cubicBezTo>
                    <a:pt x="663" y="0"/>
                    <a:pt x="595" y="25"/>
                    <a:pt x="539" y="81"/>
                  </a:cubicBezTo>
                  <a:cubicBezTo>
                    <a:pt x="381" y="208"/>
                    <a:pt x="254" y="366"/>
                    <a:pt x="96" y="524"/>
                  </a:cubicBezTo>
                  <a:cubicBezTo>
                    <a:pt x="1" y="651"/>
                    <a:pt x="1" y="809"/>
                    <a:pt x="128" y="904"/>
                  </a:cubicBezTo>
                  <a:cubicBezTo>
                    <a:pt x="197" y="951"/>
                    <a:pt x="267" y="980"/>
                    <a:pt x="336" y="980"/>
                  </a:cubicBezTo>
                  <a:cubicBezTo>
                    <a:pt x="362" y="980"/>
                    <a:pt x="387" y="976"/>
                    <a:pt x="413" y="968"/>
                  </a:cubicBezTo>
                  <a:cubicBezTo>
                    <a:pt x="476" y="936"/>
                    <a:pt x="508" y="904"/>
                    <a:pt x="539" y="873"/>
                  </a:cubicBezTo>
                  <a:cubicBezTo>
                    <a:pt x="666" y="746"/>
                    <a:pt x="793" y="619"/>
                    <a:pt x="919" y="493"/>
                  </a:cubicBezTo>
                  <a:cubicBezTo>
                    <a:pt x="1046" y="398"/>
                    <a:pt x="1046" y="208"/>
                    <a:pt x="951" y="113"/>
                  </a:cubicBezTo>
                  <a:cubicBezTo>
                    <a:pt x="898" y="41"/>
                    <a:pt x="814" y="0"/>
                    <a:pt x="729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3869775" y="4087625"/>
              <a:ext cx="98175" cy="21975"/>
            </a:xfrm>
            <a:custGeom>
              <a:avLst/>
              <a:gdLst/>
              <a:ahLst/>
              <a:cxnLst/>
              <a:rect l="l" t="t" r="r" b="b"/>
              <a:pathLst>
                <a:path w="3927" h="879" extrusionOk="0">
                  <a:moveTo>
                    <a:pt x="1831" y="0"/>
                  </a:moveTo>
                  <a:cubicBezTo>
                    <a:pt x="1325" y="0"/>
                    <a:pt x="767" y="78"/>
                    <a:pt x="222" y="309"/>
                  </a:cubicBezTo>
                  <a:cubicBezTo>
                    <a:pt x="63" y="372"/>
                    <a:pt x="0" y="530"/>
                    <a:pt x="63" y="689"/>
                  </a:cubicBezTo>
                  <a:cubicBezTo>
                    <a:pt x="110" y="782"/>
                    <a:pt x="207" y="840"/>
                    <a:pt x="318" y="840"/>
                  </a:cubicBezTo>
                  <a:cubicBezTo>
                    <a:pt x="359" y="840"/>
                    <a:pt x="401" y="832"/>
                    <a:pt x="443" y="816"/>
                  </a:cubicBezTo>
                  <a:cubicBezTo>
                    <a:pt x="902" y="622"/>
                    <a:pt x="1381" y="556"/>
                    <a:pt x="1819" y="556"/>
                  </a:cubicBezTo>
                  <a:cubicBezTo>
                    <a:pt x="2741" y="556"/>
                    <a:pt x="3484" y="847"/>
                    <a:pt x="3484" y="847"/>
                  </a:cubicBezTo>
                  <a:cubicBezTo>
                    <a:pt x="3579" y="879"/>
                    <a:pt x="3642" y="879"/>
                    <a:pt x="3705" y="879"/>
                  </a:cubicBezTo>
                  <a:cubicBezTo>
                    <a:pt x="3769" y="847"/>
                    <a:pt x="3832" y="784"/>
                    <a:pt x="3864" y="721"/>
                  </a:cubicBezTo>
                  <a:cubicBezTo>
                    <a:pt x="3927" y="562"/>
                    <a:pt x="3864" y="404"/>
                    <a:pt x="3705" y="340"/>
                  </a:cubicBezTo>
                  <a:cubicBezTo>
                    <a:pt x="3663" y="319"/>
                    <a:pt x="2855" y="0"/>
                    <a:pt x="1831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1024300" y="2497525"/>
              <a:ext cx="313550" cy="301050"/>
            </a:xfrm>
            <a:custGeom>
              <a:avLst/>
              <a:gdLst/>
              <a:ahLst/>
              <a:cxnLst/>
              <a:rect l="l" t="t" r="r" b="b"/>
              <a:pathLst>
                <a:path w="12542" h="12042" extrusionOk="0">
                  <a:moveTo>
                    <a:pt x="4334" y="1"/>
                  </a:moveTo>
                  <a:cubicBezTo>
                    <a:pt x="4109" y="1"/>
                    <a:pt x="3886" y="74"/>
                    <a:pt x="3706" y="227"/>
                  </a:cubicBezTo>
                  <a:cubicBezTo>
                    <a:pt x="634" y="2824"/>
                    <a:pt x="0" y="7162"/>
                    <a:pt x="2312" y="9917"/>
                  </a:cubicBezTo>
                  <a:cubicBezTo>
                    <a:pt x="3493" y="11328"/>
                    <a:pt x="5234" y="12042"/>
                    <a:pt x="7070" y="12042"/>
                  </a:cubicBezTo>
                  <a:cubicBezTo>
                    <a:pt x="8779" y="12042"/>
                    <a:pt x="10570" y="11423"/>
                    <a:pt x="12066" y="10171"/>
                  </a:cubicBezTo>
                  <a:cubicBezTo>
                    <a:pt x="12478" y="9822"/>
                    <a:pt x="12541" y="9189"/>
                    <a:pt x="12161" y="8746"/>
                  </a:cubicBezTo>
                  <a:cubicBezTo>
                    <a:pt x="11965" y="8514"/>
                    <a:pt x="11680" y="8393"/>
                    <a:pt x="11394" y="8393"/>
                  </a:cubicBezTo>
                  <a:cubicBezTo>
                    <a:pt x="11171" y="8393"/>
                    <a:pt x="10948" y="8466"/>
                    <a:pt x="10768" y="8619"/>
                  </a:cubicBezTo>
                  <a:cubicBezTo>
                    <a:pt x="9653" y="9561"/>
                    <a:pt x="8328" y="10028"/>
                    <a:pt x="7082" y="10028"/>
                  </a:cubicBezTo>
                  <a:cubicBezTo>
                    <a:pt x="5815" y="10028"/>
                    <a:pt x="4631" y="9545"/>
                    <a:pt x="3832" y="8587"/>
                  </a:cubicBezTo>
                  <a:cubicBezTo>
                    <a:pt x="2249" y="6719"/>
                    <a:pt x="2756" y="3647"/>
                    <a:pt x="5004" y="1778"/>
                  </a:cubicBezTo>
                  <a:cubicBezTo>
                    <a:pt x="5416" y="1430"/>
                    <a:pt x="5479" y="797"/>
                    <a:pt x="5131" y="353"/>
                  </a:cubicBezTo>
                  <a:cubicBezTo>
                    <a:pt x="4917" y="122"/>
                    <a:pt x="4623" y="1"/>
                    <a:pt x="433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783600" y="2659475"/>
              <a:ext cx="394325" cy="341400"/>
            </a:xfrm>
            <a:custGeom>
              <a:avLst/>
              <a:gdLst/>
              <a:ahLst/>
              <a:cxnLst/>
              <a:rect l="l" t="t" r="r" b="b"/>
              <a:pathLst>
                <a:path w="15773" h="13656" extrusionOk="0">
                  <a:moveTo>
                    <a:pt x="8682" y="2010"/>
                  </a:moveTo>
                  <a:cubicBezTo>
                    <a:pt x="9943" y="2010"/>
                    <a:pt x="11129" y="2485"/>
                    <a:pt x="11940" y="3439"/>
                  </a:cubicBezTo>
                  <a:cubicBezTo>
                    <a:pt x="13524" y="5308"/>
                    <a:pt x="12985" y="8380"/>
                    <a:pt x="10768" y="10248"/>
                  </a:cubicBezTo>
                  <a:cubicBezTo>
                    <a:pt x="9665" y="11178"/>
                    <a:pt x="8341" y="11646"/>
                    <a:pt x="7091" y="11646"/>
                  </a:cubicBezTo>
                  <a:cubicBezTo>
                    <a:pt x="5830" y="11646"/>
                    <a:pt x="4644" y="11171"/>
                    <a:pt x="3833" y="10216"/>
                  </a:cubicBezTo>
                  <a:cubicBezTo>
                    <a:pt x="2249" y="8348"/>
                    <a:pt x="2788" y="5276"/>
                    <a:pt x="5005" y="3408"/>
                  </a:cubicBezTo>
                  <a:cubicBezTo>
                    <a:pt x="6108" y="2477"/>
                    <a:pt x="7432" y="2010"/>
                    <a:pt x="8682" y="2010"/>
                  </a:cubicBezTo>
                  <a:close/>
                  <a:moveTo>
                    <a:pt x="8679" y="1"/>
                  </a:moveTo>
                  <a:cubicBezTo>
                    <a:pt x="6970" y="1"/>
                    <a:pt x="5187" y="619"/>
                    <a:pt x="3706" y="1856"/>
                  </a:cubicBezTo>
                  <a:cubicBezTo>
                    <a:pt x="634" y="4453"/>
                    <a:pt x="1" y="8791"/>
                    <a:pt x="2313" y="11515"/>
                  </a:cubicBezTo>
                  <a:cubicBezTo>
                    <a:pt x="3494" y="12942"/>
                    <a:pt x="5243" y="13655"/>
                    <a:pt x="7083" y="13655"/>
                  </a:cubicBezTo>
                  <a:cubicBezTo>
                    <a:pt x="8796" y="13655"/>
                    <a:pt x="10586" y="13037"/>
                    <a:pt x="12067" y="11800"/>
                  </a:cubicBezTo>
                  <a:cubicBezTo>
                    <a:pt x="15139" y="9203"/>
                    <a:pt x="15772" y="4864"/>
                    <a:pt x="13460" y="2141"/>
                  </a:cubicBezTo>
                  <a:cubicBezTo>
                    <a:pt x="12263" y="714"/>
                    <a:pt x="10514" y="1"/>
                    <a:pt x="867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623675" y="2861850"/>
              <a:ext cx="313550" cy="300975"/>
            </a:xfrm>
            <a:custGeom>
              <a:avLst/>
              <a:gdLst/>
              <a:ahLst/>
              <a:cxnLst/>
              <a:rect l="l" t="t" r="r" b="b"/>
              <a:pathLst>
                <a:path w="12542" h="12039" extrusionOk="0">
                  <a:moveTo>
                    <a:pt x="5445" y="1"/>
                  </a:moveTo>
                  <a:cubicBezTo>
                    <a:pt x="3737" y="1"/>
                    <a:pt x="1953" y="620"/>
                    <a:pt x="476" y="1868"/>
                  </a:cubicBezTo>
                  <a:cubicBezTo>
                    <a:pt x="64" y="2217"/>
                    <a:pt x="1" y="2850"/>
                    <a:pt x="349" y="3293"/>
                  </a:cubicBezTo>
                  <a:cubicBezTo>
                    <a:pt x="563" y="3525"/>
                    <a:pt x="857" y="3646"/>
                    <a:pt x="1146" y="3646"/>
                  </a:cubicBezTo>
                  <a:cubicBezTo>
                    <a:pt x="1371" y="3646"/>
                    <a:pt x="1594" y="3572"/>
                    <a:pt x="1774" y="3420"/>
                  </a:cubicBezTo>
                  <a:cubicBezTo>
                    <a:pt x="2894" y="2474"/>
                    <a:pt x="4217" y="2007"/>
                    <a:pt x="5464" y="2007"/>
                  </a:cubicBezTo>
                  <a:cubicBezTo>
                    <a:pt x="6721" y="2007"/>
                    <a:pt x="7899" y="2482"/>
                    <a:pt x="8710" y="3420"/>
                  </a:cubicBezTo>
                  <a:cubicBezTo>
                    <a:pt x="10293" y="5320"/>
                    <a:pt x="9787" y="8392"/>
                    <a:pt x="7538" y="10260"/>
                  </a:cubicBezTo>
                  <a:cubicBezTo>
                    <a:pt x="7126" y="10609"/>
                    <a:pt x="7063" y="11242"/>
                    <a:pt x="7411" y="11686"/>
                  </a:cubicBezTo>
                  <a:cubicBezTo>
                    <a:pt x="7625" y="11917"/>
                    <a:pt x="7919" y="12038"/>
                    <a:pt x="8208" y="12038"/>
                  </a:cubicBezTo>
                  <a:cubicBezTo>
                    <a:pt x="8434" y="12038"/>
                    <a:pt x="8656" y="11965"/>
                    <a:pt x="8837" y="11812"/>
                  </a:cubicBezTo>
                  <a:cubicBezTo>
                    <a:pt x="11908" y="9215"/>
                    <a:pt x="12542" y="4877"/>
                    <a:pt x="10230" y="2153"/>
                  </a:cubicBezTo>
                  <a:cubicBezTo>
                    <a:pt x="9046" y="723"/>
                    <a:pt x="7290" y="1"/>
                    <a:pt x="544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1154150" y="2575400"/>
              <a:ext cx="110850" cy="124525"/>
            </a:xfrm>
            <a:custGeom>
              <a:avLst/>
              <a:gdLst/>
              <a:ahLst/>
              <a:cxnLst/>
              <a:rect l="l" t="t" r="r" b="b"/>
              <a:pathLst>
                <a:path w="4434" h="4981" extrusionOk="0">
                  <a:moveTo>
                    <a:pt x="444" y="0"/>
                  </a:moveTo>
                  <a:cubicBezTo>
                    <a:pt x="352" y="0"/>
                    <a:pt x="261" y="32"/>
                    <a:pt x="190" y="89"/>
                  </a:cubicBezTo>
                  <a:cubicBezTo>
                    <a:pt x="32" y="247"/>
                    <a:pt x="0" y="500"/>
                    <a:pt x="158" y="659"/>
                  </a:cubicBezTo>
                  <a:lnTo>
                    <a:pt x="3674" y="4839"/>
                  </a:lnTo>
                  <a:cubicBezTo>
                    <a:pt x="3748" y="4931"/>
                    <a:pt x="3864" y="4980"/>
                    <a:pt x="3987" y="4980"/>
                  </a:cubicBezTo>
                  <a:cubicBezTo>
                    <a:pt x="4074" y="4980"/>
                    <a:pt x="4164" y="4955"/>
                    <a:pt x="4244" y="4902"/>
                  </a:cubicBezTo>
                  <a:cubicBezTo>
                    <a:pt x="4402" y="4744"/>
                    <a:pt x="4434" y="4491"/>
                    <a:pt x="4275" y="4332"/>
                  </a:cubicBezTo>
                  <a:lnTo>
                    <a:pt x="760" y="152"/>
                  </a:lnTo>
                  <a:cubicBezTo>
                    <a:pt x="673" y="47"/>
                    <a:pt x="557" y="0"/>
                    <a:pt x="44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1117725" y="2637950"/>
              <a:ext cx="79200" cy="87175"/>
            </a:xfrm>
            <a:custGeom>
              <a:avLst/>
              <a:gdLst/>
              <a:ahLst/>
              <a:cxnLst/>
              <a:rect l="l" t="t" r="r" b="b"/>
              <a:pathLst>
                <a:path w="3168" h="3487" extrusionOk="0">
                  <a:moveTo>
                    <a:pt x="468" y="0"/>
                  </a:moveTo>
                  <a:cubicBezTo>
                    <a:pt x="374" y="0"/>
                    <a:pt x="276" y="31"/>
                    <a:pt x="190" y="88"/>
                  </a:cubicBezTo>
                  <a:cubicBezTo>
                    <a:pt x="32" y="247"/>
                    <a:pt x="0" y="500"/>
                    <a:pt x="159" y="658"/>
                  </a:cubicBezTo>
                  <a:lnTo>
                    <a:pt x="2407" y="3350"/>
                  </a:lnTo>
                  <a:cubicBezTo>
                    <a:pt x="2477" y="3437"/>
                    <a:pt x="2585" y="3486"/>
                    <a:pt x="2699" y="3486"/>
                  </a:cubicBezTo>
                  <a:cubicBezTo>
                    <a:pt x="2793" y="3486"/>
                    <a:pt x="2892" y="3453"/>
                    <a:pt x="2977" y="3382"/>
                  </a:cubicBezTo>
                  <a:cubicBezTo>
                    <a:pt x="3136" y="3255"/>
                    <a:pt x="3167" y="3002"/>
                    <a:pt x="3009" y="2812"/>
                  </a:cubicBezTo>
                  <a:lnTo>
                    <a:pt x="760" y="152"/>
                  </a:lnTo>
                  <a:cubicBezTo>
                    <a:pt x="691" y="47"/>
                    <a:pt x="583" y="0"/>
                    <a:pt x="46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96525" y="2960425"/>
              <a:ext cx="110875" cy="124525"/>
            </a:xfrm>
            <a:custGeom>
              <a:avLst/>
              <a:gdLst/>
              <a:ahLst/>
              <a:cxnLst/>
              <a:rect l="l" t="t" r="r" b="b"/>
              <a:pathLst>
                <a:path w="4435" h="4981" extrusionOk="0">
                  <a:moveTo>
                    <a:pt x="448" y="0"/>
                  </a:moveTo>
                  <a:cubicBezTo>
                    <a:pt x="360" y="0"/>
                    <a:pt x="270" y="26"/>
                    <a:pt x="190" y="79"/>
                  </a:cubicBezTo>
                  <a:cubicBezTo>
                    <a:pt x="32" y="237"/>
                    <a:pt x="0" y="490"/>
                    <a:pt x="159" y="649"/>
                  </a:cubicBezTo>
                  <a:lnTo>
                    <a:pt x="3674" y="4829"/>
                  </a:lnTo>
                  <a:cubicBezTo>
                    <a:pt x="3761" y="4934"/>
                    <a:pt x="3877" y="4981"/>
                    <a:pt x="3990" y="4981"/>
                  </a:cubicBezTo>
                  <a:cubicBezTo>
                    <a:pt x="4083" y="4981"/>
                    <a:pt x="4173" y="4949"/>
                    <a:pt x="4244" y="4892"/>
                  </a:cubicBezTo>
                  <a:cubicBezTo>
                    <a:pt x="4402" y="4734"/>
                    <a:pt x="4434" y="4481"/>
                    <a:pt x="4276" y="4322"/>
                  </a:cubicBezTo>
                  <a:lnTo>
                    <a:pt x="760" y="142"/>
                  </a:lnTo>
                  <a:cubicBezTo>
                    <a:pt x="687" y="50"/>
                    <a:pt x="570" y="0"/>
                    <a:pt x="44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925325" y="2767775"/>
              <a:ext cx="110875" cy="124800"/>
            </a:xfrm>
            <a:custGeom>
              <a:avLst/>
              <a:gdLst/>
              <a:ahLst/>
              <a:cxnLst/>
              <a:rect l="l" t="t" r="r" b="b"/>
              <a:pathLst>
                <a:path w="4435" h="4992" extrusionOk="0">
                  <a:moveTo>
                    <a:pt x="468" y="1"/>
                  </a:moveTo>
                  <a:cubicBezTo>
                    <a:pt x="374" y="1"/>
                    <a:pt x="276" y="32"/>
                    <a:pt x="191" y="89"/>
                  </a:cubicBezTo>
                  <a:cubicBezTo>
                    <a:pt x="32" y="247"/>
                    <a:pt x="1" y="501"/>
                    <a:pt x="159" y="659"/>
                  </a:cubicBezTo>
                  <a:lnTo>
                    <a:pt x="3674" y="4839"/>
                  </a:lnTo>
                  <a:cubicBezTo>
                    <a:pt x="3744" y="4944"/>
                    <a:pt x="3852" y="4991"/>
                    <a:pt x="3967" y="4991"/>
                  </a:cubicBezTo>
                  <a:cubicBezTo>
                    <a:pt x="4061" y="4991"/>
                    <a:pt x="4159" y="4960"/>
                    <a:pt x="4244" y="4903"/>
                  </a:cubicBezTo>
                  <a:cubicBezTo>
                    <a:pt x="4403" y="4744"/>
                    <a:pt x="4434" y="4491"/>
                    <a:pt x="4276" y="4333"/>
                  </a:cubicBezTo>
                  <a:lnTo>
                    <a:pt x="761" y="152"/>
                  </a:lnTo>
                  <a:cubicBezTo>
                    <a:pt x="691" y="48"/>
                    <a:pt x="583" y="1"/>
                    <a:pt x="468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764600" y="2935225"/>
              <a:ext cx="79200" cy="87175"/>
            </a:xfrm>
            <a:custGeom>
              <a:avLst/>
              <a:gdLst/>
              <a:ahLst/>
              <a:cxnLst/>
              <a:rect l="l" t="t" r="r" b="b"/>
              <a:pathLst>
                <a:path w="3168" h="3487" extrusionOk="0">
                  <a:moveTo>
                    <a:pt x="445" y="1"/>
                  </a:moveTo>
                  <a:cubicBezTo>
                    <a:pt x="353" y="1"/>
                    <a:pt x="262" y="34"/>
                    <a:pt x="191" y="105"/>
                  </a:cubicBezTo>
                  <a:cubicBezTo>
                    <a:pt x="33" y="232"/>
                    <a:pt x="1" y="485"/>
                    <a:pt x="159" y="675"/>
                  </a:cubicBezTo>
                  <a:lnTo>
                    <a:pt x="2408" y="3335"/>
                  </a:lnTo>
                  <a:cubicBezTo>
                    <a:pt x="2478" y="3440"/>
                    <a:pt x="2586" y="3487"/>
                    <a:pt x="2700" y="3487"/>
                  </a:cubicBezTo>
                  <a:cubicBezTo>
                    <a:pt x="2794" y="3487"/>
                    <a:pt x="2892" y="3455"/>
                    <a:pt x="2978" y="3398"/>
                  </a:cubicBezTo>
                  <a:cubicBezTo>
                    <a:pt x="3136" y="3240"/>
                    <a:pt x="3168" y="2987"/>
                    <a:pt x="3009" y="2828"/>
                  </a:cubicBezTo>
                  <a:lnTo>
                    <a:pt x="761" y="137"/>
                  </a:lnTo>
                  <a:cubicBezTo>
                    <a:pt x="674" y="50"/>
                    <a:pt x="558" y="1"/>
                    <a:pt x="44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991825" y="2744025"/>
              <a:ext cx="79200" cy="87175"/>
            </a:xfrm>
            <a:custGeom>
              <a:avLst/>
              <a:gdLst/>
              <a:ahLst/>
              <a:cxnLst/>
              <a:rect l="l" t="t" r="r" b="b"/>
              <a:pathLst>
                <a:path w="3168" h="3487" extrusionOk="0">
                  <a:moveTo>
                    <a:pt x="445" y="1"/>
                  </a:moveTo>
                  <a:cubicBezTo>
                    <a:pt x="353" y="1"/>
                    <a:pt x="262" y="32"/>
                    <a:pt x="191" y="89"/>
                  </a:cubicBezTo>
                  <a:cubicBezTo>
                    <a:pt x="33" y="247"/>
                    <a:pt x="1" y="501"/>
                    <a:pt x="128" y="659"/>
                  </a:cubicBezTo>
                  <a:lnTo>
                    <a:pt x="2408" y="3351"/>
                  </a:lnTo>
                  <a:cubicBezTo>
                    <a:pt x="2477" y="3438"/>
                    <a:pt x="2585" y="3487"/>
                    <a:pt x="2700" y="3487"/>
                  </a:cubicBezTo>
                  <a:cubicBezTo>
                    <a:pt x="2794" y="3487"/>
                    <a:pt x="2892" y="3454"/>
                    <a:pt x="2978" y="3383"/>
                  </a:cubicBezTo>
                  <a:cubicBezTo>
                    <a:pt x="3136" y="3256"/>
                    <a:pt x="3168" y="3003"/>
                    <a:pt x="3010" y="2813"/>
                  </a:cubicBezTo>
                  <a:lnTo>
                    <a:pt x="761" y="152"/>
                  </a:lnTo>
                  <a:cubicBezTo>
                    <a:pt x="674" y="48"/>
                    <a:pt x="558" y="1"/>
                    <a:pt x="44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890500" y="2829150"/>
              <a:ext cx="79200" cy="87175"/>
            </a:xfrm>
            <a:custGeom>
              <a:avLst/>
              <a:gdLst/>
              <a:ahLst/>
              <a:cxnLst/>
              <a:rect l="l" t="t" r="r" b="b"/>
              <a:pathLst>
                <a:path w="3168" h="3487" extrusionOk="0">
                  <a:moveTo>
                    <a:pt x="468" y="0"/>
                  </a:moveTo>
                  <a:cubicBezTo>
                    <a:pt x="374" y="0"/>
                    <a:pt x="276" y="33"/>
                    <a:pt x="190" y="104"/>
                  </a:cubicBezTo>
                  <a:cubicBezTo>
                    <a:pt x="32" y="231"/>
                    <a:pt x="0" y="484"/>
                    <a:pt x="159" y="674"/>
                  </a:cubicBezTo>
                  <a:lnTo>
                    <a:pt x="2407" y="3334"/>
                  </a:lnTo>
                  <a:cubicBezTo>
                    <a:pt x="2494" y="3439"/>
                    <a:pt x="2610" y="3486"/>
                    <a:pt x="2723" y="3486"/>
                  </a:cubicBezTo>
                  <a:cubicBezTo>
                    <a:pt x="2816" y="3486"/>
                    <a:pt x="2906" y="3455"/>
                    <a:pt x="2977" y="3398"/>
                  </a:cubicBezTo>
                  <a:cubicBezTo>
                    <a:pt x="3136" y="3239"/>
                    <a:pt x="3167" y="2986"/>
                    <a:pt x="3009" y="2828"/>
                  </a:cubicBezTo>
                  <a:lnTo>
                    <a:pt x="760" y="136"/>
                  </a:lnTo>
                  <a:cubicBezTo>
                    <a:pt x="691" y="49"/>
                    <a:pt x="583" y="0"/>
                    <a:pt x="46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3061400" y="3680475"/>
              <a:ext cx="334925" cy="334925"/>
            </a:xfrm>
            <a:custGeom>
              <a:avLst/>
              <a:gdLst/>
              <a:ahLst/>
              <a:cxnLst/>
              <a:rect l="l" t="t" r="r" b="b"/>
              <a:pathLst>
                <a:path w="13397" h="13397" extrusionOk="0">
                  <a:moveTo>
                    <a:pt x="4973" y="0"/>
                  </a:moveTo>
                  <a:cubicBezTo>
                    <a:pt x="4625" y="0"/>
                    <a:pt x="4340" y="285"/>
                    <a:pt x="4340" y="602"/>
                  </a:cubicBezTo>
                  <a:lnTo>
                    <a:pt x="4340" y="3737"/>
                  </a:lnTo>
                  <a:cubicBezTo>
                    <a:pt x="4340" y="4054"/>
                    <a:pt x="4086" y="4339"/>
                    <a:pt x="3738" y="4339"/>
                  </a:cubicBezTo>
                  <a:lnTo>
                    <a:pt x="634" y="4339"/>
                  </a:lnTo>
                  <a:cubicBezTo>
                    <a:pt x="286" y="4339"/>
                    <a:pt x="1" y="4624"/>
                    <a:pt x="1" y="4941"/>
                  </a:cubicBezTo>
                  <a:lnTo>
                    <a:pt x="1" y="8424"/>
                  </a:lnTo>
                  <a:cubicBezTo>
                    <a:pt x="1" y="8773"/>
                    <a:pt x="286" y="9058"/>
                    <a:pt x="634" y="9058"/>
                  </a:cubicBezTo>
                  <a:lnTo>
                    <a:pt x="3738" y="9058"/>
                  </a:lnTo>
                  <a:cubicBezTo>
                    <a:pt x="4086" y="9058"/>
                    <a:pt x="4340" y="9311"/>
                    <a:pt x="4340" y="9659"/>
                  </a:cubicBezTo>
                  <a:lnTo>
                    <a:pt x="4340" y="12763"/>
                  </a:lnTo>
                  <a:cubicBezTo>
                    <a:pt x="4340" y="13111"/>
                    <a:pt x="4625" y="13396"/>
                    <a:pt x="4973" y="13396"/>
                  </a:cubicBezTo>
                  <a:lnTo>
                    <a:pt x="8457" y="13396"/>
                  </a:lnTo>
                  <a:cubicBezTo>
                    <a:pt x="8773" y="13396"/>
                    <a:pt x="9058" y="13111"/>
                    <a:pt x="9058" y="12763"/>
                  </a:cubicBezTo>
                  <a:lnTo>
                    <a:pt x="9058" y="9659"/>
                  </a:lnTo>
                  <a:cubicBezTo>
                    <a:pt x="9058" y="9311"/>
                    <a:pt x="9343" y="9058"/>
                    <a:pt x="9660" y="9058"/>
                  </a:cubicBezTo>
                  <a:lnTo>
                    <a:pt x="12795" y="9058"/>
                  </a:lnTo>
                  <a:cubicBezTo>
                    <a:pt x="13144" y="9058"/>
                    <a:pt x="13397" y="8773"/>
                    <a:pt x="13397" y="8424"/>
                  </a:cubicBezTo>
                  <a:lnTo>
                    <a:pt x="13397" y="4941"/>
                  </a:lnTo>
                  <a:cubicBezTo>
                    <a:pt x="13397" y="4624"/>
                    <a:pt x="13144" y="4339"/>
                    <a:pt x="12795" y="4339"/>
                  </a:cubicBezTo>
                  <a:lnTo>
                    <a:pt x="9660" y="4339"/>
                  </a:lnTo>
                  <a:cubicBezTo>
                    <a:pt x="9343" y="4339"/>
                    <a:pt x="9058" y="4054"/>
                    <a:pt x="9058" y="3737"/>
                  </a:cubicBezTo>
                  <a:lnTo>
                    <a:pt x="9058" y="602"/>
                  </a:lnTo>
                  <a:cubicBezTo>
                    <a:pt x="9058" y="285"/>
                    <a:pt x="8773" y="0"/>
                    <a:pt x="8457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1415400" y="2659150"/>
              <a:ext cx="343650" cy="342850"/>
            </a:xfrm>
            <a:custGeom>
              <a:avLst/>
              <a:gdLst/>
              <a:ahLst/>
              <a:cxnLst/>
              <a:rect l="l" t="t" r="r" b="b"/>
              <a:pathLst>
                <a:path w="13746" h="13714" extrusionOk="0">
                  <a:moveTo>
                    <a:pt x="5100" y="0"/>
                  </a:moveTo>
                  <a:cubicBezTo>
                    <a:pt x="4751" y="0"/>
                    <a:pt x="4466" y="285"/>
                    <a:pt x="4466" y="634"/>
                  </a:cubicBezTo>
                  <a:lnTo>
                    <a:pt x="4466" y="3832"/>
                  </a:lnTo>
                  <a:cubicBezTo>
                    <a:pt x="4466" y="4181"/>
                    <a:pt x="4181" y="4434"/>
                    <a:pt x="3833" y="4434"/>
                  </a:cubicBezTo>
                  <a:lnTo>
                    <a:pt x="634" y="4434"/>
                  </a:lnTo>
                  <a:cubicBezTo>
                    <a:pt x="286" y="4434"/>
                    <a:pt x="1" y="4719"/>
                    <a:pt x="1" y="5067"/>
                  </a:cubicBezTo>
                  <a:lnTo>
                    <a:pt x="1" y="8646"/>
                  </a:lnTo>
                  <a:cubicBezTo>
                    <a:pt x="1" y="8994"/>
                    <a:pt x="286" y="9279"/>
                    <a:pt x="634" y="9279"/>
                  </a:cubicBezTo>
                  <a:lnTo>
                    <a:pt x="3833" y="9279"/>
                  </a:lnTo>
                  <a:cubicBezTo>
                    <a:pt x="4181" y="9279"/>
                    <a:pt x="4466" y="9564"/>
                    <a:pt x="4466" y="9913"/>
                  </a:cubicBezTo>
                  <a:lnTo>
                    <a:pt x="4466" y="13080"/>
                  </a:lnTo>
                  <a:cubicBezTo>
                    <a:pt x="4466" y="13428"/>
                    <a:pt x="4751" y="13713"/>
                    <a:pt x="5100" y="13713"/>
                  </a:cubicBezTo>
                  <a:lnTo>
                    <a:pt x="8647" y="13713"/>
                  </a:lnTo>
                  <a:cubicBezTo>
                    <a:pt x="8995" y="13713"/>
                    <a:pt x="9280" y="13428"/>
                    <a:pt x="9280" y="13080"/>
                  </a:cubicBezTo>
                  <a:lnTo>
                    <a:pt x="9280" y="9913"/>
                  </a:lnTo>
                  <a:cubicBezTo>
                    <a:pt x="9280" y="9564"/>
                    <a:pt x="9565" y="9279"/>
                    <a:pt x="9913" y="9279"/>
                  </a:cubicBezTo>
                  <a:lnTo>
                    <a:pt x="13112" y="9279"/>
                  </a:lnTo>
                  <a:cubicBezTo>
                    <a:pt x="13460" y="9279"/>
                    <a:pt x="13745" y="8994"/>
                    <a:pt x="13745" y="8646"/>
                  </a:cubicBezTo>
                  <a:lnTo>
                    <a:pt x="13745" y="5067"/>
                  </a:lnTo>
                  <a:cubicBezTo>
                    <a:pt x="13714" y="4719"/>
                    <a:pt x="13460" y="4434"/>
                    <a:pt x="13112" y="4434"/>
                  </a:cubicBezTo>
                  <a:lnTo>
                    <a:pt x="9913" y="4434"/>
                  </a:lnTo>
                  <a:cubicBezTo>
                    <a:pt x="9565" y="4434"/>
                    <a:pt x="9280" y="4181"/>
                    <a:pt x="9280" y="3832"/>
                  </a:cubicBezTo>
                  <a:lnTo>
                    <a:pt x="9280" y="634"/>
                  </a:lnTo>
                  <a:cubicBezTo>
                    <a:pt x="9280" y="285"/>
                    <a:pt x="8995" y="0"/>
                    <a:pt x="8647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386800" y="3473050"/>
              <a:ext cx="7950" cy="19025"/>
            </a:xfrm>
            <a:custGeom>
              <a:avLst/>
              <a:gdLst/>
              <a:ahLst/>
              <a:cxnLst/>
              <a:rect l="l" t="t" r="r" b="b"/>
              <a:pathLst>
                <a:path w="318" h="761" extrusionOk="0">
                  <a:moveTo>
                    <a:pt x="318" y="760"/>
                  </a:moveTo>
                  <a:cubicBezTo>
                    <a:pt x="191" y="507"/>
                    <a:pt x="64" y="253"/>
                    <a:pt x="1" y="0"/>
                  </a:cubicBezTo>
                  <a:cubicBezTo>
                    <a:pt x="64" y="253"/>
                    <a:pt x="191" y="507"/>
                    <a:pt x="318" y="76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3386800" y="3245025"/>
              <a:ext cx="194000" cy="246450"/>
            </a:xfrm>
            <a:custGeom>
              <a:avLst/>
              <a:gdLst/>
              <a:ahLst/>
              <a:cxnLst/>
              <a:rect l="l" t="t" r="r" b="b"/>
              <a:pathLst>
                <a:path w="7760" h="9858" extrusionOk="0">
                  <a:moveTo>
                    <a:pt x="6715" y="0"/>
                  </a:moveTo>
                  <a:lnTo>
                    <a:pt x="3801" y="2882"/>
                  </a:lnTo>
                  <a:lnTo>
                    <a:pt x="3809" y="2890"/>
                  </a:lnTo>
                  <a:lnTo>
                    <a:pt x="6715" y="0"/>
                  </a:lnTo>
                  <a:close/>
                  <a:moveTo>
                    <a:pt x="3809" y="2890"/>
                  </a:moveTo>
                  <a:lnTo>
                    <a:pt x="888" y="5796"/>
                  </a:lnTo>
                  <a:cubicBezTo>
                    <a:pt x="444" y="6239"/>
                    <a:pt x="159" y="6778"/>
                    <a:pt x="1" y="7316"/>
                  </a:cubicBezTo>
                  <a:cubicBezTo>
                    <a:pt x="159" y="7886"/>
                    <a:pt x="444" y="8393"/>
                    <a:pt x="888" y="8836"/>
                  </a:cubicBezTo>
                  <a:cubicBezTo>
                    <a:pt x="1553" y="9517"/>
                    <a:pt x="2431" y="9857"/>
                    <a:pt x="3310" y="9857"/>
                  </a:cubicBezTo>
                  <a:cubicBezTo>
                    <a:pt x="4189" y="9857"/>
                    <a:pt x="5068" y="9517"/>
                    <a:pt x="5733" y="8836"/>
                  </a:cubicBezTo>
                  <a:lnTo>
                    <a:pt x="7760" y="6841"/>
                  </a:lnTo>
                  <a:lnTo>
                    <a:pt x="3809" y="289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3396300" y="3494425"/>
              <a:ext cx="4000" cy="6350"/>
            </a:xfrm>
            <a:custGeom>
              <a:avLst/>
              <a:gdLst/>
              <a:ahLst/>
              <a:cxnLst/>
              <a:rect l="l" t="t" r="r" b="b"/>
              <a:pathLst>
                <a:path w="160" h="254" extrusionOk="0">
                  <a:moveTo>
                    <a:pt x="159" y="253"/>
                  </a:moveTo>
                  <a:cubicBezTo>
                    <a:pt x="96" y="158"/>
                    <a:pt x="33" y="95"/>
                    <a:pt x="1" y="0"/>
                  </a:cubicBezTo>
                  <a:cubicBezTo>
                    <a:pt x="33" y="95"/>
                    <a:pt x="96" y="158"/>
                    <a:pt x="159" y="253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3401850" y="3503125"/>
              <a:ext cx="7150" cy="7950"/>
            </a:xfrm>
            <a:custGeom>
              <a:avLst/>
              <a:gdLst/>
              <a:ahLst/>
              <a:cxnLst/>
              <a:rect l="l" t="t" r="r" b="b"/>
              <a:pathLst>
                <a:path w="286" h="318" extrusionOk="0">
                  <a:moveTo>
                    <a:pt x="286" y="317"/>
                  </a:moveTo>
                  <a:cubicBezTo>
                    <a:pt x="191" y="222"/>
                    <a:pt x="96" y="127"/>
                    <a:pt x="1" y="0"/>
                  </a:cubicBezTo>
                  <a:cubicBezTo>
                    <a:pt x="96" y="127"/>
                    <a:pt x="191" y="222"/>
                    <a:pt x="286" y="317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3385225" y="3427900"/>
              <a:ext cx="1600" cy="10325"/>
            </a:xfrm>
            <a:custGeom>
              <a:avLst/>
              <a:gdLst/>
              <a:ahLst/>
              <a:cxnLst/>
              <a:rect l="l" t="t" r="r" b="b"/>
              <a:pathLst>
                <a:path w="64" h="413" extrusionOk="0">
                  <a:moveTo>
                    <a:pt x="1" y="413"/>
                  </a:moveTo>
                  <a:cubicBezTo>
                    <a:pt x="1" y="286"/>
                    <a:pt x="32" y="159"/>
                    <a:pt x="64" y="1"/>
                  </a:cubicBezTo>
                  <a:cubicBezTo>
                    <a:pt x="32" y="159"/>
                    <a:pt x="1" y="286"/>
                    <a:pt x="1" y="413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3384425" y="3461950"/>
              <a:ext cx="2400" cy="8750"/>
            </a:xfrm>
            <a:custGeom>
              <a:avLst/>
              <a:gdLst/>
              <a:ahLst/>
              <a:cxnLst/>
              <a:rect l="l" t="t" r="r" b="b"/>
              <a:pathLst>
                <a:path w="96" h="350" extrusionOk="0">
                  <a:moveTo>
                    <a:pt x="96" y="349"/>
                  </a:moveTo>
                  <a:cubicBezTo>
                    <a:pt x="64" y="222"/>
                    <a:pt x="33" y="127"/>
                    <a:pt x="1" y="1"/>
                  </a:cubicBezTo>
                  <a:cubicBezTo>
                    <a:pt x="33" y="127"/>
                    <a:pt x="64" y="222"/>
                    <a:pt x="96" y="349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3383650" y="3439000"/>
              <a:ext cx="800" cy="21400"/>
            </a:xfrm>
            <a:custGeom>
              <a:avLst/>
              <a:gdLst/>
              <a:ahLst/>
              <a:cxnLst/>
              <a:rect l="l" t="t" r="r" b="b"/>
              <a:pathLst>
                <a:path w="32" h="856" extrusionOk="0">
                  <a:moveTo>
                    <a:pt x="32" y="0"/>
                  </a:moveTo>
                  <a:cubicBezTo>
                    <a:pt x="0" y="285"/>
                    <a:pt x="0" y="570"/>
                    <a:pt x="32" y="855"/>
                  </a:cubicBezTo>
                  <a:cubicBezTo>
                    <a:pt x="0" y="570"/>
                    <a:pt x="0" y="285"/>
                    <a:pt x="32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3602950" y="3366150"/>
              <a:ext cx="72875" cy="72875"/>
            </a:xfrm>
            <a:custGeom>
              <a:avLst/>
              <a:gdLst/>
              <a:ahLst/>
              <a:cxnLst/>
              <a:rect l="l" t="t" r="r" b="b"/>
              <a:pathLst>
                <a:path w="2915" h="2915" extrusionOk="0">
                  <a:moveTo>
                    <a:pt x="1" y="2914"/>
                  </a:moveTo>
                  <a:lnTo>
                    <a:pt x="2914" y="1"/>
                  </a:ln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3697950" y="3316275"/>
              <a:ext cx="2400" cy="9525"/>
            </a:xfrm>
            <a:custGeom>
              <a:avLst/>
              <a:gdLst/>
              <a:ahLst/>
              <a:cxnLst/>
              <a:rect l="l" t="t" r="r" b="b"/>
              <a:pathLst>
                <a:path w="96" h="381" extrusionOk="0">
                  <a:moveTo>
                    <a:pt x="96" y="1"/>
                  </a:moveTo>
                  <a:cubicBezTo>
                    <a:pt x="64" y="127"/>
                    <a:pt x="33" y="254"/>
                    <a:pt x="1" y="381"/>
                  </a:cubicBezTo>
                  <a:cubicBezTo>
                    <a:pt x="33" y="254"/>
                    <a:pt x="64" y="127"/>
                    <a:pt x="96" y="1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3690050" y="3327350"/>
              <a:ext cx="7925" cy="19050"/>
            </a:xfrm>
            <a:custGeom>
              <a:avLst/>
              <a:gdLst/>
              <a:ahLst/>
              <a:cxnLst/>
              <a:rect l="l" t="t" r="r" b="b"/>
              <a:pathLst>
                <a:path w="317" h="762" extrusionOk="0">
                  <a:moveTo>
                    <a:pt x="317" y="1"/>
                  </a:moveTo>
                  <a:cubicBezTo>
                    <a:pt x="253" y="286"/>
                    <a:pt x="127" y="539"/>
                    <a:pt x="0" y="761"/>
                  </a:cubicBezTo>
                  <a:cubicBezTo>
                    <a:pt x="127" y="539"/>
                    <a:pt x="253" y="286"/>
                    <a:pt x="317" y="1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3697950" y="3283025"/>
              <a:ext cx="1625" cy="10325"/>
            </a:xfrm>
            <a:custGeom>
              <a:avLst/>
              <a:gdLst/>
              <a:ahLst/>
              <a:cxnLst/>
              <a:rect l="l" t="t" r="r" b="b"/>
              <a:pathLst>
                <a:path w="65" h="413" extrusionOk="0">
                  <a:moveTo>
                    <a:pt x="1" y="1"/>
                  </a:moveTo>
                  <a:cubicBezTo>
                    <a:pt x="33" y="127"/>
                    <a:pt x="64" y="254"/>
                    <a:pt x="64" y="412"/>
                  </a:cubicBezTo>
                  <a:cubicBezTo>
                    <a:pt x="64" y="254"/>
                    <a:pt x="33" y="127"/>
                    <a:pt x="1" y="1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3481825" y="3219500"/>
              <a:ext cx="216150" cy="196550"/>
            </a:xfrm>
            <a:custGeom>
              <a:avLst/>
              <a:gdLst/>
              <a:ahLst/>
              <a:cxnLst/>
              <a:rect l="l" t="t" r="r" b="b"/>
              <a:pathLst>
                <a:path w="8646" h="7862" extrusionOk="0">
                  <a:moveTo>
                    <a:pt x="5336" y="0"/>
                  </a:moveTo>
                  <a:cubicBezTo>
                    <a:pt x="4458" y="0"/>
                    <a:pt x="3579" y="341"/>
                    <a:pt x="2914" y="1021"/>
                  </a:cubicBezTo>
                  <a:lnTo>
                    <a:pt x="0" y="3903"/>
                  </a:lnTo>
                  <a:lnTo>
                    <a:pt x="3959" y="7862"/>
                  </a:lnTo>
                  <a:lnTo>
                    <a:pt x="7759" y="4062"/>
                  </a:lnTo>
                  <a:cubicBezTo>
                    <a:pt x="8202" y="3618"/>
                    <a:pt x="8487" y="3080"/>
                    <a:pt x="8646" y="2542"/>
                  </a:cubicBezTo>
                  <a:cubicBezTo>
                    <a:pt x="8487" y="1971"/>
                    <a:pt x="8202" y="1433"/>
                    <a:pt x="7759" y="1021"/>
                  </a:cubicBezTo>
                  <a:cubicBezTo>
                    <a:pt x="7094" y="341"/>
                    <a:pt x="6215" y="0"/>
                    <a:pt x="53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699550" y="3294100"/>
              <a:ext cx="1600" cy="21400"/>
            </a:xfrm>
            <a:custGeom>
              <a:avLst/>
              <a:gdLst/>
              <a:ahLst/>
              <a:cxnLst/>
              <a:rect l="l" t="t" r="r" b="b"/>
              <a:pathLst>
                <a:path w="64" h="856" extrusionOk="0">
                  <a:moveTo>
                    <a:pt x="32" y="856"/>
                  </a:moveTo>
                  <a:cubicBezTo>
                    <a:pt x="64" y="571"/>
                    <a:pt x="64" y="286"/>
                    <a:pt x="0" y="1"/>
                  </a:cubicBezTo>
                  <a:cubicBezTo>
                    <a:pt x="64" y="286"/>
                    <a:pt x="64" y="571"/>
                    <a:pt x="32" y="856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3684500" y="3348750"/>
              <a:ext cx="3975" cy="7150"/>
            </a:xfrm>
            <a:custGeom>
              <a:avLst/>
              <a:gdLst/>
              <a:ahLst/>
              <a:cxnLst/>
              <a:rect l="l" t="t" r="r" b="b"/>
              <a:pathLst>
                <a:path w="159" h="286" extrusionOk="0">
                  <a:moveTo>
                    <a:pt x="159" y="0"/>
                  </a:moveTo>
                  <a:cubicBezTo>
                    <a:pt x="127" y="95"/>
                    <a:pt x="64" y="190"/>
                    <a:pt x="0" y="285"/>
                  </a:cubicBezTo>
                  <a:cubicBezTo>
                    <a:pt x="64" y="190"/>
                    <a:pt x="127" y="95"/>
                    <a:pt x="159" y="0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3675800" y="3358250"/>
              <a:ext cx="7150" cy="7925"/>
            </a:xfrm>
            <a:custGeom>
              <a:avLst/>
              <a:gdLst/>
              <a:ahLst/>
              <a:cxnLst/>
              <a:rect l="l" t="t" r="r" b="b"/>
              <a:pathLst>
                <a:path w="286" h="317" extrusionOk="0">
                  <a:moveTo>
                    <a:pt x="0" y="317"/>
                  </a:moveTo>
                  <a:cubicBezTo>
                    <a:pt x="95" y="222"/>
                    <a:pt x="190" y="95"/>
                    <a:pt x="285" y="0"/>
                  </a:cubicBezTo>
                  <a:cubicBezTo>
                    <a:pt x="190" y="95"/>
                    <a:pt x="95" y="222"/>
                    <a:pt x="0" y="317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3386800" y="3470675"/>
              <a:ext cx="25" cy="2400"/>
            </a:xfrm>
            <a:custGeom>
              <a:avLst/>
              <a:gdLst/>
              <a:ahLst/>
              <a:cxnLst/>
              <a:rect l="l" t="t" r="r" b="b"/>
              <a:pathLst>
                <a:path w="1" h="96" extrusionOk="0">
                  <a:moveTo>
                    <a:pt x="1" y="95"/>
                  </a:moveTo>
                  <a:cubicBezTo>
                    <a:pt x="1" y="63"/>
                    <a:pt x="1" y="32"/>
                    <a:pt x="1" y="0"/>
                  </a:cubicBezTo>
                  <a:cubicBezTo>
                    <a:pt x="1" y="32"/>
                    <a:pt x="1" y="63"/>
                    <a:pt x="1" y="95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3408975" y="3511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3400275" y="3500750"/>
              <a:ext cx="1600" cy="2400"/>
            </a:xfrm>
            <a:custGeom>
              <a:avLst/>
              <a:gdLst/>
              <a:ahLst/>
              <a:cxnLst/>
              <a:rect l="l" t="t" r="r" b="b"/>
              <a:pathLst>
                <a:path w="64" h="96" extrusionOk="0">
                  <a:moveTo>
                    <a:pt x="64" y="95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3384425" y="3460375"/>
              <a:ext cx="25" cy="1600"/>
            </a:xfrm>
            <a:custGeom>
              <a:avLst/>
              <a:gdLst/>
              <a:ahLst/>
              <a:cxnLst/>
              <a:rect l="l" t="t" r="r" b="b"/>
              <a:pathLst>
                <a:path w="1" h="64" extrusionOk="0">
                  <a:moveTo>
                    <a:pt x="1" y="64"/>
                  </a:moveTo>
                  <a:cubicBezTo>
                    <a:pt x="1" y="32"/>
                    <a:pt x="1" y="32"/>
                    <a:pt x="1" y="0"/>
                  </a:cubicBezTo>
                  <a:cubicBezTo>
                    <a:pt x="1" y="32"/>
                    <a:pt x="1" y="32"/>
                    <a:pt x="1" y="64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3394725" y="3492050"/>
              <a:ext cx="1600" cy="2400"/>
            </a:xfrm>
            <a:custGeom>
              <a:avLst/>
              <a:gdLst/>
              <a:ahLst/>
              <a:cxnLst/>
              <a:rect l="l" t="t" r="r" b="b"/>
              <a:pathLst>
                <a:path w="64" h="96" extrusionOk="0">
                  <a:moveTo>
                    <a:pt x="64" y="95"/>
                  </a:moveTo>
                  <a:cubicBezTo>
                    <a:pt x="32" y="63"/>
                    <a:pt x="1" y="32"/>
                    <a:pt x="1" y="0"/>
                  </a:cubicBezTo>
                  <a:cubicBezTo>
                    <a:pt x="1" y="32"/>
                    <a:pt x="32" y="63"/>
                    <a:pt x="64" y="95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3697950" y="3325775"/>
              <a:ext cx="25" cy="1600"/>
            </a:xfrm>
            <a:custGeom>
              <a:avLst/>
              <a:gdLst/>
              <a:ahLst/>
              <a:cxnLst/>
              <a:rect l="l" t="t" r="r" b="b"/>
              <a:pathLst>
                <a:path w="1" h="64" extrusionOk="0">
                  <a:moveTo>
                    <a:pt x="1" y="1"/>
                  </a:moveTo>
                  <a:cubicBezTo>
                    <a:pt x="1" y="1"/>
                    <a:pt x="1" y="32"/>
                    <a:pt x="1" y="64"/>
                  </a:cubicBezTo>
                  <a:cubicBezTo>
                    <a:pt x="1" y="32"/>
                    <a:pt x="1" y="32"/>
                    <a:pt x="1" y="1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3688450" y="3346375"/>
              <a:ext cx="1625" cy="2400"/>
            </a:xfrm>
            <a:custGeom>
              <a:avLst/>
              <a:gdLst/>
              <a:ahLst/>
              <a:cxnLst/>
              <a:rect l="l" t="t" r="r" b="b"/>
              <a:pathLst>
                <a:path w="65" h="96" extrusionOk="0">
                  <a:moveTo>
                    <a:pt x="64" y="0"/>
                  </a:moveTo>
                  <a:cubicBezTo>
                    <a:pt x="64" y="32"/>
                    <a:pt x="32" y="63"/>
                    <a:pt x="1" y="95"/>
                  </a:cubicBezTo>
                  <a:cubicBezTo>
                    <a:pt x="32" y="63"/>
                    <a:pt x="64" y="32"/>
                    <a:pt x="64" y="0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3682925" y="3355875"/>
              <a:ext cx="1600" cy="2400"/>
            </a:xfrm>
            <a:custGeom>
              <a:avLst/>
              <a:gdLst/>
              <a:ahLst/>
              <a:cxnLst/>
              <a:rect l="l" t="t" r="r" b="b"/>
              <a:pathLst>
                <a:path w="64" h="96" extrusionOk="0">
                  <a:moveTo>
                    <a:pt x="63" y="0"/>
                  </a:moveTo>
                  <a:lnTo>
                    <a:pt x="63" y="0"/>
                  </a:lnTo>
                  <a:cubicBezTo>
                    <a:pt x="32" y="32"/>
                    <a:pt x="0" y="63"/>
                    <a:pt x="0" y="95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3699550" y="3315475"/>
              <a:ext cx="800" cy="825"/>
            </a:xfrm>
            <a:custGeom>
              <a:avLst/>
              <a:gdLst/>
              <a:ahLst/>
              <a:cxnLst/>
              <a:rect l="l" t="t" r="r" b="b"/>
              <a:pathLst>
                <a:path w="32" h="33" extrusionOk="0">
                  <a:moveTo>
                    <a:pt x="32" y="1"/>
                  </a:moveTo>
                  <a:cubicBezTo>
                    <a:pt x="32" y="1"/>
                    <a:pt x="32" y="33"/>
                    <a:pt x="0" y="33"/>
                  </a:cubicBezTo>
                  <a:cubicBezTo>
                    <a:pt x="32" y="33"/>
                    <a:pt x="32" y="1"/>
                    <a:pt x="32" y="1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697950" y="32830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3386800" y="34279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3699550" y="3293325"/>
              <a:ext cx="25" cy="800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0" y="0"/>
                  </a:moveTo>
                  <a:cubicBezTo>
                    <a:pt x="0" y="0"/>
                    <a:pt x="0" y="32"/>
                    <a:pt x="0" y="32"/>
                  </a:cubicBezTo>
                  <a:cubicBezTo>
                    <a:pt x="0" y="3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3384425" y="3438200"/>
              <a:ext cx="25" cy="825"/>
            </a:xfrm>
            <a:custGeom>
              <a:avLst/>
              <a:gdLst/>
              <a:ahLst/>
              <a:cxnLst/>
              <a:rect l="l" t="t" r="r" b="b"/>
              <a:pathLst>
                <a:path w="1" h="33" extrusionOk="0">
                  <a:moveTo>
                    <a:pt x="1" y="32"/>
                  </a:moveTo>
                  <a:cubicBezTo>
                    <a:pt x="1" y="32"/>
                    <a:pt x="1" y="32"/>
                    <a:pt x="1" y="1"/>
                  </a:cubicBezTo>
                  <a:cubicBezTo>
                    <a:pt x="1" y="32"/>
                    <a:pt x="1" y="32"/>
                    <a:pt x="1" y="32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3383650" y="3416025"/>
              <a:ext cx="219325" cy="119975"/>
            </a:xfrm>
            <a:custGeom>
              <a:avLst/>
              <a:gdLst/>
              <a:ahLst/>
              <a:cxnLst/>
              <a:rect l="l" t="t" r="r" b="b"/>
              <a:pathLst>
                <a:path w="8773" h="4799" extrusionOk="0">
                  <a:moveTo>
                    <a:pt x="7886" y="1"/>
                  </a:moveTo>
                  <a:lnTo>
                    <a:pt x="5859" y="1996"/>
                  </a:lnTo>
                  <a:cubicBezTo>
                    <a:pt x="5194" y="2677"/>
                    <a:pt x="4315" y="3017"/>
                    <a:pt x="3436" y="3017"/>
                  </a:cubicBezTo>
                  <a:cubicBezTo>
                    <a:pt x="2557" y="3017"/>
                    <a:pt x="1679" y="2677"/>
                    <a:pt x="1014" y="1996"/>
                  </a:cubicBezTo>
                  <a:cubicBezTo>
                    <a:pt x="570" y="1553"/>
                    <a:pt x="285" y="1046"/>
                    <a:pt x="127" y="476"/>
                  </a:cubicBezTo>
                  <a:cubicBezTo>
                    <a:pt x="95" y="603"/>
                    <a:pt x="64" y="761"/>
                    <a:pt x="64" y="888"/>
                  </a:cubicBezTo>
                  <a:cubicBezTo>
                    <a:pt x="64" y="919"/>
                    <a:pt x="32" y="919"/>
                    <a:pt x="32" y="919"/>
                  </a:cubicBezTo>
                  <a:cubicBezTo>
                    <a:pt x="0" y="1204"/>
                    <a:pt x="0" y="1489"/>
                    <a:pt x="32" y="1774"/>
                  </a:cubicBezTo>
                  <a:cubicBezTo>
                    <a:pt x="32" y="1806"/>
                    <a:pt x="32" y="1806"/>
                    <a:pt x="32" y="1838"/>
                  </a:cubicBezTo>
                  <a:cubicBezTo>
                    <a:pt x="64" y="1964"/>
                    <a:pt x="95" y="2059"/>
                    <a:pt x="127" y="2186"/>
                  </a:cubicBezTo>
                  <a:cubicBezTo>
                    <a:pt x="127" y="2218"/>
                    <a:pt x="127" y="2249"/>
                    <a:pt x="127" y="2281"/>
                  </a:cubicBezTo>
                  <a:cubicBezTo>
                    <a:pt x="190" y="2534"/>
                    <a:pt x="317" y="2788"/>
                    <a:pt x="444" y="3041"/>
                  </a:cubicBezTo>
                  <a:cubicBezTo>
                    <a:pt x="444" y="3073"/>
                    <a:pt x="475" y="3104"/>
                    <a:pt x="507" y="3136"/>
                  </a:cubicBezTo>
                  <a:cubicBezTo>
                    <a:pt x="539" y="3231"/>
                    <a:pt x="602" y="3294"/>
                    <a:pt x="665" y="3389"/>
                  </a:cubicBezTo>
                  <a:lnTo>
                    <a:pt x="729" y="3484"/>
                  </a:lnTo>
                  <a:cubicBezTo>
                    <a:pt x="824" y="3611"/>
                    <a:pt x="919" y="3706"/>
                    <a:pt x="1014" y="3801"/>
                  </a:cubicBezTo>
                  <a:cubicBezTo>
                    <a:pt x="1679" y="4466"/>
                    <a:pt x="2557" y="4799"/>
                    <a:pt x="3436" y="4799"/>
                  </a:cubicBezTo>
                  <a:cubicBezTo>
                    <a:pt x="4315" y="4799"/>
                    <a:pt x="5194" y="4466"/>
                    <a:pt x="5859" y="3801"/>
                  </a:cubicBezTo>
                  <a:lnTo>
                    <a:pt x="8773" y="888"/>
                  </a:lnTo>
                  <a:lnTo>
                    <a:pt x="7886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3383650" y="3416025"/>
              <a:ext cx="219325" cy="119975"/>
            </a:xfrm>
            <a:custGeom>
              <a:avLst/>
              <a:gdLst/>
              <a:ahLst/>
              <a:cxnLst/>
              <a:rect l="l" t="t" r="r" b="b"/>
              <a:pathLst>
                <a:path w="8773" h="4799" extrusionOk="0">
                  <a:moveTo>
                    <a:pt x="7886" y="1"/>
                  </a:moveTo>
                  <a:lnTo>
                    <a:pt x="5859" y="1996"/>
                  </a:lnTo>
                  <a:cubicBezTo>
                    <a:pt x="5194" y="2677"/>
                    <a:pt x="4315" y="3017"/>
                    <a:pt x="3436" y="3017"/>
                  </a:cubicBezTo>
                  <a:cubicBezTo>
                    <a:pt x="2557" y="3017"/>
                    <a:pt x="1679" y="2677"/>
                    <a:pt x="1014" y="1996"/>
                  </a:cubicBezTo>
                  <a:cubicBezTo>
                    <a:pt x="570" y="1553"/>
                    <a:pt x="285" y="1046"/>
                    <a:pt x="127" y="476"/>
                  </a:cubicBezTo>
                  <a:cubicBezTo>
                    <a:pt x="95" y="603"/>
                    <a:pt x="64" y="761"/>
                    <a:pt x="64" y="888"/>
                  </a:cubicBezTo>
                  <a:cubicBezTo>
                    <a:pt x="64" y="919"/>
                    <a:pt x="32" y="919"/>
                    <a:pt x="32" y="919"/>
                  </a:cubicBezTo>
                  <a:cubicBezTo>
                    <a:pt x="0" y="1204"/>
                    <a:pt x="0" y="1489"/>
                    <a:pt x="32" y="1774"/>
                  </a:cubicBezTo>
                  <a:cubicBezTo>
                    <a:pt x="32" y="1806"/>
                    <a:pt x="32" y="1806"/>
                    <a:pt x="32" y="1838"/>
                  </a:cubicBezTo>
                  <a:cubicBezTo>
                    <a:pt x="64" y="1964"/>
                    <a:pt x="95" y="2059"/>
                    <a:pt x="127" y="2186"/>
                  </a:cubicBezTo>
                  <a:cubicBezTo>
                    <a:pt x="127" y="2218"/>
                    <a:pt x="127" y="2249"/>
                    <a:pt x="127" y="2281"/>
                  </a:cubicBezTo>
                  <a:cubicBezTo>
                    <a:pt x="190" y="2534"/>
                    <a:pt x="317" y="2788"/>
                    <a:pt x="444" y="3041"/>
                  </a:cubicBezTo>
                  <a:cubicBezTo>
                    <a:pt x="444" y="3073"/>
                    <a:pt x="475" y="3104"/>
                    <a:pt x="507" y="3136"/>
                  </a:cubicBezTo>
                  <a:cubicBezTo>
                    <a:pt x="539" y="3231"/>
                    <a:pt x="602" y="3294"/>
                    <a:pt x="665" y="3389"/>
                  </a:cubicBezTo>
                  <a:lnTo>
                    <a:pt x="729" y="3484"/>
                  </a:lnTo>
                  <a:cubicBezTo>
                    <a:pt x="824" y="3611"/>
                    <a:pt x="919" y="3706"/>
                    <a:pt x="1014" y="3801"/>
                  </a:cubicBezTo>
                  <a:cubicBezTo>
                    <a:pt x="1679" y="4466"/>
                    <a:pt x="2557" y="4799"/>
                    <a:pt x="3436" y="4799"/>
                  </a:cubicBezTo>
                  <a:cubicBezTo>
                    <a:pt x="4315" y="4799"/>
                    <a:pt x="5194" y="4466"/>
                    <a:pt x="5859" y="3801"/>
                  </a:cubicBezTo>
                  <a:lnTo>
                    <a:pt x="8773" y="888"/>
                  </a:lnTo>
                  <a:lnTo>
                    <a:pt x="7886" y="1"/>
                  </a:ln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3580775" y="3283025"/>
              <a:ext cx="120375" cy="156000"/>
            </a:xfrm>
            <a:custGeom>
              <a:avLst/>
              <a:gdLst/>
              <a:ahLst/>
              <a:cxnLst/>
              <a:rect l="l" t="t" r="r" b="b"/>
              <a:pathLst>
                <a:path w="4815" h="6240" extrusionOk="0">
                  <a:moveTo>
                    <a:pt x="4688" y="1"/>
                  </a:moveTo>
                  <a:cubicBezTo>
                    <a:pt x="4529" y="539"/>
                    <a:pt x="4244" y="1077"/>
                    <a:pt x="3801" y="1521"/>
                  </a:cubicBezTo>
                  <a:lnTo>
                    <a:pt x="1" y="5321"/>
                  </a:lnTo>
                  <a:lnTo>
                    <a:pt x="888" y="6239"/>
                  </a:lnTo>
                  <a:lnTo>
                    <a:pt x="3801" y="3326"/>
                  </a:lnTo>
                  <a:cubicBezTo>
                    <a:pt x="3896" y="3231"/>
                    <a:pt x="3991" y="3104"/>
                    <a:pt x="4086" y="3009"/>
                  </a:cubicBezTo>
                  <a:cubicBezTo>
                    <a:pt x="4086" y="2977"/>
                    <a:pt x="4118" y="2946"/>
                    <a:pt x="4149" y="2914"/>
                  </a:cubicBezTo>
                  <a:cubicBezTo>
                    <a:pt x="4213" y="2819"/>
                    <a:pt x="4276" y="2724"/>
                    <a:pt x="4308" y="2629"/>
                  </a:cubicBezTo>
                  <a:cubicBezTo>
                    <a:pt x="4339" y="2597"/>
                    <a:pt x="4339" y="2566"/>
                    <a:pt x="4371" y="2534"/>
                  </a:cubicBezTo>
                  <a:cubicBezTo>
                    <a:pt x="4498" y="2312"/>
                    <a:pt x="4624" y="2059"/>
                    <a:pt x="4688" y="1774"/>
                  </a:cubicBezTo>
                  <a:cubicBezTo>
                    <a:pt x="4688" y="1742"/>
                    <a:pt x="4688" y="1742"/>
                    <a:pt x="4688" y="1711"/>
                  </a:cubicBezTo>
                  <a:cubicBezTo>
                    <a:pt x="4720" y="1584"/>
                    <a:pt x="4751" y="1457"/>
                    <a:pt x="4783" y="1331"/>
                  </a:cubicBezTo>
                  <a:cubicBezTo>
                    <a:pt x="4783" y="1331"/>
                    <a:pt x="4783" y="1299"/>
                    <a:pt x="4783" y="1299"/>
                  </a:cubicBezTo>
                  <a:cubicBezTo>
                    <a:pt x="4815" y="1014"/>
                    <a:pt x="4815" y="729"/>
                    <a:pt x="4783" y="444"/>
                  </a:cubicBezTo>
                  <a:cubicBezTo>
                    <a:pt x="4783" y="444"/>
                    <a:pt x="4751" y="412"/>
                    <a:pt x="4751" y="412"/>
                  </a:cubicBezTo>
                  <a:cubicBezTo>
                    <a:pt x="4751" y="286"/>
                    <a:pt x="4720" y="127"/>
                    <a:pt x="4688" y="1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3580775" y="3283025"/>
              <a:ext cx="120375" cy="156000"/>
            </a:xfrm>
            <a:custGeom>
              <a:avLst/>
              <a:gdLst/>
              <a:ahLst/>
              <a:cxnLst/>
              <a:rect l="l" t="t" r="r" b="b"/>
              <a:pathLst>
                <a:path w="4815" h="6240" extrusionOk="0">
                  <a:moveTo>
                    <a:pt x="4688" y="1"/>
                  </a:moveTo>
                  <a:cubicBezTo>
                    <a:pt x="4529" y="539"/>
                    <a:pt x="4244" y="1077"/>
                    <a:pt x="3801" y="1521"/>
                  </a:cubicBezTo>
                  <a:lnTo>
                    <a:pt x="1" y="5321"/>
                  </a:lnTo>
                  <a:lnTo>
                    <a:pt x="888" y="6239"/>
                  </a:lnTo>
                  <a:lnTo>
                    <a:pt x="3801" y="3326"/>
                  </a:lnTo>
                  <a:cubicBezTo>
                    <a:pt x="3896" y="3231"/>
                    <a:pt x="3991" y="3104"/>
                    <a:pt x="4086" y="3009"/>
                  </a:cubicBezTo>
                  <a:cubicBezTo>
                    <a:pt x="4086" y="2977"/>
                    <a:pt x="4118" y="2946"/>
                    <a:pt x="4149" y="2914"/>
                  </a:cubicBezTo>
                  <a:cubicBezTo>
                    <a:pt x="4213" y="2819"/>
                    <a:pt x="4276" y="2724"/>
                    <a:pt x="4308" y="2629"/>
                  </a:cubicBezTo>
                  <a:cubicBezTo>
                    <a:pt x="4339" y="2597"/>
                    <a:pt x="4339" y="2566"/>
                    <a:pt x="4371" y="2534"/>
                  </a:cubicBezTo>
                  <a:cubicBezTo>
                    <a:pt x="4498" y="2312"/>
                    <a:pt x="4624" y="2059"/>
                    <a:pt x="4688" y="1774"/>
                  </a:cubicBezTo>
                  <a:cubicBezTo>
                    <a:pt x="4688" y="1742"/>
                    <a:pt x="4688" y="1742"/>
                    <a:pt x="4688" y="1711"/>
                  </a:cubicBezTo>
                  <a:cubicBezTo>
                    <a:pt x="4720" y="1584"/>
                    <a:pt x="4751" y="1457"/>
                    <a:pt x="4783" y="1331"/>
                  </a:cubicBezTo>
                  <a:cubicBezTo>
                    <a:pt x="4783" y="1331"/>
                    <a:pt x="4783" y="1299"/>
                    <a:pt x="4783" y="1299"/>
                  </a:cubicBezTo>
                  <a:cubicBezTo>
                    <a:pt x="4815" y="1014"/>
                    <a:pt x="4815" y="729"/>
                    <a:pt x="4783" y="444"/>
                  </a:cubicBezTo>
                  <a:cubicBezTo>
                    <a:pt x="4783" y="444"/>
                    <a:pt x="4751" y="412"/>
                    <a:pt x="4751" y="412"/>
                  </a:cubicBezTo>
                  <a:cubicBezTo>
                    <a:pt x="4751" y="286"/>
                    <a:pt x="4720" y="127"/>
                    <a:pt x="4688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3520600" y="3231575"/>
              <a:ext cx="116425" cy="66525"/>
            </a:xfrm>
            <a:custGeom>
              <a:avLst/>
              <a:gdLst/>
              <a:ahLst/>
              <a:cxnLst/>
              <a:rect l="l" t="t" r="r" b="b"/>
              <a:pathLst>
                <a:path w="4657" h="2661" extrusionOk="0">
                  <a:moveTo>
                    <a:pt x="856" y="1679"/>
                  </a:moveTo>
                  <a:cubicBezTo>
                    <a:pt x="856" y="1679"/>
                    <a:pt x="2693" y="0"/>
                    <a:pt x="4245" y="285"/>
                  </a:cubicBezTo>
                  <a:cubicBezTo>
                    <a:pt x="4656" y="602"/>
                    <a:pt x="4150" y="1393"/>
                    <a:pt x="3073" y="1869"/>
                  </a:cubicBezTo>
                  <a:cubicBezTo>
                    <a:pt x="2028" y="2344"/>
                    <a:pt x="1" y="2660"/>
                    <a:pt x="856" y="167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1231725" y="2331375"/>
              <a:ext cx="1625" cy="10325"/>
            </a:xfrm>
            <a:custGeom>
              <a:avLst/>
              <a:gdLst/>
              <a:ahLst/>
              <a:cxnLst/>
              <a:rect l="l" t="t" r="r" b="b"/>
              <a:pathLst>
                <a:path w="65" h="413" extrusionOk="0">
                  <a:moveTo>
                    <a:pt x="64" y="1"/>
                  </a:moveTo>
                  <a:lnTo>
                    <a:pt x="64" y="1"/>
                  </a:lnTo>
                  <a:cubicBezTo>
                    <a:pt x="32" y="127"/>
                    <a:pt x="1" y="254"/>
                    <a:pt x="1" y="412"/>
                  </a:cubicBezTo>
                  <a:lnTo>
                    <a:pt x="1" y="412"/>
                  </a:lnTo>
                  <a:cubicBezTo>
                    <a:pt x="1" y="254"/>
                    <a:pt x="32" y="127"/>
                    <a:pt x="64" y="1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1233325" y="2329000"/>
              <a:ext cx="800" cy="2400"/>
            </a:xfrm>
            <a:custGeom>
              <a:avLst/>
              <a:gdLst/>
              <a:ahLst/>
              <a:cxnLst/>
              <a:rect l="l" t="t" r="r" b="b"/>
              <a:pathLst>
                <a:path w="32" h="96" extrusionOk="0">
                  <a:moveTo>
                    <a:pt x="32" y="1"/>
                  </a:moveTo>
                  <a:cubicBezTo>
                    <a:pt x="32" y="32"/>
                    <a:pt x="32" y="64"/>
                    <a:pt x="0" y="96"/>
                  </a:cubicBezTo>
                  <a:lnTo>
                    <a:pt x="0" y="96"/>
                  </a:lnTo>
                  <a:cubicBezTo>
                    <a:pt x="32" y="64"/>
                    <a:pt x="32" y="32"/>
                    <a:pt x="32" y="1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1350500" y="2365425"/>
              <a:ext cx="193975" cy="173800"/>
            </a:xfrm>
            <a:custGeom>
              <a:avLst/>
              <a:gdLst/>
              <a:ahLst/>
              <a:cxnLst/>
              <a:rect l="l" t="t" r="r" b="b"/>
              <a:pathLst>
                <a:path w="7759" h="6952" extrusionOk="0">
                  <a:moveTo>
                    <a:pt x="3959" y="0"/>
                  </a:moveTo>
                  <a:lnTo>
                    <a:pt x="3959" y="0"/>
                  </a:lnTo>
                  <a:lnTo>
                    <a:pt x="3959" y="0"/>
                  </a:lnTo>
                  <a:lnTo>
                    <a:pt x="3959" y="0"/>
                  </a:lnTo>
                  <a:close/>
                  <a:moveTo>
                    <a:pt x="3959" y="0"/>
                  </a:moveTo>
                  <a:lnTo>
                    <a:pt x="0" y="3959"/>
                  </a:lnTo>
                  <a:lnTo>
                    <a:pt x="2027" y="5954"/>
                  </a:lnTo>
                  <a:cubicBezTo>
                    <a:pt x="2692" y="6619"/>
                    <a:pt x="3571" y="6952"/>
                    <a:pt x="4450" y="6952"/>
                  </a:cubicBezTo>
                  <a:cubicBezTo>
                    <a:pt x="5328" y="6952"/>
                    <a:pt x="6207" y="6619"/>
                    <a:pt x="6872" y="5954"/>
                  </a:cubicBezTo>
                  <a:cubicBezTo>
                    <a:pt x="7316" y="5511"/>
                    <a:pt x="7601" y="5004"/>
                    <a:pt x="7759" y="4434"/>
                  </a:cubicBezTo>
                  <a:cubicBezTo>
                    <a:pt x="7601" y="3864"/>
                    <a:pt x="7316" y="3357"/>
                    <a:pt x="6872" y="2914"/>
                  </a:cubicBezTo>
                  <a:lnTo>
                    <a:pt x="3959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1240450" y="2292575"/>
              <a:ext cx="15050" cy="21400"/>
            </a:xfrm>
            <a:custGeom>
              <a:avLst/>
              <a:gdLst/>
              <a:ahLst/>
              <a:cxnLst/>
              <a:rect l="l" t="t" r="r" b="b"/>
              <a:pathLst>
                <a:path w="602" h="856" extrusionOk="0">
                  <a:moveTo>
                    <a:pt x="0" y="856"/>
                  </a:moveTo>
                  <a:cubicBezTo>
                    <a:pt x="158" y="539"/>
                    <a:pt x="348" y="254"/>
                    <a:pt x="602" y="1"/>
                  </a:cubicBezTo>
                  <a:cubicBezTo>
                    <a:pt x="348" y="254"/>
                    <a:pt x="158" y="539"/>
                    <a:pt x="0" y="856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1230950" y="2342450"/>
              <a:ext cx="25" cy="3200"/>
            </a:xfrm>
            <a:custGeom>
              <a:avLst/>
              <a:gdLst/>
              <a:ahLst/>
              <a:cxnLst/>
              <a:rect l="l" t="t" r="r" b="b"/>
              <a:pathLst>
                <a:path w="1" h="128" extrusionOk="0">
                  <a:moveTo>
                    <a:pt x="0" y="1"/>
                  </a:moveTo>
                  <a:cubicBezTo>
                    <a:pt x="0" y="33"/>
                    <a:pt x="0" y="64"/>
                    <a:pt x="0" y="128"/>
                  </a:cubicBezTo>
                  <a:cubicBezTo>
                    <a:pt x="0" y="64"/>
                    <a:pt x="0" y="33"/>
                    <a:pt x="0" y="1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1242825" y="2397100"/>
              <a:ext cx="3975" cy="6350"/>
            </a:xfrm>
            <a:custGeom>
              <a:avLst/>
              <a:gdLst/>
              <a:ahLst/>
              <a:cxnLst/>
              <a:rect l="l" t="t" r="r" b="b"/>
              <a:pathLst>
                <a:path w="159" h="254" extrusionOk="0">
                  <a:moveTo>
                    <a:pt x="158" y="253"/>
                  </a:moveTo>
                  <a:cubicBezTo>
                    <a:pt x="95" y="190"/>
                    <a:pt x="32" y="95"/>
                    <a:pt x="0" y="0"/>
                  </a:cubicBezTo>
                  <a:cubicBezTo>
                    <a:pt x="32" y="95"/>
                    <a:pt x="95" y="190"/>
                    <a:pt x="158" y="2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1230950" y="2364625"/>
              <a:ext cx="2400" cy="9525"/>
            </a:xfrm>
            <a:custGeom>
              <a:avLst/>
              <a:gdLst/>
              <a:ahLst/>
              <a:cxnLst/>
              <a:rect l="l" t="t" r="r" b="b"/>
              <a:pathLst>
                <a:path w="96" h="381" extrusionOk="0">
                  <a:moveTo>
                    <a:pt x="95" y="381"/>
                  </a:moveTo>
                  <a:cubicBezTo>
                    <a:pt x="63" y="254"/>
                    <a:pt x="32" y="127"/>
                    <a:pt x="0" y="1"/>
                  </a:cubicBezTo>
                  <a:cubicBezTo>
                    <a:pt x="32" y="127"/>
                    <a:pt x="63" y="254"/>
                    <a:pt x="95" y="3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1233325" y="2375700"/>
              <a:ext cx="7925" cy="19050"/>
            </a:xfrm>
            <a:custGeom>
              <a:avLst/>
              <a:gdLst/>
              <a:ahLst/>
              <a:cxnLst/>
              <a:rect l="l" t="t" r="r" b="b"/>
              <a:pathLst>
                <a:path w="317" h="762" extrusionOk="0">
                  <a:moveTo>
                    <a:pt x="317" y="761"/>
                  </a:moveTo>
                  <a:cubicBezTo>
                    <a:pt x="190" y="539"/>
                    <a:pt x="63" y="254"/>
                    <a:pt x="0" y="1"/>
                  </a:cubicBezTo>
                  <a:cubicBezTo>
                    <a:pt x="63" y="254"/>
                    <a:pt x="190" y="539"/>
                    <a:pt x="317" y="7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1233325" y="2267850"/>
              <a:ext cx="216150" cy="196550"/>
            </a:xfrm>
            <a:custGeom>
              <a:avLst/>
              <a:gdLst/>
              <a:ahLst/>
              <a:cxnLst/>
              <a:rect l="l" t="t" r="r" b="b"/>
              <a:pathLst>
                <a:path w="8646" h="7862" extrusionOk="0">
                  <a:moveTo>
                    <a:pt x="3309" y="0"/>
                  </a:moveTo>
                  <a:cubicBezTo>
                    <a:pt x="2431" y="0"/>
                    <a:pt x="1552" y="341"/>
                    <a:pt x="887" y="1021"/>
                  </a:cubicBezTo>
                  <a:cubicBezTo>
                    <a:pt x="633" y="1243"/>
                    <a:pt x="443" y="1528"/>
                    <a:pt x="285" y="1845"/>
                  </a:cubicBezTo>
                  <a:cubicBezTo>
                    <a:pt x="158" y="2035"/>
                    <a:pt x="95" y="2257"/>
                    <a:pt x="32" y="2447"/>
                  </a:cubicBezTo>
                  <a:cubicBezTo>
                    <a:pt x="32" y="2478"/>
                    <a:pt x="0" y="2510"/>
                    <a:pt x="0" y="2542"/>
                  </a:cubicBezTo>
                  <a:cubicBezTo>
                    <a:pt x="158" y="3080"/>
                    <a:pt x="443" y="3618"/>
                    <a:pt x="887" y="4062"/>
                  </a:cubicBezTo>
                  <a:lnTo>
                    <a:pt x="4687" y="7862"/>
                  </a:lnTo>
                  <a:lnTo>
                    <a:pt x="8646" y="3903"/>
                  </a:lnTo>
                  <a:lnTo>
                    <a:pt x="5732" y="1021"/>
                  </a:lnTo>
                  <a:cubicBezTo>
                    <a:pt x="5067" y="341"/>
                    <a:pt x="4188" y="0"/>
                    <a:pt x="3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1248350" y="2406600"/>
              <a:ext cx="80000" cy="79975"/>
            </a:xfrm>
            <a:custGeom>
              <a:avLst/>
              <a:gdLst/>
              <a:ahLst/>
              <a:cxnLst/>
              <a:rect l="l" t="t" r="r" b="b"/>
              <a:pathLst>
                <a:path w="3200" h="3199" extrusionOk="0">
                  <a:moveTo>
                    <a:pt x="3199" y="3199"/>
                  </a:moveTo>
                  <a:lnTo>
                    <a:pt x="286" y="317"/>
                  </a:lnTo>
                  <a:cubicBezTo>
                    <a:pt x="191" y="190"/>
                    <a:pt x="96" y="95"/>
                    <a:pt x="1" y="0"/>
                  </a:cubicBezTo>
                  <a:cubicBezTo>
                    <a:pt x="96" y="95"/>
                    <a:pt x="191" y="190"/>
                    <a:pt x="286" y="3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1231725" y="2331375"/>
              <a:ext cx="1625" cy="10325"/>
            </a:xfrm>
            <a:custGeom>
              <a:avLst/>
              <a:gdLst/>
              <a:ahLst/>
              <a:cxnLst/>
              <a:rect l="l" t="t" r="r" b="b"/>
              <a:pathLst>
                <a:path w="65" h="413" extrusionOk="0">
                  <a:moveTo>
                    <a:pt x="64" y="1"/>
                  </a:moveTo>
                  <a:cubicBezTo>
                    <a:pt x="32" y="127"/>
                    <a:pt x="1" y="254"/>
                    <a:pt x="1" y="412"/>
                  </a:cubicBezTo>
                  <a:cubicBezTo>
                    <a:pt x="1" y="254"/>
                    <a:pt x="32" y="127"/>
                    <a:pt x="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1230325" y="2342450"/>
              <a:ext cx="650" cy="21400"/>
            </a:xfrm>
            <a:custGeom>
              <a:avLst/>
              <a:gdLst/>
              <a:ahLst/>
              <a:cxnLst/>
              <a:rect l="l" t="t" r="r" b="b"/>
              <a:pathLst>
                <a:path w="26" h="856" extrusionOk="0">
                  <a:moveTo>
                    <a:pt x="25" y="1"/>
                  </a:moveTo>
                  <a:cubicBezTo>
                    <a:pt x="8" y="153"/>
                    <a:pt x="0" y="304"/>
                    <a:pt x="1" y="456"/>
                  </a:cubicBezTo>
                  <a:lnTo>
                    <a:pt x="1" y="456"/>
                  </a:lnTo>
                  <a:cubicBezTo>
                    <a:pt x="2" y="342"/>
                    <a:pt x="10" y="231"/>
                    <a:pt x="25" y="128"/>
                  </a:cubicBezTo>
                  <a:cubicBezTo>
                    <a:pt x="25" y="64"/>
                    <a:pt x="25" y="33"/>
                    <a:pt x="25" y="1"/>
                  </a:cubicBezTo>
                  <a:close/>
                  <a:moveTo>
                    <a:pt x="1" y="456"/>
                  </a:moveTo>
                  <a:cubicBezTo>
                    <a:pt x="0" y="586"/>
                    <a:pt x="8" y="721"/>
                    <a:pt x="25" y="856"/>
                  </a:cubicBezTo>
                  <a:cubicBezTo>
                    <a:pt x="10" y="723"/>
                    <a:pt x="2" y="589"/>
                    <a:pt x="1" y="4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1233325" y="2331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1233325" y="2374125"/>
              <a:ext cx="25" cy="1600"/>
            </a:xfrm>
            <a:custGeom>
              <a:avLst/>
              <a:gdLst/>
              <a:ahLst/>
              <a:cxnLst/>
              <a:rect l="l" t="t" r="r" b="b"/>
              <a:pathLst>
                <a:path w="1" h="64" extrusionOk="0">
                  <a:moveTo>
                    <a:pt x="0" y="64"/>
                  </a:moveTo>
                  <a:cubicBezTo>
                    <a:pt x="0" y="32"/>
                    <a:pt x="0" y="1"/>
                    <a:pt x="0" y="1"/>
                  </a:cubicBezTo>
                  <a:cubicBezTo>
                    <a:pt x="0" y="1"/>
                    <a:pt x="0" y="32"/>
                    <a:pt x="0" y="64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1230950" y="2363825"/>
              <a:ext cx="25" cy="825"/>
            </a:xfrm>
            <a:custGeom>
              <a:avLst/>
              <a:gdLst/>
              <a:ahLst/>
              <a:cxnLst/>
              <a:rect l="l" t="t" r="r" b="b"/>
              <a:pathLst>
                <a:path w="1" h="33" extrusionOk="0">
                  <a:moveTo>
                    <a:pt x="0" y="33"/>
                  </a:moveTo>
                  <a:cubicBezTo>
                    <a:pt x="0" y="33"/>
                    <a:pt x="0" y="1"/>
                    <a:pt x="0" y="1"/>
                  </a:cubicBezTo>
                  <a:cubicBezTo>
                    <a:pt x="0" y="1"/>
                    <a:pt x="0" y="33"/>
                    <a:pt x="0" y="33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3"/>
            <p:cNvSpPr/>
            <p:nvPr/>
          </p:nvSpPr>
          <p:spPr>
            <a:xfrm>
              <a:off x="1230950" y="2341675"/>
              <a:ext cx="800" cy="800"/>
            </a:xfrm>
            <a:custGeom>
              <a:avLst/>
              <a:gdLst/>
              <a:ahLst/>
              <a:cxnLst/>
              <a:rect l="l" t="t" r="r" b="b"/>
              <a:pathLst>
                <a:path w="32" h="32" extrusionOk="0">
                  <a:moveTo>
                    <a:pt x="32" y="0"/>
                  </a:moveTo>
                  <a:cubicBezTo>
                    <a:pt x="32" y="0"/>
                    <a:pt x="0" y="0"/>
                    <a:pt x="0" y="32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3"/>
            <p:cNvSpPr/>
            <p:nvPr/>
          </p:nvSpPr>
          <p:spPr>
            <a:xfrm>
              <a:off x="1241225" y="2394725"/>
              <a:ext cx="1625" cy="2400"/>
            </a:xfrm>
            <a:custGeom>
              <a:avLst/>
              <a:gdLst/>
              <a:ahLst/>
              <a:cxnLst/>
              <a:rect l="l" t="t" r="r" b="b"/>
              <a:pathLst>
                <a:path w="65" h="96" extrusionOk="0">
                  <a:moveTo>
                    <a:pt x="64" y="95"/>
                  </a:moveTo>
                  <a:cubicBezTo>
                    <a:pt x="32" y="63"/>
                    <a:pt x="1" y="32"/>
                    <a:pt x="1" y="0"/>
                  </a:cubicBezTo>
                  <a:cubicBezTo>
                    <a:pt x="1" y="32"/>
                    <a:pt x="32" y="63"/>
                    <a:pt x="64" y="95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3"/>
            <p:cNvSpPr/>
            <p:nvPr/>
          </p:nvSpPr>
          <p:spPr>
            <a:xfrm>
              <a:off x="1246775" y="2403425"/>
              <a:ext cx="1600" cy="3200"/>
            </a:xfrm>
            <a:custGeom>
              <a:avLst/>
              <a:gdLst/>
              <a:ahLst/>
              <a:cxnLst/>
              <a:rect l="l" t="t" r="r" b="b"/>
              <a:pathLst>
                <a:path w="64" h="128" extrusionOk="0">
                  <a:moveTo>
                    <a:pt x="64" y="127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3"/>
            <p:cNvSpPr/>
            <p:nvPr/>
          </p:nvSpPr>
          <p:spPr>
            <a:xfrm>
              <a:off x="1233325" y="2331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3"/>
            <p:cNvSpPr/>
            <p:nvPr/>
          </p:nvSpPr>
          <p:spPr>
            <a:xfrm>
              <a:off x="1233325" y="2331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3"/>
            <p:cNvSpPr/>
            <p:nvPr/>
          </p:nvSpPr>
          <p:spPr>
            <a:xfrm>
              <a:off x="1328325" y="2464375"/>
              <a:ext cx="219325" cy="119975"/>
            </a:xfrm>
            <a:custGeom>
              <a:avLst/>
              <a:gdLst/>
              <a:ahLst/>
              <a:cxnLst/>
              <a:rect l="l" t="t" r="r" b="b"/>
              <a:pathLst>
                <a:path w="8773" h="4799" extrusionOk="0">
                  <a:moveTo>
                    <a:pt x="887" y="1"/>
                  </a:moveTo>
                  <a:lnTo>
                    <a:pt x="0" y="888"/>
                  </a:lnTo>
                  <a:lnTo>
                    <a:pt x="2914" y="3801"/>
                  </a:lnTo>
                  <a:cubicBezTo>
                    <a:pt x="3579" y="4466"/>
                    <a:pt x="4458" y="4799"/>
                    <a:pt x="5337" y="4799"/>
                  </a:cubicBezTo>
                  <a:cubicBezTo>
                    <a:pt x="6215" y="4799"/>
                    <a:pt x="7094" y="4466"/>
                    <a:pt x="7759" y="3801"/>
                  </a:cubicBezTo>
                  <a:cubicBezTo>
                    <a:pt x="7854" y="3706"/>
                    <a:pt x="7949" y="3611"/>
                    <a:pt x="8044" y="3484"/>
                  </a:cubicBezTo>
                  <a:lnTo>
                    <a:pt x="8108" y="3389"/>
                  </a:lnTo>
                  <a:cubicBezTo>
                    <a:pt x="8171" y="3294"/>
                    <a:pt x="8234" y="3231"/>
                    <a:pt x="8266" y="3136"/>
                  </a:cubicBezTo>
                  <a:cubicBezTo>
                    <a:pt x="8298" y="3104"/>
                    <a:pt x="8329" y="3073"/>
                    <a:pt x="8329" y="3041"/>
                  </a:cubicBezTo>
                  <a:cubicBezTo>
                    <a:pt x="8456" y="2788"/>
                    <a:pt x="8583" y="2534"/>
                    <a:pt x="8646" y="2281"/>
                  </a:cubicBezTo>
                  <a:cubicBezTo>
                    <a:pt x="8646" y="2249"/>
                    <a:pt x="8646" y="2218"/>
                    <a:pt x="8678" y="2186"/>
                  </a:cubicBezTo>
                  <a:cubicBezTo>
                    <a:pt x="8678" y="2059"/>
                    <a:pt x="8709" y="1964"/>
                    <a:pt x="8741" y="1838"/>
                  </a:cubicBezTo>
                  <a:cubicBezTo>
                    <a:pt x="8741" y="1806"/>
                    <a:pt x="8741" y="1806"/>
                    <a:pt x="8741" y="1774"/>
                  </a:cubicBezTo>
                  <a:cubicBezTo>
                    <a:pt x="8773" y="1489"/>
                    <a:pt x="8773" y="1204"/>
                    <a:pt x="8741" y="919"/>
                  </a:cubicBezTo>
                  <a:cubicBezTo>
                    <a:pt x="8741" y="919"/>
                    <a:pt x="8709" y="919"/>
                    <a:pt x="8709" y="888"/>
                  </a:cubicBezTo>
                  <a:cubicBezTo>
                    <a:pt x="8709" y="761"/>
                    <a:pt x="8678" y="603"/>
                    <a:pt x="8646" y="476"/>
                  </a:cubicBezTo>
                  <a:cubicBezTo>
                    <a:pt x="8488" y="1046"/>
                    <a:pt x="8203" y="1553"/>
                    <a:pt x="7759" y="1996"/>
                  </a:cubicBezTo>
                  <a:cubicBezTo>
                    <a:pt x="7094" y="2661"/>
                    <a:pt x="6215" y="2994"/>
                    <a:pt x="5337" y="2994"/>
                  </a:cubicBezTo>
                  <a:cubicBezTo>
                    <a:pt x="4458" y="2994"/>
                    <a:pt x="3579" y="2661"/>
                    <a:pt x="2914" y="1996"/>
                  </a:cubicBezTo>
                  <a:lnTo>
                    <a:pt x="887" y="1"/>
                  </a:ln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3"/>
            <p:cNvSpPr/>
            <p:nvPr/>
          </p:nvSpPr>
          <p:spPr>
            <a:xfrm>
              <a:off x="1231725" y="2341675"/>
              <a:ext cx="25" cy="800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1" y="32"/>
                  </a:cubicBezTo>
                  <a:lnTo>
                    <a:pt x="1" y="32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3"/>
            <p:cNvSpPr/>
            <p:nvPr/>
          </p:nvSpPr>
          <p:spPr>
            <a:xfrm>
              <a:off x="1231725" y="2341675"/>
              <a:ext cx="25" cy="800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1" y="32"/>
                  </a:cubicBezTo>
                  <a:lnTo>
                    <a:pt x="1" y="32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3"/>
            <p:cNvSpPr/>
            <p:nvPr/>
          </p:nvSpPr>
          <p:spPr>
            <a:xfrm>
              <a:off x="1230150" y="2331375"/>
              <a:ext cx="120375" cy="155200"/>
            </a:xfrm>
            <a:custGeom>
              <a:avLst/>
              <a:gdLst/>
              <a:ahLst/>
              <a:cxnLst/>
              <a:rect l="l" t="t" r="r" b="b"/>
              <a:pathLst>
                <a:path w="4815" h="6208" extrusionOk="0">
                  <a:moveTo>
                    <a:pt x="127" y="1"/>
                  </a:moveTo>
                  <a:cubicBezTo>
                    <a:pt x="95" y="127"/>
                    <a:pt x="64" y="254"/>
                    <a:pt x="64" y="412"/>
                  </a:cubicBezTo>
                  <a:cubicBezTo>
                    <a:pt x="64" y="412"/>
                    <a:pt x="64" y="412"/>
                    <a:pt x="64" y="444"/>
                  </a:cubicBezTo>
                  <a:cubicBezTo>
                    <a:pt x="0" y="729"/>
                    <a:pt x="0" y="1014"/>
                    <a:pt x="32" y="1299"/>
                  </a:cubicBezTo>
                  <a:cubicBezTo>
                    <a:pt x="32" y="1299"/>
                    <a:pt x="32" y="1331"/>
                    <a:pt x="64" y="1331"/>
                  </a:cubicBezTo>
                  <a:cubicBezTo>
                    <a:pt x="64" y="1457"/>
                    <a:pt x="95" y="1584"/>
                    <a:pt x="127" y="1711"/>
                  </a:cubicBezTo>
                  <a:cubicBezTo>
                    <a:pt x="127" y="1711"/>
                    <a:pt x="127" y="1742"/>
                    <a:pt x="127" y="1774"/>
                  </a:cubicBezTo>
                  <a:cubicBezTo>
                    <a:pt x="222" y="2027"/>
                    <a:pt x="317" y="2281"/>
                    <a:pt x="444" y="2534"/>
                  </a:cubicBezTo>
                  <a:cubicBezTo>
                    <a:pt x="475" y="2566"/>
                    <a:pt x="475" y="2597"/>
                    <a:pt x="507" y="2629"/>
                  </a:cubicBezTo>
                  <a:cubicBezTo>
                    <a:pt x="570" y="2724"/>
                    <a:pt x="602" y="2819"/>
                    <a:pt x="665" y="2882"/>
                  </a:cubicBezTo>
                  <a:lnTo>
                    <a:pt x="760" y="2977"/>
                  </a:lnTo>
                  <a:cubicBezTo>
                    <a:pt x="824" y="3104"/>
                    <a:pt x="919" y="3199"/>
                    <a:pt x="1014" y="3326"/>
                  </a:cubicBezTo>
                  <a:lnTo>
                    <a:pt x="3927" y="6208"/>
                  </a:lnTo>
                  <a:lnTo>
                    <a:pt x="4814" y="5321"/>
                  </a:lnTo>
                  <a:lnTo>
                    <a:pt x="1014" y="1521"/>
                  </a:lnTo>
                  <a:cubicBezTo>
                    <a:pt x="570" y="1077"/>
                    <a:pt x="285" y="539"/>
                    <a:pt x="1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3"/>
            <p:cNvSpPr/>
            <p:nvPr/>
          </p:nvSpPr>
          <p:spPr>
            <a:xfrm>
              <a:off x="1230150" y="2331375"/>
              <a:ext cx="120375" cy="155200"/>
            </a:xfrm>
            <a:custGeom>
              <a:avLst/>
              <a:gdLst/>
              <a:ahLst/>
              <a:cxnLst/>
              <a:rect l="l" t="t" r="r" b="b"/>
              <a:pathLst>
                <a:path w="4815" h="6208" extrusionOk="0">
                  <a:moveTo>
                    <a:pt x="127" y="1"/>
                  </a:moveTo>
                  <a:cubicBezTo>
                    <a:pt x="95" y="127"/>
                    <a:pt x="64" y="254"/>
                    <a:pt x="64" y="412"/>
                  </a:cubicBezTo>
                  <a:cubicBezTo>
                    <a:pt x="64" y="412"/>
                    <a:pt x="64" y="412"/>
                    <a:pt x="64" y="444"/>
                  </a:cubicBezTo>
                  <a:cubicBezTo>
                    <a:pt x="0" y="729"/>
                    <a:pt x="0" y="1014"/>
                    <a:pt x="32" y="1299"/>
                  </a:cubicBezTo>
                  <a:cubicBezTo>
                    <a:pt x="32" y="1299"/>
                    <a:pt x="32" y="1331"/>
                    <a:pt x="64" y="1331"/>
                  </a:cubicBezTo>
                  <a:cubicBezTo>
                    <a:pt x="64" y="1457"/>
                    <a:pt x="95" y="1584"/>
                    <a:pt x="127" y="1711"/>
                  </a:cubicBezTo>
                  <a:cubicBezTo>
                    <a:pt x="127" y="1711"/>
                    <a:pt x="127" y="1742"/>
                    <a:pt x="127" y="1774"/>
                  </a:cubicBezTo>
                  <a:cubicBezTo>
                    <a:pt x="222" y="2027"/>
                    <a:pt x="317" y="2281"/>
                    <a:pt x="444" y="2534"/>
                  </a:cubicBezTo>
                  <a:cubicBezTo>
                    <a:pt x="475" y="2566"/>
                    <a:pt x="475" y="2597"/>
                    <a:pt x="507" y="2629"/>
                  </a:cubicBezTo>
                  <a:cubicBezTo>
                    <a:pt x="570" y="2724"/>
                    <a:pt x="602" y="2819"/>
                    <a:pt x="665" y="2882"/>
                  </a:cubicBezTo>
                  <a:lnTo>
                    <a:pt x="760" y="2977"/>
                  </a:lnTo>
                  <a:cubicBezTo>
                    <a:pt x="824" y="3104"/>
                    <a:pt x="919" y="3199"/>
                    <a:pt x="1014" y="3326"/>
                  </a:cubicBezTo>
                  <a:lnTo>
                    <a:pt x="3927" y="6208"/>
                  </a:lnTo>
                  <a:lnTo>
                    <a:pt x="4814" y="5321"/>
                  </a:lnTo>
                  <a:lnTo>
                    <a:pt x="1014" y="1521"/>
                  </a:lnTo>
                  <a:cubicBezTo>
                    <a:pt x="570" y="1077"/>
                    <a:pt x="285" y="539"/>
                    <a:pt x="12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3"/>
            <p:cNvSpPr/>
            <p:nvPr/>
          </p:nvSpPr>
          <p:spPr>
            <a:xfrm>
              <a:off x="1294275" y="2279125"/>
              <a:ext cx="116400" cy="67325"/>
            </a:xfrm>
            <a:custGeom>
              <a:avLst/>
              <a:gdLst/>
              <a:ahLst/>
              <a:cxnLst/>
              <a:rect l="l" t="t" r="r" b="b"/>
              <a:pathLst>
                <a:path w="4656" h="2693" extrusionOk="0">
                  <a:moveTo>
                    <a:pt x="3801" y="1711"/>
                  </a:moveTo>
                  <a:cubicBezTo>
                    <a:pt x="3801" y="1711"/>
                    <a:pt x="1964" y="0"/>
                    <a:pt x="412" y="317"/>
                  </a:cubicBezTo>
                  <a:cubicBezTo>
                    <a:pt x="1" y="634"/>
                    <a:pt x="507" y="1425"/>
                    <a:pt x="1584" y="1901"/>
                  </a:cubicBezTo>
                  <a:cubicBezTo>
                    <a:pt x="2629" y="2376"/>
                    <a:pt x="4656" y="2692"/>
                    <a:pt x="3801" y="171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6" name="Google Shape;186;p13"/>
          <p:cNvSpPr txBox="1"/>
          <p:nvPr/>
        </p:nvSpPr>
        <p:spPr>
          <a:xfrm>
            <a:off x="1974162" y="310632"/>
            <a:ext cx="4114475" cy="17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Diabetes</a:t>
            </a:r>
            <a:endParaRPr lang="en-LY" sz="6000" b="1" dirty="0">
              <a:solidFill>
                <a:srgbClr val="00002A"/>
              </a:solidFill>
              <a:highlight>
                <a:srgbClr val="FFFFFF"/>
              </a:highlight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87" name="Google Shape;187;p13"/>
          <p:cNvSpPr txBox="1"/>
          <p:nvPr/>
        </p:nvSpPr>
        <p:spPr>
          <a:xfrm>
            <a:off x="210576" y="2266518"/>
            <a:ext cx="5038080" cy="17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Name :A</a:t>
            </a:r>
            <a:r>
              <a:rPr lang="en" sz="24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faf</a:t>
            </a:r>
            <a:r>
              <a:rPr lang="en" sz="2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24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Albanouni</a:t>
            </a:r>
            <a:endParaRPr lang="en" sz="24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Student roll: 3321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Block :</a:t>
            </a:r>
            <a:r>
              <a:rPr lang="en" sz="24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Gbms</a:t>
            </a:r>
            <a:r>
              <a:rPr lang="en" sz="2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2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Supervisor : D</a:t>
            </a:r>
            <a:r>
              <a:rPr lang="en" sz="2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 </a:t>
            </a:r>
            <a:r>
              <a:rPr lang="en" sz="24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fatma</a:t>
            </a:r>
            <a:r>
              <a:rPr lang="en" sz="2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24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Elsaity</a:t>
            </a:r>
            <a:endParaRPr lang="en" sz="24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Academic year : Year 1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</a:t>
            </a:r>
            <a:r>
              <a:rPr lang="en" sz="2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ate:2022/6/1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C8C96B-E473-A846-9F9F-62CD355CD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05961" cy="12105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46AE7B-3A5B-5C42-A015-B4BB5C3E05DF}"/>
              </a:ext>
            </a:extLst>
          </p:cNvPr>
          <p:cNvSpPr txBox="1"/>
          <p:nvPr/>
        </p:nvSpPr>
        <p:spPr>
          <a:xfrm>
            <a:off x="3268161" y="1358232"/>
            <a:ext cx="5204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</a:t>
            </a:r>
            <a:r>
              <a:rPr lang="en-LY" sz="3200" dirty="0"/>
              <a:t>iabetes type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219EA2-9154-324F-9B67-8B0B73ECA5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C1A60EB-CBD5-034E-85DD-2558B96C6B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3167" y="-338068"/>
            <a:ext cx="2158582" cy="2158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Google Shape;197;p14"/>
          <p:cNvGrpSpPr/>
          <p:nvPr/>
        </p:nvGrpSpPr>
        <p:grpSpPr>
          <a:xfrm>
            <a:off x="3141487" y="1638729"/>
            <a:ext cx="466886" cy="471243"/>
            <a:chOff x="569130" y="1388079"/>
            <a:chExt cx="635981" cy="635981"/>
          </a:xfrm>
        </p:grpSpPr>
        <p:sp>
          <p:nvSpPr>
            <p:cNvPr id="198" name="Google Shape;198;p14"/>
            <p:cNvSpPr/>
            <p:nvPr/>
          </p:nvSpPr>
          <p:spPr>
            <a:xfrm>
              <a:off x="569130" y="1388079"/>
              <a:ext cx="635981" cy="635981"/>
            </a:xfrm>
            <a:custGeom>
              <a:avLst/>
              <a:gdLst/>
              <a:ahLst/>
              <a:cxnLst/>
              <a:rect l="l" t="t" r="r" b="b"/>
              <a:pathLst>
                <a:path w="19794" h="19794" fill="none" extrusionOk="0">
                  <a:moveTo>
                    <a:pt x="19794" y="9912"/>
                  </a:moveTo>
                  <a:cubicBezTo>
                    <a:pt x="19794" y="15359"/>
                    <a:pt x="15360" y="19793"/>
                    <a:pt x="9881" y="19793"/>
                  </a:cubicBezTo>
                  <a:cubicBezTo>
                    <a:pt x="4434" y="19793"/>
                    <a:pt x="1" y="15359"/>
                    <a:pt x="1" y="9912"/>
                  </a:cubicBezTo>
                  <a:cubicBezTo>
                    <a:pt x="1" y="4434"/>
                    <a:pt x="4434" y="0"/>
                    <a:pt x="9881" y="0"/>
                  </a:cubicBezTo>
                  <a:cubicBezTo>
                    <a:pt x="15360" y="0"/>
                    <a:pt x="19794" y="4434"/>
                    <a:pt x="19794" y="9912"/>
                  </a:cubicBezTo>
                  <a:close/>
                </a:path>
              </a:pathLst>
            </a:custGeom>
            <a:noFill/>
            <a:ln w="198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" name="Google Shape;199;p14"/>
            <p:cNvSpPr/>
            <p:nvPr/>
          </p:nvSpPr>
          <p:spPr>
            <a:xfrm>
              <a:off x="693280" y="1566144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0"/>
                  </a:moveTo>
                  <a:cubicBezTo>
                    <a:pt x="539" y="0"/>
                    <a:pt x="0" y="538"/>
                    <a:pt x="0" y="1204"/>
                  </a:cubicBezTo>
                  <a:cubicBezTo>
                    <a:pt x="0" y="1837"/>
                    <a:pt x="539" y="2375"/>
                    <a:pt x="1204" y="2375"/>
                  </a:cubicBezTo>
                  <a:cubicBezTo>
                    <a:pt x="1869" y="2375"/>
                    <a:pt x="2375" y="1837"/>
                    <a:pt x="2375" y="1204"/>
                  </a:cubicBezTo>
                  <a:cubicBezTo>
                    <a:pt x="2375" y="538"/>
                    <a:pt x="1869" y="0"/>
                    <a:pt x="1204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4"/>
            <p:cNvSpPr/>
            <p:nvPr/>
          </p:nvSpPr>
          <p:spPr>
            <a:xfrm>
              <a:off x="1026018" y="1660767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172" y="0"/>
                  </a:moveTo>
                  <a:cubicBezTo>
                    <a:pt x="507" y="0"/>
                    <a:pt x="0" y="539"/>
                    <a:pt x="0" y="1172"/>
                  </a:cubicBezTo>
                  <a:cubicBezTo>
                    <a:pt x="0" y="1837"/>
                    <a:pt x="507" y="2375"/>
                    <a:pt x="1172" y="2375"/>
                  </a:cubicBezTo>
                  <a:cubicBezTo>
                    <a:pt x="1837" y="2375"/>
                    <a:pt x="2375" y="1837"/>
                    <a:pt x="2375" y="1172"/>
                  </a:cubicBezTo>
                  <a:cubicBezTo>
                    <a:pt x="2375" y="539"/>
                    <a:pt x="1837" y="0"/>
                    <a:pt x="1172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4"/>
            <p:cNvSpPr/>
            <p:nvPr/>
          </p:nvSpPr>
          <p:spPr>
            <a:xfrm>
              <a:off x="751275" y="1747261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172" y="0"/>
                  </a:moveTo>
                  <a:cubicBezTo>
                    <a:pt x="539" y="0"/>
                    <a:pt x="0" y="539"/>
                    <a:pt x="0" y="1204"/>
                  </a:cubicBezTo>
                  <a:cubicBezTo>
                    <a:pt x="0" y="1837"/>
                    <a:pt x="539" y="2375"/>
                    <a:pt x="1172" y="2375"/>
                  </a:cubicBezTo>
                  <a:cubicBezTo>
                    <a:pt x="1837" y="2375"/>
                    <a:pt x="2376" y="1837"/>
                    <a:pt x="2376" y="1204"/>
                  </a:cubicBezTo>
                  <a:cubicBezTo>
                    <a:pt x="2376" y="539"/>
                    <a:pt x="1837" y="0"/>
                    <a:pt x="1172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4"/>
            <p:cNvSpPr/>
            <p:nvPr/>
          </p:nvSpPr>
          <p:spPr>
            <a:xfrm>
              <a:off x="772641" y="1857145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172" y="0"/>
                  </a:moveTo>
                  <a:cubicBezTo>
                    <a:pt x="507" y="0"/>
                    <a:pt x="0" y="507"/>
                    <a:pt x="0" y="1172"/>
                  </a:cubicBezTo>
                  <a:cubicBezTo>
                    <a:pt x="0" y="1837"/>
                    <a:pt x="507" y="2376"/>
                    <a:pt x="1172" y="2376"/>
                  </a:cubicBezTo>
                  <a:cubicBezTo>
                    <a:pt x="1837" y="2376"/>
                    <a:pt x="2376" y="1837"/>
                    <a:pt x="2376" y="1172"/>
                  </a:cubicBezTo>
                  <a:cubicBezTo>
                    <a:pt x="2376" y="507"/>
                    <a:pt x="1837" y="0"/>
                    <a:pt x="1172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4"/>
            <p:cNvSpPr/>
            <p:nvPr/>
          </p:nvSpPr>
          <p:spPr>
            <a:xfrm>
              <a:off x="971044" y="1773704"/>
              <a:ext cx="76373" cy="76341"/>
            </a:xfrm>
            <a:custGeom>
              <a:avLst/>
              <a:gdLst/>
              <a:ahLst/>
              <a:cxnLst/>
              <a:rect l="l" t="t" r="r" b="b"/>
              <a:pathLst>
                <a:path w="2377" h="2376" extrusionOk="0">
                  <a:moveTo>
                    <a:pt x="1204" y="1"/>
                  </a:moveTo>
                  <a:cubicBezTo>
                    <a:pt x="539" y="1"/>
                    <a:pt x="1" y="539"/>
                    <a:pt x="1" y="1204"/>
                  </a:cubicBezTo>
                  <a:cubicBezTo>
                    <a:pt x="1" y="1837"/>
                    <a:pt x="539" y="2376"/>
                    <a:pt x="1204" y="2376"/>
                  </a:cubicBezTo>
                  <a:cubicBezTo>
                    <a:pt x="1869" y="2376"/>
                    <a:pt x="2376" y="1837"/>
                    <a:pt x="2376" y="1204"/>
                  </a:cubicBezTo>
                  <a:cubicBezTo>
                    <a:pt x="2376" y="539"/>
                    <a:pt x="1869" y="1"/>
                    <a:pt x="1204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4"/>
            <p:cNvSpPr/>
            <p:nvPr/>
          </p:nvSpPr>
          <p:spPr>
            <a:xfrm>
              <a:off x="889659" y="1599720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0"/>
                  </a:moveTo>
                  <a:cubicBezTo>
                    <a:pt x="539" y="0"/>
                    <a:pt x="0" y="539"/>
                    <a:pt x="0" y="1204"/>
                  </a:cubicBezTo>
                  <a:cubicBezTo>
                    <a:pt x="0" y="1869"/>
                    <a:pt x="539" y="2375"/>
                    <a:pt x="1204" y="2375"/>
                  </a:cubicBezTo>
                  <a:cubicBezTo>
                    <a:pt x="1837" y="2375"/>
                    <a:pt x="2376" y="1869"/>
                    <a:pt x="2376" y="1204"/>
                  </a:cubicBezTo>
                  <a:cubicBezTo>
                    <a:pt x="2376" y="539"/>
                    <a:pt x="1837" y="0"/>
                    <a:pt x="1204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4"/>
            <p:cNvSpPr/>
            <p:nvPr/>
          </p:nvSpPr>
          <p:spPr>
            <a:xfrm>
              <a:off x="845898" y="1453175"/>
              <a:ext cx="76341" cy="76373"/>
            </a:xfrm>
            <a:custGeom>
              <a:avLst/>
              <a:gdLst/>
              <a:ahLst/>
              <a:cxnLst/>
              <a:rect l="l" t="t" r="r" b="b"/>
              <a:pathLst>
                <a:path w="2376" h="2377" extrusionOk="0">
                  <a:moveTo>
                    <a:pt x="1204" y="1"/>
                  </a:moveTo>
                  <a:cubicBezTo>
                    <a:pt x="539" y="1"/>
                    <a:pt x="1" y="508"/>
                    <a:pt x="1" y="1173"/>
                  </a:cubicBezTo>
                  <a:cubicBezTo>
                    <a:pt x="1" y="1838"/>
                    <a:pt x="539" y="2376"/>
                    <a:pt x="1204" y="2376"/>
                  </a:cubicBezTo>
                  <a:cubicBezTo>
                    <a:pt x="1869" y="2376"/>
                    <a:pt x="2376" y="1838"/>
                    <a:pt x="2376" y="1173"/>
                  </a:cubicBezTo>
                  <a:cubicBezTo>
                    <a:pt x="2376" y="508"/>
                    <a:pt x="1869" y="1"/>
                    <a:pt x="1204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4"/>
            <p:cNvSpPr/>
            <p:nvPr/>
          </p:nvSpPr>
          <p:spPr>
            <a:xfrm>
              <a:off x="994467" y="1573245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1"/>
                  </a:moveTo>
                  <a:cubicBezTo>
                    <a:pt x="349" y="1"/>
                    <a:pt x="0" y="349"/>
                    <a:pt x="0" y="729"/>
                  </a:cubicBezTo>
                  <a:cubicBezTo>
                    <a:pt x="0" y="1141"/>
                    <a:pt x="349" y="1458"/>
                    <a:pt x="729" y="1458"/>
                  </a:cubicBezTo>
                  <a:cubicBezTo>
                    <a:pt x="1140" y="1458"/>
                    <a:pt x="1457" y="1141"/>
                    <a:pt x="1457" y="729"/>
                  </a:cubicBezTo>
                  <a:cubicBezTo>
                    <a:pt x="1457" y="349"/>
                    <a:pt x="1140" y="1"/>
                    <a:pt x="72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4"/>
            <p:cNvSpPr/>
            <p:nvPr/>
          </p:nvSpPr>
          <p:spPr>
            <a:xfrm>
              <a:off x="834716" y="1691290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0"/>
                  </a:moveTo>
                  <a:cubicBezTo>
                    <a:pt x="317" y="0"/>
                    <a:pt x="0" y="317"/>
                    <a:pt x="0" y="729"/>
                  </a:cubicBezTo>
                  <a:cubicBezTo>
                    <a:pt x="0" y="1140"/>
                    <a:pt x="317" y="1457"/>
                    <a:pt x="729" y="1457"/>
                  </a:cubicBezTo>
                  <a:cubicBezTo>
                    <a:pt x="1140" y="1457"/>
                    <a:pt x="1457" y="1140"/>
                    <a:pt x="1457" y="729"/>
                  </a:cubicBezTo>
                  <a:cubicBezTo>
                    <a:pt x="1457" y="317"/>
                    <a:pt x="1140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4"/>
            <p:cNvSpPr/>
            <p:nvPr/>
          </p:nvSpPr>
          <p:spPr>
            <a:xfrm>
              <a:off x="785879" y="1534592"/>
              <a:ext cx="46813" cy="46846"/>
            </a:xfrm>
            <a:custGeom>
              <a:avLst/>
              <a:gdLst/>
              <a:ahLst/>
              <a:cxnLst/>
              <a:rect l="l" t="t" r="r" b="b"/>
              <a:pathLst>
                <a:path w="1457" h="1458" extrusionOk="0">
                  <a:moveTo>
                    <a:pt x="729" y="0"/>
                  </a:moveTo>
                  <a:cubicBezTo>
                    <a:pt x="349" y="0"/>
                    <a:pt x="0" y="317"/>
                    <a:pt x="0" y="729"/>
                  </a:cubicBezTo>
                  <a:cubicBezTo>
                    <a:pt x="0" y="1109"/>
                    <a:pt x="349" y="1457"/>
                    <a:pt x="729" y="1457"/>
                  </a:cubicBezTo>
                  <a:cubicBezTo>
                    <a:pt x="1140" y="1457"/>
                    <a:pt x="1457" y="1109"/>
                    <a:pt x="1457" y="729"/>
                  </a:cubicBezTo>
                  <a:cubicBezTo>
                    <a:pt x="1457" y="317"/>
                    <a:pt x="1140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4"/>
            <p:cNvSpPr/>
            <p:nvPr/>
          </p:nvSpPr>
          <p:spPr>
            <a:xfrm>
              <a:off x="654596" y="1715709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0"/>
                  </a:moveTo>
                  <a:cubicBezTo>
                    <a:pt x="318" y="0"/>
                    <a:pt x="1" y="317"/>
                    <a:pt x="1" y="729"/>
                  </a:cubicBezTo>
                  <a:cubicBezTo>
                    <a:pt x="1" y="1141"/>
                    <a:pt x="318" y="1457"/>
                    <a:pt x="729" y="1457"/>
                  </a:cubicBezTo>
                  <a:cubicBezTo>
                    <a:pt x="1141" y="1457"/>
                    <a:pt x="1458" y="1141"/>
                    <a:pt x="1458" y="729"/>
                  </a:cubicBezTo>
                  <a:cubicBezTo>
                    <a:pt x="1458" y="317"/>
                    <a:pt x="1141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4"/>
            <p:cNvSpPr/>
            <p:nvPr/>
          </p:nvSpPr>
          <p:spPr>
            <a:xfrm>
              <a:off x="949678" y="1859170"/>
              <a:ext cx="45850" cy="45817"/>
            </a:xfrm>
            <a:custGeom>
              <a:avLst/>
              <a:gdLst/>
              <a:ahLst/>
              <a:cxnLst/>
              <a:rect l="l" t="t" r="r" b="b"/>
              <a:pathLst>
                <a:path w="1427" h="1426" extrusionOk="0">
                  <a:moveTo>
                    <a:pt x="729" y="1"/>
                  </a:moveTo>
                  <a:cubicBezTo>
                    <a:pt x="318" y="1"/>
                    <a:pt x="1" y="317"/>
                    <a:pt x="1" y="729"/>
                  </a:cubicBezTo>
                  <a:cubicBezTo>
                    <a:pt x="1" y="1109"/>
                    <a:pt x="318" y="1426"/>
                    <a:pt x="729" y="1426"/>
                  </a:cubicBezTo>
                  <a:cubicBezTo>
                    <a:pt x="1109" y="1426"/>
                    <a:pt x="1426" y="1109"/>
                    <a:pt x="1426" y="729"/>
                  </a:cubicBezTo>
                  <a:cubicBezTo>
                    <a:pt x="1426" y="317"/>
                    <a:pt x="1109" y="1"/>
                    <a:pt x="72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4"/>
            <p:cNvSpPr/>
            <p:nvPr/>
          </p:nvSpPr>
          <p:spPr>
            <a:xfrm>
              <a:off x="837769" y="1799151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0"/>
                  </a:moveTo>
                  <a:cubicBezTo>
                    <a:pt x="317" y="0"/>
                    <a:pt x="0" y="317"/>
                    <a:pt x="0" y="729"/>
                  </a:cubicBezTo>
                  <a:cubicBezTo>
                    <a:pt x="0" y="1140"/>
                    <a:pt x="317" y="1457"/>
                    <a:pt x="729" y="1457"/>
                  </a:cubicBezTo>
                  <a:cubicBezTo>
                    <a:pt x="1140" y="1457"/>
                    <a:pt x="1457" y="1140"/>
                    <a:pt x="1457" y="729"/>
                  </a:cubicBezTo>
                  <a:cubicBezTo>
                    <a:pt x="1457" y="317"/>
                    <a:pt x="1140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" name="Google Shape;251;p14"/>
          <p:cNvGrpSpPr/>
          <p:nvPr/>
        </p:nvGrpSpPr>
        <p:grpSpPr>
          <a:xfrm>
            <a:off x="4974109" y="2230153"/>
            <a:ext cx="525536" cy="494188"/>
            <a:chOff x="2349807" y="3375288"/>
            <a:chExt cx="635981" cy="635981"/>
          </a:xfrm>
        </p:grpSpPr>
        <p:sp>
          <p:nvSpPr>
            <p:cNvPr id="252" name="Google Shape;252;p14"/>
            <p:cNvSpPr/>
            <p:nvPr/>
          </p:nvSpPr>
          <p:spPr>
            <a:xfrm>
              <a:off x="2349807" y="3375288"/>
              <a:ext cx="635981" cy="635981"/>
            </a:xfrm>
            <a:custGeom>
              <a:avLst/>
              <a:gdLst/>
              <a:ahLst/>
              <a:cxnLst/>
              <a:rect l="l" t="t" r="r" b="b"/>
              <a:pathLst>
                <a:path w="19794" h="19794" fill="none" extrusionOk="0">
                  <a:moveTo>
                    <a:pt x="19794" y="9913"/>
                  </a:moveTo>
                  <a:cubicBezTo>
                    <a:pt x="19794" y="15360"/>
                    <a:pt x="15360" y="19793"/>
                    <a:pt x="9881" y="19793"/>
                  </a:cubicBezTo>
                  <a:cubicBezTo>
                    <a:pt x="4434" y="19793"/>
                    <a:pt x="1" y="15360"/>
                    <a:pt x="1" y="9913"/>
                  </a:cubicBezTo>
                  <a:cubicBezTo>
                    <a:pt x="1" y="4434"/>
                    <a:pt x="4434" y="0"/>
                    <a:pt x="9881" y="0"/>
                  </a:cubicBezTo>
                  <a:cubicBezTo>
                    <a:pt x="15360" y="0"/>
                    <a:pt x="19794" y="4434"/>
                    <a:pt x="19794" y="9913"/>
                  </a:cubicBezTo>
                  <a:close/>
                </a:path>
              </a:pathLst>
            </a:custGeom>
            <a:noFill/>
            <a:ln w="198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4"/>
            <p:cNvSpPr/>
            <p:nvPr/>
          </p:nvSpPr>
          <p:spPr>
            <a:xfrm>
              <a:off x="2466824" y="3486201"/>
              <a:ext cx="394846" cy="393817"/>
            </a:xfrm>
            <a:custGeom>
              <a:avLst/>
              <a:gdLst/>
              <a:ahLst/>
              <a:cxnLst/>
              <a:rect l="l" t="t" r="r" b="b"/>
              <a:pathLst>
                <a:path w="12289" h="12257" extrusionOk="0">
                  <a:moveTo>
                    <a:pt x="1584" y="0"/>
                  </a:moveTo>
                  <a:cubicBezTo>
                    <a:pt x="729" y="0"/>
                    <a:pt x="0" y="697"/>
                    <a:pt x="0" y="1584"/>
                  </a:cubicBezTo>
                  <a:lnTo>
                    <a:pt x="0" y="10704"/>
                  </a:lnTo>
                  <a:cubicBezTo>
                    <a:pt x="0" y="11559"/>
                    <a:pt x="729" y="12256"/>
                    <a:pt x="1584" y="12256"/>
                  </a:cubicBezTo>
                  <a:lnTo>
                    <a:pt x="10705" y="12256"/>
                  </a:lnTo>
                  <a:cubicBezTo>
                    <a:pt x="11591" y="12256"/>
                    <a:pt x="12288" y="11559"/>
                    <a:pt x="12288" y="10704"/>
                  </a:cubicBezTo>
                  <a:lnTo>
                    <a:pt x="12288" y="1584"/>
                  </a:lnTo>
                  <a:cubicBezTo>
                    <a:pt x="12288" y="697"/>
                    <a:pt x="11560" y="0"/>
                    <a:pt x="10705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4"/>
            <p:cNvSpPr/>
            <p:nvPr/>
          </p:nvSpPr>
          <p:spPr>
            <a:xfrm>
              <a:off x="2539052" y="3520291"/>
              <a:ext cx="250357" cy="112455"/>
            </a:xfrm>
            <a:custGeom>
              <a:avLst/>
              <a:gdLst/>
              <a:ahLst/>
              <a:cxnLst/>
              <a:rect l="l" t="t" r="r" b="b"/>
              <a:pathLst>
                <a:path w="7792" h="3500" extrusionOk="0">
                  <a:moveTo>
                    <a:pt x="3896" y="0"/>
                  </a:moveTo>
                  <a:cubicBezTo>
                    <a:pt x="2519" y="0"/>
                    <a:pt x="1141" y="459"/>
                    <a:pt x="1" y="1378"/>
                  </a:cubicBezTo>
                  <a:cubicBezTo>
                    <a:pt x="571" y="2075"/>
                    <a:pt x="1141" y="2803"/>
                    <a:pt x="1679" y="3500"/>
                  </a:cubicBezTo>
                  <a:cubicBezTo>
                    <a:pt x="2329" y="2977"/>
                    <a:pt x="3112" y="2716"/>
                    <a:pt x="3896" y="2716"/>
                  </a:cubicBezTo>
                  <a:cubicBezTo>
                    <a:pt x="4680" y="2716"/>
                    <a:pt x="5464" y="2977"/>
                    <a:pt x="6113" y="3500"/>
                  </a:cubicBezTo>
                  <a:cubicBezTo>
                    <a:pt x="6683" y="2771"/>
                    <a:pt x="7222" y="2075"/>
                    <a:pt x="7792" y="1378"/>
                  </a:cubicBezTo>
                  <a:cubicBezTo>
                    <a:pt x="6652" y="459"/>
                    <a:pt x="5274" y="0"/>
                    <a:pt x="38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4"/>
            <p:cNvSpPr/>
            <p:nvPr/>
          </p:nvSpPr>
          <p:spPr>
            <a:xfrm>
              <a:off x="2588918" y="3549272"/>
              <a:ext cx="44821" cy="67184"/>
            </a:xfrm>
            <a:custGeom>
              <a:avLst/>
              <a:gdLst/>
              <a:ahLst/>
              <a:cxnLst/>
              <a:rect l="l" t="t" r="r" b="b"/>
              <a:pathLst>
                <a:path w="1395" h="2091" extrusionOk="0">
                  <a:moveTo>
                    <a:pt x="349" y="1"/>
                  </a:moveTo>
                  <a:lnTo>
                    <a:pt x="1" y="191"/>
                  </a:lnTo>
                  <a:lnTo>
                    <a:pt x="983" y="2091"/>
                  </a:lnTo>
                  <a:cubicBezTo>
                    <a:pt x="1109" y="2028"/>
                    <a:pt x="1236" y="1996"/>
                    <a:pt x="1394" y="1964"/>
                  </a:cubicBezTo>
                  <a:lnTo>
                    <a:pt x="349" y="1"/>
                  </a:ln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4"/>
            <p:cNvSpPr/>
            <p:nvPr/>
          </p:nvSpPr>
          <p:spPr>
            <a:xfrm>
              <a:off x="2495323" y="3623556"/>
              <a:ext cx="152650" cy="152650"/>
            </a:xfrm>
            <a:custGeom>
              <a:avLst/>
              <a:gdLst/>
              <a:ahLst/>
              <a:cxnLst/>
              <a:rect l="l" t="t" r="r" b="b"/>
              <a:pathLst>
                <a:path w="4751" h="4751" extrusionOk="0">
                  <a:moveTo>
                    <a:pt x="2375" y="1"/>
                  </a:moveTo>
                  <a:cubicBezTo>
                    <a:pt x="1077" y="1"/>
                    <a:pt x="0" y="1077"/>
                    <a:pt x="0" y="2376"/>
                  </a:cubicBezTo>
                  <a:cubicBezTo>
                    <a:pt x="0" y="3706"/>
                    <a:pt x="1077" y="4751"/>
                    <a:pt x="2375" y="4751"/>
                  </a:cubicBezTo>
                  <a:cubicBezTo>
                    <a:pt x="3674" y="4751"/>
                    <a:pt x="4751" y="3706"/>
                    <a:pt x="4751" y="2376"/>
                  </a:cubicBezTo>
                  <a:cubicBezTo>
                    <a:pt x="4751" y="1077"/>
                    <a:pt x="3674" y="1"/>
                    <a:pt x="237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4"/>
            <p:cNvSpPr/>
            <p:nvPr/>
          </p:nvSpPr>
          <p:spPr>
            <a:xfrm>
              <a:off x="2524819" y="3687656"/>
              <a:ext cx="93659" cy="25479"/>
            </a:xfrm>
            <a:custGeom>
              <a:avLst/>
              <a:gdLst/>
              <a:ahLst/>
              <a:cxnLst/>
              <a:rect l="l" t="t" r="r" b="b"/>
              <a:pathLst>
                <a:path w="2915" h="793" extrusionOk="0">
                  <a:moveTo>
                    <a:pt x="1" y="1"/>
                  </a:moveTo>
                  <a:lnTo>
                    <a:pt x="1" y="792"/>
                  </a:lnTo>
                  <a:lnTo>
                    <a:pt x="2914" y="792"/>
                  </a:lnTo>
                  <a:lnTo>
                    <a:pt x="29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3" name="Google Shape;283;p14"/>
          <p:cNvGrpSpPr/>
          <p:nvPr/>
        </p:nvGrpSpPr>
        <p:grpSpPr>
          <a:xfrm>
            <a:off x="4071744" y="2724341"/>
            <a:ext cx="497432" cy="490975"/>
            <a:chOff x="6178771" y="3375288"/>
            <a:chExt cx="635981" cy="635981"/>
          </a:xfrm>
        </p:grpSpPr>
        <p:sp>
          <p:nvSpPr>
            <p:cNvPr id="284" name="Google Shape;284;p14"/>
            <p:cNvSpPr/>
            <p:nvPr/>
          </p:nvSpPr>
          <p:spPr>
            <a:xfrm>
              <a:off x="6178771" y="3375288"/>
              <a:ext cx="635981" cy="635981"/>
            </a:xfrm>
            <a:custGeom>
              <a:avLst/>
              <a:gdLst/>
              <a:ahLst/>
              <a:cxnLst/>
              <a:rect l="l" t="t" r="r" b="b"/>
              <a:pathLst>
                <a:path w="19794" h="19794" fill="none" extrusionOk="0">
                  <a:moveTo>
                    <a:pt x="19793" y="9913"/>
                  </a:moveTo>
                  <a:cubicBezTo>
                    <a:pt x="19793" y="15360"/>
                    <a:pt x="15360" y="19793"/>
                    <a:pt x="9913" y="19793"/>
                  </a:cubicBezTo>
                  <a:cubicBezTo>
                    <a:pt x="4434" y="19793"/>
                    <a:pt x="0" y="15360"/>
                    <a:pt x="0" y="9913"/>
                  </a:cubicBezTo>
                  <a:cubicBezTo>
                    <a:pt x="0" y="4434"/>
                    <a:pt x="4434" y="0"/>
                    <a:pt x="9913" y="0"/>
                  </a:cubicBezTo>
                  <a:cubicBezTo>
                    <a:pt x="15360" y="0"/>
                    <a:pt x="19793" y="4434"/>
                    <a:pt x="19793" y="9913"/>
                  </a:cubicBezTo>
                  <a:close/>
                </a:path>
              </a:pathLst>
            </a:custGeom>
            <a:noFill/>
            <a:ln w="198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5" name="Google Shape;285;p14"/>
            <p:cNvSpPr/>
            <p:nvPr/>
          </p:nvSpPr>
          <p:spPr>
            <a:xfrm>
              <a:off x="6572556" y="3511648"/>
              <a:ext cx="117050" cy="119074"/>
            </a:xfrm>
            <a:custGeom>
              <a:avLst/>
              <a:gdLst/>
              <a:ahLst/>
              <a:cxnLst/>
              <a:rect l="l" t="t" r="r" b="b"/>
              <a:pathLst>
                <a:path w="3643" h="3706" extrusionOk="0">
                  <a:moveTo>
                    <a:pt x="3167" y="0"/>
                  </a:moveTo>
                  <a:lnTo>
                    <a:pt x="0" y="3262"/>
                  </a:lnTo>
                  <a:lnTo>
                    <a:pt x="475" y="3705"/>
                  </a:lnTo>
                  <a:lnTo>
                    <a:pt x="3642" y="443"/>
                  </a:lnTo>
                  <a:lnTo>
                    <a:pt x="3167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4"/>
            <p:cNvSpPr/>
            <p:nvPr/>
          </p:nvSpPr>
          <p:spPr>
            <a:xfrm>
              <a:off x="6637684" y="3483662"/>
              <a:ext cx="81417" cy="76887"/>
            </a:xfrm>
            <a:custGeom>
              <a:avLst/>
              <a:gdLst/>
              <a:ahLst/>
              <a:cxnLst/>
              <a:rect l="l" t="t" r="r" b="b"/>
              <a:pathLst>
                <a:path w="2534" h="2393" extrusionOk="0">
                  <a:moveTo>
                    <a:pt x="538" y="0"/>
                  </a:moveTo>
                  <a:cubicBezTo>
                    <a:pt x="412" y="0"/>
                    <a:pt x="285" y="48"/>
                    <a:pt x="190" y="143"/>
                  </a:cubicBezTo>
                  <a:cubicBezTo>
                    <a:pt x="0" y="364"/>
                    <a:pt x="32" y="649"/>
                    <a:pt x="222" y="839"/>
                  </a:cubicBezTo>
                  <a:lnTo>
                    <a:pt x="1647" y="2264"/>
                  </a:lnTo>
                  <a:cubicBezTo>
                    <a:pt x="1748" y="2352"/>
                    <a:pt x="1863" y="2392"/>
                    <a:pt x="1976" y="2392"/>
                  </a:cubicBezTo>
                  <a:cubicBezTo>
                    <a:pt x="2110" y="2392"/>
                    <a:pt x="2241" y="2336"/>
                    <a:pt x="2344" y="2233"/>
                  </a:cubicBezTo>
                  <a:cubicBezTo>
                    <a:pt x="2534" y="2043"/>
                    <a:pt x="2534" y="1726"/>
                    <a:pt x="2344" y="1536"/>
                  </a:cubicBezTo>
                  <a:lnTo>
                    <a:pt x="887" y="143"/>
                  </a:lnTo>
                  <a:cubicBezTo>
                    <a:pt x="792" y="48"/>
                    <a:pt x="665" y="0"/>
                    <a:pt x="53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14"/>
            <p:cNvSpPr/>
            <p:nvPr/>
          </p:nvSpPr>
          <p:spPr>
            <a:xfrm>
              <a:off x="6300865" y="3797540"/>
              <a:ext cx="110945" cy="113001"/>
            </a:xfrm>
            <a:custGeom>
              <a:avLst/>
              <a:gdLst/>
              <a:ahLst/>
              <a:cxnLst/>
              <a:rect l="l" t="t" r="r" b="b"/>
              <a:pathLst>
                <a:path w="3453" h="3517" extrusionOk="0">
                  <a:moveTo>
                    <a:pt x="3326" y="1"/>
                  </a:moveTo>
                  <a:lnTo>
                    <a:pt x="1" y="3421"/>
                  </a:lnTo>
                  <a:lnTo>
                    <a:pt x="127" y="3516"/>
                  </a:lnTo>
                  <a:lnTo>
                    <a:pt x="3452" y="128"/>
                  </a:lnTo>
                  <a:lnTo>
                    <a:pt x="3326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4"/>
            <p:cNvSpPr/>
            <p:nvPr/>
          </p:nvSpPr>
          <p:spPr>
            <a:xfrm>
              <a:off x="6378202" y="3783885"/>
              <a:ext cx="49898" cy="44661"/>
            </a:xfrm>
            <a:custGeom>
              <a:avLst/>
              <a:gdLst/>
              <a:ahLst/>
              <a:cxnLst/>
              <a:rect l="l" t="t" r="r" b="b"/>
              <a:pathLst>
                <a:path w="1553" h="1390" extrusionOk="0">
                  <a:moveTo>
                    <a:pt x="835" y="1"/>
                  </a:moveTo>
                  <a:cubicBezTo>
                    <a:pt x="642" y="1"/>
                    <a:pt x="440" y="81"/>
                    <a:pt x="285" y="236"/>
                  </a:cubicBezTo>
                  <a:cubicBezTo>
                    <a:pt x="32" y="521"/>
                    <a:pt x="0" y="964"/>
                    <a:pt x="285" y="1218"/>
                  </a:cubicBezTo>
                  <a:cubicBezTo>
                    <a:pt x="401" y="1333"/>
                    <a:pt x="556" y="1389"/>
                    <a:pt x="714" y="1389"/>
                  </a:cubicBezTo>
                  <a:cubicBezTo>
                    <a:pt x="904" y="1389"/>
                    <a:pt x="1098" y="1309"/>
                    <a:pt x="1235" y="1154"/>
                  </a:cubicBezTo>
                  <a:cubicBezTo>
                    <a:pt x="1521" y="869"/>
                    <a:pt x="1552" y="426"/>
                    <a:pt x="1267" y="173"/>
                  </a:cubicBezTo>
                  <a:cubicBezTo>
                    <a:pt x="1152" y="57"/>
                    <a:pt x="997" y="1"/>
                    <a:pt x="83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4"/>
            <p:cNvSpPr/>
            <p:nvPr/>
          </p:nvSpPr>
          <p:spPr>
            <a:xfrm>
              <a:off x="6373125" y="3566590"/>
              <a:ext cx="264558" cy="267129"/>
            </a:xfrm>
            <a:custGeom>
              <a:avLst/>
              <a:gdLst/>
              <a:ahLst/>
              <a:cxnLst/>
              <a:rect l="l" t="t" r="r" b="b"/>
              <a:pathLst>
                <a:path w="8234" h="8314" extrusionOk="0">
                  <a:moveTo>
                    <a:pt x="6207" y="0"/>
                  </a:moveTo>
                  <a:lnTo>
                    <a:pt x="190" y="6207"/>
                  </a:lnTo>
                  <a:cubicBezTo>
                    <a:pt x="0" y="6397"/>
                    <a:pt x="0" y="6682"/>
                    <a:pt x="190" y="6872"/>
                  </a:cubicBezTo>
                  <a:lnTo>
                    <a:pt x="1552" y="8171"/>
                  </a:lnTo>
                  <a:cubicBezTo>
                    <a:pt x="1647" y="8266"/>
                    <a:pt x="1766" y="8313"/>
                    <a:pt x="1884" y="8313"/>
                  </a:cubicBezTo>
                  <a:cubicBezTo>
                    <a:pt x="2003" y="8313"/>
                    <a:pt x="2122" y="8266"/>
                    <a:pt x="2217" y="8171"/>
                  </a:cubicBezTo>
                  <a:lnTo>
                    <a:pt x="8234" y="1964"/>
                  </a:lnTo>
                  <a:lnTo>
                    <a:pt x="6207" y="0"/>
                  </a:ln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14"/>
            <p:cNvSpPr/>
            <p:nvPr/>
          </p:nvSpPr>
          <p:spPr>
            <a:xfrm>
              <a:off x="6373125" y="3566590"/>
              <a:ext cx="232011" cy="242196"/>
            </a:xfrm>
            <a:custGeom>
              <a:avLst/>
              <a:gdLst/>
              <a:ahLst/>
              <a:cxnLst/>
              <a:rect l="l" t="t" r="r" b="b"/>
              <a:pathLst>
                <a:path w="7221" h="7538" extrusionOk="0">
                  <a:moveTo>
                    <a:pt x="6207" y="0"/>
                  </a:moveTo>
                  <a:lnTo>
                    <a:pt x="190" y="6207"/>
                  </a:lnTo>
                  <a:cubicBezTo>
                    <a:pt x="0" y="6397"/>
                    <a:pt x="0" y="6682"/>
                    <a:pt x="190" y="6872"/>
                  </a:cubicBezTo>
                  <a:lnTo>
                    <a:pt x="887" y="7537"/>
                  </a:lnTo>
                  <a:lnTo>
                    <a:pt x="7221" y="1014"/>
                  </a:lnTo>
                  <a:lnTo>
                    <a:pt x="6207" y="0"/>
                  </a:ln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4"/>
            <p:cNvSpPr/>
            <p:nvPr/>
          </p:nvSpPr>
          <p:spPr>
            <a:xfrm>
              <a:off x="6442301" y="3784335"/>
              <a:ext cx="25479" cy="24451"/>
            </a:xfrm>
            <a:custGeom>
              <a:avLst/>
              <a:gdLst/>
              <a:ahLst/>
              <a:cxnLst/>
              <a:rect l="l" t="t" r="r" b="b"/>
              <a:pathLst>
                <a:path w="793" h="761" extrusionOk="0">
                  <a:moveTo>
                    <a:pt x="127" y="0"/>
                  </a:moveTo>
                  <a:lnTo>
                    <a:pt x="1" y="127"/>
                  </a:lnTo>
                  <a:lnTo>
                    <a:pt x="666" y="760"/>
                  </a:lnTo>
                  <a:lnTo>
                    <a:pt x="792" y="634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4"/>
            <p:cNvSpPr/>
            <p:nvPr/>
          </p:nvSpPr>
          <p:spPr>
            <a:xfrm>
              <a:off x="6468744" y="3757860"/>
              <a:ext cx="24451" cy="24451"/>
            </a:xfrm>
            <a:custGeom>
              <a:avLst/>
              <a:gdLst/>
              <a:ahLst/>
              <a:cxnLst/>
              <a:rect l="l" t="t" r="r" b="b"/>
              <a:pathLst>
                <a:path w="761" h="761" extrusionOk="0">
                  <a:moveTo>
                    <a:pt x="96" y="1"/>
                  </a:moveTo>
                  <a:lnTo>
                    <a:pt x="1" y="128"/>
                  </a:lnTo>
                  <a:lnTo>
                    <a:pt x="634" y="761"/>
                  </a:lnTo>
                  <a:lnTo>
                    <a:pt x="761" y="634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4"/>
            <p:cNvSpPr/>
            <p:nvPr/>
          </p:nvSpPr>
          <p:spPr>
            <a:xfrm>
              <a:off x="6494191" y="3731417"/>
              <a:ext cx="25479" cy="24451"/>
            </a:xfrm>
            <a:custGeom>
              <a:avLst/>
              <a:gdLst/>
              <a:ahLst/>
              <a:cxnLst/>
              <a:rect l="l" t="t" r="r" b="b"/>
              <a:pathLst>
                <a:path w="793" h="761" extrusionOk="0">
                  <a:moveTo>
                    <a:pt x="127" y="1"/>
                  </a:moveTo>
                  <a:lnTo>
                    <a:pt x="1" y="127"/>
                  </a:lnTo>
                  <a:lnTo>
                    <a:pt x="666" y="761"/>
                  </a:lnTo>
                  <a:lnTo>
                    <a:pt x="792" y="634"/>
                  </a:lnTo>
                  <a:lnTo>
                    <a:pt x="127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4"/>
            <p:cNvSpPr/>
            <p:nvPr/>
          </p:nvSpPr>
          <p:spPr>
            <a:xfrm>
              <a:off x="6518610" y="3705970"/>
              <a:ext cx="24451" cy="24451"/>
            </a:xfrm>
            <a:custGeom>
              <a:avLst/>
              <a:gdLst/>
              <a:ahLst/>
              <a:cxnLst/>
              <a:rect l="l" t="t" r="r" b="b"/>
              <a:pathLst>
                <a:path w="761" h="761" extrusionOk="0">
                  <a:moveTo>
                    <a:pt x="96" y="1"/>
                  </a:moveTo>
                  <a:lnTo>
                    <a:pt x="1" y="127"/>
                  </a:lnTo>
                  <a:lnTo>
                    <a:pt x="634" y="761"/>
                  </a:lnTo>
                  <a:lnTo>
                    <a:pt x="761" y="634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4"/>
            <p:cNvSpPr/>
            <p:nvPr/>
          </p:nvSpPr>
          <p:spPr>
            <a:xfrm>
              <a:off x="6544057" y="3679527"/>
              <a:ext cx="24451" cy="24451"/>
            </a:xfrm>
            <a:custGeom>
              <a:avLst/>
              <a:gdLst/>
              <a:ahLst/>
              <a:cxnLst/>
              <a:rect l="l" t="t" r="r" b="b"/>
              <a:pathLst>
                <a:path w="761" h="761" extrusionOk="0">
                  <a:moveTo>
                    <a:pt x="95" y="0"/>
                  </a:moveTo>
                  <a:lnTo>
                    <a:pt x="0" y="127"/>
                  </a:lnTo>
                  <a:lnTo>
                    <a:pt x="666" y="760"/>
                  </a:lnTo>
                  <a:lnTo>
                    <a:pt x="761" y="63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4"/>
            <p:cNvSpPr/>
            <p:nvPr/>
          </p:nvSpPr>
          <p:spPr>
            <a:xfrm>
              <a:off x="6570500" y="3653052"/>
              <a:ext cx="24451" cy="24483"/>
            </a:xfrm>
            <a:custGeom>
              <a:avLst/>
              <a:gdLst/>
              <a:ahLst/>
              <a:cxnLst/>
              <a:rect l="l" t="t" r="r" b="b"/>
              <a:pathLst>
                <a:path w="761" h="762" extrusionOk="0">
                  <a:moveTo>
                    <a:pt x="96" y="1"/>
                  </a:moveTo>
                  <a:lnTo>
                    <a:pt x="1" y="128"/>
                  </a:lnTo>
                  <a:lnTo>
                    <a:pt x="634" y="761"/>
                  </a:lnTo>
                  <a:lnTo>
                    <a:pt x="761" y="634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5" name="Google Shape;335;p14"/>
          <p:cNvSpPr txBox="1"/>
          <p:nvPr/>
        </p:nvSpPr>
        <p:spPr>
          <a:xfrm>
            <a:off x="355125" y="417851"/>
            <a:ext cx="843375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Objectives</a:t>
            </a:r>
            <a:endParaRPr sz="4800" dirty="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36" name="Google Shape;336;p14"/>
          <p:cNvSpPr txBox="1"/>
          <p:nvPr/>
        </p:nvSpPr>
        <p:spPr>
          <a:xfrm>
            <a:off x="583775" y="2220163"/>
            <a:ext cx="2557500" cy="6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8" name="Google Shape;338;p14"/>
          <p:cNvSpPr txBox="1"/>
          <p:nvPr/>
        </p:nvSpPr>
        <p:spPr>
          <a:xfrm>
            <a:off x="6314745" y="4463898"/>
            <a:ext cx="2557500" cy="6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9" name="Google Shape;339;p14"/>
          <p:cNvSpPr txBox="1"/>
          <p:nvPr/>
        </p:nvSpPr>
        <p:spPr>
          <a:xfrm>
            <a:off x="6003621" y="4108900"/>
            <a:ext cx="2556600" cy="6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2ADA27-9827-514E-BD44-401B29D1B8A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CB9B70-92C0-4749-BFE2-42F6606C955E}"/>
              </a:ext>
            </a:extLst>
          </p:cNvPr>
          <p:cNvSpPr txBox="1"/>
          <p:nvPr/>
        </p:nvSpPr>
        <p:spPr>
          <a:xfrm>
            <a:off x="406145" y="1545906"/>
            <a:ext cx="50935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600" dirty="0"/>
              <a:t>D</a:t>
            </a:r>
            <a:r>
              <a:rPr lang="en-LY" sz="3600" dirty="0"/>
              <a:t>efinition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dirty="0" err="1"/>
              <a:t>Dicuss</a:t>
            </a:r>
            <a:r>
              <a:rPr lang="en-US" sz="3600" dirty="0"/>
              <a:t> S</a:t>
            </a:r>
            <a:r>
              <a:rPr lang="en-LY" sz="3600" dirty="0"/>
              <a:t>ymptoms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dirty="0"/>
              <a:t>L</a:t>
            </a:r>
            <a:r>
              <a:rPr lang="en-LY" sz="3600" dirty="0"/>
              <a:t>ist treatment</a:t>
            </a:r>
          </a:p>
        </p:txBody>
      </p:sp>
    </p:spTree>
    <p:extLst>
      <p:ext uri="{BB962C8B-B14F-4D97-AF65-F5344CB8AC3E}">
        <p14:creationId xmlns:p14="http://schemas.microsoft.com/office/powerpoint/2010/main" val="166652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9FBBAB2-411B-3C4C-BDEE-415298D27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482850"/>
            <a:ext cx="3730429" cy="19494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B8B68E0-580D-2C45-9C9A-544C3EBC1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25550"/>
            <a:ext cx="3613614" cy="19494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A5FD8D-E935-E247-9643-DAB2101E1962}"/>
              </a:ext>
            </a:extLst>
          </p:cNvPr>
          <p:cNvSpPr txBox="1"/>
          <p:nvPr/>
        </p:nvSpPr>
        <p:spPr>
          <a:xfrm>
            <a:off x="2905734" y="178139"/>
            <a:ext cx="37802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LY" sz="4800" b="1" dirty="0">
                <a:latin typeface="+mj-lt"/>
                <a:cs typeface="Abadi" panose="020F0502020204030204" pitchFamily="34" charset="0"/>
              </a:rPr>
              <a:t>Introduction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FFDDB9-3908-A443-A7A4-6058CBA606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2889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3" name="Google Shape;6203;p42"/>
          <p:cNvSpPr txBox="1"/>
          <p:nvPr/>
        </p:nvSpPr>
        <p:spPr>
          <a:xfrm>
            <a:off x="799459" y="217727"/>
            <a:ext cx="7742374" cy="397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</a:t>
            </a:r>
            <a:r>
              <a:rPr lang="en" sz="4800" dirty="0" err="1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efinition</a:t>
            </a:r>
            <a:r>
              <a:rPr lang="en" sz="480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of diabetes t1 </a:t>
            </a:r>
            <a:endParaRPr sz="4800" dirty="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6204" name="Google Shape;6204;p42"/>
          <p:cNvGrpSpPr/>
          <p:nvPr/>
        </p:nvGrpSpPr>
        <p:grpSpPr>
          <a:xfrm>
            <a:off x="320326" y="508922"/>
            <a:ext cx="3328370" cy="3036221"/>
            <a:chOff x="454701" y="1151675"/>
            <a:chExt cx="3328370" cy="3036221"/>
          </a:xfrm>
        </p:grpSpPr>
        <p:sp>
          <p:nvSpPr>
            <p:cNvPr id="6205" name="Google Shape;6205;p42"/>
            <p:cNvSpPr/>
            <p:nvPr/>
          </p:nvSpPr>
          <p:spPr>
            <a:xfrm>
              <a:off x="921600" y="1668159"/>
              <a:ext cx="414763" cy="672126"/>
            </a:xfrm>
            <a:custGeom>
              <a:avLst/>
              <a:gdLst/>
              <a:ahLst/>
              <a:cxnLst/>
              <a:rect l="l" t="t" r="r" b="b"/>
              <a:pathLst>
                <a:path w="15107" h="24481" extrusionOk="0">
                  <a:moveTo>
                    <a:pt x="1" y="0"/>
                  </a:moveTo>
                  <a:lnTo>
                    <a:pt x="1" y="24480"/>
                  </a:lnTo>
                  <a:lnTo>
                    <a:pt x="15107" y="24480"/>
                  </a:lnTo>
                  <a:lnTo>
                    <a:pt x="15107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6" name="Google Shape;6206;p42"/>
            <p:cNvSpPr/>
            <p:nvPr/>
          </p:nvSpPr>
          <p:spPr>
            <a:xfrm>
              <a:off x="454701" y="2284606"/>
              <a:ext cx="1361631" cy="1903290"/>
            </a:xfrm>
            <a:custGeom>
              <a:avLst/>
              <a:gdLst/>
              <a:ahLst/>
              <a:cxnLst/>
              <a:rect l="l" t="t" r="r" b="b"/>
              <a:pathLst>
                <a:path w="49595" h="69324" extrusionOk="0">
                  <a:moveTo>
                    <a:pt x="17102" y="0"/>
                  </a:moveTo>
                  <a:cubicBezTo>
                    <a:pt x="7696" y="0"/>
                    <a:pt x="0" y="7696"/>
                    <a:pt x="0" y="17101"/>
                  </a:cubicBezTo>
                  <a:lnTo>
                    <a:pt x="0" y="52254"/>
                  </a:lnTo>
                  <a:cubicBezTo>
                    <a:pt x="0" y="61660"/>
                    <a:pt x="7696" y="69323"/>
                    <a:pt x="17102" y="69323"/>
                  </a:cubicBezTo>
                  <a:lnTo>
                    <a:pt x="32524" y="69323"/>
                  </a:lnTo>
                  <a:cubicBezTo>
                    <a:pt x="41930" y="69323"/>
                    <a:pt x="49594" y="61660"/>
                    <a:pt x="49594" y="52254"/>
                  </a:cubicBezTo>
                  <a:lnTo>
                    <a:pt x="49594" y="17101"/>
                  </a:lnTo>
                  <a:cubicBezTo>
                    <a:pt x="49594" y="7696"/>
                    <a:pt x="41930" y="0"/>
                    <a:pt x="32524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07" name="Google Shape;6207;p42"/>
            <p:cNvSpPr/>
            <p:nvPr/>
          </p:nvSpPr>
          <p:spPr>
            <a:xfrm>
              <a:off x="852057" y="2284606"/>
              <a:ext cx="553877" cy="1897195"/>
            </a:xfrm>
            <a:custGeom>
              <a:avLst/>
              <a:gdLst/>
              <a:ahLst/>
              <a:cxnLst/>
              <a:rect l="l" t="t" r="r" b="b"/>
              <a:pathLst>
                <a:path w="20174" h="69102" extrusionOk="0">
                  <a:moveTo>
                    <a:pt x="0" y="0"/>
                  </a:moveTo>
                  <a:lnTo>
                    <a:pt x="0" y="69102"/>
                  </a:lnTo>
                  <a:lnTo>
                    <a:pt x="20173" y="69102"/>
                  </a:lnTo>
                  <a:lnTo>
                    <a:pt x="20173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8" name="Google Shape;6208;p42"/>
            <p:cNvSpPr/>
            <p:nvPr/>
          </p:nvSpPr>
          <p:spPr>
            <a:xfrm>
              <a:off x="507744" y="2550645"/>
              <a:ext cx="1247720" cy="935584"/>
            </a:xfrm>
            <a:custGeom>
              <a:avLst/>
              <a:gdLst/>
              <a:ahLst/>
              <a:cxnLst/>
              <a:rect l="l" t="t" r="r" b="b"/>
              <a:pathLst>
                <a:path w="45446" h="34077" extrusionOk="0">
                  <a:moveTo>
                    <a:pt x="11401" y="1"/>
                  </a:moveTo>
                  <a:cubicBezTo>
                    <a:pt x="5131" y="1"/>
                    <a:pt x="0" y="5131"/>
                    <a:pt x="0" y="11402"/>
                  </a:cubicBezTo>
                  <a:lnTo>
                    <a:pt x="0" y="22708"/>
                  </a:lnTo>
                  <a:cubicBezTo>
                    <a:pt x="0" y="28946"/>
                    <a:pt x="5131" y="34077"/>
                    <a:pt x="11401" y="34077"/>
                  </a:cubicBezTo>
                  <a:lnTo>
                    <a:pt x="34044" y="34077"/>
                  </a:lnTo>
                  <a:cubicBezTo>
                    <a:pt x="40315" y="34077"/>
                    <a:pt x="45445" y="28946"/>
                    <a:pt x="45445" y="22708"/>
                  </a:cubicBezTo>
                  <a:lnTo>
                    <a:pt x="45445" y="11402"/>
                  </a:lnTo>
                  <a:cubicBezTo>
                    <a:pt x="45445" y="5131"/>
                    <a:pt x="40315" y="1"/>
                    <a:pt x="3404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9" name="Google Shape;6209;p42"/>
            <p:cNvSpPr/>
            <p:nvPr/>
          </p:nvSpPr>
          <p:spPr>
            <a:xfrm>
              <a:off x="632060" y="2695854"/>
              <a:ext cx="1018196" cy="673004"/>
            </a:xfrm>
            <a:custGeom>
              <a:avLst/>
              <a:gdLst/>
              <a:ahLst/>
              <a:cxnLst/>
              <a:rect l="l" t="t" r="r" b="b"/>
              <a:pathLst>
                <a:path w="37086" h="24513" extrusionOk="0">
                  <a:moveTo>
                    <a:pt x="1" y="1"/>
                  </a:moveTo>
                  <a:lnTo>
                    <a:pt x="1" y="24512"/>
                  </a:lnTo>
                  <a:lnTo>
                    <a:pt x="37085" y="24512"/>
                  </a:lnTo>
                  <a:lnTo>
                    <a:pt x="37085" y="1"/>
                  </a:lnTo>
                  <a:close/>
                </a:path>
              </a:pathLst>
            </a:custGeom>
            <a:solidFill>
              <a:srgbClr val="CAF5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700">
                  <a:latin typeface="Fira Sans Medium"/>
                  <a:ea typeface="Fira Sans Medium"/>
                  <a:cs typeface="Fira Sans Medium"/>
                  <a:sym typeface="Fira Sans Medium"/>
                </a:rPr>
                <a:t>5.8</a:t>
              </a:r>
              <a:endParaRPr sz="4100"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6210" name="Google Shape;6210;p42"/>
            <p:cNvSpPr/>
            <p:nvPr/>
          </p:nvSpPr>
          <p:spPr>
            <a:xfrm>
              <a:off x="632060" y="3580976"/>
              <a:ext cx="266972" cy="96532"/>
            </a:xfrm>
            <a:custGeom>
              <a:avLst/>
              <a:gdLst/>
              <a:ahLst/>
              <a:cxnLst/>
              <a:rect l="l" t="t" r="r" b="b"/>
              <a:pathLst>
                <a:path w="9724" h="3516" extrusionOk="0">
                  <a:moveTo>
                    <a:pt x="1679" y="1"/>
                  </a:moveTo>
                  <a:cubicBezTo>
                    <a:pt x="761" y="1"/>
                    <a:pt x="1" y="761"/>
                    <a:pt x="1" y="1679"/>
                  </a:cubicBezTo>
                  <a:lnTo>
                    <a:pt x="1" y="1837"/>
                  </a:lnTo>
                  <a:cubicBezTo>
                    <a:pt x="1" y="2787"/>
                    <a:pt x="761" y="3516"/>
                    <a:pt x="1679" y="3516"/>
                  </a:cubicBezTo>
                  <a:lnTo>
                    <a:pt x="8045" y="3516"/>
                  </a:lnTo>
                  <a:cubicBezTo>
                    <a:pt x="8963" y="3516"/>
                    <a:pt x="9723" y="2787"/>
                    <a:pt x="9723" y="1837"/>
                  </a:cubicBezTo>
                  <a:lnTo>
                    <a:pt x="9723" y="1679"/>
                  </a:lnTo>
                  <a:cubicBezTo>
                    <a:pt x="9723" y="761"/>
                    <a:pt x="8963" y="1"/>
                    <a:pt x="80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1" name="Google Shape;6211;p42"/>
            <p:cNvSpPr/>
            <p:nvPr/>
          </p:nvSpPr>
          <p:spPr>
            <a:xfrm>
              <a:off x="1007672" y="3580976"/>
              <a:ext cx="266972" cy="96532"/>
            </a:xfrm>
            <a:custGeom>
              <a:avLst/>
              <a:gdLst/>
              <a:ahLst/>
              <a:cxnLst/>
              <a:rect l="l" t="t" r="r" b="b"/>
              <a:pathLst>
                <a:path w="9724" h="3516" extrusionOk="0">
                  <a:moveTo>
                    <a:pt x="1679" y="1"/>
                  </a:moveTo>
                  <a:cubicBezTo>
                    <a:pt x="761" y="1"/>
                    <a:pt x="1" y="761"/>
                    <a:pt x="1" y="1679"/>
                  </a:cubicBezTo>
                  <a:lnTo>
                    <a:pt x="1" y="1837"/>
                  </a:lnTo>
                  <a:cubicBezTo>
                    <a:pt x="1" y="2787"/>
                    <a:pt x="761" y="3516"/>
                    <a:pt x="1679" y="3516"/>
                  </a:cubicBezTo>
                  <a:lnTo>
                    <a:pt x="8045" y="3516"/>
                  </a:lnTo>
                  <a:cubicBezTo>
                    <a:pt x="8963" y="3516"/>
                    <a:pt x="9723" y="2787"/>
                    <a:pt x="9723" y="1837"/>
                  </a:cubicBezTo>
                  <a:lnTo>
                    <a:pt x="9723" y="1679"/>
                  </a:lnTo>
                  <a:cubicBezTo>
                    <a:pt x="9723" y="761"/>
                    <a:pt x="8963" y="1"/>
                    <a:pt x="80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2" name="Google Shape;6212;p42"/>
            <p:cNvSpPr/>
            <p:nvPr/>
          </p:nvSpPr>
          <p:spPr>
            <a:xfrm>
              <a:off x="1383284" y="3580976"/>
              <a:ext cx="266972" cy="96532"/>
            </a:xfrm>
            <a:custGeom>
              <a:avLst/>
              <a:gdLst/>
              <a:ahLst/>
              <a:cxnLst/>
              <a:rect l="l" t="t" r="r" b="b"/>
              <a:pathLst>
                <a:path w="9724" h="3516" extrusionOk="0">
                  <a:moveTo>
                    <a:pt x="1679" y="1"/>
                  </a:moveTo>
                  <a:cubicBezTo>
                    <a:pt x="761" y="1"/>
                    <a:pt x="1" y="761"/>
                    <a:pt x="1" y="1679"/>
                  </a:cubicBezTo>
                  <a:lnTo>
                    <a:pt x="1" y="1837"/>
                  </a:lnTo>
                  <a:cubicBezTo>
                    <a:pt x="1" y="2787"/>
                    <a:pt x="761" y="3516"/>
                    <a:pt x="1679" y="3516"/>
                  </a:cubicBezTo>
                  <a:lnTo>
                    <a:pt x="8045" y="3516"/>
                  </a:lnTo>
                  <a:cubicBezTo>
                    <a:pt x="8963" y="3516"/>
                    <a:pt x="9723" y="2787"/>
                    <a:pt x="9723" y="1837"/>
                  </a:cubicBezTo>
                  <a:lnTo>
                    <a:pt x="9723" y="1679"/>
                  </a:lnTo>
                  <a:cubicBezTo>
                    <a:pt x="9723" y="761"/>
                    <a:pt x="8963" y="1"/>
                    <a:pt x="80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3" name="Google Shape;6213;p42"/>
            <p:cNvSpPr/>
            <p:nvPr/>
          </p:nvSpPr>
          <p:spPr>
            <a:xfrm>
              <a:off x="1453733" y="3784445"/>
              <a:ext cx="236525" cy="236525"/>
            </a:xfrm>
            <a:custGeom>
              <a:avLst/>
              <a:gdLst/>
              <a:ahLst/>
              <a:cxnLst/>
              <a:rect l="l" t="t" r="r" b="b"/>
              <a:pathLst>
                <a:path w="8615" h="8615" extrusionOk="0">
                  <a:moveTo>
                    <a:pt x="4307" y="0"/>
                  </a:moveTo>
                  <a:cubicBezTo>
                    <a:pt x="1932" y="0"/>
                    <a:pt x="0" y="1932"/>
                    <a:pt x="0" y="4307"/>
                  </a:cubicBezTo>
                  <a:cubicBezTo>
                    <a:pt x="0" y="6682"/>
                    <a:pt x="1932" y="8614"/>
                    <a:pt x="4307" y="8614"/>
                  </a:cubicBezTo>
                  <a:cubicBezTo>
                    <a:pt x="6682" y="8614"/>
                    <a:pt x="8614" y="6682"/>
                    <a:pt x="8614" y="4307"/>
                  </a:cubicBezTo>
                  <a:cubicBezTo>
                    <a:pt x="8614" y="1932"/>
                    <a:pt x="6682" y="0"/>
                    <a:pt x="4307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4" name="Google Shape;6214;p42"/>
            <p:cNvSpPr/>
            <p:nvPr/>
          </p:nvSpPr>
          <p:spPr>
            <a:xfrm>
              <a:off x="1014645" y="1379469"/>
              <a:ext cx="228700" cy="229579"/>
            </a:xfrm>
            <a:custGeom>
              <a:avLst/>
              <a:gdLst/>
              <a:ahLst/>
              <a:cxnLst/>
              <a:rect l="l" t="t" r="r" b="b"/>
              <a:pathLst>
                <a:path w="8330" h="8362" extrusionOk="0">
                  <a:moveTo>
                    <a:pt x="4181" y="1"/>
                  </a:moveTo>
                  <a:cubicBezTo>
                    <a:pt x="1869" y="1"/>
                    <a:pt x="0" y="1869"/>
                    <a:pt x="0" y="4181"/>
                  </a:cubicBezTo>
                  <a:cubicBezTo>
                    <a:pt x="0" y="6493"/>
                    <a:pt x="1869" y="8362"/>
                    <a:pt x="4181" y="8362"/>
                  </a:cubicBezTo>
                  <a:cubicBezTo>
                    <a:pt x="6461" y="8362"/>
                    <a:pt x="8329" y="6493"/>
                    <a:pt x="8329" y="4181"/>
                  </a:cubicBezTo>
                  <a:cubicBezTo>
                    <a:pt x="8329" y="1869"/>
                    <a:pt x="6461" y="1"/>
                    <a:pt x="4181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5" name="Google Shape;6215;p42"/>
            <p:cNvSpPr/>
            <p:nvPr/>
          </p:nvSpPr>
          <p:spPr>
            <a:xfrm>
              <a:off x="1017253" y="1151675"/>
              <a:ext cx="226092" cy="320867"/>
            </a:xfrm>
            <a:custGeom>
              <a:avLst/>
              <a:gdLst/>
              <a:ahLst/>
              <a:cxnLst/>
              <a:rect l="l" t="t" r="r" b="b"/>
              <a:pathLst>
                <a:path w="8235" h="11687" extrusionOk="0">
                  <a:moveTo>
                    <a:pt x="4086" y="1"/>
                  </a:moveTo>
                  <a:lnTo>
                    <a:pt x="0" y="11687"/>
                  </a:lnTo>
                  <a:lnTo>
                    <a:pt x="8234" y="11687"/>
                  </a:lnTo>
                  <a:lnTo>
                    <a:pt x="4086" y="1"/>
                  </a:ln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6" name="Google Shape;6216;p42"/>
            <p:cNvSpPr/>
            <p:nvPr/>
          </p:nvSpPr>
          <p:spPr>
            <a:xfrm>
              <a:off x="1288509" y="1516854"/>
              <a:ext cx="2494561" cy="18285"/>
            </a:xfrm>
            <a:custGeom>
              <a:avLst/>
              <a:gdLst/>
              <a:ahLst/>
              <a:cxnLst/>
              <a:rect l="l" t="t" r="r" b="b"/>
              <a:pathLst>
                <a:path w="90860" h="666" extrusionOk="0">
                  <a:moveTo>
                    <a:pt x="1" y="1"/>
                  </a:moveTo>
                  <a:lnTo>
                    <a:pt x="1" y="666"/>
                  </a:lnTo>
                  <a:lnTo>
                    <a:pt x="90860" y="666"/>
                  </a:lnTo>
                  <a:lnTo>
                    <a:pt x="90860" y="1"/>
                  </a:ln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7" name="Google Shape;6217;p42"/>
            <p:cNvSpPr/>
            <p:nvPr/>
          </p:nvSpPr>
          <p:spPr>
            <a:xfrm>
              <a:off x="1265913" y="1503813"/>
              <a:ext cx="45246" cy="45246"/>
            </a:xfrm>
            <a:custGeom>
              <a:avLst/>
              <a:gdLst/>
              <a:ahLst/>
              <a:cxnLst/>
              <a:rect l="l" t="t" r="r" b="b"/>
              <a:pathLst>
                <a:path w="1648" h="1648" extrusionOk="0">
                  <a:moveTo>
                    <a:pt x="824" y="1"/>
                  </a:moveTo>
                  <a:cubicBezTo>
                    <a:pt x="381" y="1"/>
                    <a:pt x="1" y="349"/>
                    <a:pt x="1" y="824"/>
                  </a:cubicBezTo>
                  <a:cubicBezTo>
                    <a:pt x="1" y="1267"/>
                    <a:pt x="381" y="1647"/>
                    <a:pt x="824" y="1647"/>
                  </a:cubicBezTo>
                  <a:cubicBezTo>
                    <a:pt x="1267" y="1647"/>
                    <a:pt x="1647" y="1267"/>
                    <a:pt x="1647" y="824"/>
                  </a:cubicBezTo>
                  <a:cubicBezTo>
                    <a:pt x="1647" y="349"/>
                    <a:pt x="1267" y="1"/>
                    <a:pt x="824" y="1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8" name="Google Shape;6218;p42"/>
            <p:cNvSpPr/>
            <p:nvPr/>
          </p:nvSpPr>
          <p:spPr>
            <a:xfrm>
              <a:off x="1288509" y="3436645"/>
              <a:ext cx="2494561" cy="19164"/>
            </a:xfrm>
            <a:custGeom>
              <a:avLst/>
              <a:gdLst/>
              <a:ahLst/>
              <a:cxnLst/>
              <a:rect l="l" t="t" r="r" b="b"/>
              <a:pathLst>
                <a:path w="90860" h="698" extrusionOk="0">
                  <a:moveTo>
                    <a:pt x="1" y="1"/>
                  </a:moveTo>
                  <a:lnTo>
                    <a:pt x="1" y="697"/>
                  </a:lnTo>
                  <a:lnTo>
                    <a:pt x="90860" y="697"/>
                  </a:lnTo>
                  <a:lnTo>
                    <a:pt x="90860" y="1"/>
                  </a:ln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9" name="Google Shape;6219;p42"/>
            <p:cNvSpPr/>
            <p:nvPr/>
          </p:nvSpPr>
          <p:spPr>
            <a:xfrm>
              <a:off x="1265913" y="3423604"/>
              <a:ext cx="45246" cy="45246"/>
            </a:xfrm>
            <a:custGeom>
              <a:avLst/>
              <a:gdLst/>
              <a:ahLst/>
              <a:cxnLst/>
              <a:rect l="l" t="t" r="r" b="b"/>
              <a:pathLst>
                <a:path w="1648" h="1648" extrusionOk="0">
                  <a:moveTo>
                    <a:pt x="824" y="1"/>
                  </a:moveTo>
                  <a:cubicBezTo>
                    <a:pt x="381" y="1"/>
                    <a:pt x="1" y="381"/>
                    <a:pt x="1" y="824"/>
                  </a:cubicBezTo>
                  <a:cubicBezTo>
                    <a:pt x="1" y="1299"/>
                    <a:pt x="381" y="1647"/>
                    <a:pt x="824" y="1647"/>
                  </a:cubicBezTo>
                  <a:cubicBezTo>
                    <a:pt x="1267" y="1647"/>
                    <a:pt x="1647" y="1299"/>
                    <a:pt x="1647" y="824"/>
                  </a:cubicBezTo>
                  <a:cubicBezTo>
                    <a:pt x="1647" y="381"/>
                    <a:pt x="1267" y="1"/>
                    <a:pt x="824" y="1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0" name="Google Shape;6220;p42"/>
            <p:cNvSpPr/>
            <p:nvPr/>
          </p:nvSpPr>
          <p:spPr>
            <a:xfrm>
              <a:off x="1288509" y="2476763"/>
              <a:ext cx="2494561" cy="19136"/>
            </a:xfrm>
            <a:custGeom>
              <a:avLst/>
              <a:gdLst/>
              <a:ahLst/>
              <a:cxnLst/>
              <a:rect l="l" t="t" r="r" b="b"/>
              <a:pathLst>
                <a:path w="90860" h="697" extrusionOk="0">
                  <a:moveTo>
                    <a:pt x="1" y="0"/>
                  </a:moveTo>
                  <a:lnTo>
                    <a:pt x="1" y="697"/>
                  </a:lnTo>
                  <a:lnTo>
                    <a:pt x="90860" y="697"/>
                  </a:lnTo>
                  <a:lnTo>
                    <a:pt x="90860" y="0"/>
                  </a:ln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21" name="Google Shape;6221;p42"/>
            <p:cNvSpPr/>
            <p:nvPr/>
          </p:nvSpPr>
          <p:spPr>
            <a:xfrm>
              <a:off x="1265913" y="2463722"/>
              <a:ext cx="45246" cy="45218"/>
            </a:xfrm>
            <a:custGeom>
              <a:avLst/>
              <a:gdLst/>
              <a:ahLst/>
              <a:cxnLst/>
              <a:rect l="l" t="t" r="r" b="b"/>
              <a:pathLst>
                <a:path w="1648" h="1647" extrusionOk="0">
                  <a:moveTo>
                    <a:pt x="824" y="0"/>
                  </a:moveTo>
                  <a:cubicBezTo>
                    <a:pt x="381" y="0"/>
                    <a:pt x="1" y="380"/>
                    <a:pt x="1" y="823"/>
                  </a:cubicBezTo>
                  <a:cubicBezTo>
                    <a:pt x="1" y="1267"/>
                    <a:pt x="381" y="1647"/>
                    <a:pt x="824" y="1647"/>
                  </a:cubicBezTo>
                  <a:cubicBezTo>
                    <a:pt x="1267" y="1647"/>
                    <a:pt x="1647" y="1267"/>
                    <a:pt x="1647" y="823"/>
                  </a:cubicBezTo>
                  <a:cubicBezTo>
                    <a:pt x="1647" y="380"/>
                    <a:pt x="1267" y="0"/>
                    <a:pt x="824" y="0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63" name="Google Shape;6763;p42"/>
          <p:cNvSpPr txBox="1"/>
          <p:nvPr/>
        </p:nvSpPr>
        <p:spPr>
          <a:xfrm>
            <a:off x="4934413" y="2925888"/>
            <a:ext cx="632100" cy="3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%</a:t>
            </a:r>
            <a:endParaRPr dirty="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8262FD-CE57-574E-8FD6-8EAA7D5D1666}"/>
              </a:ext>
            </a:extLst>
          </p:cNvPr>
          <p:cNvSpPr/>
          <p:nvPr/>
        </p:nvSpPr>
        <p:spPr>
          <a:xfrm>
            <a:off x="1841086" y="838413"/>
            <a:ext cx="59063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4444"/>
                </a:solidFill>
                <a:latin typeface="Source Sans Pro" panose="020F0502020204030204" pitchFamily="34" charset="0"/>
              </a:rPr>
              <a:t> Which the  </a:t>
            </a:r>
            <a:r>
              <a:rPr lang="en-US" sz="2800" dirty="0">
                <a:solidFill>
                  <a:srgbClr val="187AAB"/>
                </a:solidFill>
                <a:latin typeface="Source Sans Pro" panose="020B0503030403020204" pitchFamily="34" charset="0"/>
              </a:rPr>
              <a:t>immune system</a:t>
            </a:r>
            <a:r>
              <a:rPr lang="en-US" sz="2800" dirty="0">
                <a:solidFill>
                  <a:srgbClr val="444444"/>
                </a:solidFill>
                <a:latin typeface="Source Sans Pro" panose="020B0503030403020204" pitchFamily="34" charset="0"/>
              </a:rPr>
              <a:t> destroys beta cells .</a:t>
            </a:r>
          </a:p>
          <a:p>
            <a:endParaRPr lang="en-US" sz="2800" dirty="0">
              <a:solidFill>
                <a:srgbClr val="444444"/>
              </a:solidFill>
              <a:latin typeface="Source Sans Pro" panose="020B05030304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DCFEC2-32FE-3447-B656-E0EC47E132A5}"/>
              </a:ext>
            </a:extLst>
          </p:cNvPr>
          <p:cNvSpPr txBox="1"/>
          <p:nvPr/>
        </p:nvSpPr>
        <p:spPr>
          <a:xfrm>
            <a:off x="6166624" y="115167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LY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B7AE9B-F9F2-414F-9214-402713A09759}"/>
              </a:ext>
            </a:extLst>
          </p:cNvPr>
          <p:cNvSpPr/>
          <p:nvPr/>
        </p:nvSpPr>
        <p:spPr>
          <a:xfrm>
            <a:off x="1603682" y="2921557"/>
            <a:ext cx="672174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4444"/>
                </a:solidFill>
                <a:latin typeface="Source Sans Pro" panose="020B0503030403020204" pitchFamily="34" charset="0"/>
              </a:rPr>
              <a:t>Glucose doesn’t move into the cells because insulin isn’t there to do the job. Instead, it builds up in your </a:t>
            </a:r>
            <a:r>
              <a:rPr lang="en-US" sz="2800" dirty="0">
                <a:solidFill>
                  <a:srgbClr val="187AAB"/>
                </a:solidFill>
                <a:latin typeface="Source Sans Pro" panose="020B0503030403020204" pitchFamily="34" charset="0"/>
              </a:rPr>
              <a:t>blood,</a:t>
            </a:r>
            <a:r>
              <a:rPr lang="en-US" sz="2800" dirty="0">
                <a:solidFill>
                  <a:srgbClr val="444444"/>
                </a:solidFill>
                <a:latin typeface="Source Sans Pro" panose="020B0503030403020204" pitchFamily="34" charset="0"/>
              </a:rPr>
              <a:t> This causes high </a:t>
            </a:r>
            <a:r>
              <a:rPr lang="en-US" sz="2800" dirty="0">
                <a:solidFill>
                  <a:srgbClr val="187AAB"/>
                </a:solidFill>
                <a:latin typeface="Source Sans Pro" panose="020B0503030403020204" pitchFamily="34" charset="0"/>
              </a:rPr>
              <a:t>blood sugar.</a:t>
            </a:r>
            <a:endParaRPr lang="en-LY" sz="28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5620FF-F1BB-FD46-A4F8-A3DEBCE6A56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3" name="Google Shape;5813;p40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500" dirty="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814" name="Google Shape;5814;p40"/>
          <p:cNvSpPr/>
          <p:nvPr/>
        </p:nvSpPr>
        <p:spPr>
          <a:xfrm>
            <a:off x="488567" y="1046441"/>
            <a:ext cx="8069906" cy="3739904"/>
          </a:xfrm>
          <a:custGeom>
            <a:avLst/>
            <a:gdLst/>
            <a:ahLst/>
            <a:cxnLst/>
            <a:rect l="l" t="t" r="r" b="b"/>
            <a:pathLst>
              <a:path w="169335" h="118823" extrusionOk="0">
                <a:moveTo>
                  <a:pt x="0" y="1"/>
                </a:moveTo>
                <a:lnTo>
                  <a:pt x="0" y="118822"/>
                </a:lnTo>
                <a:lnTo>
                  <a:pt x="169335" y="118822"/>
                </a:lnTo>
                <a:lnTo>
                  <a:pt x="169335" y="1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5815" name="Google Shape;5815;p40"/>
          <p:cNvGrpSpPr/>
          <p:nvPr/>
        </p:nvGrpSpPr>
        <p:grpSpPr>
          <a:xfrm>
            <a:off x="3694284" y="1926182"/>
            <a:ext cx="1749630" cy="2148004"/>
            <a:chOff x="2326035" y="1995593"/>
            <a:chExt cx="1437206" cy="1850439"/>
          </a:xfrm>
        </p:grpSpPr>
        <p:sp>
          <p:nvSpPr>
            <p:cNvPr id="5816" name="Google Shape;5816;p40"/>
            <p:cNvSpPr/>
            <p:nvPr/>
          </p:nvSpPr>
          <p:spPr>
            <a:xfrm>
              <a:off x="2326035" y="2893690"/>
              <a:ext cx="1437206" cy="665872"/>
            </a:xfrm>
            <a:custGeom>
              <a:avLst/>
              <a:gdLst/>
              <a:ahLst/>
              <a:cxnLst/>
              <a:rect l="l" t="t" r="r" b="b"/>
              <a:pathLst>
                <a:path w="47029" h="21789" extrusionOk="0">
                  <a:moveTo>
                    <a:pt x="10894" y="1"/>
                  </a:moveTo>
                  <a:cubicBezTo>
                    <a:pt x="4877" y="1"/>
                    <a:pt x="0" y="4878"/>
                    <a:pt x="0" y="10895"/>
                  </a:cubicBezTo>
                  <a:cubicBezTo>
                    <a:pt x="0" y="16912"/>
                    <a:pt x="4877" y="21789"/>
                    <a:pt x="10894" y="21789"/>
                  </a:cubicBezTo>
                  <a:lnTo>
                    <a:pt x="36134" y="21789"/>
                  </a:lnTo>
                  <a:cubicBezTo>
                    <a:pt x="42152" y="21789"/>
                    <a:pt x="47029" y="16912"/>
                    <a:pt x="47029" y="10895"/>
                  </a:cubicBezTo>
                  <a:cubicBezTo>
                    <a:pt x="47029" y="4878"/>
                    <a:pt x="42152" y="1"/>
                    <a:pt x="3613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7" name="Google Shape;5817;p40"/>
            <p:cNvSpPr/>
            <p:nvPr/>
          </p:nvSpPr>
          <p:spPr>
            <a:xfrm>
              <a:off x="2513765" y="2552060"/>
              <a:ext cx="1053984" cy="1002674"/>
            </a:xfrm>
            <a:custGeom>
              <a:avLst/>
              <a:gdLst/>
              <a:ahLst/>
              <a:cxnLst/>
              <a:rect l="l" t="t" r="r" b="b"/>
              <a:pathLst>
                <a:path w="34489" h="32810" extrusionOk="0">
                  <a:moveTo>
                    <a:pt x="1" y="1"/>
                  </a:moveTo>
                  <a:lnTo>
                    <a:pt x="1" y="24544"/>
                  </a:lnTo>
                  <a:cubicBezTo>
                    <a:pt x="1" y="29104"/>
                    <a:pt x="3706" y="32810"/>
                    <a:pt x="8266" y="32810"/>
                  </a:cubicBezTo>
                  <a:lnTo>
                    <a:pt x="26223" y="32810"/>
                  </a:lnTo>
                  <a:cubicBezTo>
                    <a:pt x="30783" y="32810"/>
                    <a:pt x="34488" y="29136"/>
                    <a:pt x="34488" y="24544"/>
                  </a:cubicBezTo>
                  <a:lnTo>
                    <a:pt x="34488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8" name="Google Shape;5818;p40"/>
            <p:cNvSpPr/>
            <p:nvPr/>
          </p:nvSpPr>
          <p:spPr>
            <a:xfrm>
              <a:off x="2668613" y="3358232"/>
              <a:ext cx="736557" cy="487799"/>
            </a:xfrm>
            <a:custGeom>
              <a:avLst/>
              <a:gdLst/>
              <a:ahLst/>
              <a:cxnLst/>
              <a:rect l="l" t="t" r="r" b="b"/>
              <a:pathLst>
                <a:path w="24102" h="15962" extrusionOk="0">
                  <a:moveTo>
                    <a:pt x="11972" y="1"/>
                  </a:moveTo>
                  <a:lnTo>
                    <a:pt x="11972" y="33"/>
                  </a:lnTo>
                  <a:cubicBezTo>
                    <a:pt x="10832" y="318"/>
                    <a:pt x="3770" y="2408"/>
                    <a:pt x="539" y="12447"/>
                  </a:cubicBezTo>
                  <a:cubicBezTo>
                    <a:pt x="1" y="14157"/>
                    <a:pt x="1299" y="15962"/>
                    <a:pt x="3104" y="15962"/>
                  </a:cubicBezTo>
                  <a:lnTo>
                    <a:pt x="20966" y="15962"/>
                  </a:lnTo>
                  <a:cubicBezTo>
                    <a:pt x="22803" y="15962"/>
                    <a:pt x="24101" y="14157"/>
                    <a:pt x="23563" y="12447"/>
                  </a:cubicBezTo>
                  <a:cubicBezTo>
                    <a:pt x="20332" y="2408"/>
                    <a:pt x="13270" y="318"/>
                    <a:pt x="12130" y="33"/>
                  </a:cubicBezTo>
                  <a:lnTo>
                    <a:pt x="12130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9" name="Google Shape;5819;p40"/>
            <p:cNvSpPr/>
            <p:nvPr/>
          </p:nvSpPr>
          <p:spPr>
            <a:xfrm>
              <a:off x="2948328" y="3125976"/>
              <a:ext cx="181985" cy="428757"/>
            </a:xfrm>
            <a:custGeom>
              <a:avLst/>
              <a:gdLst/>
              <a:ahLst/>
              <a:cxnLst/>
              <a:rect l="l" t="t" r="r" b="b"/>
              <a:pathLst>
                <a:path w="5955" h="14030" extrusionOk="0">
                  <a:moveTo>
                    <a:pt x="0" y="0"/>
                  </a:moveTo>
                  <a:lnTo>
                    <a:pt x="0" y="11084"/>
                  </a:lnTo>
                  <a:cubicBezTo>
                    <a:pt x="0" y="12700"/>
                    <a:pt x="1330" y="14030"/>
                    <a:pt x="2977" y="14030"/>
                  </a:cubicBezTo>
                  <a:cubicBezTo>
                    <a:pt x="4624" y="14030"/>
                    <a:pt x="5954" y="12700"/>
                    <a:pt x="5954" y="11084"/>
                  </a:cubicBezTo>
                  <a:lnTo>
                    <a:pt x="5954" y="0"/>
                  </a:lnTo>
                  <a:close/>
                </a:path>
              </a:pathLst>
            </a:custGeom>
            <a:solidFill>
              <a:srgbClr val="FBDC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0" name="Google Shape;5820;p40"/>
            <p:cNvSpPr/>
            <p:nvPr/>
          </p:nvSpPr>
          <p:spPr>
            <a:xfrm>
              <a:off x="2837976" y="3435641"/>
              <a:ext cx="207166" cy="211995"/>
            </a:xfrm>
            <a:custGeom>
              <a:avLst/>
              <a:gdLst/>
              <a:ahLst/>
              <a:cxnLst/>
              <a:rect l="l" t="t" r="r" b="b"/>
              <a:pathLst>
                <a:path w="6779" h="6937" extrusionOk="0">
                  <a:moveTo>
                    <a:pt x="1295" y="0"/>
                  </a:moveTo>
                  <a:cubicBezTo>
                    <a:pt x="1236" y="0"/>
                    <a:pt x="1182" y="35"/>
                    <a:pt x="1141" y="96"/>
                  </a:cubicBezTo>
                  <a:cubicBezTo>
                    <a:pt x="1141" y="128"/>
                    <a:pt x="729" y="920"/>
                    <a:pt x="793" y="2123"/>
                  </a:cubicBezTo>
                  <a:cubicBezTo>
                    <a:pt x="888" y="3263"/>
                    <a:pt x="1426" y="4973"/>
                    <a:pt x="3516" y="6874"/>
                  </a:cubicBezTo>
                  <a:cubicBezTo>
                    <a:pt x="3548" y="6905"/>
                    <a:pt x="3580" y="6937"/>
                    <a:pt x="3611" y="6937"/>
                  </a:cubicBezTo>
                  <a:cubicBezTo>
                    <a:pt x="3675" y="6937"/>
                    <a:pt x="3706" y="6905"/>
                    <a:pt x="3738" y="6874"/>
                  </a:cubicBezTo>
                  <a:lnTo>
                    <a:pt x="6715" y="3865"/>
                  </a:lnTo>
                  <a:cubicBezTo>
                    <a:pt x="6778" y="3802"/>
                    <a:pt x="6778" y="3675"/>
                    <a:pt x="6715" y="3612"/>
                  </a:cubicBezTo>
                  <a:cubicBezTo>
                    <a:pt x="6683" y="3580"/>
                    <a:pt x="6636" y="3564"/>
                    <a:pt x="6588" y="3564"/>
                  </a:cubicBezTo>
                  <a:cubicBezTo>
                    <a:pt x="6541" y="3564"/>
                    <a:pt x="6493" y="3580"/>
                    <a:pt x="6461" y="3612"/>
                  </a:cubicBezTo>
                  <a:lnTo>
                    <a:pt x="3611" y="6494"/>
                  </a:lnTo>
                  <a:cubicBezTo>
                    <a:pt x="1" y="3105"/>
                    <a:pt x="1394" y="381"/>
                    <a:pt x="1458" y="286"/>
                  </a:cubicBezTo>
                  <a:cubicBezTo>
                    <a:pt x="1521" y="191"/>
                    <a:pt x="1489" y="96"/>
                    <a:pt x="1394" y="33"/>
                  </a:cubicBezTo>
                  <a:cubicBezTo>
                    <a:pt x="1361" y="11"/>
                    <a:pt x="1327" y="0"/>
                    <a:pt x="12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1" name="Google Shape;5821;p40"/>
            <p:cNvSpPr/>
            <p:nvPr/>
          </p:nvSpPr>
          <p:spPr>
            <a:xfrm>
              <a:off x="3033499" y="3436252"/>
              <a:ext cx="208083" cy="211384"/>
            </a:xfrm>
            <a:custGeom>
              <a:avLst/>
              <a:gdLst/>
              <a:ahLst/>
              <a:cxnLst/>
              <a:rect l="l" t="t" r="r" b="b"/>
              <a:pathLst>
                <a:path w="6809" h="6917" extrusionOk="0">
                  <a:moveTo>
                    <a:pt x="5460" y="1"/>
                  </a:moveTo>
                  <a:cubicBezTo>
                    <a:pt x="5435" y="1"/>
                    <a:pt x="5409" y="5"/>
                    <a:pt x="5384" y="13"/>
                  </a:cubicBezTo>
                  <a:cubicBezTo>
                    <a:pt x="5289" y="76"/>
                    <a:pt x="5257" y="171"/>
                    <a:pt x="5321" y="266"/>
                  </a:cubicBezTo>
                  <a:cubicBezTo>
                    <a:pt x="5384" y="393"/>
                    <a:pt x="6809" y="3085"/>
                    <a:pt x="3167" y="6474"/>
                  </a:cubicBezTo>
                  <a:lnTo>
                    <a:pt x="317" y="3592"/>
                  </a:lnTo>
                  <a:cubicBezTo>
                    <a:pt x="285" y="3560"/>
                    <a:pt x="238" y="3544"/>
                    <a:pt x="190" y="3544"/>
                  </a:cubicBezTo>
                  <a:cubicBezTo>
                    <a:pt x="143" y="3544"/>
                    <a:pt x="95" y="3560"/>
                    <a:pt x="63" y="3592"/>
                  </a:cubicBezTo>
                  <a:cubicBezTo>
                    <a:pt x="0" y="3655"/>
                    <a:pt x="0" y="3782"/>
                    <a:pt x="63" y="3845"/>
                  </a:cubicBezTo>
                  <a:lnTo>
                    <a:pt x="3040" y="6854"/>
                  </a:lnTo>
                  <a:cubicBezTo>
                    <a:pt x="3072" y="6885"/>
                    <a:pt x="3104" y="6917"/>
                    <a:pt x="3167" y="6917"/>
                  </a:cubicBezTo>
                  <a:cubicBezTo>
                    <a:pt x="3199" y="6917"/>
                    <a:pt x="3262" y="6885"/>
                    <a:pt x="3294" y="6854"/>
                  </a:cubicBezTo>
                  <a:cubicBezTo>
                    <a:pt x="5352" y="4985"/>
                    <a:pt x="5891" y="3243"/>
                    <a:pt x="5986" y="2135"/>
                  </a:cubicBezTo>
                  <a:cubicBezTo>
                    <a:pt x="6049" y="900"/>
                    <a:pt x="5637" y="108"/>
                    <a:pt x="5637" y="76"/>
                  </a:cubicBezTo>
                  <a:cubicBezTo>
                    <a:pt x="5591" y="30"/>
                    <a:pt x="5528" y="1"/>
                    <a:pt x="54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2" name="Google Shape;5822;p40"/>
            <p:cNvSpPr/>
            <p:nvPr/>
          </p:nvSpPr>
          <p:spPr>
            <a:xfrm>
              <a:off x="2948328" y="3176309"/>
              <a:ext cx="181985" cy="91955"/>
            </a:xfrm>
            <a:custGeom>
              <a:avLst/>
              <a:gdLst/>
              <a:ahLst/>
              <a:cxnLst/>
              <a:rect l="l" t="t" r="r" b="b"/>
              <a:pathLst>
                <a:path w="5955" h="3009" extrusionOk="0">
                  <a:moveTo>
                    <a:pt x="0" y="0"/>
                  </a:moveTo>
                  <a:lnTo>
                    <a:pt x="0" y="1964"/>
                  </a:lnTo>
                  <a:cubicBezTo>
                    <a:pt x="0" y="1964"/>
                    <a:pt x="254" y="3009"/>
                    <a:pt x="2787" y="3009"/>
                  </a:cubicBezTo>
                  <a:cubicBezTo>
                    <a:pt x="5352" y="3009"/>
                    <a:pt x="5954" y="1964"/>
                    <a:pt x="5954" y="1964"/>
                  </a:cubicBezTo>
                  <a:lnTo>
                    <a:pt x="5891" y="0"/>
                  </a:ln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3" name="Google Shape;5823;p40"/>
            <p:cNvSpPr/>
            <p:nvPr/>
          </p:nvSpPr>
          <p:spPr>
            <a:xfrm>
              <a:off x="2513765" y="1995593"/>
              <a:ext cx="1053984" cy="1080082"/>
            </a:xfrm>
            <a:custGeom>
              <a:avLst/>
              <a:gdLst/>
              <a:ahLst/>
              <a:cxnLst/>
              <a:rect l="l" t="t" r="r" b="b"/>
              <a:pathLst>
                <a:path w="34489" h="35343" extrusionOk="0">
                  <a:moveTo>
                    <a:pt x="17672" y="0"/>
                  </a:moveTo>
                  <a:cubicBezTo>
                    <a:pt x="7918" y="0"/>
                    <a:pt x="1" y="7917"/>
                    <a:pt x="1" y="17671"/>
                  </a:cubicBezTo>
                  <a:cubicBezTo>
                    <a:pt x="1" y="27457"/>
                    <a:pt x="7918" y="35343"/>
                    <a:pt x="17672" y="35343"/>
                  </a:cubicBezTo>
                  <a:cubicBezTo>
                    <a:pt x="27426" y="35343"/>
                    <a:pt x="34488" y="27425"/>
                    <a:pt x="34488" y="17671"/>
                  </a:cubicBezTo>
                  <a:cubicBezTo>
                    <a:pt x="34488" y="7917"/>
                    <a:pt x="27426" y="0"/>
                    <a:pt x="17672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4" name="Google Shape;5824;p40"/>
            <p:cNvSpPr/>
            <p:nvPr/>
          </p:nvSpPr>
          <p:spPr>
            <a:xfrm>
              <a:off x="2441185" y="2631546"/>
              <a:ext cx="235220" cy="209489"/>
            </a:xfrm>
            <a:custGeom>
              <a:avLst/>
              <a:gdLst/>
              <a:ahLst/>
              <a:cxnLst/>
              <a:rect l="l" t="t" r="r" b="b"/>
              <a:pathLst>
                <a:path w="7697" h="6855" extrusionOk="0">
                  <a:moveTo>
                    <a:pt x="3839" y="1"/>
                  </a:moveTo>
                  <a:cubicBezTo>
                    <a:pt x="2856" y="1"/>
                    <a:pt x="1880" y="427"/>
                    <a:pt x="1204" y="1263"/>
                  </a:cubicBezTo>
                  <a:cubicBezTo>
                    <a:pt x="1" y="2720"/>
                    <a:pt x="222" y="4874"/>
                    <a:pt x="1679" y="6077"/>
                  </a:cubicBezTo>
                  <a:cubicBezTo>
                    <a:pt x="2313" y="6600"/>
                    <a:pt x="3078" y="6854"/>
                    <a:pt x="3839" y="6854"/>
                  </a:cubicBezTo>
                  <a:cubicBezTo>
                    <a:pt x="4829" y="6854"/>
                    <a:pt x="5813" y="6425"/>
                    <a:pt x="6493" y="5602"/>
                  </a:cubicBezTo>
                  <a:cubicBezTo>
                    <a:pt x="7696" y="4145"/>
                    <a:pt x="7475" y="1992"/>
                    <a:pt x="6018" y="788"/>
                  </a:cubicBezTo>
                  <a:cubicBezTo>
                    <a:pt x="5379" y="261"/>
                    <a:pt x="4607" y="1"/>
                    <a:pt x="3839" y="1"/>
                  </a:cubicBez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5" name="Google Shape;5825;p40"/>
            <p:cNvSpPr/>
            <p:nvPr/>
          </p:nvSpPr>
          <p:spPr>
            <a:xfrm>
              <a:off x="3405139" y="2631913"/>
              <a:ext cx="229383" cy="209061"/>
            </a:xfrm>
            <a:custGeom>
              <a:avLst/>
              <a:gdLst/>
              <a:ahLst/>
              <a:cxnLst/>
              <a:rect l="l" t="t" r="r" b="b"/>
              <a:pathLst>
                <a:path w="7506" h="6841" extrusionOk="0">
                  <a:moveTo>
                    <a:pt x="3753" y="0"/>
                  </a:moveTo>
                  <a:cubicBezTo>
                    <a:pt x="2874" y="0"/>
                    <a:pt x="1995" y="333"/>
                    <a:pt x="1330" y="998"/>
                  </a:cubicBezTo>
                  <a:cubicBezTo>
                    <a:pt x="0" y="2328"/>
                    <a:pt x="0" y="4513"/>
                    <a:pt x="1330" y="5843"/>
                  </a:cubicBezTo>
                  <a:cubicBezTo>
                    <a:pt x="1995" y="6508"/>
                    <a:pt x="2874" y="6841"/>
                    <a:pt x="3753" y="6841"/>
                  </a:cubicBezTo>
                  <a:cubicBezTo>
                    <a:pt x="4632" y="6841"/>
                    <a:pt x="5510" y="6508"/>
                    <a:pt x="6176" y="5843"/>
                  </a:cubicBezTo>
                  <a:cubicBezTo>
                    <a:pt x="7506" y="4513"/>
                    <a:pt x="7506" y="2328"/>
                    <a:pt x="6176" y="998"/>
                  </a:cubicBezTo>
                  <a:cubicBezTo>
                    <a:pt x="5510" y="333"/>
                    <a:pt x="4632" y="0"/>
                    <a:pt x="3753" y="0"/>
                  </a:cubicBez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6" name="Google Shape;5826;p40"/>
            <p:cNvSpPr/>
            <p:nvPr/>
          </p:nvSpPr>
          <p:spPr>
            <a:xfrm>
              <a:off x="2589279" y="2163000"/>
              <a:ext cx="900084" cy="1055909"/>
            </a:xfrm>
            <a:custGeom>
              <a:avLst/>
              <a:gdLst/>
              <a:ahLst/>
              <a:cxnLst/>
              <a:rect l="l" t="t" r="r" b="b"/>
              <a:pathLst>
                <a:path w="29453" h="34552" extrusionOk="0">
                  <a:moveTo>
                    <a:pt x="12889" y="1"/>
                  </a:moveTo>
                  <a:cubicBezTo>
                    <a:pt x="5764" y="1"/>
                    <a:pt x="0" y="5765"/>
                    <a:pt x="0" y="12858"/>
                  </a:cubicBezTo>
                  <a:lnTo>
                    <a:pt x="0" y="19857"/>
                  </a:lnTo>
                  <a:cubicBezTo>
                    <a:pt x="0" y="27964"/>
                    <a:pt x="6619" y="34552"/>
                    <a:pt x="14726" y="34552"/>
                  </a:cubicBezTo>
                  <a:cubicBezTo>
                    <a:pt x="22865" y="34552"/>
                    <a:pt x="29452" y="27964"/>
                    <a:pt x="29452" y="19857"/>
                  </a:cubicBezTo>
                  <a:lnTo>
                    <a:pt x="29452" y="12858"/>
                  </a:lnTo>
                  <a:cubicBezTo>
                    <a:pt x="29452" y="5765"/>
                    <a:pt x="23689" y="1"/>
                    <a:pt x="16563" y="1"/>
                  </a:cubicBezTo>
                  <a:close/>
                </a:path>
              </a:pathLst>
            </a:custGeom>
            <a:solidFill>
              <a:srgbClr val="FBDC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7" name="Google Shape;5827;p40"/>
            <p:cNvSpPr/>
            <p:nvPr/>
          </p:nvSpPr>
          <p:spPr>
            <a:xfrm>
              <a:off x="2793481" y="2633349"/>
              <a:ext cx="69707" cy="69738"/>
            </a:xfrm>
            <a:custGeom>
              <a:avLst/>
              <a:gdLst/>
              <a:ahLst/>
              <a:cxnLst/>
              <a:rect l="l" t="t" r="r" b="b"/>
              <a:pathLst>
                <a:path w="2281" h="2282" extrusionOk="0">
                  <a:moveTo>
                    <a:pt x="1140" y="1"/>
                  </a:moveTo>
                  <a:cubicBezTo>
                    <a:pt x="507" y="1"/>
                    <a:pt x="0" y="508"/>
                    <a:pt x="0" y="1141"/>
                  </a:cubicBezTo>
                  <a:cubicBezTo>
                    <a:pt x="0" y="1774"/>
                    <a:pt x="507" y="2281"/>
                    <a:pt x="1140" y="2281"/>
                  </a:cubicBezTo>
                  <a:cubicBezTo>
                    <a:pt x="1774" y="2281"/>
                    <a:pt x="2280" y="1774"/>
                    <a:pt x="2280" y="1141"/>
                  </a:cubicBezTo>
                  <a:cubicBezTo>
                    <a:pt x="2280" y="508"/>
                    <a:pt x="1774" y="1"/>
                    <a:pt x="11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8" name="Google Shape;5828;p40"/>
            <p:cNvSpPr/>
            <p:nvPr/>
          </p:nvSpPr>
          <p:spPr>
            <a:xfrm>
              <a:off x="3205766" y="2633349"/>
              <a:ext cx="69707" cy="69738"/>
            </a:xfrm>
            <a:custGeom>
              <a:avLst/>
              <a:gdLst/>
              <a:ahLst/>
              <a:cxnLst/>
              <a:rect l="l" t="t" r="r" b="b"/>
              <a:pathLst>
                <a:path w="2281" h="2282" extrusionOk="0">
                  <a:moveTo>
                    <a:pt x="1140" y="1"/>
                  </a:moveTo>
                  <a:cubicBezTo>
                    <a:pt x="507" y="1"/>
                    <a:pt x="0" y="508"/>
                    <a:pt x="0" y="1141"/>
                  </a:cubicBezTo>
                  <a:cubicBezTo>
                    <a:pt x="0" y="1774"/>
                    <a:pt x="507" y="2281"/>
                    <a:pt x="1140" y="2281"/>
                  </a:cubicBezTo>
                  <a:cubicBezTo>
                    <a:pt x="1774" y="2281"/>
                    <a:pt x="2280" y="1774"/>
                    <a:pt x="2280" y="1141"/>
                  </a:cubicBezTo>
                  <a:cubicBezTo>
                    <a:pt x="2280" y="508"/>
                    <a:pt x="1774" y="1"/>
                    <a:pt x="11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9" name="Google Shape;5829;p40"/>
            <p:cNvSpPr/>
            <p:nvPr/>
          </p:nvSpPr>
          <p:spPr>
            <a:xfrm>
              <a:off x="2988973" y="2727138"/>
              <a:ext cx="90030" cy="83368"/>
            </a:xfrm>
            <a:custGeom>
              <a:avLst/>
              <a:gdLst/>
              <a:ahLst/>
              <a:cxnLst/>
              <a:rect l="l" t="t" r="r" b="b"/>
              <a:pathLst>
                <a:path w="2946" h="2728" extrusionOk="0">
                  <a:moveTo>
                    <a:pt x="2456" y="0"/>
                  </a:moveTo>
                  <a:cubicBezTo>
                    <a:pt x="2440" y="0"/>
                    <a:pt x="2423" y="1"/>
                    <a:pt x="2407" y="4"/>
                  </a:cubicBezTo>
                  <a:cubicBezTo>
                    <a:pt x="2154" y="4"/>
                    <a:pt x="1964" y="225"/>
                    <a:pt x="1996" y="447"/>
                  </a:cubicBezTo>
                  <a:cubicBezTo>
                    <a:pt x="2027" y="890"/>
                    <a:pt x="1996" y="1492"/>
                    <a:pt x="1679" y="1714"/>
                  </a:cubicBezTo>
                  <a:cubicBezTo>
                    <a:pt x="1535" y="1829"/>
                    <a:pt x="1346" y="1865"/>
                    <a:pt x="1165" y="1865"/>
                  </a:cubicBezTo>
                  <a:cubicBezTo>
                    <a:pt x="946" y="1865"/>
                    <a:pt x="738" y="1812"/>
                    <a:pt x="634" y="1777"/>
                  </a:cubicBezTo>
                  <a:cubicBezTo>
                    <a:pt x="583" y="1755"/>
                    <a:pt x="530" y="1745"/>
                    <a:pt x="479" y="1745"/>
                  </a:cubicBezTo>
                  <a:cubicBezTo>
                    <a:pt x="306" y="1745"/>
                    <a:pt x="144" y="1860"/>
                    <a:pt x="95" y="2031"/>
                  </a:cubicBezTo>
                  <a:cubicBezTo>
                    <a:pt x="0" y="2252"/>
                    <a:pt x="127" y="2506"/>
                    <a:pt x="349" y="2601"/>
                  </a:cubicBezTo>
                  <a:cubicBezTo>
                    <a:pt x="380" y="2601"/>
                    <a:pt x="729" y="2727"/>
                    <a:pt x="1172" y="2727"/>
                  </a:cubicBezTo>
                  <a:cubicBezTo>
                    <a:pt x="1489" y="2727"/>
                    <a:pt x="1869" y="2664"/>
                    <a:pt x="2186" y="2411"/>
                  </a:cubicBezTo>
                  <a:cubicBezTo>
                    <a:pt x="2692" y="2031"/>
                    <a:pt x="2946" y="1366"/>
                    <a:pt x="2882" y="415"/>
                  </a:cubicBezTo>
                  <a:cubicBezTo>
                    <a:pt x="2853" y="181"/>
                    <a:pt x="2660" y="0"/>
                    <a:pt x="2456" y="0"/>
                  </a:cubicBezTo>
                  <a:close/>
                </a:path>
              </a:pathLst>
            </a:custGeom>
            <a:solidFill>
              <a:srgbClr val="E5A8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0" name="Google Shape;5830;p40"/>
            <p:cNvSpPr/>
            <p:nvPr/>
          </p:nvSpPr>
          <p:spPr>
            <a:xfrm>
              <a:off x="2731536" y="2523822"/>
              <a:ext cx="182932" cy="80709"/>
            </a:xfrm>
            <a:custGeom>
              <a:avLst/>
              <a:gdLst/>
              <a:ahLst/>
              <a:cxnLst/>
              <a:rect l="l" t="t" r="r" b="b"/>
              <a:pathLst>
                <a:path w="5986" h="2641" extrusionOk="0">
                  <a:moveTo>
                    <a:pt x="4796" y="1"/>
                  </a:moveTo>
                  <a:cubicBezTo>
                    <a:pt x="4760" y="1"/>
                    <a:pt x="4724" y="2"/>
                    <a:pt x="4687" y="6"/>
                  </a:cubicBezTo>
                  <a:lnTo>
                    <a:pt x="1077" y="355"/>
                  </a:lnTo>
                  <a:cubicBezTo>
                    <a:pt x="444" y="418"/>
                    <a:pt x="0" y="988"/>
                    <a:pt x="64" y="1590"/>
                  </a:cubicBezTo>
                  <a:cubicBezTo>
                    <a:pt x="123" y="2185"/>
                    <a:pt x="630" y="2640"/>
                    <a:pt x="1191" y="2640"/>
                  </a:cubicBezTo>
                  <a:cubicBezTo>
                    <a:pt x="1227" y="2640"/>
                    <a:pt x="1263" y="2639"/>
                    <a:pt x="1299" y="2635"/>
                  </a:cubicBezTo>
                  <a:lnTo>
                    <a:pt x="4909" y="2286"/>
                  </a:lnTo>
                  <a:cubicBezTo>
                    <a:pt x="5511" y="2223"/>
                    <a:pt x="5986" y="1653"/>
                    <a:pt x="5923" y="1020"/>
                  </a:cubicBezTo>
                  <a:cubicBezTo>
                    <a:pt x="5863" y="454"/>
                    <a:pt x="5356" y="1"/>
                    <a:pt x="479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1" name="Google Shape;5831;p40"/>
            <p:cNvSpPr/>
            <p:nvPr/>
          </p:nvSpPr>
          <p:spPr>
            <a:xfrm>
              <a:off x="3156411" y="2524800"/>
              <a:ext cx="181954" cy="78753"/>
            </a:xfrm>
            <a:custGeom>
              <a:avLst/>
              <a:gdLst/>
              <a:ahLst/>
              <a:cxnLst/>
              <a:rect l="l" t="t" r="r" b="b"/>
              <a:pathLst>
                <a:path w="5954" h="2577" extrusionOk="0">
                  <a:moveTo>
                    <a:pt x="1154" y="0"/>
                  </a:moveTo>
                  <a:cubicBezTo>
                    <a:pt x="571" y="0"/>
                    <a:pt x="91" y="456"/>
                    <a:pt x="32" y="1051"/>
                  </a:cubicBezTo>
                  <a:cubicBezTo>
                    <a:pt x="0" y="1653"/>
                    <a:pt x="443" y="2223"/>
                    <a:pt x="1077" y="2286"/>
                  </a:cubicBezTo>
                  <a:lnTo>
                    <a:pt x="4687" y="2571"/>
                  </a:lnTo>
                  <a:cubicBezTo>
                    <a:pt x="4723" y="2575"/>
                    <a:pt x="4759" y="2577"/>
                    <a:pt x="4795" y="2577"/>
                  </a:cubicBezTo>
                  <a:cubicBezTo>
                    <a:pt x="5356" y="2577"/>
                    <a:pt x="5863" y="2121"/>
                    <a:pt x="5922" y="1526"/>
                  </a:cubicBezTo>
                  <a:cubicBezTo>
                    <a:pt x="5954" y="924"/>
                    <a:pt x="5511" y="354"/>
                    <a:pt x="4877" y="291"/>
                  </a:cubicBezTo>
                  <a:lnTo>
                    <a:pt x="1267" y="6"/>
                  </a:lnTo>
                  <a:cubicBezTo>
                    <a:pt x="1229" y="2"/>
                    <a:pt x="1191" y="0"/>
                    <a:pt x="115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2" name="Google Shape;5832;p40"/>
            <p:cNvSpPr/>
            <p:nvPr/>
          </p:nvSpPr>
          <p:spPr>
            <a:xfrm>
              <a:off x="2919296" y="2857904"/>
              <a:ext cx="229383" cy="80281"/>
            </a:xfrm>
            <a:custGeom>
              <a:avLst/>
              <a:gdLst/>
              <a:ahLst/>
              <a:cxnLst/>
              <a:rect l="l" t="t" r="r" b="b"/>
              <a:pathLst>
                <a:path w="7506" h="2627" extrusionOk="0">
                  <a:moveTo>
                    <a:pt x="3737" y="0"/>
                  </a:moveTo>
                  <a:cubicBezTo>
                    <a:pt x="1647" y="0"/>
                    <a:pt x="222" y="1774"/>
                    <a:pt x="159" y="1837"/>
                  </a:cubicBezTo>
                  <a:cubicBezTo>
                    <a:pt x="0" y="2059"/>
                    <a:pt x="32" y="2344"/>
                    <a:pt x="222" y="2502"/>
                  </a:cubicBezTo>
                  <a:cubicBezTo>
                    <a:pt x="320" y="2586"/>
                    <a:pt x="430" y="2627"/>
                    <a:pt x="537" y="2627"/>
                  </a:cubicBezTo>
                  <a:cubicBezTo>
                    <a:pt x="671" y="2627"/>
                    <a:pt x="799" y="2562"/>
                    <a:pt x="887" y="2439"/>
                  </a:cubicBezTo>
                  <a:cubicBezTo>
                    <a:pt x="919" y="2439"/>
                    <a:pt x="2090" y="982"/>
                    <a:pt x="3737" y="982"/>
                  </a:cubicBezTo>
                  <a:cubicBezTo>
                    <a:pt x="5384" y="982"/>
                    <a:pt x="6587" y="2439"/>
                    <a:pt x="6619" y="2439"/>
                  </a:cubicBezTo>
                  <a:cubicBezTo>
                    <a:pt x="6707" y="2562"/>
                    <a:pt x="6835" y="2627"/>
                    <a:pt x="6969" y="2627"/>
                  </a:cubicBezTo>
                  <a:cubicBezTo>
                    <a:pt x="7075" y="2627"/>
                    <a:pt x="7186" y="2586"/>
                    <a:pt x="7284" y="2502"/>
                  </a:cubicBezTo>
                  <a:cubicBezTo>
                    <a:pt x="7474" y="2344"/>
                    <a:pt x="7506" y="2059"/>
                    <a:pt x="7347" y="1837"/>
                  </a:cubicBezTo>
                  <a:cubicBezTo>
                    <a:pt x="7284" y="1774"/>
                    <a:pt x="5859" y="0"/>
                    <a:pt x="3737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3" name="Google Shape;5833;p40"/>
            <p:cNvSpPr/>
            <p:nvPr/>
          </p:nvSpPr>
          <p:spPr>
            <a:xfrm>
              <a:off x="3481570" y="2586898"/>
              <a:ext cx="40706" cy="267156"/>
            </a:xfrm>
            <a:custGeom>
              <a:avLst/>
              <a:gdLst/>
              <a:ahLst/>
              <a:cxnLst/>
              <a:rect l="l" t="t" r="r" b="b"/>
              <a:pathLst>
                <a:path w="1332" h="8742" extrusionOk="0">
                  <a:moveTo>
                    <a:pt x="1331" y="1"/>
                  </a:moveTo>
                  <a:lnTo>
                    <a:pt x="254" y="476"/>
                  </a:lnTo>
                  <a:lnTo>
                    <a:pt x="1" y="8741"/>
                  </a:lnTo>
                  <a:lnTo>
                    <a:pt x="1331" y="8741"/>
                  </a:lnTo>
                  <a:lnTo>
                    <a:pt x="1331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4" name="Google Shape;5834;p40"/>
            <p:cNvSpPr/>
            <p:nvPr/>
          </p:nvSpPr>
          <p:spPr>
            <a:xfrm>
              <a:off x="2556366" y="2586898"/>
              <a:ext cx="40675" cy="267156"/>
            </a:xfrm>
            <a:custGeom>
              <a:avLst/>
              <a:gdLst/>
              <a:ahLst/>
              <a:cxnLst/>
              <a:rect l="l" t="t" r="r" b="b"/>
              <a:pathLst>
                <a:path w="1331" h="8742" extrusionOk="0">
                  <a:moveTo>
                    <a:pt x="0" y="1"/>
                  </a:moveTo>
                  <a:lnTo>
                    <a:pt x="0" y="8741"/>
                  </a:lnTo>
                  <a:lnTo>
                    <a:pt x="1330" y="8741"/>
                  </a:lnTo>
                  <a:lnTo>
                    <a:pt x="1077" y="47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5" name="Google Shape;5835;p40"/>
            <p:cNvSpPr/>
            <p:nvPr/>
          </p:nvSpPr>
          <p:spPr>
            <a:xfrm>
              <a:off x="2709288" y="2750455"/>
              <a:ext cx="113255" cy="49385"/>
            </a:xfrm>
            <a:custGeom>
              <a:avLst/>
              <a:gdLst/>
              <a:ahLst/>
              <a:cxnLst/>
              <a:rect l="l" t="t" r="r" b="b"/>
              <a:pathLst>
                <a:path w="3706" h="1616" extrusionOk="0">
                  <a:moveTo>
                    <a:pt x="792" y="1"/>
                  </a:moveTo>
                  <a:cubicBezTo>
                    <a:pt x="348" y="1"/>
                    <a:pt x="0" y="349"/>
                    <a:pt x="0" y="793"/>
                  </a:cubicBezTo>
                  <a:cubicBezTo>
                    <a:pt x="0" y="1268"/>
                    <a:pt x="348" y="1616"/>
                    <a:pt x="792" y="1616"/>
                  </a:cubicBezTo>
                  <a:lnTo>
                    <a:pt x="2914" y="1616"/>
                  </a:lnTo>
                  <a:cubicBezTo>
                    <a:pt x="3357" y="1616"/>
                    <a:pt x="3705" y="1268"/>
                    <a:pt x="3705" y="793"/>
                  </a:cubicBezTo>
                  <a:cubicBezTo>
                    <a:pt x="3705" y="349"/>
                    <a:pt x="3357" y="1"/>
                    <a:pt x="2914" y="1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6" name="Google Shape;5836;p40"/>
            <p:cNvSpPr/>
            <p:nvPr/>
          </p:nvSpPr>
          <p:spPr>
            <a:xfrm>
              <a:off x="3249314" y="2750455"/>
              <a:ext cx="113255" cy="49385"/>
            </a:xfrm>
            <a:custGeom>
              <a:avLst/>
              <a:gdLst/>
              <a:ahLst/>
              <a:cxnLst/>
              <a:rect l="l" t="t" r="r" b="b"/>
              <a:pathLst>
                <a:path w="3706" h="1616" extrusionOk="0">
                  <a:moveTo>
                    <a:pt x="792" y="1"/>
                  </a:moveTo>
                  <a:cubicBezTo>
                    <a:pt x="349" y="1"/>
                    <a:pt x="0" y="349"/>
                    <a:pt x="0" y="793"/>
                  </a:cubicBezTo>
                  <a:cubicBezTo>
                    <a:pt x="0" y="1268"/>
                    <a:pt x="349" y="1616"/>
                    <a:pt x="792" y="1616"/>
                  </a:cubicBezTo>
                  <a:lnTo>
                    <a:pt x="2914" y="1616"/>
                  </a:lnTo>
                  <a:cubicBezTo>
                    <a:pt x="3357" y="1616"/>
                    <a:pt x="3706" y="1268"/>
                    <a:pt x="3706" y="793"/>
                  </a:cubicBezTo>
                  <a:cubicBezTo>
                    <a:pt x="3706" y="349"/>
                    <a:pt x="3357" y="1"/>
                    <a:pt x="2914" y="1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7" name="Google Shape;5837;p40"/>
            <p:cNvSpPr/>
            <p:nvPr/>
          </p:nvSpPr>
          <p:spPr>
            <a:xfrm>
              <a:off x="2576688" y="2101055"/>
              <a:ext cx="934922" cy="388143"/>
            </a:xfrm>
            <a:custGeom>
              <a:avLst/>
              <a:gdLst/>
              <a:ahLst/>
              <a:cxnLst/>
              <a:rect l="l" t="t" r="r" b="b"/>
              <a:pathLst>
                <a:path w="30593" h="12701" extrusionOk="0">
                  <a:moveTo>
                    <a:pt x="15297" y="1"/>
                  </a:moveTo>
                  <a:cubicBezTo>
                    <a:pt x="6841" y="1"/>
                    <a:pt x="0" y="5670"/>
                    <a:pt x="0" y="12700"/>
                  </a:cubicBezTo>
                  <a:lnTo>
                    <a:pt x="7158" y="12700"/>
                  </a:lnTo>
                  <a:lnTo>
                    <a:pt x="8234" y="9058"/>
                  </a:lnTo>
                  <a:lnTo>
                    <a:pt x="9406" y="12700"/>
                  </a:lnTo>
                  <a:lnTo>
                    <a:pt x="30593" y="12700"/>
                  </a:lnTo>
                  <a:cubicBezTo>
                    <a:pt x="30593" y="5670"/>
                    <a:pt x="23720" y="1"/>
                    <a:pt x="15297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838" name="Google Shape;5838;p40"/>
          <p:cNvGrpSpPr/>
          <p:nvPr/>
        </p:nvGrpSpPr>
        <p:grpSpPr>
          <a:xfrm>
            <a:off x="6482885" y="1207138"/>
            <a:ext cx="1548070" cy="1335650"/>
            <a:chOff x="4232612" y="1428216"/>
            <a:chExt cx="928138" cy="845626"/>
          </a:xfrm>
        </p:grpSpPr>
        <p:sp>
          <p:nvSpPr>
            <p:cNvPr id="5839" name="Google Shape;5839;p40"/>
            <p:cNvSpPr/>
            <p:nvPr/>
          </p:nvSpPr>
          <p:spPr>
            <a:xfrm>
              <a:off x="4232612" y="1428216"/>
              <a:ext cx="928138" cy="845626"/>
            </a:xfrm>
            <a:custGeom>
              <a:avLst/>
              <a:gdLst/>
              <a:ahLst/>
              <a:cxnLst/>
              <a:rect l="l" t="t" r="r" b="b"/>
              <a:pathLst>
                <a:path w="30371" h="27671" extrusionOk="0">
                  <a:moveTo>
                    <a:pt x="15181" y="0"/>
                  </a:moveTo>
                  <a:cubicBezTo>
                    <a:pt x="11639" y="0"/>
                    <a:pt x="8092" y="1354"/>
                    <a:pt x="5384" y="4062"/>
                  </a:cubicBezTo>
                  <a:cubicBezTo>
                    <a:pt x="0" y="9445"/>
                    <a:pt x="0" y="18218"/>
                    <a:pt x="5384" y="23633"/>
                  </a:cubicBezTo>
                  <a:cubicBezTo>
                    <a:pt x="8092" y="26325"/>
                    <a:pt x="11639" y="27671"/>
                    <a:pt x="15181" y="27671"/>
                  </a:cubicBezTo>
                  <a:cubicBezTo>
                    <a:pt x="18724" y="27671"/>
                    <a:pt x="22263" y="26325"/>
                    <a:pt x="24955" y="23633"/>
                  </a:cubicBezTo>
                  <a:cubicBezTo>
                    <a:pt x="30371" y="18218"/>
                    <a:pt x="30371" y="9445"/>
                    <a:pt x="24955" y="4062"/>
                  </a:cubicBezTo>
                  <a:cubicBezTo>
                    <a:pt x="22263" y="1354"/>
                    <a:pt x="18724" y="0"/>
                    <a:pt x="15181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0" name="Google Shape;5840;p40"/>
            <p:cNvSpPr/>
            <p:nvPr/>
          </p:nvSpPr>
          <p:spPr>
            <a:xfrm>
              <a:off x="4654554" y="2005250"/>
              <a:ext cx="64879" cy="172297"/>
            </a:xfrm>
            <a:custGeom>
              <a:avLst/>
              <a:gdLst/>
              <a:ahLst/>
              <a:cxnLst/>
              <a:rect l="l" t="t" r="r" b="b"/>
              <a:pathLst>
                <a:path w="2123" h="5638" extrusionOk="0">
                  <a:moveTo>
                    <a:pt x="1" y="1"/>
                  </a:moveTo>
                  <a:lnTo>
                    <a:pt x="1" y="5638"/>
                  </a:lnTo>
                  <a:lnTo>
                    <a:pt x="2123" y="5638"/>
                  </a:lnTo>
                  <a:lnTo>
                    <a:pt x="2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1" name="Google Shape;5841;p40"/>
            <p:cNvSpPr/>
            <p:nvPr/>
          </p:nvSpPr>
          <p:spPr>
            <a:xfrm>
              <a:off x="4654554" y="2016862"/>
              <a:ext cx="64879" cy="28115"/>
            </a:xfrm>
            <a:custGeom>
              <a:avLst/>
              <a:gdLst/>
              <a:ahLst/>
              <a:cxnLst/>
              <a:rect l="l" t="t" r="r" b="b"/>
              <a:pathLst>
                <a:path w="2123" h="920" extrusionOk="0">
                  <a:moveTo>
                    <a:pt x="1" y="1"/>
                  </a:moveTo>
                  <a:lnTo>
                    <a:pt x="1" y="919"/>
                  </a:lnTo>
                  <a:lnTo>
                    <a:pt x="2123" y="919"/>
                  </a:lnTo>
                  <a:lnTo>
                    <a:pt x="2123" y="1"/>
                  </a:lnTo>
                  <a:close/>
                </a:path>
              </a:pathLst>
            </a:custGeom>
            <a:solidFill>
              <a:srgbClr val="C8C4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2" name="Google Shape;5842;p40"/>
            <p:cNvSpPr/>
            <p:nvPr/>
          </p:nvSpPr>
          <p:spPr>
            <a:xfrm>
              <a:off x="4673929" y="2139775"/>
              <a:ext cx="25181" cy="37772"/>
            </a:xfrm>
            <a:custGeom>
              <a:avLst/>
              <a:gdLst/>
              <a:ahLst/>
              <a:cxnLst/>
              <a:rect l="l" t="t" r="r" b="b"/>
              <a:pathLst>
                <a:path w="824" h="1236" extrusionOk="0">
                  <a:moveTo>
                    <a:pt x="0" y="1"/>
                  </a:moveTo>
                  <a:lnTo>
                    <a:pt x="0" y="1236"/>
                  </a:lnTo>
                  <a:lnTo>
                    <a:pt x="824" y="1236"/>
                  </a:lnTo>
                  <a:lnTo>
                    <a:pt x="824" y="1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3" name="Google Shape;5843;p40"/>
            <p:cNvSpPr/>
            <p:nvPr/>
          </p:nvSpPr>
          <p:spPr>
            <a:xfrm>
              <a:off x="4673929" y="2102033"/>
              <a:ext cx="25181" cy="25212"/>
            </a:xfrm>
            <a:custGeom>
              <a:avLst/>
              <a:gdLst/>
              <a:ahLst/>
              <a:cxnLst/>
              <a:rect l="l" t="t" r="r" b="b"/>
              <a:pathLst>
                <a:path w="824" h="825" extrusionOk="0">
                  <a:moveTo>
                    <a:pt x="412" y="1"/>
                  </a:moveTo>
                  <a:cubicBezTo>
                    <a:pt x="190" y="1"/>
                    <a:pt x="0" y="191"/>
                    <a:pt x="0" y="412"/>
                  </a:cubicBezTo>
                  <a:cubicBezTo>
                    <a:pt x="0" y="666"/>
                    <a:pt x="190" y="824"/>
                    <a:pt x="412" y="824"/>
                  </a:cubicBezTo>
                  <a:cubicBezTo>
                    <a:pt x="634" y="824"/>
                    <a:pt x="824" y="666"/>
                    <a:pt x="824" y="412"/>
                  </a:cubicBezTo>
                  <a:cubicBezTo>
                    <a:pt x="824" y="191"/>
                    <a:pt x="634" y="1"/>
                    <a:pt x="412" y="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4" name="Google Shape;5844;p40"/>
            <p:cNvSpPr/>
            <p:nvPr/>
          </p:nvSpPr>
          <p:spPr>
            <a:xfrm>
              <a:off x="4469727" y="1550395"/>
              <a:ext cx="432638" cy="476186"/>
            </a:xfrm>
            <a:custGeom>
              <a:avLst/>
              <a:gdLst/>
              <a:ahLst/>
              <a:cxnLst/>
              <a:rect l="l" t="t" r="r" b="b"/>
              <a:pathLst>
                <a:path w="14157" h="15582" extrusionOk="0">
                  <a:moveTo>
                    <a:pt x="4339" y="0"/>
                  </a:moveTo>
                  <a:cubicBezTo>
                    <a:pt x="1932" y="0"/>
                    <a:pt x="0" y="1996"/>
                    <a:pt x="127" y="4402"/>
                  </a:cubicBezTo>
                  <a:lnTo>
                    <a:pt x="728" y="10166"/>
                  </a:lnTo>
                  <a:cubicBezTo>
                    <a:pt x="855" y="13206"/>
                    <a:pt x="3357" y="15581"/>
                    <a:pt x="6397" y="15581"/>
                  </a:cubicBezTo>
                  <a:lnTo>
                    <a:pt x="7791" y="15581"/>
                  </a:lnTo>
                  <a:cubicBezTo>
                    <a:pt x="10831" y="15581"/>
                    <a:pt x="13333" y="13175"/>
                    <a:pt x="13459" y="10166"/>
                  </a:cubicBezTo>
                  <a:lnTo>
                    <a:pt x="14061" y="4402"/>
                  </a:lnTo>
                  <a:cubicBezTo>
                    <a:pt x="14156" y="1996"/>
                    <a:pt x="12256" y="0"/>
                    <a:pt x="984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45" name="Google Shape;5845;p40"/>
            <p:cNvSpPr/>
            <p:nvPr/>
          </p:nvSpPr>
          <p:spPr>
            <a:xfrm>
              <a:off x="4542307" y="1876531"/>
              <a:ext cx="73588" cy="73588"/>
            </a:xfrm>
            <a:custGeom>
              <a:avLst/>
              <a:gdLst/>
              <a:ahLst/>
              <a:cxnLst/>
              <a:rect l="l" t="t" r="r" b="b"/>
              <a:pathLst>
                <a:path w="2408" h="2408" extrusionOk="0">
                  <a:moveTo>
                    <a:pt x="1204" y="1"/>
                  </a:moveTo>
                  <a:cubicBezTo>
                    <a:pt x="539" y="1"/>
                    <a:pt x="0" y="539"/>
                    <a:pt x="0" y="1204"/>
                  </a:cubicBezTo>
                  <a:cubicBezTo>
                    <a:pt x="0" y="1838"/>
                    <a:pt x="539" y="2408"/>
                    <a:pt x="1204" y="2408"/>
                  </a:cubicBezTo>
                  <a:cubicBezTo>
                    <a:pt x="1869" y="2408"/>
                    <a:pt x="2407" y="1869"/>
                    <a:pt x="2407" y="1204"/>
                  </a:cubicBezTo>
                  <a:cubicBezTo>
                    <a:pt x="2407" y="539"/>
                    <a:pt x="1869" y="1"/>
                    <a:pt x="1204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6" name="Google Shape;5846;p40"/>
            <p:cNvSpPr/>
            <p:nvPr/>
          </p:nvSpPr>
          <p:spPr>
            <a:xfrm>
              <a:off x="4753294" y="1876286"/>
              <a:ext cx="80342" cy="73100"/>
            </a:xfrm>
            <a:custGeom>
              <a:avLst/>
              <a:gdLst/>
              <a:ahLst/>
              <a:cxnLst/>
              <a:rect l="l" t="t" r="r" b="b"/>
              <a:pathLst>
                <a:path w="2629" h="2392" extrusionOk="0">
                  <a:moveTo>
                    <a:pt x="1330" y="1"/>
                  </a:moveTo>
                  <a:cubicBezTo>
                    <a:pt x="1021" y="1"/>
                    <a:pt x="713" y="120"/>
                    <a:pt x="475" y="357"/>
                  </a:cubicBezTo>
                  <a:cubicBezTo>
                    <a:pt x="0" y="832"/>
                    <a:pt x="0" y="1592"/>
                    <a:pt x="475" y="2036"/>
                  </a:cubicBezTo>
                  <a:cubicBezTo>
                    <a:pt x="713" y="2273"/>
                    <a:pt x="1021" y="2392"/>
                    <a:pt x="1330" y="2392"/>
                  </a:cubicBezTo>
                  <a:cubicBezTo>
                    <a:pt x="1639" y="2392"/>
                    <a:pt x="1948" y="2273"/>
                    <a:pt x="2185" y="2036"/>
                  </a:cubicBezTo>
                  <a:cubicBezTo>
                    <a:pt x="2629" y="1592"/>
                    <a:pt x="2629" y="832"/>
                    <a:pt x="2185" y="357"/>
                  </a:cubicBezTo>
                  <a:cubicBezTo>
                    <a:pt x="1948" y="120"/>
                    <a:pt x="1639" y="1"/>
                    <a:pt x="1330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7" name="Google Shape;5847;p40"/>
            <p:cNvSpPr/>
            <p:nvPr/>
          </p:nvSpPr>
          <p:spPr>
            <a:xfrm>
              <a:off x="4636188" y="1893003"/>
              <a:ext cx="101643" cy="51310"/>
            </a:xfrm>
            <a:custGeom>
              <a:avLst/>
              <a:gdLst/>
              <a:ahLst/>
              <a:cxnLst/>
              <a:rect l="l" t="t" r="r" b="b"/>
              <a:pathLst>
                <a:path w="3326" h="1679" extrusionOk="0">
                  <a:moveTo>
                    <a:pt x="0" y="0"/>
                  </a:moveTo>
                  <a:lnTo>
                    <a:pt x="0" y="1679"/>
                  </a:lnTo>
                  <a:lnTo>
                    <a:pt x="3325" y="1679"/>
                  </a:lnTo>
                  <a:lnTo>
                    <a:pt x="3325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8" name="Google Shape;5848;p40"/>
            <p:cNvSpPr/>
            <p:nvPr/>
          </p:nvSpPr>
          <p:spPr>
            <a:xfrm>
              <a:off x="4527791" y="1629759"/>
              <a:ext cx="317457" cy="214867"/>
            </a:xfrm>
            <a:custGeom>
              <a:avLst/>
              <a:gdLst/>
              <a:ahLst/>
              <a:cxnLst/>
              <a:rect l="l" t="t" r="r" b="b"/>
              <a:pathLst>
                <a:path w="10388" h="7031" extrusionOk="0">
                  <a:moveTo>
                    <a:pt x="760" y="0"/>
                  </a:moveTo>
                  <a:cubicBezTo>
                    <a:pt x="349" y="0"/>
                    <a:pt x="0" y="317"/>
                    <a:pt x="0" y="760"/>
                  </a:cubicBezTo>
                  <a:lnTo>
                    <a:pt x="0" y="6271"/>
                  </a:lnTo>
                  <a:cubicBezTo>
                    <a:pt x="0" y="6682"/>
                    <a:pt x="349" y="7031"/>
                    <a:pt x="760" y="7031"/>
                  </a:cubicBezTo>
                  <a:lnTo>
                    <a:pt x="9628" y="7031"/>
                  </a:lnTo>
                  <a:cubicBezTo>
                    <a:pt x="10039" y="7031"/>
                    <a:pt x="10388" y="6682"/>
                    <a:pt x="10388" y="6271"/>
                  </a:cubicBezTo>
                  <a:lnTo>
                    <a:pt x="10388" y="760"/>
                  </a:lnTo>
                  <a:cubicBezTo>
                    <a:pt x="10388" y="317"/>
                    <a:pt x="10039" y="0"/>
                    <a:pt x="96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9" name="Google Shape;5849;p40"/>
            <p:cNvSpPr/>
            <p:nvPr/>
          </p:nvSpPr>
          <p:spPr>
            <a:xfrm>
              <a:off x="4572287" y="1691704"/>
              <a:ext cx="203285" cy="112277"/>
            </a:xfrm>
            <a:custGeom>
              <a:avLst/>
              <a:gdLst/>
              <a:ahLst/>
              <a:cxnLst/>
              <a:rect l="l" t="t" r="r" b="b"/>
              <a:pathLst>
                <a:path w="6652" h="3674" extrusionOk="0">
                  <a:moveTo>
                    <a:pt x="6271" y="0"/>
                  </a:moveTo>
                  <a:lnTo>
                    <a:pt x="4118" y="2407"/>
                  </a:lnTo>
                  <a:lnTo>
                    <a:pt x="2028" y="918"/>
                  </a:lnTo>
                  <a:lnTo>
                    <a:pt x="1" y="3325"/>
                  </a:lnTo>
                  <a:lnTo>
                    <a:pt x="381" y="3674"/>
                  </a:lnTo>
                  <a:lnTo>
                    <a:pt x="2123" y="1615"/>
                  </a:lnTo>
                  <a:lnTo>
                    <a:pt x="4181" y="3072"/>
                  </a:lnTo>
                  <a:lnTo>
                    <a:pt x="6651" y="348"/>
                  </a:lnTo>
                  <a:lnTo>
                    <a:pt x="6271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0" name="Google Shape;5850;p40"/>
            <p:cNvSpPr/>
            <p:nvPr/>
          </p:nvSpPr>
          <p:spPr>
            <a:xfrm>
              <a:off x="4748435" y="1673307"/>
              <a:ext cx="42631" cy="44556"/>
            </a:xfrm>
            <a:custGeom>
              <a:avLst/>
              <a:gdLst/>
              <a:ahLst/>
              <a:cxnLst/>
              <a:rect l="l" t="t" r="r" b="b"/>
              <a:pathLst>
                <a:path w="1395" h="1458" extrusionOk="0">
                  <a:moveTo>
                    <a:pt x="1394" y="0"/>
                  </a:moveTo>
                  <a:lnTo>
                    <a:pt x="1" y="317"/>
                  </a:lnTo>
                  <a:lnTo>
                    <a:pt x="1299" y="1457"/>
                  </a:lnTo>
                  <a:lnTo>
                    <a:pt x="1394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51" name="Google Shape;5851;p40"/>
          <p:cNvGrpSpPr/>
          <p:nvPr/>
        </p:nvGrpSpPr>
        <p:grpSpPr>
          <a:xfrm>
            <a:off x="1078324" y="3236600"/>
            <a:ext cx="1285649" cy="1033588"/>
            <a:chOff x="970118" y="3082428"/>
            <a:chExt cx="845901" cy="849751"/>
          </a:xfrm>
        </p:grpSpPr>
        <p:sp>
          <p:nvSpPr>
            <p:cNvPr id="5852" name="Google Shape;5852;p40"/>
            <p:cNvSpPr/>
            <p:nvPr/>
          </p:nvSpPr>
          <p:spPr>
            <a:xfrm>
              <a:off x="970118" y="3082428"/>
              <a:ext cx="845901" cy="849751"/>
            </a:xfrm>
            <a:custGeom>
              <a:avLst/>
              <a:gdLst/>
              <a:ahLst/>
              <a:cxnLst/>
              <a:rect l="l" t="t" r="r" b="b"/>
              <a:pathLst>
                <a:path w="27680" h="27806" extrusionOk="0">
                  <a:moveTo>
                    <a:pt x="13840" y="0"/>
                  </a:moveTo>
                  <a:cubicBezTo>
                    <a:pt x="6208" y="0"/>
                    <a:pt x="1" y="6207"/>
                    <a:pt x="1" y="13903"/>
                  </a:cubicBezTo>
                  <a:cubicBezTo>
                    <a:pt x="1" y="21567"/>
                    <a:pt x="6208" y="27806"/>
                    <a:pt x="13840" y="27806"/>
                  </a:cubicBezTo>
                  <a:cubicBezTo>
                    <a:pt x="21472" y="27806"/>
                    <a:pt x="27679" y="21567"/>
                    <a:pt x="27679" y="13903"/>
                  </a:cubicBezTo>
                  <a:cubicBezTo>
                    <a:pt x="27679" y="6207"/>
                    <a:pt x="21472" y="0"/>
                    <a:pt x="13840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3" name="Google Shape;5853;p40"/>
            <p:cNvSpPr/>
            <p:nvPr/>
          </p:nvSpPr>
          <p:spPr>
            <a:xfrm>
              <a:off x="1097890" y="3531477"/>
              <a:ext cx="581679" cy="269081"/>
            </a:xfrm>
            <a:custGeom>
              <a:avLst/>
              <a:gdLst/>
              <a:ahLst/>
              <a:cxnLst/>
              <a:rect l="l" t="t" r="r" b="b"/>
              <a:pathLst>
                <a:path w="19034" h="8805" extrusionOk="0">
                  <a:moveTo>
                    <a:pt x="4402" y="1"/>
                  </a:moveTo>
                  <a:cubicBezTo>
                    <a:pt x="1963" y="1"/>
                    <a:pt x="0" y="1964"/>
                    <a:pt x="0" y="4403"/>
                  </a:cubicBezTo>
                  <a:cubicBezTo>
                    <a:pt x="0" y="6809"/>
                    <a:pt x="1963" y="8805"/>
                    <a:pt x="4402" y="8805"/>
                  </a:cubicBezTo>
                  <a:lnTo>
                    <a:pt x="14631" y="8805"/>
                  </a:lnTo>
                  <a:cubicBezTo>
                    <a:pt x="17070" y="8805"/>
                    <a:pt x="19033" y="6841"/>
                    <a:pt x="19033" y="4403"/>
                  </a:cubicBezTo>
                  <a:cubicBezTo>
                    <a:pt x="19033" y="1964"/>
                    <a:pt x="17070" y="1"/>
                    <a:pt x="14631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4" name="Google Shape;5854;p40"/>
            <p:cNvSpPr/>
            <p:nvPr/>
          </p:nvSpPr>
          <p:spPr>
            <a:xfrm>
              <a:off x="1173373" y="3393071"/>
              <a:ext cx="426832" cy="405562"/>
            </a:xfrm>
            <a:custGeom>
              <a:avLst/>
              <a:gdLst/>
              <a:ahLst/>
              <a:cxnLst/>
              <a:rect l="l" t="t" r="r" b="b"/>
              <a:pathLst>
                <a:path w="13967" h="13271" extrusionOk="0">
                  <a:moveTo>
                    <a:pt x="0" y="1"/>
                  </a:moveTo>
                  <a:lnTo>
                    <a:pt x="0" y="9913"/>
                  </a:lnTo>
                  <a:cubicBezTo>
                    <a:pt x="0" y="11782"/>
                    <a:pt x="1520" y="13270"/>
                    <a:pt x="3357" y="13270"/>
                  </a:cubicBezTo>
                  <a:lnTo>
                    <a:pt x="10609" y="13270"/>
                  </a:lnTo>
                  <a:cubicBezTo>
                    <a:pt x="12478" y="13270"/>
                    <a:pt x="13966" y="11782"/>
                    <a:pt x="13966" y="9913"/>
                  </a:cubicBezTo>
                  <a:lnTo>
                    <a:pt x="13966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5" name="Google Shape;5855;p40"/>
            <p:cNvSpPr/>
            <p:nvPr/>
          </p:nvSpPr>
          <p:spPr>
            <a:xfrm>
              <a:off x="1235318" y="3719238"/>
              <a:ext cx="303919" cy="212942"/>
            </a:xfrm>
            <a:custGeom>
              <a:avLst/>
              <a:gdLst/>
              <a:ahLst/>
              <a:cxnLst/>
              <a:rect l="l" t="t" r="r" b="b"/>
              <a:pathLst>
                <a:path w="9945" h="6968" extrusionOk="0">
                  <a:moveTo>
                    <a:pt x="4877" y="0"/>
                  </a:moveTo>
                  <a:cubicBezTo>
                    <a:pt x="4402" y="127"/>
                    <a:pt x="1172" y="1204"/>
                    <a:pt x="0" y="5954"/>
                  </a:cubicBezTo>
                  <a:cubicBezTo>
                    <a:pt x="1583" y="6619"/>
                    <a:pt x="3325" y="6968"/>
                    <a:pt x="5162" y="6968"/>
                  </a:cubicBezTo>
                  <a:cubicBezTo>
                    <a:pt x="6841" y="6968"/>
                    <a:pt x="8456" y="6682"/>
                    <a:pt x="9944" y="6112"/>
                  </a:cubicBezTo>
                  <a:cubicBezTo>
                    <a:pt x="8772" y="1330"/>
                    <a:pt x="5447" y="127"/>
                    <a:pt x="4940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6" name="Google Shape;5856;p40"/>
            <p:cNvSpPr/>
            <p:nvPr/>
          </p:nvSpPr>
          <p:spPr>
            <a:xfrm>
              <a:off x="1349490" y="3625357"/>
              <a:ext cx="73588" cy="173275"/>
            </a:xfrm>
            <a:custGeom>
              <a:avLst/>
              <a:gdLst/>
              <a:ahLst/>
              <a:cxnLst/>
              <a:rect l="l" t="t" r="r" b="b"/>
              <a:pathLst>
                <a:path w="2408" h="5670" extrusionOk="0">
                  <a:moveTo>
                    <a:pt x="1" y="0"/>
                  </a:moveTo>
                  <a:lnTo>
                    <a:pt x="1" y="4466"/>
                  </a:lnTo>
                  <a:cubicBezTo>
                    <a:pt x="1" y="5131"/>
                    <a:pt x="539" y="5669"/>
                    <a:pt x="1204" y="5669"/>
                  </a:cubicBezTo>
                  <a:cubicBezTo>
                    <a:pt x="1869" y="5669"/>
                    <a:pt x="2408" y="5131"/>
                    <a:pt x="2408" y="4466"/>
                  </a:cubicBezTo>
                  <a:lnTo>
                    <a:pt x="2408" y="0"/>
                  </a:lnTo>
                  <a:close/>
                </a:path>
              </a:pathLst>
            </a:custGeom>
            <a:solidFill>
              <a:srgbClr val="FBDC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7" name="Google Shape;5857;p40"/>
            <p:cNvSpPr/>
            <p:nvPr/>
          </p:nvSpPr>
          <p:spPr>
            <a:xfrm>
              <a:off x="1304995" y="3750440"/>
              <a:ext cx="84223" cy="85935"/>
            </a:xfrm>
            <a:custGeom>
              <a:avLst/>
              <a:gdLst/>
              <a:ahLst/>
              <a:cxnLst/>
              <a:rect l="l" t="t" r="r" b="b"/>
              <a:pathLst>
                <a:path w="2756" h="2812" extrusionOk="0">
                  <a:moveTo>
                    <a:pt x="511" y="1"/>
                  </a:moveTo>
                  <a:cubicBezTo>
                    <a:pt x="491" y="1"/>
                    <a:pt x="475" y="9"/>
                    <a:pt x="475" y="24"/>
                  </a:cubicBezTo>
                  <a:cubicBezTo>
                    <a:pt x="475" y="56"/>
                    <a:pt x="285" y="373"/>
                    <a:pt x="317" y="848"/>
                  </a:cubicBezTo>
                  <a:cubicBezTo>
                    <a:pt x="380" y="1323"/>
                    <a:pt x="570" y="2020"/>
                    <a:pt x="1425" y="2780"/>
                  </a:cubicBezTo>
                  <a:cubicBezTo>
                    <a:pt x="1425" y="2780"/>
                    <a:pt x="1457" y="2811"/>
                    <a:pt x="1457" y="2811"/>
                  </a:cubicBezTo>
                  <a:cubicBezTo>
                    <a:pt x="1489" y="2811"/>
                    <a:pt x="1520" y="2780"/>
                    <a:pt x="1520" y="2780"/>
                  </a:cubicBezTo>
                  <a:lnTo>
                    <a:pt x="2724" y="1576"/>
                  </a:lnTo>
                  <a:cubicBezTo>
                    <a:pt x="2755" y="1545"/>
                    <a:pt x="2755" y="1481"/>
                    <a:pt x="2724" y="1450"/>
                  </a:cubicBezTo>
                  <a:cubicBezTo>
                    <a:pt x="2708" y="1434"/>
                    <a:pt x="2684" y="1426"/>
                    <a:pt x="2664" y="1426"/>
                  </a:cubicBezTo>
                  <a:cubicBezTo>
                    <a:pt x="2645" y="1426"/>
                    <a:pt x="2629" y="1434"/>
                    <a:pt x="2629" y="1450"/>
                  </a:cubicBezTo>
                  <a:lnTo>
                    <a:pt x="1457" y="2621"/>
                  </a:lnTo>
                  <a:cubicBezTo>
                    <a:pt x="0" y="1260"/>
                    <a:pt x="570" y="151"/>
                    <a:pt x="602" y="119"/>
                  </a:cubicBezTo>
                  <a:cubicBezTo>
                    <a:pt x="602" y="88"/>
                    <a:pt x="602" y="24"/>
                    <a:pt x="570" y="24"/>
                  </a:cubicBezTo>
                  <a:cubicBezTo>
                    <a:pt x="554" y="9"/>
                    <a:pt x="531" y="1"/>
                    <a:pt x="5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8" name="Google Shape;5858;p40"/>
            <p:cNvSpPr/>
            <p:nvPr/>
          </p:nvSpPr>
          <p:spPr>
            <a:xfrm>
              <a:off x="1384359" y="3750195"/>
              <a:ext cx="84223" cy="86179"/>
            </a:xfrm>
            <a:custGeom>
              <a:avLst/>
              <a:gdLst/>
              <a:ahLst/>
              <a:cxnLst/>
              <a:rect l="l" t="t" r="r" b="b"/>
              <a:pathLst>
                <a:path w="2756" h="2820" extrusionOk="0">
                  <a:moveTo>
                    <a:pt x="2185" y="1"/>
                  </a:moveTo>
                  <a:cubicBezTo>
                    <a:pt x="2154" y="32"/>
                    <a:pt x="2122" y="96"/>
                    <a:pt x="2154" y="127"/>
                  </a:cubicBezTo>
                  <a:cubicBezTo>
                    <a:pt x="2185" y="159"/>
                    <a:pt x="2755" y="1268"/>
                    <a:pt x="1267" y="2629"/>
                  </a:cubicBezTo>
                  <a:lnTo>
                    <a:pt x="127" y="1458"/>
                  </a:lnTo>
                  <a:cubicBezTo>
                    <a:pt x="111" y="1442"/>
                    <a:pt x="95" y="1434"/>
                    <a:pt x="79" y="1434"/>
                  </a:cubicBezTo>
                  <a:cubicBezTo>
                    <a:pt x="63" y="1434"/>
                    <a:pt x="48" y="1442"/>
                    <a:pt x="32" y="1458"/>
                  </a:cubicBezTo>
                  <a:cubicBezTo>
                    <a:pt x="0" y="1489"/>
                    <a:pt x="0" y="1553"/>
                    <a:pt x="32" y="1553"/>
                  </a:cubicBezTo>
                  <a:lnTo>
                    <a:pt x="1235" y="2788"/>
                  </a:lnTo>
                  <a:cubicBezTo>
                    <a:pt x="1235" y="2788"/>
                    <a:pt x="1267" y="2819"/>
                    <a:pt x="1267" y="2819"/>
                  </a:cubicBezTo>
                  <a:cubicBezTo>
                    <a:pt x="1298" y="2819"/>
                    <a:pt x="1298" y="2788"/>
                    <a:pt x="1330" y="2788"/>
                  </a:cubicBezTo>
                  <a:cubicBezTo>
                    <a:pt x="2154" y="2028"/>
                    <a:pt x="2375" y="1331"/>
                    <a:pt x="2407" y="856"/>
                  </a:cubicBezTo>
                  <a:cubicBezTo>
                    <a:pt x="2439" y="381"/>
                    <a:pt x="2280" y="64"/>
                    <a:pt x="2280" y="32"/>
                  </a:cubicBezTo>
                  <a:cubicBezTo>
                    <a:pt x="2249" y="1"/>
                    <a:pt x="2217" y="1"/>
                    <a:pt x="21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9" name="Google Shape;5859;p40"/>
            <p:cNvSpPr/>
            <p:nvPr/>
          </p:nvSpPr>
          <p:spPr>
            <a:xfrm>
              <a:off x="1349490" y="3645680"/>
              <a:ext cx="73588" cy="36794"/>
            </a:xfrm>
            <a:custGeom>
              <a:avLst/>
              <a:gdLst/>
              <a:ahLst/>
              <a:cxnLst/>
              <a:rect l="l" t="t" r="r" b="b"/>
              <a:pathLst>
                <a:path w="2408" h="1204" extrusionOk="0">
                  <a:moveTo>
                    <a:pt x="1" y="1"/>
                  </a:moveTo>
                  <a:lnTo>
                    <a:pt x="1" y="792"/>
                  </a:lnTo>
                  <a:cubicBezTo>
                    <a:pt x="1" y="792"/>
                    <a:pt x="96" y="1204"/>
                    <a:pt x="1141" y="1204"/>
                  </a:cubicBezTo>
                  <a:cubicBezTo>
                    <a:pt x="2186" y="1204"/>
                    <a:pt x="2408" y="792"/>
                    <a:pt x="2408" y="792"/>
                  </a:cubicBezTo>
                  <a:lnTo>
                    <a:pt x="2408" y="1"/>
                  </a:ln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0" name="Google Shape;5860;p40"/>
            <p:cNvSpPr/>
            <p:nvPr/>
          </p:nvSpPr>
          <p:spPr>
            <a:xfrm>
              <a:off x="1174320" y="3167599"/>
              <a:ext cx="425884" cy="437466"/>
            </a:xfrm>
            <a:custGeom>
              <a:avLst/>
              <a:gdLst/>
              <a:ahLst/>
              <a:cxnLst/>
              <a:rect l="l" t="t" r="r" b="b"/>
              <a:pathLst>
                <a:path w="13936" h="14315" extrusionOk="0">
                  <a:moveTo>
                    <a:pt x="7126" y="0"/>
                  </a:moveTo>
                  <a:cubicBezTo>
                    <a:pt x="3199" y="0"/>
                    <a:pt x="1" y="3199"/>
                    <a:pt x="1" y="7157"/>
                  </a:cubicBezTo>
                  <a:cubicBezTo>
                    <a:pt x="1" y="11116"/>
                    <a:pt x="3199" y="14314"/>
                    <a:pt x="7126" y="14314"/>
                  </a:cubicBezTo>
                  <a:cubicBezTo>
                    <a:pt x="11085" y="14314"/>
                    <a:pt x="13935" y="11116"/>
                    <a:pt x="13935" y="7157"/>
                  </a:cubicBezTo>
                  <a:cubicBezTo>
                    <a:pt x="13935" y="3199"/>
                    <a:pt x="11085" y="0"/>
                    <a:pt x="7126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1" name="Google Shape;5861;p40"/>
            <p:cNvSpPr/>
            <p:nvPr/>
          </p:nvSpPr>
          <p:spPr>
            <a:xfrm>
              <a:off x="1150147" y="3420178"/>
              <a:ext cx="84223" cy="85201"/>
            </a:xfrm>
            <a:custGeom>
              <a:avLst/>
              <a:gdLst/>
              <a:ahLst/>
              <a:cxnLst/>
              <a:rect l="l" t="t" r="r" b="b"/>
              <a:pathLst>
                <a:path w="2756" h="2788" extrusionOk="0">
                  <a:moveTo>
                    <a:pt x="1362" y="1"/>
                  </a:moveTo>
                  <a:cubicBezTo>
                    <a:pt x="602" y="1"/>
                    <a:pt x="0" y="634"/>
                    <a:pt x="0" y="1394"/>
                  </a:cubicBezTo>
                  <a:cubicBezTo>
                    <a:pt x="0" y="2154"/>
                    <a:pt x="602" y="2788"/>
                    <a:pt x="1362" y="2788"/>
                  </a:cubicBezTo>
                  <a:cubicBezTo>
                    <a:pt x="2154" y="2788"/>
                    <a:pt x="2755" y="2154"/>
                    <a:pt x="2755" y="1394"/>
                  </a:cubicBezTo>
                  <a:cubicBezTo>
                    <a:pt x="2755" y="634"/>
                    <a:pt x="2154" y="1"/>
                    <a:pt x="1362" y="1"/>
                  </a:cubicBez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2" name="Google Shape;5862;p40"/>
            <p:cNvSpPr/>
            <p:nvPr/>
          </p:nvSpPr>
          <p:spPr>
            <a:xfrm>
              <a:off x="1538229" y="3420178"/>
              <a:ext cx="85201" cy="85201"/>
            </a:xfrm>
            <a:custGeom>
              <a:avLst/>
              <a:gdLst/>
              <a:ahLst/>
              <a:cxnLst/>
              <a:rect l="l" t="t" r="r" b="b"/>
              <a:pathLst>
                <a:path w="2788" h="2788" extrusionOk="0">
                  <a:moveTo>
                    <a:pt x="1394" y="1"/>
                  </a:moveTo>
                  <a:cubicBezTo>
                    <a:pt x="634" y="1"/>
                    <a:pt x="0" y="634"/>
                    <a:pt x="0" y="1394"/>
                  </a:cubicBezTo>
                  <a:cubicBezTo>
                    <a:pt x="0" y="2154"/>
                    <a:pt x="634" y="2788"/>
                    <a:pt x="1394" y="2788"/>
                  </a:cubicBezTo>
                  <a:cubicBezTo>
                    <a:pt x="2154" y="2788"/>
                    <a:pt x="2787" y="2154"/>
                    <a:pt x="2787" y="1394"/>
                  </a:cubicBezTo>
                  <a:cubicBezTo>
                    <a:pt x="2787" y="634"/>
                    <a:pt x="2154" y="1"/>
                    <a:pt x="1394" y="1"/>
                  </a:cubicBez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3" name="Google Shape;5863;p40"/>
            <p:cNvSpPr/>
            <p:nvPr/>
          </p:nvSpPr>
          <p:spPr>
            <a:xfrm>
              <a:off x="1204330" y="3235320"/>
              <a:ext cx="363939" cy="427809"/>
            </a:xfrm>
            <a:custGeom>
              <a:avLst/>
              <a:gdLst/>
              <a:ahLst/>
              <a:cxnLst/>
              <a:rect l="l" t="t" r="r" b="b"/>
              <a:pathLst>
                <a:path w="11909" h="13999" extrusionOk="0">
                  <a:moveTo>
                    <a:pt x="5226" y="1"/>
                  </a:moveTo>
                  <a:cubicBezTo>
                    <a:pt x="2344" y="1"/>
                    <a:pt x="1" y="2344"/>
                    <a:pt x="1" y="5195"/>
                  </a:cubicBezTo>
                  <a:lnTo>
                    <a:pt x="1" y="8045"/>
                  </a:lnTo>
                  <a:cubicBezTo>
                    <a:pt x="1" y="11307"/>
                    <a:pt x="2692" y="13999"/>
                    <a:pt x="5954" y="13999"/>
                  </a:cubicBezTo>
                  <a:cubicBezTo>
                    <a:pt x="9248" y="13999"/>
                    <a:pt x="11908" y="11307"/>
                    <a:pt x="11908" y="8045"/>
                  </a:cubicBezTo>
                  <a:lnTo>
                    <a:pt x="11908" y="5195"/>
                  </a:lnTo>
                  <a:cubicBezTo>
                    <a:pt x="11908" y="2344"/>
                    <a:pt x="9596" y="1"/>
                    <a:pt x="6714" y="1"/>
                  </a:cubicBezTo>
                  <a:close/>
                </a:path>
              </a:pathLst>
            </a:custGeom>
            <a:solidFill>
              <a:srgbClr val="FBDC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4" name="Google Shape;5864;p40"/>
            <p:cNvSpPr/>
            <p:nvPr/>
          </p:nvSpPr>
          <p:spPr>
            <a:xfrm>
              <a:off x="1565336" y="3406640"/>
              <a:ext cx="16472" cy="108427"/>
            </a:xfrm>
            <a:custGeom>
              <a:avLst/>
              <a:gdLst/>
              <a:ahLst/>
              <a:cxnLst/>
              <a:rect l="l" t="t" r="r" b="b"/>
              <a:pathLst>
                <a:path w="539" h="3548" extrusionOk="0">
                  <a:moveTo>
                    <a:pt x="539" y="0"/>
                  </a:moveTo>
                  <a:lnTo>
                    <a:pt x="95" y="222"/>
                  </a:lnTo>
                  <a:lnTo>
                    <a:pt x="0" y="3547"/>
                  </a:lnTo>
                  <a:lnTo>
                    <a:pt x="539" y="3547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5" name="Google Shape;5865;p40"/>
            <p:cNvSpPr/>
            <p:nvPr/>
          </p:nvSpPr>
          <p:spPr>
            <a:xfrm>
              <a:off x="1190792" y="3406640"/>
              <a:ext cx="16472" cy="108427"/>
            </a:xfrm>
            <a:custGeom>
              <a:avLst/>
              <a:gdLst/>
              <a:ahLst/>
              <a:cxnLst/>
              <a:rect l="l" t="t" r="r" b="b"/>
              <a:pathLst>
                <a:path w="539" h="3548" extrusionOk="0">
                  <a:moveTo>
                    <a:pt x="0" y="0"/>
                  </a:moveTo>
                  <a:lnTo>
                    <a:pt x="0" y="3547"/>
                  </a:lnTo>
                  <a:lnTo>
                    <a:pt x="539" y="3547"/>
                  </a:lnTo>
                  <a:lnTo>
                    <a:pt x="444" y="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6" name="Google Shape;5866;p40"/>
            <p:cNvSpPr/>
            <p:nvPr/>
          </p:nvSpPr>
          <p:spPr>
            <a:xfrm>
              <a:off x="1199502" y="3210169"/>
              <a:ext cx="377477" cy="156803"/>
            </a:xfrm>
            <a:custGeom>
              <a:avLst/>
              <a:gdLst/>
              <a:ahLst/>
              <a:cxnLst/>
              <a:rect l="l" t="t" r="r" b="b"/>
              <a:pathLst>
                <a:path w="12352" h="5131" extrusionOk="0">
                  <a:moveTo>
                    <a:pt x="6176" y="1"/>
                  </a:moveTo>
                  <a:cubicBezTo>
                    <a:pt x="2755" y="1"/>
                    <a:pt x="0" y="2312"/>
                    <a:pt x="0" y="5131"/>
                  </a:cubicBezTo>
                  <a:lnTo>
                    <a:pt x="2882" y="5131"/>
                  </a:lnTo>
                  <a:lnTo>
                    <a:pt x="3326" y="3674"/>
                  </a:lnTo>
                  <a:lnTo>
                    <a:pt x="3801" y="5131"/>
                  </a:lnTo>
                  <a:lnTo>
                    <a:pt x="12351" y="5131"/>
                  </a:lnTo>
                  <a:cubicBezTo>
                    <a:pt x="12351" y="2312"/>
                    <a:pt x="9596" y="1"/>
                    <a:pt x="617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7" name="Google Shape;5867;p40"/>
            <p:cNvSpPr/>
            <p:nvPr/>
          </p:nvSpPr>
          <p:spPr>
            <a:xfrm>
              <a:off x="1286598" y="3430843"/>
              <a:ext cx="28085" cy="28085"/>
            </a:xfrm>
            <a:custGeom>
              <a:avLst/>
              <a:gdLst/>
              <a:ahLst/>
              <a:cxnLst/>
              <a:rect l="l" t="t" r="r" b="b"/>
              <a:pathLst>
                <a:path w="919" h="919" extrusionOk="0">
                  <a:moveTo>
                    <a:pt x="476" y="0"/>
                  </a:moveTo>
                  <a:cubicBezTo>
                    <a:pt x="190" y="0"/>
                    <a:pt x="0" y="190"/>
                    <a:pt x="0" y="443"/>
                  </a:cubicBezTo>
                  <a:cubicBezTo>
                    <a:pt x="0" y="697"/>
                    <a:pt x="190" y="918"/>
                    <a:pt x="476" y="918"/>
                  </a:cubicBezTo>
                  <a:cubicBezTo>
                    <a:pt x="729" y="918"/>
                    <a:pt x="919" y="697"/>
                    <a:pt x="919" y="443"/>
                  </a:cubicBezTo>
                  <a:cubicBezTo>
                    <a:pt x="919" y="190"/>
                    <a:pt x="729" y="0"/>
                    <a:pt x="4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8" name="Google Shape;5868;p40"/>
            <p:cNvSpPr/>
            <p:nvPr/>
          </p:nvSpPr>
          <p:spPr>
            <a:xfrm>
              <a:off x="1453058" y="3430843"/>
              <a:ext cx="29063" cy="28085"/>
            </a:xfrm>
            <a:custGeom>
              <a:avLst/>
              <a:gdLst/>
              <a:ahLst/>
              <a:cxnLst/>
              <a:rect l="l" t="t" r="r" b="b"/>
              <a:pathLst>
                <a:path w="951" h="919" extrusionOk="0">
                  <a:moveTo>
                    <a:pt x="476" y="0"/>
                  </a:moveTo>
                  <a:cubicBezTo>
                    <a:pt x="222" y="0"/>
                    <a:pt x="1" y="190"/>
                    <a:pt x="1" y="443"/>
                  </a:cubicBezTo>
                  <a:cubicBezTo>
                    <a:pt x="1" y="697"/>
                    <a:pt x="222" y="918"/>
                    <a:pt x="476" y="918"/>
                  </a:cubicBezTo>
                  <a:cubicBezTo>
                    <a:pt x="729" y="918"/>
                    <a:pt x="951" y="697"/>
                    <a:pt x="951" y="443"/>
                  </a:cubicBezTo>
                  <a:cubicBezTo>
                    <a:pt x="951" y="190"/>
                    <a:pt x="729" y="0"/>
                    <a:pt x="4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9" name="Google Shape;5869;p40"/>
            <p:cNvSpPr/>
            <p:nvPr/>
          </p:nvSpPr>
          <p:spPr>
            <a:xfrm>
              <a:off x="1365962" y="3468371"/>
              <a:ext cx="35847" cy="34105"/>
            </a:xfrm>
            <a:custGeom>
              <a:avLst/>
              <a:gdLst/>
              <a:ahLst/>
              <a:cxnLst/>
              <a:rect l="l" t="t" r="r" b="b"/>
              <a:pathLst>
                <a:path w="1173" h="1116" extrusionOk="0">
                  <a:moveTo>
                    <a:pt x="998" y="1"/>
                  </a:moveTo>
                  <a:cubicBezTo>
                    <a:pt x="983" y="1"/>
                    <a:pt x="967" y="3"/>
                    <a:pt x="950" y="7"/>
                  </a:cubicBezTo>
                  <a:cubicBezTo>
                    <a:pt x="855" y="7"/>
                    <a:pt x="792" y="102"/>
                    <a:pt x="792" y="197"/>
                  </a:cubicBezTo>
                  <a:cubicBezTo>
                    <a:pt x="824" y="355"/>
                    <a:pt x="792" y="609"/>
                    <a:pt x="665" y="704"/>
                  </a:cubicBezTo>
                  <a:cubicBezTo>
                    <a:pt x="611" y="745"/>
                    <a:pt x="539" y="756"/>
                    <a:pt x="470" y="756"/>
                  </a:cubicBezTo>
                  <a:cubicBezTo>
                    <a:pt x="378" y="756"/>
                    <a:pt x="290" y="736"/>
                    <a:pt x="254" y="736"/>
                  </a:cubicBezTo>
                  <a:cubicBezTo>
                    <a:pt x="230" y="728"/>
                    <a:pt x="206" y="724"/>
                    <a:pt x="183" y="724"/>
                  </a:cubicBezTo>
                  <a:cubicBezTo>
                    <a:pt x="115" y="724"/>
                    <a:pt x="56" y="759"/>
                    <a:pt x="32" y="831"/>
                  </a:cubicBezTo>
                  <a:cubicBezTo>
                    <a:pt x="0" y="926"/>
                    <a:pt x="32" y="1021"/>
                    <a:pt x="127" y="1052"/>
                  </a:cubicBezTo>
                  <a:cubicBezTo>
                    <a:pt x="159" y="1052"/>
                    <a:pt x="285" y="1116"/>
                    <a:pt x="475" y="1116"/>
                  </a:cubicBezTo>
                  <a:cubicBezTo>
                    <a:pt x="602" y="1116"/>
                    <a:pt x="760" y="1084"/>
                    <a:pt x="887" y="989"/>
                  </a:cubicBezTo>
                  <a:cubicBezTo>
                    <a:pt x="1077" y="831"/>
                    <a:pt x="1172" y="545"/>
                    <a:pt x="1140" y="165"/>
                  </a:cubicBezTo>
                  <a:cubicBezTo>
                    <a:pt x="1140" y="83"/>
                    <a:pt x="1093" y="1"/>
                    <a:pt x="998" y="1"/>
                  </a:cubicBezTo>
                  <a:close/>
                </a:path>
              </a:pathLst>
            </a:custGeom>
            <a:solidFill>
              <a:srgbClr val="E5A8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0" name="Google Shape;5870;p40"/>
            <p:cNvSpPr/>
            <p:nvPr/>
          </p:nvSpPr>
          <p:spPr>
            <a:xfrm>
              <a:off x="1261447" y="3382344"/>
              <a:ext cx="73558" cy="29154"/>
            </a:xfrm>
            <a:custGeom>
              <a:avLst/>
              <a:gdLst/>
              <a:ahLst/>
              <a:cxnLst/>
              <a:rect l="l" t="t" r="r" b="b"/>
              <a:pathLst>
                <a:path w="2407" h="954" extrusionOk="0">
                  <a:moveTo>
                    <a:pt x="1980" y="1"/>
                  </a:moveTo>
                  <a:cubicBezTo>
                    <a:pt x="1964" y="1"/>
                    <a:pt x="1948" y="2"/>
                    <a:pt x="1932" y="4"/>
                  </a:cubicBezTo>
                  <a:lnTo>
                    <a:pt x="475" y="35"/>
                  </a:lnTo>
                  <a:cubicBezTo>
                    <a:pt x="222" y="35"/>
                    <a:pt x="0" y="257"/>
                    <a:pt x="32" y="510"/>
                  </a:cubicBezTo>
                  <a:cubicBezTo>
                    <a:pt x="32" y="764"/>
                    <a:pt x="253" y="954"/>
                    <a:pt x="507" y="954"/>
                  </a:cubicBezTo>
                  <a:lnTo>
                    <a:pt x="1964" y="922"/>
                  </a:lnTo>
                  <a:cubicBezTo>
                    <a:pt x="2217" y="922"/>
                    <a:pt x="2407" y="700"/>
                    <a:pt x="2407" y="447"/>
                  </a:cubicBezTo>
                  <a:cubicBezTo>
                    <a:pt x="2407" y="210"/>
                    <a:pt x="2213" y="1"/>
                    <a:pt x="1980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1" name="Google Shape;5871;p40"/>
            <p:cNvSpPr/>
            <p:nvPr/>
          </p:nvSpPr>
          <p:spPr>
            <a:xfrm>
              <a:off x="1437564" y="3382344"/>
              <a:ext cx="73588" cy="34136"/>
            </a:xfrm>
            <a:custGeom>
              <a:avLst/>
              <a:gdLst/>
              <a:ahLst/>
              <a:cxnLst/>
              <a:rect l="l" t="t" r="r" b="b"/>
              <a:pathLst>
                <a:path w="2408" h="1117" extrusionOk="0">
                  <a:moveTo>
                    <a:pt x="484" y="0"/>
                  </a:moveTo>
                  <a:cubicBezTo>
                    <a:pt x="254" y="0"/>
                    <a:pt x="62" y="181"/>
                    <a:pt x="33" y="415"/>
                  </a:cubicBezTo>
                  <a:cubicBezTo>
                    <a:pt x="1" y="669"/>
                    <a:pt x="159" y="890"/>
                    <a:pt x="413" y="922"/>
                  </a:cubicBezTo>
                  <a:lnTo>
                    <a:pt x="1869" y="1112"/>
                  </a:lnTo>
                  <a:cubicBezTo>
                    <a:pt x="1891" y="1115"/>
                    <a:pt x="1912" y="1116"/>
                    <a:pt x="1933" y="1116"/>
                  </a:cubicBezTo>
                  <a:cubicBezTo>
                    <a:pt x="2159" y="1116"/>
                    <a:pt x="2347" y="964"/>
                    <a:pt x="2376" y="732"/>
                  </a:cubicBezTo>
                  <a:cubicBezTo>
                    <a:pt x="2408" y="479"/>
                    <a:pt x="2249" y="225"/>
                    <a:pt x="1996" y="194"/>
                  </a:cubicBezTo>
                  <a:lnTo>
                    <a:pt x="539" y="4"/>
                  </a:lnTo>
                  <a:cubicBezTo>
                    <a:pt x="521" y="1"/>
                    <a:pt x="502" y="0"/>
                    <a:pt x="48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2" name="Google Shape;5872;p40"/>
            <p:cNvSpPr/>
            <p:nvPr/>
          </p:nvSpPr>
          <p:spPr>
            <a:xfrm>
              <a:off x="1251759" y="3478242"/>
              <a:ext cx="46482" cy="19406"/>
            </a:xfrm>
            <a:custGeom>
              <a:avLst/>
              <a:gdLst/>
              <a:ahLst/>
              <a:cxnLst/>
              <a:rect l="l" t="t" r="r" b="b"/>
              <a:pathLst>
                <a:path w="1521" h="635" extrusionOk="0">
                  <a:moveTo>
                    <a:pt x="349" y="1"/>
                  </a:moveTo>
                  <a:cubicBezTo>
                    <a:pt x="159" y="1"/>
                    <a:pt x="0" y="127"/>
                    <a:pt x="0" y="317"/>
                  </a:cubicBezTo>
                  <a:cubicBezTo>
                    <a:pt x="0" y="508"/>
                    <a:pt x="159" y="634"/>
                    <a:pt x="349" y="634"/>
                  </a:cubicBezTo>
                  <a:lnTo>
                    <a:pt x="1204" y="634"/>
                  </a:lnTo>
                  <a:cubicBezTo>
                    <a:pt x="1394" y="634"/>
                    <a:pt x="1521" y="508"/>
                    <a:pt x="1521" y="317"/>
                  </a:cubicBezTo>
                  <a:cubicBezTo>
                    <a:pt x="1521" y="127"/>
                    <a:pt x="1394" y="1"/>
                    <a:pt x="1204" y="1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3" name="Google Shape;5873;p40"/>
            <p:cNvSpPr/>
            <p:nvPr/>
          </p:nvSpPr>
          <p:spPr>
            <a:xfrm>
              <a:off x="1471455" y="3478242"/>
              <a:ext cx="45504" cy="19406"/>
            </a:xfrm>
            <a:custGeom>
              <a:avLst/>
              <a:gdLst/>
              <a:ahLst/>
              <a:cxnLst/>
              <a:rect l="l" t="t" r="r" b="b"/>
              <a:pathLst>
                <a:path w="1489" h="635" extrusionOk="0">
                  <a:moveTo>
                    <a:pt x="317" y="1"/>
                  </a:moveTo>
                  <a:cubicBezTo>
                    <a:pt x="127" y="1"/>
                    <a:pt x="0" y="127"/>
                    <a:pt x="0" y="317"/>
                  </a:cubicBezTo>
                  <a:cubicBezTo>
                    <a:pt x="0" y="508"/>
                    <a:pt x="127" y="634"/>
                    <a:pt x="317" y="634"/>
                  </a:cubicBezTo>
                  <a:lnTo>
                    <a:pt x="1172" y="634"/>
                  </a:lnTo>
                  <a:cubicBezTo>
                    <a:pt x="1362" y="634"/>
                    <a:pt x="1489" y="508"/>
                    <a:pt x="1489" y="317"/>
                  </a:cubicBezTo>
                  <a:cubicBezTo>
                    <a:pt x="1489" y="127"/>
                    <a:pt x="1362" y="1"/>
                    <a:pt x="1172" y="1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4" name="Google Shape;5874;p40"/>
            <p:cNvSpPr/>
            <p:nvPr/>
          </p:nvSpPr>
          <p:spPr>
            <a:xfrm>
              <a:off x="1306920" y="3526649"/>
              <a:ext cx="153900" cy="77439"/>
            </a:xfrm>
            <a:custGeom>
              <a:avLst/>
              <a:gdLst/>
              <a:ahLst/>
              <a:cxnLst/>
              <a:rect l="l" t="t" r="r" b="b"/>
              <a:pathLst>
                <a:path w="5036" h="2534" extrusionOk="0">
                  <a:moveTo>
                    <a:pt x="444" y="0"/>
                  </a:moveTo>
                  <a:cubicBezTo>
                    <a:pt x="191" y="0"/>
                    <a:pt x="1" y="222"/>
                    <a:pt x="64" y="475"/>
                  </a:cubicBezTo>
                  <a:cubicBezTo>
                    <a:pt x="222" y="1204"/>
                    <a:pt x="729" y="2534"/>
                    <a:pt x="2502" y="2534"/>
                  </a:cubicBezTo>
                  <a:lnTo>
                    <a:pt x="2534" y="2534"/>
                  </a:lnTo>
                  <a:cubicBezTo>
                    <a:pt x="4308" y="2534"/>
                    <a:pt x="4846" y="1204"/>
                    <a:pt x="5004" y="475"/>
                  </a:cubicBezTo>
                  <a:cubicBezTo>
                    <a:pt x="5036" y="222"/>
                    <a:pt x="4846" y="0"/>
                    <a:pt x="4624" y="0"/>
                  </a:cubicBezTo>
                  <a:lnTo>
                    <a:pt x="2566" y="412"/>
                  </a:lnTo>
                  <a:lnTo>
                    <a:pt x="1964" y="507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5" name="Google Shape;5875;p40"/>
            <p:cNvSpPr/>
            <p:nvPr/>
          </p:nvSpPr>
          <p:spPr>
            <a:xfrm>
              <a:off x="1319511" y="3526649"/>
              <a:ext cx="128749" cy="17450"/>
            </a:xfrm>
            <a:custGeom>
              <a:avLst/>
              <a:gdLst/>
              <a:ahLst/>
              <a:cxnLst/>
              <a:rect l="l" t="t" r="r" b="b"/>
              <a:pathLst>
                <a:path w="4213" h="571" extrusionOk="0">
                  <a:moveTo>
                    <a:pt x="0" y="0"/>
                  </a:moveTo>
                  <a:lnTo>
                    <a:pt x="0" y="64"/>
                  </a:lnTo>
                  <a:cubicBezTo>
                    <a:pt x="0" y="349"/>
                    <a:pt x="254" y="570"/>
                    <a:pt x="539" y="570"/>
                  </a:cubicBezTo>
                  <a:lnTo>
                    <a:pt x="3706" y="570"/>
                  </a:lnTo>
                  <a:cubicBezTo>
                    <a:pt x="3991" y="570"/>
                    <a:pt x="4212" y="349"/>
                    <a:pt x="4212" y="64"/>
                  </a:cubicBezTo>
                  <a:lnTo>
                    <a:pt x="4212" y="0"/>
                  </a:lnTo>
                  <a:close/>
                </a:path>
              </a:pathLst>
            </a:custGeom>
            <a:solidFill>
              <a:srgbClr val="FCF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6" name="Google Shape;5876;p40"/>
            <p:cNvSpPr/>
            <p:nvPr/>
          </p:nvSpPr>
          <p:spPr>
            <a:xfrm>
              <a:off x="1332071" y="3570502"/>
              <a:ext cx="104576" cy="64573"/>
            </a:xfrm>
            <a:custGeom>
              <a:avLst/>
              <a:gdLst/>
              <a:ahLst/>
              <a:cxnLst/>
              <a:rect l="l" t="t" r="r" b="b"/>
              <a:pathLst>
                <a:path w="3422" h="2113" extrusionOk="0">
                  <a:moveTo>
                    <a:pt x="1732" y="1"/>
                  </a:moveTo>
                  <a:cubicBezTo>
                    <a:pt x="719" y="1"/>
                    <a:pt x="1" y="465"/>
                    <a:pt x="1" y="465"/>
                  </a:cubicBezTo>
                  <a:cubicBezTo>
                    <a:pt x="1" y="465"/>
                    <a:pt x="64" y="2112"/>
                    <a:pt x="1711" y="2112"/>
                  </a:cubicBezTo>
                  <a:cubicBezTo>
                    <a:pt x="3326" y="2112"/>
                    <a:pt x="3421" y="465"/>
                    <a:pt x="3421" y="465"/>
                  </a:cubicBezTo>
                  <a:cubicBezTo>
                    <a:pt x="2819" y="117"/>
                    <a:pt x="2239" y="1"/>
                    <a:pt x="1732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7" name="Google Shape;5877;p40"/>
            <p:cNvSpPr/>
            <p:nvPr/>
          </p:nvSpPr>
          <p:spPr>
            <a:xfrm>
              <a:off x="1373694" y="3559348"/>
              <a:ext cx="19406" cy="28543"/>
            </a:xfrm>
            <a:custGeom>
              <a:avLst/>
              <a:gdLst/>
              <a:ahLst/>
              <a:cxnLst/>
              <a:rect l="l" t="t" r="r" b="b"/>
              <a:pathLst>
                <a:path w="635" h="934" extrusionOk="0">
                  <a:moveTo>
                    <a:pt x="316" y="1"/>
                  </a:moveTo>
                  <a:cubicBezTo>
                    <a:pt x="296" y="1"/>
                    <a:pt x="275" y="3"/>
                    <a:pt x="254" y="7"/>
                  </a:cubicBezTo>
                  <a:cubicBezTo>
                    <a:pt x="96" y="39"/>
                    <a:pt x="1" y="229"/>
                    <a:pt x="64" y="355"/>
                  </a:cubicBezTo>
                  <a:lnTo>
                    <a:pt x="191" y="799"/>
                  </a:lnTo>
                  <a:cubicBezTo>
                    <a:pt x="191" y="862"/>
                    <a:pt x="222" y="894"/>
                    <a:pt x="286" y="925"/>
                  </a:cubicBezTo>
                  <a:cubicBezTo>
                    <a:pt x="303" y="931"/>
                    <a:pt x="319" y="934"/>
                    <a:pt x="336" y="934"/>
                  </a:cubicBezTo>
                  <a:cubicBezTo>
                    <a:pt x="411" y="934"/>
                    <a:pt x="476" y="877"/>
                    <a:pt x="476" y="799"/>
                  </a:cubicBezTo>
                  <a:lnTo>
                    <a:pt x="602" y="355"/>
                  </a:lnTo>
                  <a:cubicBezTo>
                    <a:pt x="634" y="324"/>
                    <a:pt x="634" y="260"/>
                    <a:pt x="602" y="197"/>
                  </a:cubicBezTo>
                  <a:cubicBezTo>
                    <a:pt x="575" y="87"/>
                    <a:pt x="452" y="1"/>
                    <a:pt x="31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8" name="Google Shape;5878;p40"/>
            <p:cNvSpPr/>
            <p:nvPr/>
          </p:nvSpPr>
          <p:spPr>
            <a:xfrm>
              <a:off x="1523713" y="3401780"/>
              <a:ext cx="23256" cy="50363"/>
            </a:xfrm>
            <a:custGeom>
              <a:avLst/>
              <a:gdLst/>
              <a:ahLst/>
              <a:cxnLst/>
              <a:rect l="l" t="t" r="r" b="b"/>
              <a:pathLst>
                <a:path w="761" h="1648" extrusionOk="0">
                  <a:moveTo>
                    <a:pt x="380" y="1"/>
                  </a:moveTo>
                  <a:lnTo>
                    <a:pt x="32" y="1141"/>
                  </a:lnTo>
                  <a:cubicBezTo>
                    <a:pt x="0" y="1173"/>
                    <a:pt x="0" y="1236"/>
                    <a:pt x="0" y="1268"/>
                  </a:cubicBezTo>
                  <a:cubicBezTo>
                    <a:pt x="0" y="1458"/>
                    <a:pt x="190" y="1648"/>
                    <a:pt x="380" y="1648"/>
                  </a:cubicBezTo>
                  <a:cubicBezTo>
                    <a:pt x="602" y="1648"/>
                    <a:pt x="760" y="1458"/>
                    <a:pt x="760" y="1268"/>
                  </a:cubicBezTo>
                  <a:cubicBezTo>
                    <a:pt x="760" y="1236"/>
                    <a:pt x="760" y="1204"/>
                    <a:pt x="760" y="1173"/>
                  </a:cubicBezTo>
                  <a:lnTo>
                    <a:pt x="38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9" name="Google Shape;5879;p40"/>
            <p:cNvSpPr/>
            <p:nvPr/>
          </p:nvSpPr>
          <p:spPr>
            <a:xfrm>
              <a:off x="1544035" y="3389220"/>
              <a:ext cx="13569" cy="13569"/>
            </a:xfrm>
            <a:custGeom>
              <a:avLst/>
              <a:gdLst/>
              <a:ahLst/>
              <a:cxnLst/>
              <a:rect l="l" t="t" r="r" b="b"/>
              <a:pathLst>
                <a:path w="444" h="444" extrusionOk="0">
                  <a:moveTo>
                    <a:pt x="254" y="0"/>
                  </a:moveTo>
                  <a:cubicBezTo>
                    <a:pt x="127" y="0"/>
                    <a:pt x="32" y="95"/>
                    <a:pt x="32" y="190"/>
                  </a:cubicBezTo>
                  <a:cubicBezTo>
                    <a:pt x="0" y="317"/>
                    <a:pt x="95" y="412"/>
                    <a:pt x="222" y="444"/>
                  </a:cubicBezTo>
                  <a:cubicBezTo>
                    <a:pt x="349" y="444"/>
                    <a:pt x="444" y="349"/>
                    <a:pt x="444" y="222"/>
                  </a:cubicBezTo>
                  <a:cubicBezTo>
                    <a:pt x="444" y="127"/>
                    <a:pt x="380" y="0"/>
                    <a:pt x="2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0" name="Google Shape;5880;p40"/>
            <p:cNvSpPr/>
            <p:nvPr/>
          </p:nvSpPr>
          <p:spPr>
            <a:xfrm>
              <a:off x="1239169" y="3394049"/>
              <a:ext cx="16502" cy="15524"/>
            </a:xfrm>
            <a:custGeom>
              <a:avLst/>
              <a:gdLst/>
              <a:ahLst/>
              <a:cxnLst/>
              <a:rect l="l" t="t" r="r" b="b"/>
              <a:pathLst>
                <a:path w="540" h="508" extrusionOk="0">
                  <a:moveTo>
                    <a:pt x="254" y="1"/>
                  </a:moveTo>
                  <a:cubicBezTo>
                    <a:pt x="127" y="32"/>
                    <a:pt x="1" y="159"/>
                    <a:pt x="32" y="286"/>
                  </a:cubicBezTo>
                  <a:cubicBezTo>
                    <a:pt x="32" y="412"/>
                    <a:pt x="159" y="507"/>
                    <a:pt x="286" y="507"/>
                  </a:cubicBezTo>
                  <a:cubicBezTo>
                    <a:pt x="412" y="507"/>
                    <a:pt x="539" y="381"/>
                    <a:pt x="507" y="254"/>
                  </a:cubicBezTo>
                  <a:cubicBezTo>
                    <a:pt x="507" y="96"/>
                    <a:pt x="381" y="1"/>
                    <a:pt x="2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1" name="Google Shape;5881;p40"/>
            <p:cNvSpPr/>
            <p:nvPr/>
          </p:nvSpPr>
          <p:spPr>
            <a:xfrm>
              <a:off x="1215943" y="3414249"/>
              <a:ext cx="22309" cy="20597"/>
            </a:xfrm>
            <a:custGeom>
              <a:avLst/>
              <a:gdLst/>
              <a:ahLst/>
              <a:cxnLst/>
              <a:rect l="l" t="t" r="r" b="b"/>
              <a:pathLst>
                <a:path w="730" h="674" extrusionOk="0">
                  <a:moveTo>
                    <a:pt x="332" y="1"/>
                  </a:moveTo>
                  <a:cubicBezTo>
                    <a:pt x="164" y="1"/>
                    <a:pt x="30" y="148"/>
                    <a:pt x="1" y="321"/>
                  </a:cubicBezTo>
                  <a:cubicBezTo>
                    <a:pt x="1" y="511"/>
                    <a:pt x="159" y="670"/>
                    <a:pt x="349" y="670"/>
                  </a:cubicBezTo>
                  <a:cubicBezTo>
                    <a:pt x="365" y="672"/>
                    <a:pt x="382" y="674"/>
                    <a:pt x="397" y="674"/>
                  </a:cubicBezTo>
                  <a:cubicBezTo>
                    <a:pt x="565" y="674"/>
                    <a:pt x="697" y="527"/>
                    <a:pt x="697" y="353"/>
                  </a:cubicBezTo>
                  <a:cubicBezTo>
                    <a:pt x="729" y="163"/>
                    <a:pt x="571" y="5"/>
                    <a:pt x="381" y="5"/>
                  </a:cubicBezTo>
                  <a:cubicBezTo>
                    <a:pt x="364" y="2"/>
                    <a:pt x="348" y="1"/>
                    <a:pt x="3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82" name="Google Shape;5882;p40"/>
          <p:cNvGrpSpPr/>
          <p:nvPr/>
        </p:nvGrpSpPr>
        <p:grpSpPr>
          <a:xfrm>
            <a:off x="6627221" y="3125314"/>
            <a:ext cx="1400221" cy="1202421"/>
            <a:chOff x="4273257" y="3082428"/>
            <a:chExt cx="845870" cy="845870"/>
          </a:xfrm>
        </p:grpSpPr>
        <p:sp>
          <p:nvSpPr>
            <p:cNvPr id="5883" name="Google Shape;5883;p40"/>
            <p:cNvSpPr/>
            <p:nvPr/>
          </p:nvSpPr>
          <p:spPr>
            <a:xfrm>
              <a:off x="4273257" y="3082428"/>
              <a:ext cx="845870" cy="845870"/>
            </a:xfrm>
            <a:custGeom>
              <a:avLst/>
              <a:gdLst/>
              <a:ahLst/>
              <a:cxnLst/>
              <a:rect l="l" t="t" r="r" b="b"/>
              <a:pathLst>
                <a:path w="27679" h="27679" extrusionOk="0">
                  <a:moveTo>
                    <a:pt x="13840" y="0"/>
                  </a:moveTo>
                  <a:cubicBezTo>
                    <a:pt x="6207" y="0"/>
                    <a:pt x="0" y="6176"/>
                    <a:pt x="0" y="13840"/>
                  </a:cubicBezTo>
                  <a:cubicBezTo>
                    <a:pt x="0" y="21472"/>
                    <a:pt x="6207" y="27679"/>
                    <a:pt x="13840" y="27679"/>
                  </a:cubicBezTo>
                  <a:cubicBezTo>
                    <a:pt x="21504" y="27679"/>
                    <a:pt x="27679" y="21472"/>
                    <a:pt x="27679" y="13840"/>
                  </a:cubicBezTo>
                  <a:cubicBezTo>
                    <a:pt x="27679" y="6176"/>
                    <a:pt x="21504" y="0"/>
                    <a:pt x="13840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4" name="Google Shape;5884;p40"/>
            <p:cNvSpPr/>
            <p:nvPr/>
          </p:nvSpPr>
          <p:spPr>
            <a:xfrm>
              <a:off x="4380676" y="3524265"/>
              <a:ext cx="596195" cy="313301"/>
            </a:xfrm>
            <a:custGeom>
              <a:avLst/>
              <a:gdLst/>
              <a:ahLst/>
              <a:cxnLst/>
              <a:rect l="l" t="t" r="r" b="b"/>
              <a:pathLst>
                <a:path w="19509" h="10252" extrusionOk="0">
                  <a:moveTo>
                    <a:pt x="4688" y="1"/>
                  </a:moveTo>
                  <a:cubicBezTo>
                    <a:pt x="2537" y="1"/>
                    <a:pt x="666" y="1590"/>
                    <a:pt x="349" y="3784"/>
                  </a:cubicBezTo>
                  <a:cubicBezTo>
                    <a:pt x="0" y="6190"/>
                    <a:pt x="1679" y="8407"/>
                    <a:pt x="4086" y="8756"/>
                  </a:cubicBezTo>
                  <a:lnTo>
                    <a:pt x="14188" y="10212"/>
                  </a:lnTo>
                  <a:cubicBezTo>
                    <a:pt x="14387" y="10239"/>
                    <a:pt x="14585" y="10251"/>
                    <a:pt x="14781" y="10251"/>
                  </a:cubicBezTo>
                  <a:cubicBezTo>
                    <a:pt x="16954" y="10251"/>
                    <a:pt x="18872" y="8683"/>
                    <a:pt x="19192" y="6475"/>
                  </a:cubicBezTo>
                  <a:cubicBezTo>
                    <a:pt x="19509" y="4069"/>
                    <a:pt x="17862" y="1820"/>
                    <a:pt x="15455" y="1472"/>
                  </a:cubicBezTo>
                  <a:lnTo>
                    <a:pt x="5321" y="47"/>
                  </a:lnTo>
                  <a:cubicBezTo>
                    <a:pt x="5108" y="16"/>
                    <a:pt x="4897" y="1"/>
                    <a:pt x="4688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5" name="Google Shape;5885;p40"/>
            <p:cNvSpPr/>
            <p:nvPr/>
          </p:nvSpPr>
          <p:spPr>
            <a:xfrm>
              <a:off x="4454233" y="3379533"/>
              <a:ext cx="472305" cy="449110"/>
            </a:xfrm>
            <a:custGeom>
              <a:avLst/>
              <a:gdLst/>
              <a:ahLst/>
              <a:cxnLst/>
              <a:rect l="l" t="t" r="r" b="b"/>
              <a:pathLst>
                <a:path w="15455" h="14696" extrusionOk="0">
                  <a:moveTo>
                    <a:pt x="1647" y="1"/>
                  </a:moveTo>
                  <a:lnTo>
                    <a:pt x="254" y="9850"/>
                  </a:lnTo>
                  <a:cubicBezTo>
                    <a:pt x="0" y="11686"/>
                    <a:pt x="1267" y="13365"/>
                    <a:pt x="3072" y="13650"/>
                  </a:cubicBezTo>
                  <a:lnTo>
                    <a:pt x="10261" y="14663"/>
                  </a:lnTo>
                  <a:cubicBezTo>
                    <a:pt x="10418" y="14685"/>
                    <a:pt x="10575" y="14696"/>
                    <a:pt x="10729" y="14696"/>
                  </a:cubicBezTo>
                  <a:cubicBezTo>
                    <a:pt x="12380" y="14696"/>
                    <a:pt x="13830" y="13493"/>
                    <a:pt x="14061" y="11813"/>
                  </a:cubicBezTo>
                  <a:lnTo>
                    <a:pt x="15455" y="1996"/>
                  </a:lnTo>
                  <a:lnTo>
                    <a:pt x="1647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6" name="Google Shape;5886;p40"/>
            <p:cNvSpPr/>
            <p:nvPr/>
          </p:nvSpPr>
          <p:spPr>
            <a:xfrm>
              <a:off x="4525836" y="3706647"/>
              <a:ext cx="307800" cy="221652"/>
            </a:xfrm>
            <a:custGeom>
              <a:avLst/>
              <a:gdLst/>
              <a:ahLst/>
              <a:cxnLst/>
              <a:rect l="l" t="t" r="r" b="b"/>
              <a:pathLst>
                <a:path w="10072" h="7253" extrusionOk="0">
                  <a:moveTo>
                    <a:pt x="4910" y="1"/>
                  </a:moveTo>
                  <a:lnTo>
                    <a:pt x="4910" y="32"/>
                  </a:lnTo>
                  <a:cubicBezTo>
                    <a:pt x="4403" y="127"/>
                    <a:pt x="1141" y="1236"/>
                    <a:pt x="1" y="6049"/>
                  </a:cubicBezTo>
                  <a:cubicBezTo>
                    <a:pt x="1711" y="6809"/>
                    <a:pt x="3611" y="7253"/>
                    <a:pt x="5606" y="7253"/>
                  </a:cubicBezTo>
                  <a:cubicBezTo>
                    <a:pt x="7158" y="7253"/>
                    <a:pt x="8647" y="6999"/>
                    <a:pt x="10072" y="6493"/>
                  </a:cubicBezTo>
                  <a:cubicBezTo>
                    <a:pt x="8963" y="1426"/>
                    <a:pt x="5480" y="159"/>
                    <a:pt x="4973" y="32"/>
                  </a:cubicBezTo>
                  <a:lnTo>
                    <a:pt x="4973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7" name="Google Shape;5887;p40"/>
            <p:cNvSpPr/>
            <p:nvPr/>
          </p:nvSpPr>
          <p:spPr>
            <a:xfrm>
              <a:off x="4641016" y="3601154"/>
              <a:ext cx="73588" cy="173275"/>
            </a:xfrm>
            <a:custGeom>
              <a:avLst/>
              <a:gdLst/>
              <a:ahLst/>
              <a:cxnLst/>
              <a:rect l="l" t="t" r="r" b="b"/>
              <a:pathLst>
                <a:path w="2408" h="5670" extrusionOk="0">
                  <a:moveTo>
                    <a:pt x="0" y="1"/>
                  </a:moveTo>
                  <a:lnTo>
                    <a:pt x="0" y="4466"/>
                  </a:lnTo>
                  <a:cubicBezTo>
                    <a:pt x="0" y="5131"/>
                    <a:pt x="539" y="5669"/>
                    <a:pt x="1204" y="5669"/>
                  </a:cubicBezTo>
                  <a:cubicBezTo>
                    <a:pt x="1869" y="5669"/>
                    <a:pt x="2407" y="5131"/>
                    <a:pt x="2407" y="4466"/>
                  </a:cubicBezTo>
                  <a:lnTo>
                    <a:pt x="2407" y="1"/>
                  </a:lnTo>
                  <a:close/>
                </a:path>
              </a:pathLst>
            </a:custGeom>
            <a:solidFill>
              <a:srgbClr val="FBDC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8" name="Google Shape;5888;p40"/>
            <p:cNvSpPr/>
            <p:nvPr/>
          </p:nvSpPr>
          <p:spPr>
            <a:xfrm>
              <a:off x="4596490" y="3738185"/>
              <a:ext cx="84223" cy="85599"/>
            </a:xfrm>
            <a:custGeom>
              <a:avLst/>
              <a:gdLst/>
              <a:ahLst/>
              <a:cxnLst/>
              <a:rect l="l" t="t" r="r" b="b"/>
              <a:pathLst>
                <a:path w="2756" h="2801" extrusionOk="0">
                  <a:moveTo>
                    <a:pt x="537" y="1"/>
                  </a:moveTo>
                  <a:cubicBezTo>
                    <a:pt x="507" y="1"/>
                    <a:pt x="476" y="23"/>
                    <a:pt x="476" y="45"/>
                  </a:cubicBezTo>
                  <a:cubicBezTo>
                    <a:pt x="444" y="45"/>
                    <a:pt x="286" y="362"/>
                    <a:pt x="317" y="869"/>
                  </a:cubicBezTo>
                  <a:cubicBezTo>
                    <a:pt x="349" y="1312"/>
                    <a:pt x="571" y="2009"/>
                    <a:pt x="1426" y="2769"/>
                  </a:cubicBezTo>
                  <a:cubicBezTo>
                    <a:pt x="1426" y="2801"/>
                    <a:pt x="1457" y="2801"/>
                    <a:pt x="1457" y="2801"/>
                  </a:cubicBezTo>
                  <a:cubicBezTo>
                    <a:pt x="1489" y="2801"/>
                    <a:pt x="1489" y="2801"/>
                    <a:pt x="1521" y="2769"/>
                  </a:cubicBezTo>
                  <a:lnTo>
                    <a:pt x="2724" y="1566"/>
                  </a:lnTo>
                  <a:cubicBezTo>
                    <a:pt x="2756" y="1534"/>
                    <a:pt x="2756" y="1502"/>
                    <a:pt x="2724" y="1471"/>
                  </a:cubicBezTo>
                  <a:cubicBezTo>
                    <a:pt x="2708" y="1455"/>
                    <a:pt x="2685" y="1447"/>
                    <a:pt x="2661" y="1447"/>
                  </a:cubicBezTo>
                  <a:cubicBezTo>
                    <a:pt x="2637" y="1447"/>
                    <a:pt x="2613" y="1455"/>
                    <a:pt x="2598" y="1471"/>
                  </a:cubicBezTo>
                  <a:lnTo>
                    <a:pt x="1457" y="2642"/>
                  </a:lnTo>
                  <a:cubicBezTo>
                    <a:pt x="1" y="1249"/>
                    <a:pt x="571" y="172"/>
                    <a:pt x="602" y="109"/>
                  </a:cubicBezTo>
                  <a:cubicBezTo>
                    <a:pt x="602" y="77"/>
                    <a:pt x="602" y="45"/>
                    <a:pt x="571" y="14"/>
                  </a:cubicBezTo>
                  <a:cubicBezTo>
                    <a:pt x="561" y="4"/>
                    <a:pt x="549" y="1"/>
                    <a:pt x="5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9" name="Google Shape;5889;p40"/>
            <p:cNvSpPr/>
            <p:nvPr/>
          </p:nvSpPr>
          <p:spPr>
            <a:xfrm>
              <a:off x="4675855" y="3738185"/>
              <a:ext cx="83276" cy="85599"/>
            </a:xfrm>
            <a:custGeom>
              <a:avLst/>
              <a:gdLst/>
              <a:ahLst/>
              <a:cxnLst/>
              <a:rect l="l" t="t" r="r" b="b"/>
              <a:pathLst>
                <a:path w="2725" h="2801" extrusionOk="0">
                  <a:moveTo>
                    <a:pt x="2202" y="1"/>
                  </a:moveTo>
                  <a:cubicBezTo>
                    <a:pt x="2188" y="1"/>
                    <a:pt x="2173" y="4"/>
                    <a:pt x="2154" y="14"/>
                  </a:cubicBezTo>
                  <a:cubicBezTo>
                    <a:pt x="2122" y="45"/>
                    <a:pt x="2122" y="77"/>
                    <a:pt x="2154" y="109"/>
                  </a:cubicBezTo>
                  <a:cubicBezTo>
                    <a:pt x="2154" y="172"/>
                    <a:pt x="2724" y="1249"/>
                    <a:pt x="1267" y="2642"/>
                  </a:cubicBezTo>
                  <a:lnTo>
                    <a:pt x="127" y="1471"/>
                  </a:lnTo>
                  <a:cubicBezTo>
                    <a:pt x="111" y="1455"/>
                    <a:pt x="88" y="1447"/>
                    <a:pt x="64" y="1447"/>
                  </a:cubicBezTo>
                  <a:cubicBezTo>
                    <a:pt x="40" y="1447"/>
                    <a:pt x="16" y="1455"/>
                    <a:pt x="1" y="1471"/>
                  </a:cubicBezTo>
                  <a:cubicBezTo>
                    <a:pt x="1" y="1502"/>
                    <a:pt x="1" y="1534"/>
                    <a:pt x="1" y="1566"/>
                  </a:cubicBezTo>
                  <a:lnTo>
                    <a:pt x="1204" y="2769"/>
                  </a:lnTo>
                  <a:cubicBezTo>
                    <a:pt x="1236" y="2801"/>
                    <a:pt x="1236" y="2801"/>
                    <a:pt x="1267" y="2801"/>
                  </a:cubicBezTo>
                  <a:cubicBezTo>
                    <a:pt x="1299" y="2801"/>
                    <a:pt x="1299" y="2801"/>
                    <a:pt x="1299" y="2769"/>
                  </a:cubicBezTo>
                  <a:cubicBezTo>
                    <a:pt x="2154" y="2009"/>
                    <a:pt x="2376" y="1312"/>
                    <a:pt x="2407" y="869"/>
                  </a:cubicBezTo>
                  <a:cubicBezTo>
                    <a:pt x="2439" y="362"/>
                    <a:pt x="2281" y="45"/>
                    <a:pt x="2281" y="45"/>
                  </a:cubicBezTo>
                  <a:cubicBezTo>
                    <a:pt x="2258" y="23"/>
                    <a:pt x="2236" y="1"/>
                    <a:pt x="22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0" name="Google Shape;5890;p40"/>
            <p:cNvSpPr/>
            <p:nvPr/>
          </p:nvSpPr>
          <p:spPr>
            <a:xfrm>
              <a:off x="4641016" y="3669883"/>
              <a:ext cx="73588" cy="36794"/>
            </a:xfrm>
            <a:custGeom>
              <a:avLst/>
              <a:gdLst/>
              <a:ahLst/>
              <a:cxnLst/>
              <a:rect l="l" t="t" r="r" b="b"/>
              <a:pathLst>
                <a:path w="2408" h="1204" extrusionOk="0">
                  <a:moveTo>
                    <a:pt x="0" y="0"/>
                  </a:moveTo>
                  <a:lnTo>
                    <a:pt x="0" y="792"/>
                  </a:lnTo>
                  <a:cubicBezTo>
                    <a:pt x="0" y="792"/>
                    <a:pt x="95" y="1204"/>
                    <a:pt x="1141" y="1204"/>
                  </a:cubicBezTo>
                  <a:cubicBezTo>
                    <a:pt x="2154" y="1204"/>
                    <a:pt x="2407" y="792"/>
                    <a:pt x="2407" y="792"/>
                  </a:cubicBezTo>
                  <a:lnTo>
                    <a:pt x="2376" y="0"/>
                  </a:ln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1" name="Google Shape;5891;p40"/>
            <p:cNvSpPr/>
            <p:nvPr/>
          </p:nvSpPr>
          <p:spPr>
            <a:xfrm>
              <a:off x="4488094" y="3185844"/>
              <a:ext cx="456841" cy="436977"/>
            </a:xfrm>
            <a:custGeom>
              <a:avLst/>
              <a:gdLst/>
              <a:ahLst/>
              <a:cxnLst/>
              <a:rect l="l" t="t" r="r" b="b"/>
              <a:pathLst>
                <a:path w="14949" h="14299" extrusionOk="0">
                  <a:moveTo>
                    <a:pt x="7687" y="0"/>
                  </a:moveTo>
                  <a:cubicBezTo>
                    <a:pt x="4160" y="0"/>
                    <a:pt x="1092" y="2584"/>
                    <a:pt x="571" y="6149"/>
                  </a:cubicBezTo>
                  <a:cubicBezTo>
                    <a:pt x="1" y="10044"/>
                    <a:pt x="2724" y="13686"/>
                    <a:pt x="6651" y="14224"/>
                  </a:cubicBezTo>
                  <a:cubicBezTo>
                    <a:pt x="6995" y="14274"/>
                    <a:pt x="7334" y="14299"/>
                    <a:pt x="7666" y="14299"/>
                  </a:cubicBezTo>
                  <a:cubicBezTo>
                    <a:pt x="11101" y="14299"/>
                    <a:pt x="13859" y="11692"/>
                    <a:pt x="14379" y="8112"/>
                  </a:cubicBezTo>
                  <a:cubicBezTo>
                    <a:pt x="14949" y="4217"/>
                    <a:pt x="12573" y="638"/>
                    <a:pt x="8678" y="68"/>
                  </a:cubicBezTo>
                  <a:cubicBezTo>
                    <a:pt x="8345" y="22"/>
                    <a:pt x="8014" y="0"/>
                    <a:pt x="7687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2" name="Google Shape;5892;p40"/>
            <p:cNvSpPr/>
            <p:nvPr/>
          </p:nvSpPr>
          <p:spPr>
            <a:xfrm>
              <a:off x="4467772" y="3421553"/>
              <a:ext cx="90030" cy="84407"/>
            </a:xfrm>
            <a:custGeom>
              <a:avLst/>
              <a:gdLst/>
              <a:ahLst/>
              <a:cxnLst/>
              <a:rect l="l" t="t" r="r" b="b"/>
              <a:pathLst>
                <a:path w="2946" h="2762" extrusionOk="0">
                  <a:moveTo>
                    <a:pt x="1456" y="1"/>
                  </a:moveTo>
                  <a:cubicBezTo>
                    <a:pt x="782" y="1"/>
                    <a:pt x="181" y="506"/>
                    <a:pt x="96" y="1191"/>
                  </a:cubicBezTo>
                  <a:cubicBezTo>
                    <a:pt x="1" y="1951"/>
                    <a:pt x="507" y="2648"/>
                    <a:pt x="1267" y="2743"/>
                  </a:cubicBezTo>
                  <a:cubicBezTo>
                    <a:pt x="1342" y="2755"/>
                    <a:pt x="1417" y="2761"/>
                    <a:pt x="1490" y="2761"/>
                  </a:cubicBezTo>
                  <a:cubicBezTo>
                    <a:pt x="2159" y="2761"/>
                    <a:pt x="2737" y="2256"/>
                    <a:pt x="2851" y="1571"/>
                  </a:cubicBezTo>
                  <a:cubicBezTo>
                    <a:pt x="2946" y="811"/>
                    <a:pt x="2408" y="114"/>
                    <a:pt x="1679" y="19"/>
                  </a:cubicBezTo>
                  <a:cubicBezTo>
                    <a:pt x="1604" y="7"/>
                    <a:pt x="1530" y="1"/>
                    <a:pt x="1456" y="1"/>
                  </a:cubicBez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3" name="Google Shape;5893;p40"/>
            <p:cNvSpPr/>
            <p:nvPr/>
          </p:nvSpPr>
          <p:spPr>
            <a:xfrm>
              <a:off x="4852002" y="3476714"/>
              <a:ext cx="91008" cy="84407"/>
            </a:xfrm>
            <a:custGeom>
              <a:avLst/>
              <a:gdLst/>
              <a:ahLst/>
              <a:cxnLst/>
              <a:rect l="l" t="t" r="r" b="b"/>
              <a:pathLst>
                <a:path w="2978" h="2762" extrusionOk="0">
                  <a:moveTo>
                    <a:pt x="1457" y="1"/>
                  </a:moveTo>
                  <a:cubicBezTo>
                    <a:pt x="787" y="1"/>
                    <a:pt x="213" y="506"/>
                    <a:pt x="127" y="1191"/>
                  </a:cubicBezTo>
                  <a:cubicBezTo>
                    <a:pt x="0" y="1951"/>
                    <a:pt x="539" y="2648"/>
                    <a:pt x="1299" y="2743"/>
                  </a:cubicBezTo>
                  <a:cubicBezTo>
                    <a:pt x="1374" y="2755"/>
                    <a:pt x="1448" y="2761"/>
                    <a:pt x="1521" y="2761"/>
                  </a:cubicBezTo>
                  <a:cubicBezTo>
                    <a:pt x="2190" y="2761"/>
                    <a:pt x="2765" y="2256"/>
                    <a:pt x="2851" y="1571"/>
                  </a:cubicBezTo>
                  <a:cubicBezTo>
                    <a:pt x="2977" y="811"/>
                    <a:pt x="2439" y="114"/>
                    <a:pt x="1679" y="19"/>
                  </a:cubicBezTo>
                  <a:cubicBezTo>
                    <a:pt x="1604" y="7"/>
                    <a:pt x="1530" y="1"/>
                    <a:pt x="1457" y="1"/>
                  </a:cubicBez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4" name="Google Shape;5894;p40"/>
            <p:cNvSpPr/>
            <p:nvPr/>
          </p:nvSpPr>
          <p:spPr>
            <a:xfrm>
              <a:off x="4508416" y="3249164"/>
              <a:ext cx="399755" cy="430193"/>
            </a:xfrm>
            <a:custGeom>
              <a:avLst/>
              <a:gdLst/>
              <a:ahLst/>
              <a:cxnLst/>
              <a:rect l="l" t="t" r="r" b="b"/>
              <a:pathLst>
                <a:path w="13081" h="14077" extrusionOk="0">
                  <a:moveTo>
                    <a:pt x="6031" y="1"/>
                  </a:moveTo>
                  <a:cubicBezTo>
                    <a:pt x="3477" y="1"/>
                    <a:pt x="1234" y="1889"/>
                    <a:pt x="888" y="4488"/>
                  </a:cubicBezTo>
                  <a:lnTo>
                    <a:pt x="476" y="7275"/>
                  </a:lnTo>
                  <a:cubicBezTo>
                    <a:pt x="1" y="10537"/>
                    <a:pt x="2281" y="13546"/>
                    <a:pt x="5511" y="14021"/>
                  </a:cubicBezTo>
                  <a:cubicBezTo>
                    <a:pt x="5787" y="14058"/>
                    <a:pt x="6061" y="14076"/>
                    <a:pt x="6332" y="14076"/>
                  </a:cubicBezTo>
                  <a:cubicBezTo>
                    <a:pt x="9264" y="14076"/>
                    <a:pt x="11822" y="11940"/>
                    <a:pt x="12257" y="8954"/>
                  </a:cubicBezTo>
                  <a:lnTo>
                    <a:pt x="12668" y="6167"/>
                  </a:lnTo>
                  <a:cubicBezTo>
                    <a:pt x="13080" y="3317"/>
                    <a:pt x="11085" y="688"/>
                    <a:pt x="8235" y="276"/>
                  </a:cubicBezTo>
                  <a:lnTo>
                    <a:pt x="6778" y="55"/>
                  </a:lnTo>
                  <a:cubicBezTo>
                    <a:pt x="6527" y="18"/>
                    <a:pt x="6278" y="1"/>
                    <a:pt x="6031" y="1"/>
                  </a:cubicBezTo>
                  <a:close/>
                </a:path>
              </a:pathLst>
            </a:custGeom>
            <a:solidFill>
              <a:srgbClr val="FBDC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5" name="Google Shape;5895;p40"/>
            <p:cNvSpPr/>
            <p:nvPr/>
          </p:nvSpPr>
          <p:spPr>
            <a:xfrm>
              <a:off x="4872325" y="3452113"/>
              <a:ext cx="33891" cy="125846"/>
            </a:xfrm>
            <a:custGeom>
              <a:avLst/>
              <a:gdLst/>
              <a:ahLst/>
              <a:cxnLst/>
              <a:rect l="l" t="t" r="r" b="b"/>
              <a:pathLst>
                <a:path w="1109" h="4118" extrusionOk="0">
                  <a:moveTo>
                    <a:pt x="1109" y="1"/>
                  </a:moveTo>
                  <a:lnTo>
                    <a:pt x="665" y="127"/>
                  </a:lnTo>
                  <a:lnTo>
                    <a:pt x="0" y="4023"/>
                  </a:lnTo>
                  <a:lnTo>
                    <a:pt x="507" y="4118"/>
                  </a:lnTo>
                  <a:lnTo>
                    <a:pt x="1109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6" name="Google Shape;5896;p40"/>
            <p:cNvSpPr/>
            <p:nvPr/>
          </p:nvSpPr>
          <p:spPr>
            <a:xfrm>
              <a:off x="4502610" y="3396952"/>
              <a:ext cx="30040" cy="123921"/>
            </a:xfrm>
            <a:custGeom>
              <a:avLst/>
              <a:gdLst/>
              <a:ahLst/>
              <a:cxnLst/>
              <a:rect l="l" t="t" r="r" b="b"/>
              <a:pathLst>
                <a:path w="983" h="4055" extrusionOk="0">
                  <a:moveTo>
                    <a:pt x="571" y="1"/>
                  </a:moveTo>
                  <a:lnTo>
                    <a:pt x="1" y="3959"/>
                  </a:lnTo>
                  <a:lnTo>
                    <a:pt x="539" y="4054"/>
                  </a:lnTo>
                  <a:lnTo>
                    <a:pt x="983" y="254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7" name="Google Shape;5897;p40"/>
            <p:cNvSpPr/>
            <p:nvPr/>
          </p:nvSpPr>
          <p:spPr>
            <a:xfrm>
              <a:off x="4524888" y="3236879"/>
              <a:ext cx="382306" cy="183329"/>
            </a:xfrm>
            <a:custGeom>
              <a:avLst/>
              <a:gdLst/>
              <a:ahLst/>
              <a:cxnLst/>
              <a:rect l="l" t="t" r="r" b="b"/>
              <a:pathLst>
                <a:path w="12510" h="5999" extrusionOk="0">
                  <a:moveTo>
                    <a:pt x="6060" y="0"/>
                  </a:moveTo>
                  <a:cubicBezTo>
                    <a:pt x="2846" y="0"/>
                    <a:pt x="152" y="2533"/>
                    <a:pt x="0" y="5270"/>
                  </a:cubicBezTo>
                  <a:lnTo>
                    <a:pt x="2882" y="5429"/>
                  </a:lnTo>
                  <a:lnTo>
                    <a:pt x="3420" y="4004"/>
                  </a:lnTo>
                  <a:lnTo>
                    <a:pt x="3800" y="5492"/>
                  </a:lnTo>
                  <a:lnTo>
                    <a:pt x="12351" y="5999"/>
                  </a:lnTo>
                  <a:cubicBezTo>
                    <a:pt x="12509" y="3180"/>
                    <a:pt x="9881" y="203"/>
                    <a:pt x="6461" y="13"/>
                  </a:cubicBezTo>
                  <a:cubicBezTo>
                    <a:pt x="6326" y="4"/>
                    <a:pt x="6193" y="0"/>
                    <a:pt x="606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8" name="Google Shape;5898;p40"/>
            <p:cNvSpPr/>
            <p:nvPr/>
          </p:nvSpPr>
          <p:spPr>
            <a:xfrm>
              <a:off x="4682639" y="3522768"/>
              <a:ext cx="38720" cy="31568"/>
            </a:xfrm>
            <a:custGeom>
              <a:avLst/>
              <a:gdLst/>
              <a:ahLst/>
              <a:cxnLst/>
              <a:rect l="l" t="t" r="r" b="b"/>
              <a:pathLst>
                <a:path w="1267" h="1033" extrusionOk="0">
                  <a:moveTo>
                    <a:pt x="1109" y="1"/>
                  </a:moveTo>
                  <a:cubicBezTo>
                    <a:pt x="1014" y="1"/>
                    <a:pt x="919" y="64"/>
                    <a:pt x="919" y="159"/>
                  </a:cubicBezTo>
                  <a:cubicBezTo>
                    <a:pt x="919" y="349"/>
                    <a:pt x="855" y="571"/>
                    <a:pt x="729" y="634"/>
                  </a:cubicBezTo>
                  <a:cubicBezTo>
                    <a:pt x="678" y="664"/>
                    <a:pt x="625" y="675"/>
                    <a:pt x="574" y="675"/>
                  </a:cubicBezTo>
                  <a:cubicBezTo>
                    <a:pt x="463" y="675"/>
                    <a:pt x="360" y="624"/>
                    <a:pt x="317" y="602"/>
                  </a:cubicBezTo>
                  <a:cubicBezTo>
                    <a:pt x="293" y="594"/>
                    <a:pt x="267" y="590"/>
                    <a:pt x="242" y="590"/>
                  </a:cubicBezTo>
                  <a:cubicBezTo>
                    <a:pt x="165" y="590"/>
                    <a:pt x="87" y="626"/>
                    <a:pt x="64" y="697"/>
                  </a:cubicBezTo>
                  <a:cubicBezTo>
                    <a:pt x="0" y="761"/>
                    <a:pt x="32" y="887"/>
                    <a:pt x="127" y="919"/>
                  </a:cubicBezTo>
                  <a:cubicBezTo>
                    <a:pt x="127" y="919"/>
                    <a:pt x="285" y="1014"/>
                    <a:pt x="444" y="1014"/>
                  </a:cubicBezTo>
                  <a:cubicBezTo>
                    <a:pt x="490" y="1026"/>
                    <a:pt x="541" y="1033"/>
                    <a:pt x="594" y="1033"/>
                  </a:cubicBezTo>
                  <a:cubicBezTo>
                    <a:pt x="686" y="1033"/>
                    <a:pt x="787" y="1011"/>
                    <a:pt x="887" y="951"/>
                  </a:cubicBezTo>
                  <a:cubicBezTo>
                    <a:pt x="1109" y="824"/>
                    <a:pt x="1235" y="571"/>
                    <a:pt x="1267" y="191"/>
                  </a:cubicBezTo>
                  <a:cubicBezTo>
                    <a:pt x="1267" y="96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E5A8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9" name="Google Shape;5899;p40"/>
            <p:cNvSpPr/>
            <p:nvPr/>
          </p:nvSpPr>
          <p:spPr>
            <a:xfrm>
              <a:off x="4576168" y="3423906"/>
              <a:ext cx="74566" cy="38353"/>
            </a:xfrm>
            <a:custGeom>
              <a:avLst/>
              <a:gdLst/>
              <a:ahLst/>
              <a:cxnLst/>
              <a:rect l="l" t="t" r="r" b="b"/>
              <a:pathLst>
                <a:path w="2440" h="1255" extrusionOk="0">
                  <a:moveTo>
                    <a:pt x="1913" y="1"/>
                  </a:moveTo>
                  <a:cubicBezTo>
                    <a:pt x="1888" y="1"/>
                    <a:pt x="1863" y="2"/>
                    <a:pt x="1837" y="5"/>
                  </a:cubicBezTo>
                  <a:lnTo>
                    <a:pt x="412" y="354"/>
                  </a:lnTo>
                  <a:cubicBezTo>
                    <a:pt x="159" y="385"/>
                    <a:pt x="1" y="639"/>
                    <a:pt x="64" y="892"/>
                  </a:cubicBezTo>
                  <a:cubicBezTo>
                    <a:pt x="118" y="1108"/>
                    <a:pt x="309" y="1254"/>
                    <a:pt x="502" y="1254"/>
                  </a:cubicBezTo>
                  <a:cubicBezTo>
                    <a:pt x="535" y="1254"/>
                    <a:pt x="569" y="1250"/>
                    <a:pt x="602" y="1240"/>
                  </a:cubicBezTo>
                  <a:lnTo>
                    <a:pt x="2027" y="924"/>
                  </a:lnTo>
                  <a:cubicBezTo>
                    <a:pt x="2281" y="860"/>
                    <a:pt x="2439" y="607"/>
                    <a:pt x="2376" y="354"/>
                  </a:cubicBezTo>
                  <a:cubicBezTo>
                    <a:pt x="2319" y="126"/>
                    <a:pt x="2134" y="1"/>
                    <a:pt x="1913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0" name="Google Shape;5900;p40"/>
            <p:cNvSpPr/>
            <p:nvPr/>
          </p:nvSpPr>
          <p:spPr>
            <a:xfrm>
              <a:off x="4771660" y="3445542"/>
              <a:ext cx="71663" cy="50210"/>
            </a:xfrm>
            <a:custGeom>
              <a:avLst/>
              <a:gdLst/>
              <a:ahLst/>
              <a:cxnLst/>
              <a:rect l="l" t="t" r="r" b="b"/>
              <a:pathLst>
                <a:path w="2345" h="1643" extrusionOk="0">
                  <a:moveTo>
                    <a:pt x="546" y="1"/>
                  </a:moveTo>
                  <a:cubicBezTo>
                    <a:pt x="380" y="1"/>
                    <a:pt x="215" y="94"/>
                    <a:pt x="127" y="247"/>
                  </a:cubicBezTo>
                  <a:cubicBezTo>
                    <a:pt x="1" y="469"/>
                    <a:pt x="64" y="754"/>
                    <a:pt x="286" y="881"/>
                  </a:cubicBezTo>
                  <a:lnTo>
                    <a:pt x="1584" y="1578"/>
                  </a:lnTo>
                  <a:cubicBezTo>
                    <a:pt x="1660" y="1621"/>
                    <a:pt x="1744" y="1642"/>
                    <a:pt x="1826" y="1642"/>
                  </a:cubicBezTo>
                  <a:cubicBezTo>
                    <a:pt x="1983" y="1642"/>
                    <a:pt x="2134" y="1565"/>
                    <a:pt x="2218" y="1419"/>
                  </a:cubicBezTo>
                  <a:cubicBezTo>
                    <a:pt x="2344" y="1197"/>
                    <a:pt x="2249" y="912"/>
                    <a:pt x="2028" y="786"/>
                  </a:cubicBezTo>
                  <a:lnTo>
                    <a:pt x="761" y="57"/>
                  </a:lnTo>
                  <a:cubicBezTo>
                    <a:pt x="693" y="19"/>
                    <a:pt x="619" y="1"/>
                    <a:pt x="54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1" name="Google Shape;5901;p40"/>
            <p:cNvSpPr/>
            <p:nvPr/>
          </p:nvSpPr>
          <p:spPr>
            <a:xfrm>
              <a:off x="4566480" y="3512958"/>
              <a:ext cx="47460" cy="23531"/>
            </a:xfrm>
            <a:custGeom>
              <a:avLst/>
              <a:gdLst/>
              <a:ahLst/>
              <a:cxnLst/>
              <a:rect l="l" t="t" r="r" b="b"/>
              <a:pathLst>
                <a:path w="1553" h="770" extrusionOk="0">
                  <a:moveTo>
                    <a:pt x="355" y="0"/>
                  </a:moveTo>
                  <a:cubicBezTo>
                    <a:pt x="191" y="0"/>
                    <a:pt x="61" y="120"/>
                    <a:pt x="33" y="290"/>
                  </a:cubicBezTo>
                  <a:cubicBezTo>
                    <a:pt x="1" y="448"/>
                    <a:pt x="128" y="638"/>
                    <a:pt x="318" y="638"/>
                  </a:cubicBezTo>
                  <a:lnTo>
                    <a:pt x="1173" y="765"/>
                  </a:lnTo>
                  <a:cubicBezTo>
                    <a:pt x="1189" y="768"/>
                    <a:pt x="1206" y="770"/>
                    <a:pt x="1223" y="770"/>
                  </a:cubicBezTo>
                  <a:cubicBezTo>
                    <a:pt x="1369" y="770"/>
                    <a:pt x="1521" y="653"/>
                    <a:pt x="1521" y="512"/>
                  </a:cubicBezTo>
                  <a:cubicBezTo>
                    <a:pt x="1553" y="322"/>
                    <a:pt x="1426" y="163"/>
                    <a:pt x="1268" y="132"/>
                  </a:cubicBezTo>
                  <a:lnTo>
                    <a:pt x="413" y="5"/>
                  </a:lnTo>
                  <a:cubicBezTo>
                    <a:pt x="393" y="2"/>
                    <a:pt x="374" y="0"/>
                    <a:pt x="355" y="0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2" name="Google Shape;5902;p40"/>
            <p:cNvSpPr/>
            <p:nvPr/>
          </p:nvSpPr>
          <p:spPr>
            <a:xfrm>
              <a:off x="4783273" y="3543915"/>
              <a:ext cx="47460" cy="23562"/>
            </a:xfrm>
            <a:custGeom>
              <a:avLst/>
              <a:gdLst/>
              <a:ahLst/>
              <a:cxnLst/>
              <a:rect l="l" t="t" r="r" b="b"/>
              <a:pathLst>
                <a:path w="1553" h="771" extrusionOk="0">
                  <a:moveTo>
                    <a:pt x="355" y="0"/>
                  </a:moveTo>
                  <a:cubicBezTo>
                    <a:pt x="191" y="0"/>
                    <a:pt x="61" y="120"/>
                    <a:pt x="32" y="290"/>
                  </a:cubicBezTo>
                  <a:cubicBezTo>
                    <a:pt x="1" y="449"/>
                    <a:pt x="127" y="639"/>
                    <a:pt x="318" y="639"/>
                  </a:cubicBezTo>
                  <a:lnTo>
                    <a:pt x="1173" y="765"/>
                  </a:lnTo>
                  <a:cubicBezTo>
                    <a:pt x="1189" y="769"/>
                    <a:pt x="1206" y="770"/>
                    <a:pt x="1222" y="770"/>
                  </a:cubicBezTo>
                  <a:cubicBezTo>
                    <a:pt x="1363" y="770"/>
                    <a:pt x="1493" y="654"/>
                    <a:pt x="1521" y="512"/>
                  </a:cubicBezTo>
                  <a:cubicBezTo>
                    <a:pt x="1553" y="322"/>
                    <a:pt x="1426" y="164"/>
                    <a:pt x="1268" y="132"/>
                  </a:cubicBezTo>
                  <a:lnTo>
                    <a:pt x="413" y="5"/>
                  </a:lnTo>
                  <a:cubicBezTo>
                    <a:pt x="393" y="2"/>
                    <a:pt x="374" y="0"/>
                    <a:pt x="355" y="0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3" name="Google Shape;5903;p40"/>
            <p:cNvSpPr/>
            <p:nvPr/>
          </p:nvSpPr>
          <p:spPr>
            <a:xfrm>
              <a:off x="4604253" y="3482123"/>
              <a:ext cx="34869" cy="21331"/>
            </a:xfrm>
            <a:custGeom>
              <a:avLst/>
              <a:gdLst/>
              <a:ahLst/>
              <a:cxnLst/>
              <a:rect l="l" t="t" r="r" b="b"/>
              <a:pathLst>
                <a:path w="1141" h="698" extrusionOk="0">
                  <a:moveTo>
                    <a:pt x="222" y="0"/>
                  </a:moveTo>
                  <a:cubicBezTo>
                    <a:pt x="95" y="0"/>
                    <a:pt x="0" y="95"/>
                    <a:pt x="0" y="190"/>
                  </a:cubicBezTo>
                  <a:cubicBezTo>
                    <a:pt x="0" y="381"/>
                    <a:pt x="158" y="666"/>
                    <a:pt x="538" y="697"/>
                  </a:cubicBezTo>
                  <a:lnTo>
                    <a:pt x="602" y="697"/>
                  </a:lnTo>
                  <a:cubicBezTo>
                    <a:pt x="950" y="697"/>
                    <a:pt x="1108" y="444"/>
                    <a:pt x="1140" y="254"/>
                  </a:cubicBezTo>
                  <a:cubicBezTo>
                    <a:pt x="1140" y="127"/>
                    <a:pt x="1045" y="32"/>
                    <a:pt x="950" y="32"/>
                  </a:cubicBezTo>
                  <a:cubicBezTo>
                    <a:pt x="823" y="32"/>
                    <a:pt x="728" y="95"/>
                    <a:pt x="728" y="222"/>
                  </a:cubicBezTo>
                  <a:cubicBezTo>
                    <a:pt x="728" y="317"/>
                    <a:pt x="602" y="317"/>
                    <a:pt x="570" y="317"/>
                  </a:cubicBezTo>
                  <a:cubicBezTo>
                    <a:pt x="475" y="286"/>
                    <a:pt x="412" y="254"/>
                    <a:pt x="412" y="190"/>
                  </a:cubicBezTo>
                  <a:cubicBezTo>
                    <a:pt x="412" y="95"/>
                    <a:pt x="317" y="0"/>
                    <a:pt x="22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4" name="Google Shape;5904;p40"/>
            <p:cNvSpPr/>
            <p:nvPr/>
          </p:nvSpPr>
          <p:spPr>
            <a:xfrm>
              <a:off x="4769735" y="3504370"/>
              <a:ext cx="34869" cy="21331"/>
            </a:xfrm>
            <a:custGeom>
              <a:avLst/>
              <a:gdLst/>
              <a:ahLst/>
              <a:cxnLst/>
              <a:rect l="l" t="t" r="r" b="b"/>
              <a:pathLst>
                <a:path w="1141" h="698" extrusionOk="0">
                  <a:moveTo>
                    <a:pt x="190" y="1"/>
                  </a:moveTo>
                  <a:cubicBezTo>
                    <a:pt x="95" y="1"/>
                    <a:pt x="0" y="96"/>
                    <a:pt x="0" y="223"/>
                  </a:cubicBezTo>
                  <a:cubicBezTo>
                    <a:pt x="0" y="413"/>
                    <a:pt x="159" y="698"/>
                    <a:pt x="539" y="698"/>
                  </a:cubicBezTo>
                  <a:lnTo>
                    <a:pt x="570" y="698"/>
                  </a:lnTo>
                  <a:cubicBezTo>
                    <a:pt x="951" y="698"/>
                    <a:pt x="1109" y="444"/>
                    <a:pt x="1109" y="254"/>
                  </a:cubicBezTo>
                  <a:cubicBezTo>
                    <a:pt x="1141" y="128"/>
                    <a:pt x="1046" y="33"/>
                    <a:pt x="951" y="33"/>
                  </a:cubicBezTo>
                  <a:cubicBezTo>
                    <a:pt x="824" y="33"/>
                    <a:pt x="729" y="96"/>
                    <a:pt x="729" y="223"/>
                  </a:cubicBezTo>
                  <a:cubicBezTo>
                    <a:pt x="697" y="318"/>
                    <a:pt x="602" y="318"/>
                    <a:pt x="570" y="318"/>
                  </a:cubicBezTo>
                  <a:cubicBezTo>
                    <a:pt x="444" y="318"/>
                    <a:pt x="412" y="254"/>
                    <a:pt x="412" y="191"/>
                  </a:cubicBezTo>
                  <a:cubicBezTo>
                    <a:pt x="380" y="96"/>
                    <a:pt x="317" y="1"/>
                    <a:pt x="19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5" name="Google Shape;5905;p40"/>
            <p:cNvSpPr/>
            <p:nvPr/>
          </p:nvSpPr>
          <p:spPr>
            <a:xfrm>
              <a:off x="4681661" y="3584071"/>
              <a:ext cx="50363" cy="21973"/>
            </a:xfrm>
            <a:custGeom>
              <a:avLst/>
              <a:gdLst/>
              <a:ahLst/>
              <a:cxnLst/>
              <a:rect l="l" t="t" r="r" b="b"/>
              <a:pathLst>
                <a:path w="1648" h="719" extrusionOk="0">
                  <a:moveTo>
                    <a:pt x="951" y="0"/>
                  </a:moveTo>
                  <a:cubicBezTo>
                    <a:pt x="574" y="0"/>
                    <a:pt x="230" y="214"/>
                    <a:pt x="64" y="401"/>
                  </a:cubicBezTo>
                  <a:cubicBezTo>
                    <a:pt x="1" y="465"/>
                    <a:pt x="1" y="591"/>
                    <a:pt x="64" y="655"/>
                  </a:cubicBezTo>
                  <a:cubicBezTo>
                    <a:pt x="96" y="718"/>
                    <a:pt x="159" y="718"/>
                    <a:pt x="222" y="718"/>
                  </a:cubicBezTo>
                  <a:cubicBezTo>
                    <a:pt x="254" y="718"/>
                    <a:pt x="317" y="718"/>
                    <a:pt x="349" y="655"/>
                  </a:cubicBezTo>
                  <a:cubicBezTo>
                    <a:pt x="372" y="655"/>
                    <a:pt x="633" y="400"/>
                    <a:pt x="944" y="400"/>
                  </a:cubicBezTo>
                  <a:cubicBezTo>
                    <a:pt x="1059" y="400"/>
                    <a:pt x="1180" y="435"/>
                    <a:pt x="1299" y="528"/>
                  </a:cubicBezTo>
                  <a:cubicBezTo>
                    <a:pt x="1335" y="552"/>
                    <a:pt x="1376" y="563"/>
                    <a:pt x="1416" y="563"/>
                  </a:cubicBezTo>
                  <a:cubicBezTo>
                    <a:pt x="1482" y="563"/>
                    <a:pt x="1545" y="536"/>
                    <a:pt x="1584" y="496"/>
                  </a:cubicBezTo>
                  <a:cubicBezTo>
                    <a:pt x="1647" y="401"/>
                    <a:pt x="1647" y="275"/>
                    <a:pt x="1552" y="211"/>
                  </a:cubicBezTo>
                  <a:cubicBezTo>
                    <a:pt x="1356" y="59"/>
                    <a:pt x="1149" y="0"/>
                    <a:pt x="951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06" name="Google Shape;5906;p40"/>
          <p:cNvGrpSpPr/>
          <p:nvPr/>
        </p:nvGrpSpPr>
        <p:grpSpPr>
          <a:xfrm>
            <a:off x="1078323" y="1322492"/>
            <a:ext cx="1364235" cy="1253768"/>
            <a:chOff x="970118" y="1428460"/>
            <a:chExt cx="845901" cy="845870"/>
          </a:xfrm>
        </p:grpSpPr>
        <p:sp>
          <p:nvSpPr>
            <p:cNvPr id="5907" name="Google Shape;5907;p40"/>
            <p:cNvSpPr/>
            <p:nvPr/>
          </p:nvSpPr>
          <p:spPr>
            <a:xfrm>
              <a:off x="970118" y="1428460"/>
              <a:ext cx="845901" cy="845870"/>
            </a:xfrm>
            <a:custGeom>
              <a:avLst/>
              <a:gdLst/>
              <a:ahLst/>
              <a:cxnLst/>
              <a:rect l="l" t="t" r="r" b="b"/>
              <a:pathLst>
                <a:path w="27680" h="27679" extrusionOk="0">
                  <a:moveTo>
                    <a:pt x="13840" y="0"/>
                  </a:moveTo>
                  <a:cubicBezTo>
                    <a:pt x="6208" y="0"/>
                    <a:pt x="1" y="6176"/>
                    <a:pt x="1" y="13839"/>
                  </a:cubicBezTo>
                  <a:cubicBezTo>
                    <a:pt x="1" y="17291"/>
                    <a:pt x="1267" y="20458"/>
                    <a:pt x="3389" y="22865"/>
                  </a:cubicBezTo>
                  <a:cubicBezTo>
                    <a:pt x="3529" y="23042"/>
                    <a:pt x="3848" y="23095"/>
                    <a:pt x="4245" y="23095"/>
                  </a:cubicBezTo>
                  <a:cubicBezTo>
                    <a:pt x="4866" y="23095"/>
                    <a:pt x="5679" y="22963"/>
                    <a:pt x="6288" y="22963"/>
                  </a:cubicBezTo>
                  <a:cubicBezTo>
                    <a:pt x="6615" y="22963"/>
                    <a:pt x="6883" y="23001"/>
                    <a:pt x="7031" y="23118"/>
                  </a:cubicBezTo>
                  <a:cubicBezTo>
                    <a:pt x="7696" y="23688"/>
                    <a:pt x="6398" y="25525"/>
                    <a:pt x="7158" y="25937"/>
                  </a:cubicBezTo>
                  <a:cubicBezTo>
                    <a:pt x="9121" y="27045"/>
                    <a:pt x="11433" y="27679"/>
                    <a:pt x="13840" y="27679"/>
                  </a:cubicBezTo>
                  <a:cubicBezTo>
                    <a:pt x="21504" y="27679"/>
                    <a:pt x="27679" y="21472"/>
                    <a:pt x="27679" y="13839"/>
                  </a:cubicBezTo>
                  <a:cubicBezTo>
                    <a:pt x="27679" y="6176"/>
                    <a:pt x="21504" y="0"/>
                    <a:pt x="13840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0" name="Google Shape;5910;p40"/>
            <p:cNvSpPr/>
            <p:nvPr/>
          </p:nvSpPr>
          <p:spPr>
            <a:xfrm>
              <a:off x="1274007" y="1807801"/>
              <a:ext cx="51341" cy="145221"/>
            </a:xfrm>
            <a:custGeom>
              <a:avLst/>
              <a:gdLst/>
              <a:ahLst/>
              <a:cxnLst/>
              <a:rect l="l" t="t" r="r" b="b"/>
              <a:pathLst>
                <a:path w="1680" h="4752" extrusionOk="0">
                  <a:moveTo>
                    <a:pt x="218" y="0"/>
                  </a:moveTo>
                  <a:cubicBezTo>
                    <a:pt x="159" y="0"/>
                    <a:pt x="105" y="35"/>
                    <a:pt x="64" y="96"/>
                  </a:cubicBezTo>
                  <a:cubicBezTo>
                    <a:pt x="1" y="191"/>
                    <a:pt x="32" y="318"/>
                    <a:pt x="127" y="381"/>
                  </a:cubicBezTo>
                  <a:cubicBezTo>
                    <a:pt x="127" y="381"/>
                    <a:pt x="824" y="793"/>
                    <a:pt x="1046" y="1711"/>
                  </a:cubicBezTo>
                  <a:cubicBezTo>
                    <a:pt x="1268" y="2503"/>
                    <a:pt x="1046" y="3422"/>
                    <a:pt x="412" y="4467"/>
                  </a:cubicBezTo>
                  <a:cubicBezTo>
                    <a:pt x="381" y="4562"/>
                    <a:pt x="381" y="4688"/>
                    <a:pt x="476" y="4752"/>
                  </a:cubicBezTo>
                  <a:lnTo>
                    <a:pt x="602" y="4752"/>
                  </a:lnTo>
                  <a:cubicBezTo>
                    <a:pt x="666" y="4752"/>
                    <a:pt x="729" y="4720"/>
                    <a:pt x="761" y="4657"/>
                  </a:cubicBezTo>
                  <a:cubicBezTo>
                    <a:pt x="1426" y="3548"/>
                    <a:pt x="1679" y="2503"/>
                    <a:pt x="1426" y="1585"/>
                  </a:cubicBezTo>
                  <a:cubicBezTo>
                    <a:pt x="1173" y="540"/>
                    <a:pt x="381" y="65"/>
                    <a:pt x="317" y="33"/>
                  </a:cubicBezTo>
                  <a:cubicBezTo>
                    <a:pt x="284" y="11"/>
                    <a:pt x="250" y="0"/>
                    <a:pt x="218" y="0"/>
                  </a:cubicBezTo>
                  <a:close/>
                </a:path>
              </a:pathLst>
            </a:custGeom>
            <a:solidFill>
              <a:srgbClr val="E5A8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1" name="Google Shape;5911;p40"/>
            <p:cNvSpPr/>
            <p:nvPr/>
          </p:nvSpPr>
          <p:spPr>
            <a:xfrm>
              <a:off x="1390166" y="1953970"/>
              <a:ext cx="54213" cy="117136"/>
            </a:xfrm>
            <a:custGeom>
              <a:avLst/>
              <a:gdLst/>
              <a:ahLst/>
              <a:cxnLst/>
              <a:rect l="l" t="t" r="r" b="b"/>
              <a:pathLst>
                <a:path w="1774" h="3833" extrusionOk="0">
                  <a:moveTo>
                    <a:pt x="887" y="0"/>
                  </a:moveTo>
                  <a:lnTo>
                    <a:pt x="32" y="2692"/>
                  </a:lnTo>
                  <a:lnTo>
                    <a:pt x="63" y="2692"/>
                  </a:lnTo>
                  <a:cubicBezTo>
                    <a:pt x="32" y="2787"/>
                    <a:pt x="0" y="2851"/>
                    <a:pt x="0" y="2946"/>
                  </a:cubicBezTo>
                  <a:cubicBezTo>
                    <a:pt x="0" y="3421"/>
                    <a:pt x="412" y="3832"/>
                    <a:pt x="887" y="3832"/>
                  </a:cubicBezTo>
                  <a:cubicBezTo>
                    <a:pt x="1394" y="3832"/>
                    <a:pt x="1774" y="3421"/>
                    <a:pt x="1774" y="2946"/>
                  </a:cubicBezTo>
                  <a:cubicBezTo>
                    <a:pt x="1774" y="2882"/>
                    <a:pt x="1774" y="2819"/>
                    <a:pt x="1774" y="2756"/>
                  </a:cubicBezTo>
                  <a:lnTo>
                    <a:pt x="887" y="0"/>
                  </a:ln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2" name="Google Shape;5912;p40"/>
            <p:cNvSpPr/>
            <p:nvPr/>
          </p:nvSpPr>
          <p:spPr>
            <a:xfrm>
              <a:off x="1449177" y="2056560"/>
              <a:ext cx="61028" cy="131652"/>
            </a:xfrm>
            <a:custGeom>
              <a:avLst/>
              <a:gdLst/>
              <a:ahLst/>
              <a:cxnLst/>
              <a:rect l="l" t="t" r="r" b="b"/>
              <a:pathLst>
                <a:path w="1997" h="4308" extrusionOk="0">
                  <a:moveTo>
                    <a:pt x="983" y="0"/>
                  </a:moveTo>
                  <a:lnTo>
                    <a:pt x="33" y="3040"/>
                  </a:lnTo>
                  <a:cubicBezTo>
                    <a:pt x="1" y="3135"/>
                    <a:pt x="1" y="3230"/>
                    <a:pt x="1" y="3325"/>
                  </a:cubicBezTo>
                  <a:cubicBezTo>
                    <a:pt x="1" y="3864"/>
                    <a:pt x="444" y="4307"/>
                    <a:pt x="983" y="4307"/>
                  </a:cubicBezTo>
                  <a:cubicBezTo>
                    <a:pt x="1553" y="4307"/>
                    <a:pt x="1996" y="3864"/>
                    <a:pt x="1996" y="3325"/>
                  </a:cubicBezTo>
                  <a:cubicBezTo>
                    <a:pt x="1996" y="3230"/>
                    <a:pt x="1964" y="3167"/>
                    <a:pt x="1964" y="3104"/>
                  </a:cubicBezTo>
                  <a:lnTo>
                    <a:pt x="983" y="0"/>
                  </a:ln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3" name="Google Shape;5913;p40"/>
            <p:cNvSpPr/>
            <p:nvPr/>
          </p:nvSpPr>
          <p:spPr>
            <a:xfrm>
              <a:off x="1343684" y="1858164"/>
              <a:ext cx="113286" cy="95836"/>
            </a:xfrm>
            <a:custGeom>
              <a:avLst/>
              <a:gdLst/>
              <a:ahLst/>
              <a:cxnLst/>
              <a:rect l="l" t="t" r="r" b="b"/>
              <a:pathLst>
                <a:path w="3707" h="3136" extrusionOk="0">
                  <a:moveTo>
                    <a:pt x="3706" y="0"/>
                  </a:moveTo>
                  <a:lnTo>
                    <a:pt x="1" y="3135"/>
                  </a:lnTo>
                  <a:cubicBezTo>
                    <a:pt x="1" y="3135"/>
                    <a:pt x="2028" y="2755"/>
                    <a:pt x="3706" y="0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81" name="Google Shape;5981;p40"/>
          <p:cNvSpPr txBox="1"/>
          <p:nvPr/>
        </p:nvSpPr>
        <p:spPr>
          <a:xfrm>
            <a:off x="1082340" y="2687857"/>
            <a:ext cx="12516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polyuria 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82" name="Google Shape;5982;p40"/>
          <p:cNvSpPr txBox="1"/>
          <p:nvPr/>
        </p:nvSpPr>
        <p:spPr>
          <a:xfrm>
            <a:off x="1078324" y="4331543"/>
            <a:ext cx="12516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Roboto"/>
                <a:ea typeface="Roboto"/>
                <a:cs typeface="Roboto"/>
                <a:sym typeface="Roboto"/>
              </a:rPr>
              <a:t>P</a:t>
            </a:r>
            <a:r>
              <a:rPr lang="en" sz="1600" dirty="0" err="1">
                <a:latin typeface="Roboto"/>
                <a:ea typeface="Roboto"/>
                <a:cs typeface="Roboto"/>
                <a:sym typeface="Roboto"/>
              </a:rPr>
              <a:t>olydipsia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83" name="Google Shape;5983;p40"/>
          <p:cNvSpPr txBox="1"/>
          <p:nvPr/>
        </p:nvSpPr>
        <p:spPr>
          <a:xfrm>
            <a:off x="6611210" y="2627752"/>
            <a:ext cx="12516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Roboto"/>
                <a:ea typeface="Roboto"/>
                <a:cs typeface="Roboto"/>
                <a:sym typeface="Roboto"/>
              </a:rPr>
              <a:t>glycosuria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84" name="Google Shape;5984;p40"/>
          <p:cNvSpPr txBox="1"/>
          <p:nvPr/>
        </p:nvSpPr>
        <p:spPr>
          <a:xfrm>
            <a:off x="6646778" y="4368266"/>
            <a:ext cx="12516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Roboto"/>
                <a:ea typeface="Roboto"/>
                <a:cs typeface="Roboto"/>
                <a:sym typeface="Roboto"/>
              </a:rPr>
              <a:t>P</a:t>
            </a:r>
            <a:r>
              <a:rPr lang="en" sz="1600" dirty="0" err="1">
                <a:latin typeface="Roboto"/>
                <a:ea typeface="Roboto"/>
                <a:cs typeface="Roboto"/>
                <a:sym typeface="Roboto"/>
              </a:rPr>
              <a:t>olyphagia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85" name="Google Shape;5985;p40"/>
          <p:cNvSpPr txBox="1"/>
          <p:nvPr/>
        </p:nvSpPr>
        <p:spPr>
          <a:xfrm>
            <a:off x="3322101" y="1258572"/>
            <a:ext cx="2495222" cy="335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Fira Sans Medium"/>
                <a:ea typeface="Fira Sans Medium"/>
                <a:cs typeface="Fira Sans Medium"/>
                <a:sym typeface="Fira Sans Medium"/>
              </a:rPr>
              <a:t>Symptoms</a:t>
            </a:r>
            <a:r>
              <a:rPr lang="en" sz="2000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n" sz="2400" dirty="0">
                <a:latin typeface="Fira Sans Medium"/>
                <a:ea typeface="Fira Sans Medium"/>
                <a:cs typeface="Fira Sans Medium"/>
                <a:sym typeface="Fira Sans Medium"/>
              </a:rPr>
              <a:t>of diabetes t1</a:t>
            </a:r>
            <a:endParaRPr sz="24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688587-6416-C941-8200-5CFA454079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grpSp>
        <p:nvGrpSpPr>
          <p:cNvPr id="110" name="Google Shape;5815;p40">
            <a:extLst>
              <a:ext uri="{FF2B5EF4-FFF2-40B4-BE49-F238E27FC236}">
                <a16:creationId xmlns:a16="http://schemas.microsoft.com/office/drawing/2014/main" id="{842FEDA3-C7B6-5142-8D40-46312CA8A0C5}"/>
              </a:ext>
            </a:extLst>
          </p:cNvPr>
          <p:cNvGrpSpPr/>
          <p:nvPr/>
        </p:nvGrpSpPr>
        <p:grpSpPr>
          <a:xfrm>
            <a:off x="1336818" y="1614912"/>
            <a:ext cx="813551" cy="932881"/>
            <a:chOff x="2326035" y="1995593"/>
            <a:chExt cx="1437206" cy="1850438"/>
          </a:xfrm>
        </p:grpSpPr>
        <p:sp>
          <p:nvSpPr>
            <p:cNvPr id="111" name="Google Shape;5816;p40">
              <a:extLst>
                <a:ext uri="{FF2B5EF4-FFF2-40B4-BE49-F238E27FC236}">
                  <a16:creationId xmlns:a16="http://schemas.microsoft.com/office/drawing/2014/main" id="{9DC823D4-1B49-1D45-B879-84CA3A7CA4D3}"/>
                </a:ext>
              </a:extLst>
            </p:cNvPr>
            <p:cNvSpPr/>
            <p:nvPr/>
          </p:nvSpPr>
          <p:spPr>
            <a:xfrm>
              <a:off x="2326035" y="2893690"/>
              <a:ext cx="1437206" cy="665872"/>
            </a:xfrm>
            <a:custGeom>
              <a:avLst/>
              <a:gdLst/>
              <a:ahLst/>
              <a:cxnLst/>
              <a:rect l="l" t="t" r="r" b="b"/>
              <a:pathLst>
                <a:path w="47029" h="21789" extrusionOk="0">
                  <a:moveTo>
                    <a:pt x="10894" y="1"/>
                  </a:moveTo>
                  <a:cubicBezTo>
                    <a:pt x="4877" y="1"/>
                    <a:pt x="0" y="4878"/>
                    <a:pt x="0" y="10895"/>
                  </a:cubicBezTo>
                  <a:cubicBezTo>
                    <a:pt x="0" y="16912"/>
                    <a:pt x="4877" y="21789"/>
                    <a:pt x="10894" y="21789"/>
                  </a:cubicBezTo>
                  <a:lnTo>
                    <a:pt x="36134" y="21789"/>
                  </a:lnTo>
                  <a:cubicBezTo>
                    <a:pt x="42152" y="21789"/>
                    <a:pt x="47029" y="16912"/>
                    <a:pt x="47029" y="10895"/>
                  </a:cubicBezTo>
                  <a:cubicBezTo>
                    <a:pt x="47029" y="4878"/>
                    <a:pt x="42152" y="1"/>
                    <a:pt x="3613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5817;p40">
              <a:extLst>
                <a:ext uri="{FF2B5EF4-FFF2-40B4-BE49-F238E27FC236}">
                  <a16:creationId xmlns:a16="http://schemas.microsoft.com/office/drawing/2014/main" id="{F623B8A9-F2E2-504D-A5F0-B27B17CC9715}"/>
                </a:ext>
              </a:extLst>
            </p:cNvPr>
            <p:cNvSpPr/>
            <p:nvPr/>
          </p:nvSpPr>
          <p:spPr>
            <a:xfrm>
              <a:off x="2513765" y="2552060"/>
              <a:ext cx="1053984" cy="1002674"/>
            </a:xfrm>
            <a:custGeom>
              <a:avLst/>
              <a:gdLst/>
              <a:ahLst/>
              <a:cxnLst/>
              <a:rect l="l" t="t" r="r" b="b"/>
              <a:pathLst>
                <a:path w="34489" h="32810" extrusionOk="0">
                  <a:moveTo>
                    <a:pt x="1" y="1"/>
                  </a:moveTo>
                  <a:lnTo>
                    <a:pt x="1" y="24544"/>
                  </a:lnTo>
                  <a:cubicBezTo>
                    <a:pt x="1" y="29104"/>
                    <a:pt x="3706" y="32810"/>
                    <a:pt x="8266" y="32810"/>
                  </a:cubicBezTo>
                  <a:lnTo>
                    <a:pt x="26223" y="32810"/>
                  </a:lnTo>
                  <a:cubicBezTo>
                    <a:pt x="30783" y="32810"/>
                    <a:pt x="34488" y="29136"/>
                    <a:pt x="34488" y="24544"/>
                  </a:cubicBezTo>
                  <a:lnTo>
                    <a:pt x="34488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5818;p40">
              <a:extLst>
                <a:ext uri="{FF2B5EF4-FFF2-40B4-BE49-F238E27FC236}">
                  <a16:creationId xmlns:a16="http://schemas.microsoft.com/office/drawing/2014/main" id="{8D7A6624-4B7B-8A4F-B831-ED175AD7F965}"/>
                </a:ext>
              </a:extLst>
            </p:cNvPr>
            <p:cNvSpPr/>
            <p:nvPr/>
          </p:nvSpPr>
          <p:spPr>
            <a:xfrm>
              <a:off x="2668613" y="3358232"/>
              <a:ext cx="736557" cy="487799"/>
            </a:xfrm>
            <a:custGeom>
              <a:avLst/>
              <a:gdLst/>
              <a:ahLst/>
              <a:cxnLst/>
              <a:rect l="l" t="t" r="r" b="b"/>
              <a:pathLst>
                <a:path w="24102" h="15962" extrusionOk="0">
                  <a:moveTo>
                    <a:pt x="11972" y="1"/>
                  </a:moveTo>
                  <a:lnTo>
                    <a:pt x="11972" y="33"/>
                  </a:lnTo>
                  <a:cubicBezTo>
                    <a:pt x="10832" y="318"/>
                    <a:pt x="3770" y="2408"/>
                    <a:pt x="539" y="12447"/>
                  </a:cubicBezTo>
                  <a:cubicBezTo>
                    <a:pt x="1" y="14157"/>
                    <a:pt x="1299" y="15962"/>
                    <a:pt x="3104" y="15962"/>
                  </a:cubicBezTo>
                  <a:lnTo>
                    <a:pt x="20966" y="15962"/>
                  </a:lnTo>
                  <a:cubicBezTo>
                    <a:pt x="22803" y="15962"/>
                    <a:pt x="24101" y="14157"/>
                    <a:pt x="23563" y="12447"/>
                  </a:cubicBezTo>
                  <a:cubicBezTo>
                    <a:pt x="20332" y="2408"/>
                    <a:pt x="13270" y="318"/>
                    <a:pt x="12130" y="33"/>
                  </a:cubicBezTo>
                  <a:lnTo>
                    <a:pt x="12130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5819;p40">
              <a:extLst>
                <a:ext uri="{FF2B5EF4-FFF2-40B4-BE49-F238E27FC236}">
                  <a16:creationId xmlns:a16="http://schemas.microsoft.com/office/drawing/2014/main" id="{BF512843-D8C7-8947-B660-226E3CF89347}"/>
                </a:ext>
              </a:extLst>
            </p:cNvPr>
            <p:cNvSpPr/>
            <p:nvPr/>
          </p:nvSpPr>
          <p:spPr>
            <a:xfrm>
              <a:off x="2948328" y="3125976"/>
              <a:ext cx="181985" cy="428757"/>
            </a:xfrm>
            <a:custGeom>
              <a:avLst/>
              <a:gdLst/>
              <a:ahLst/>
              <a:cxnLst/>
              <a:rect l="l" t="t" r="r" b="b"/>
              <a:pathLst>
                <a:path w="5955" h="14030" extrusionOk="0">
                  <a:moveTo>
                    <a:pt x="0" y="0"/>
                  </a:moveTo>
                  <a:lnTo>
                    <a:pt x="0" y="11084"/>
                  </a:lnTo>
                  <a:cubicBezTo>
                    <a:pt x="0" y="12700"/>
                    <a:pt x="1330" y="14030"/>
                    <a:pt x="2977" y="14030"/>
                  </a:cubicBezTo>
                  <a:cubicBezTo>
                    <a:pt x="4624" y="14030"/>
                    <a:pt x="5954" y="12700"/>
                    <a:pt x="5954" y="11084"/>
                  </a:cubicBezTo>
                  <a:lnTo>
                    <a:pt x="5954" y="0"/>
                  </a:lnTo>
                  <a:close/>
                </a:path>
              </a:pathLst>
            </a:custGeom>
            <a:solidFill>
              <a:srgbClr val="FBDC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5820;p40">
              <a:extLst>
                <a:ext uri="{FF2B5EF4-FFF2-40B4-BE49-F238E27FC236}">
                  <a16:creationId xmlns:a16="http://schemas.microsoft.com/office/drawing/2014/main" id="{CFE644FF-00C8-7C49-80D2-365065939FC9}"/>
                </a:ext>
              </a:extLst>
            </p:cNvPr>
            <p:cNvSpPr/>
            <p:nvPr/>
          </p:nvSpPr>
          <p:spPr>
            <a:xfrm>
              <a:off x="2837976" y="3435641"/>
              <a:ext cx="207166" cy="211995"/>
            </a:xfrm>
            <a:custGeom>
              <a:avLst/>
              <a:gdLst/>
              <a:ahLst/>
              <a:cxnLst/>
              <a:rect l="l" t="t" r="r" b="b"/>
              <a:pathLst>
                <a:path w="6779" h="6937" extrusionOk="0">
                  <a:moveTo>
                    <a:pt x="1295" y="0"/>
                  </a:moveTo>
                  <a:cubicBezTo>
                    <a:pt x="1236" y="0"/>
                    <a:pt x="1182" y="35"/>
                    <a:pt x="1141" y="96"/>
                  </a:cubicBezTo>
                  <a:cubicBezTo>
                    <a:pt x="1141" y="128"/>
                    <a:pt x="729" y="920"/>
                    <a:pt x="793" y="2123"/>
                  </a:cubicBezTo>
                  <a:cubicBezTo>
                    <a:pt x="888" y="3263"/>
                    <a:pt x="1426" y="4973"/>
                    <a:pt x="3516" y="6874"/>
                  </a:cubicBezTo>
                  <a:cubicBezTo>
                    <a:pt x="3548" y="6905"/>
                    <a:pt x="3580" y="6937"/>
                    <a:pt x="3611" y="6937"/>
                  </a:cubicBezTo>
                  <a:cubicBezTo>
                    <a:pt x="3675" y="6937"/>
                    <a:pt x="3706" y="6905"/>
                    <a:pt x="3738" y="6874"/>
                  </a:cubicBezTo>
                  <a:lnTo>
                    <a:pt x="6715" y="3865"/>
                  </a:lnTo>
                  <a:cubicBezTo>
                    <a:pt x="6778" y="3802"/>
                    <a:pt x="6778" y="3675"/>
                    <a:pt x="6715" y="3612"/>
                  </a:cubicBezTo>
                  <a:cubicBezTo>
                    <a:pt x="6683" y="3580"/>
                    <a:pt x="6636" y="3564"/>
                    <a:pt x="6588" y="3564"/>
                  </a:cubicBezTo>
                  <a:cubicBezTo>
                    <a:pt x="6541" y="3564"/>
                    <a:pt x="6493" y="3580"/>
                    <a:pt x="6461" y="3612"/>
                  </a:cubicBezTo>
                  <a:lnTo>
                    <a:pt x="3611" y="6494"/>
                  </a:lnTo>
                  <a:cubicBezTo>
                    <a:pt x="1" y="3105"/>
                    <a:pt x="1394" y="381"/>
                    <a:pt x="1458" y="286"/>
                  </a:cubicBezTo>
                  <a:cubicBezTo>
                    <a:pt x="1521" y="191"/>
                    <a:pt x="1489" y="96"/>
                    <a:pt x="1394" y="33"/>
                  </a:cubicBezTo>
                  <a:cubicBezTo>
                    <a:pt x="1361" y="11"/>
                    <a:pt x="1327" y="0"/>
                    <a:pt x="12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5821;p40">
              <a:extLst>
                <a:ext uri="{FF2B5EF4-FFF2-40B4-BE49-F238E27FC236}">
                  <a16:creationId xmlns:a16="http://schemas.microsoft.com/office/drawing/2014/main" id="{F78E08A2-19A7-F84C-9123-EC8BBFF6C0D2}"/>
                </a:ext>
              </a:extLst>
            </p:cNvPr>
            <p:cNvSpPr/>
            <p:nvPr/>
          </p:nvSpPr>
          <p:spPr>
            <a:xfrm>
              <a:off x="3033499" y="3436252"/>
              <a:ext cx="208083" cy="211384"/>
            </a:xfrm>
            <a:custGeom>
              <a:avLst/>
              <a:gdLst/>
              <a:ahLst/>
              <a:cxnLst/>
              <a:rect l="l" t="t" r="r" b="b"/>
              <a:pathLst>
                <a:path w="6809" h="6917" extrusionOk="0">
                  <a:moveTo>
                    <a:pt x="5460" y="1"/>
                  </a:moveTo>
                  <a:cubicBezTo>
                    <a:pt x="5435" y="1"/>
                    <a:pt x="5409" y="5"/>
                    <a:pt x="5384" y="13"/>
                  </a:cubicBezTo>
                  <a:cubicBezTo>
                    <a:pt x="5289" y="76"/>
                    <a:pt x="5257" y="171"/>
                    <a:pt x="5321" y="266"/>
                  </a:cubicBezTo>
                  <a:cubicBezTo>
                    <a:pt x="5384" y="393"/>
                    <a:pt x="6809" y="3085"/>
                    <a:pt x="3167" y="6474"/>
                  </a:cubicBezTo>
                  <a:lnTo>
                    <a:pt x="317" y="3592"/>
                  </a:lnTo>
                  <a:cubicBezTo>
                    <a:pt x="285" y="3560"/>
                    <a:pt x="238" y="3544"/>
                    <a:pt x="190" y="3544"/>
                  </a:cubicBezTo>
                  <a:cubicBezTo>
                    <a:pt x="143" y="3544"/>
                    <a:pt x="95" y="3560"/>
                    <a:pt x="63" y="3592"/>
                  </a:cubicBezTo>
                  <a:cubicBezTo>
                    <a:pt x="0" y="3655"/>
                    <a:pt x="0" y="3782"/>
                    <a:pt x="63" y="3845"/>
                  </a:cubicBezTo>
                  <a:lnTo>
                    <a:pt x="3040" y="6854"/>
                  </a:lnTo>
                  <a:cubicBezTo>
                    <a:pt x="3072" y="6885"/>
                    <a:pt x="3104" y="6917"/>
                    <a:pt x="3167" y="6917"/>
                  </a:cubicBezTo>
                  <a:cubicBezTo>
                    <a:pt x="3199" y="6917"/>
                    <a:pt x="3262" y="6885"/>
                    <a:pt x="3294" y="6854"/>
                  </a:cubicBezTo>
                  <a:cubicBezTo>
                    <a:pt x="5352" y="4985"/>
                    <a:pt x="5891" y="3243"/>
                    <a:pt x="5986" y="2135"/>
                  </a:cubicBezTo>
                  <a:cubicBezTo>
                    <a:pt x="6049" y="900"/>
                    <a:pt x="5637" y="108"/>
                    <a:pt x="5637" y="76"/>
                  </a:cubicBezTo>
                  <a:cubicBezTo>
                    <a:pt x="5591" y="30"/>
                    <a:pt x="5528" y="1"/>
                    <a:pt x="54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5822;p40">
              <a:extLst>
                <a:ext uri="{FF2B5EF4-FFF2-40B4-BE49-F238E27FC236}">
                  <a16:creationId xmlns:a16="http://schemas.microsoft.com/office/drawing/2014/main" id="{888390B9-F9C3-D749-9AAA-1C5BD9A490D6}"/>
                </a:ext>
              </a:extLst>
            </p:cNvPr>
            <p:cNvSpPr/>
            <p:nvPr/>
          </p:nvSpPr>
          <p:spPr>
            <a:xfrm>
              <a:off x="2948328" y="3176309"/>
              <a:ext cx="181985" cy="91955"/>
            </a:xfrm>
            <a:custGeom>
              <a:avLst/>
              <a:gdLst/>
              <a:ahLst/>
              <a:cxnLst/>
              <a:rect l="l" t="t" r="r" b="b"/>
              <a:pathLst>
                <a:path w="5955" h="3009" extrusionOk="0">
                  <a:moveTo>
                    <a:pt x="0" y="0"/>
                  </a:moveTo>
                  <a:lnTo>
                    <a:pt x="0" y="1964"/>
                  </a:lnTo>
                  <a:cubicBezTo>
                    <a:pt x="0" y="1964"/>
                    <a:pt x="254" y="3009"/>
                    <a:pt x="2787" y="3009"/>
                  </a:cubicBezTo>
                  <a:cubicBezTo>
                    <a:pt x="5352" y="3009"/>
                    <a:pt x="5954" y="1964"/>
                    <a:pt x="5954" y="1964"/>
                  </a:cubicBezTo>
                  <a:lnTo>
                    <a:pt x="5891" y="0"/>
                  </a:ln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5823;p40">
              <a:extLst>
                <a:ext uri="{FF2B5EF4-FFF2-40B4-BE49-F238E27FC236}">
                  <a16:creationId xmlns:a16="http://schemas.microsoft.com/office/drawing/2014/main" id="{9FB566AE-01CA-454D-A7C1-E044C9835296}"/>
                </a:ext>
              </a:extLst>
            </p:cNvPr>
            <p:cNvSpPr/>
            <p:nvPr/>
          </p:nvSpPr>
          <p:spPr>
            <a:xfrm>
              <a:off x="2513765" y="1995593"/>
              <a:ext cx="1053984" cy="1080082"/>
            </a:xfrm>
            <a:custGeom>
              <a:avLst/>
              <a:gdLst/>
              <a:ahLst/>
              <a:cxnLst/>
              <a:rect l="l" t="t" r="r" b="b"/>
              <a:pathLst>
                <a:path w="34489" h="35343" extrusionOk="0">
                  <a:moveTo>
                    <a:pt x="17672" y="0"/>
                  </a:moveTo>
                  <a:cubicBezTo>
                    <a:pt x="7918" y="0"/>
                    <a:pt x="1" y="7917"/>
                    <a:pt x="1" y="17671"/>
                  </a:cubicBezTo>
                  <a:cubicBezTo>
                    <a:pt x="1" y="27457"/>
                    <a:pt x="7918" y="35343"/>
                    <a:pt x="17672" y="35343"/>
                  </a:cubicBezTo>
                  <a:cubicBezTo>
                    <a:pt x="27426" y="35343"/>
                    <a:pt x="34488" y="27425"/>
                    <a:pt x="34488" y="17671"/>
                  </a:cubicBezTo>
                  <a:cubicBezTo>
                    <a:pt x="34488" y="7917"/>
                    <a:pt x="27426" y="0"/>
                    <a:pt x="17672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5824;p40">
              <a:extLst>
                <a:ext uri="{FF2B5EF4-FFF2-40B4-BE49-F238E27FC236}">
                  <a16:creationId xmlns:a16="http://schemas.microsoft.com/office/drawing/2014/main" id="{E533CD42-DB9A-4B49-9F8B-90814060A018}"/>
                </a:ext>
              </a:extLst>
            </p:cNvPr>
            <p:cNvSpPr/>
            <p:nvPr/>
          </p:nvSpPr>
          <p:spPr>
            <a:xfrm>
              <a:off x="2441185" y="2631546"/>
              <a:ext cx="235220" cy="209489"/>
            </a:xfrm>
            <a:custGeom>
              <a:avLst/>
              <a:gdLst/>
              <a:ahLst/>
              <a:cxnLst/>
              <a:rect l="l" t="t" r="r" b="b"/>
              <a:pathLst>
                <a:path w="7697" h="6855" extrusionOk="0">
                  <a:moveTo>
                    <a:pt x="3839" y="1"/>
                  </a:moveTo>
                  <a:cubicBezTo>
                    <a:pt x="2856" y="1"/>
                    <a:pt x="1880" y="427"/>
                    <a:pt x="1204" y="1263"/>
                  </a:cubicBezTo>
                  <a:cubicBezTo>
                    <a:pt x="1" y="2720"/>
                    <a:pt x="222" y="4874"/>
                    <a:pt x="1679" y="6077"/>
                  </a:cubicBezTo>
                  <a:cubicBezTo>
                    <a:pt x="2313" y="6600"/>
                    <a:pt x="3078" y="6854"/>
                    <a:pt x="3839" y="6854"/>
                  </a:cubicBezTo>
                  <a:cubicBezTo>
                    <a:pt x="4829" y="6854"/>
                    <a:pt x="5813" y="6425"/>
                    <a:pt x="6493" y="5602"/>
                  </a:cubicBezTo>
                  <a:cubicBezTo>
                    <a:pt x="7696" y="4145"/>
                    <a:pt x="7475" y="1992"/>
                    <a:pt x="6018" y="788"/>
                  </a:cubicBezTo>
                  <a:cubicBezTo>
                    <a:pt x="5379" y="261"/>
                    <a:pt x="4607" y="1"/>
                    <a:pt x="3839" y="1"/>
                  </a:cubicBez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5825;p40">
              <a:extLst>
                <a:ext uri="{FF2B5EF4-FFF2-40B4-BE49-F238E27FC236}">
                  <a16:creationId xmlns:a16="http://schemas.microsoft.com/office/drawing/2014/main" id="{6592AD7F-DB03-0643-8870-92A3F2DA8DCE}"/>
                </a:ext>
              </a:extLst>
            </p:cNvPr>
            <p:cNvSpPr/>
            <p:nvPr/>
          </p:nvSpPr>
          <p:spPr>
            <a:xfrm>
              <a:off x="3405139" y="2631913"/>
              <a:ext cx="229383" cy="209061"/>
            </a:xfrm>
            <a:custGeom>
              <a:avLst/>
              <a:gdLst/>
              <a:ahLst/>
              <a:cxnLst/>
              <a:rect l="l" t="t" r="r" b="b"/>
              <a:pathLst>
                <a:path w="7506" h="6841" extrusionOk="0">
                  <a:moveTo>
                    <a:pt x="3753" y="0"/>
                  </a:moveTo>
                  <a:cubicBezTo>
                    <a:pt x="2874" y="0"/>
                    <a:pt x="1995" y="333"/>
                    <a:pt x="1330" y="998"/>
                  </a:cubicBezTo>
                  <a:cubicBezTo>
                    <a:pt x="0" y="2328"/>
                    <a:pt x="0" y="4513"/>
                    <a:pt x="1330" y="5843"/>
                  </a:cubicBezTo>
                  <a:cubicBezTo>
                    <a:pt x="1995" y="6508"/>
                    <a:pt x="2874" y="6841"/>
                    <a:pt x="3753" y="6841"/>
                  </a:cubicBezTo>
                  <a:cubicBezTo>
                    <a:pt x="4632" y="6841"/>
                    <a:pt x="5510" y="6508"/>
                    <a:pt x="6176" y="5843"/>
                  </a:cubicBezTo>
                  <a:cubicBezTo>
                    <a:pt x="7506" y="4513"/>
                    <a:pt x="7506" y="2328"/>
                    <a:pt x="6176" y="998"/>
                  </a:cubicBezTo>
                  <a:cubicBezTo>
                    <a:pt x="5510" y="333"/>
                    <a:pt x="4632" y="0"/>
                    <a:pt x="3753" y="0"/>
                  </a:cubicBezTo>
                  <a:close/>
                </a:path>
              </a:pathLst>
            </a:custGeom>
            <a:solidFill>
              <a:srgbClr val="E8B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5826;p40">
              <a:extLst>
                <a:ext uri="{FF2B5EF4-FFF2-40B4-BE49-F238E27FC236}">
                  <a16:creationId xmlns:a16="http://schemas.microsoft.com/office/drawing/2014/main" id="{E559D3B0-BF40-7F45-965C-130B580F932D}"/>
                </a:ext>
              </a:extLst>
            </p:cNvPr>
            <p:cNvSpPr/>
            <p:nvPr/>
          </p:nvSpPr>
          <p:spPr>
            <a:xfrm>
              <a:off x="2589279" y="2163000"/>
              <a:ext cx="900084" cy="1055909"/>
            </a:xfrm>
            <a:custGeom>
              <a:avLst/>
              <a:gdLst/>
              <a:ahLst/>
              <a:cxnLst/>
              <a:rect l="l" t="t" r="r" b="b"/>
              <a:pathLst>
                <a:path w="29453" h="34552" extrusionOk="0">
                  <a:moveTo>
                    <a:pt x="12889" y="1"/>
                  </a:moveTo>
                  <a:cubicBezTo>
                    <a:pt x="5764" y="1"/>
                    <a:pt x="0" y="5765"/>
                    <a:pt x="0" y="12858"/>
                  </a:cubicBezTo>
                  <a:lnTo>
                    <a:pt x="0" y="19857"/>
                  </a:lnTo>
                  <a:cubicBezTo>
                    <a:pt x="0" y="27964"/>
                    <a:pt x="6619" y="34552"/>
                    <a:pt x="14726" y="34552"/>
                  </a:cubicBezTo>
                  <a:cubicBezTo>
                    <a:pt x="22865" y="34552"/>
                    <a:pt x="29452" y="27964"/>
                    <a:pt x="29452" y="19857"/>
                  </a:cubicBezTo>
                  <a:lnTo>
                    <a:pt x="29452" y="12858"/>
                  </a:lnTo>
                  <a:cubicBezTo>
                    <a:pt x="29452" y="5765"/>
                    <a:pt x="23689" y="1"/>
                    <a:pt x="16563" y="1"/>
                  </a:cubicBezTo>
                  <a:close/>
                </a:path>
              </a:pathLst>
            </a:custGeom>
            <a:solidFill>
              <a:srgbClr val="FBDC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5827;p40">
              <a:extLst>
                <a:ext uri="{FF2B5EF4-FFF2-40B4-BE49-F238E27FC236}">
                  <a16:creationId xmlns:a16="http://schemas.microsoft.com/office/drawing/2014/main" id="{B89A07CC-9DE2-4F4A-A3E4-48AC896F2C5E}"/>
                </a:ext>
              </a:extLst>
            </p:cNvPr>
            <p:cNvSpPr/>
            <p:nvPr/>
          </p:nvSpPr>
          <p:spPr>
            <a:xfrm>
              <a:off x="2793481" y="2633349"/>
              <a:ext cx="69707" cy="69738"/>
            </a:xfrm>
            <a:custGeom>
              <a:avLst/>
              <a:gdLst/>
              <a:ahLst/>
              <a:cxnLst/>
              <a:rect l="l" t="t" r="r" b="b"/>
              <a:pathLst>
                <a:path w="2281" h="2282" extrusionOk="0">
                  <a:moveTo>
                    <a:pt x="1140" y="1"/>
                  </a:moveTo>
                  <a:cubicBezTo>
                    <a:pt x="507" y="1"/>
                    <a:pt x="0" y="508"/>
                    <a:pt x="0" y="1141"/>
                  </a:cubicBezTo>
                  <a:cubicBezTo>
                    <a:pt x="0" y="1774"/>
                    <a:pt x="507" y="2281"/>
                    <a:pt x="1140" y="2281"/>
                  </a:cubicBezTo>
                  <a:cubicBezTo>
                    <a:pt x="1774" y="2281"/>
                    <a:pt x="2280" y="1774"/>
                    <a:pt x="2280" y="1141"/>
                  </a:cubicBezTo>
                  <a:cubicBezTo>
                    <a:pt x="2280" y="508"/>
                    <a:pt x="1774" y="1"/>
                    <a:pt x="11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5828;p40">
              <a:extLst>
                <a:ext uri="{FF2B5EF4-FFF2-40B4-BE49-F238E27FC236}">
                  <a16:creationId xmlns:a16="http://schemas.microsoft.com/office/drawing/2014/main" id="{955A803B-AF7F-F54E-81AF-923CF14E9FD2}"/>
                </a:ext>
              </a:extLst>
            </p:cNvPr>
            <p:cNvSpPr/>
            <p:nvPr/>
          </p:nvSpPr>
          <p:spPr>
            <a:xfrm>
              <a:off x="3205766" y="2633349"/>
              <a:ext cx="69707" cy="69738"/>
            </a:xfrm>
            <a:custGeom>
              <a:avLst/>
              <a:gdLst/>
              <a:ahLst/>
              <a:cxnLst/>
              <a:rect l="l" t="t" r="r" b="b"/>
              <a:pathLst>
                <a:path w="2281" h="2282" extrusionOk="0">
                  <a:moveTo>
                    <a:pt x="1140" y="1"/>
                  </a:moveTo>
                  <a:cubicBezTo>
                    <a:pt x="507" y="1"/>
                    <a:pt x="0" y="508"/>
                    <a:pt x="0" y="1141"/>
                  </a:cubicBezTo>
                  <a:cubicBezTo>
                    <a:pt x="0" y="1774"/>
                    <a:pt x="507" y="2281"/>
                    <a:pt x="1140" y="2281"/>
                  </a:cubicBezTo>
                  <a:cubicBezTo>
                    <a:pt x="1774" y="2281"/>
                    <a:pt x="2280" y="1774"/>
                    <a:pt x="2280" y="1141"/>
                  </a:cubicBezTo>
                  <a:cubicBezTo>
                    <a:pt x="2280" y="508"/>
                    <a:pt x="1774" y="1"/>
                    <a:pt x="11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5829;p40">
              <a:extLst>
                <a:ext uri="{FF2B5EF4-FFF2-40B4-BE49-F238E27FC236}">
                  <a16:creationId xmlns:a16="http://schemas.microsoft.com/office/drawing/2014/main" id="{4E6D0CDB-7251-FE47-8E87-C31657BE1296}"/>
                </a:ext>
              </a:extLst>
            </p:cNvPr>
            <p:cNvSpPr/>
            <p:nvPr/>
          </p:nvSpPr>
          <p:spPr>
            <a:xfrm>
              <a:off x="2988973" y="2727138"/>
              <a:ext cx="90030" cy="83368"/>
            </a:xfrm>
            <a:custGeom>
              <a:avLst/>
              <a:gdLst/>
              <a:ahLst/>
              <a:cxnLst/>
              <a:rect l="l" t="t" r="r" b="b"/>
              <a:pathLst>
                <a:path w="2946" h="2728" extrusionOk="0">
                  <a:moveTo>
                    <a:pt x="2456" y="0"/>
                  </a:moveTo>
                  <a:cubicBezTo>
                    <a:pt x="2440" y="0"/>
                    <a:pt x="2423" y="1"/>
                    <a:pt x="2407" y="4"/>
                  </a:cubicBezTo>
                  <a:cubicBezTo>
                    <a:pt x="2154" y="4"/>
                    <a:pt x="1964" y="225"/>
                    <a:pt x="1996" y="447"/>
                  </a:cubicBezTo>
                  <a:cubicBezTo>
                    <a:pt x="2027" y="890"/>
                    <a:pt x="1996" y="1492"/>
                    <a:pt x="1679" y="1714"/>
                  </a:cubicBezTo>
                  <a:cubicBezTo>
                    <a:pt x="1535" y="1829"/>
                    <a:pt x="1346" y="1865"/>
                    <a:pt x="1165" y="1865"/>
                  </a:cubicBezTo>
                  <a:cubicBezTo>
                    <a:pt x="946" y="1865"/>
                    <a:pt x="738" y="1812"/>
                    <a:pt x="634" y="1777"/>
                  </a:cubicBezTo>
                  <a:cubicBezTo>
                    <a:pt x="583" y="1755"/>
                    <a:pt x="530" y="1745"/>
                    <a:pt x="479" y="1745"/>
                  </a:cubicBezTo>
                  <a:cubicBezTo>
                    <a:pt x="306" y="1745"/>
                    <a:pt x="144" y="1860"/>
                    <a:pt x="95" y="2031"/>
                  </a:cubicBezTo>
                  <a:cubicBezTo>
                    <a:pt x="0" y="2252"/>
                    <a:pt x="127" y="2506"/>
                    <a:pt x="349" y="2601"/>
                  </a:cubicBezTo>
                  <a:cubicBezTo>
                    <a:pt x="380" y="2601"/>
                    <a:pt x="729" y="2727"/>
                    <a:pt x="1172" y="2727"/>
                  </a:cubicBezTo>
                  <a:cubicBezTo>
                    <a:pt x="1489" y="2727"/>
                    <a:pt x="1869" y="2664"/>
                    <a:pt x="2186" y="2411"/>
                  </a:cubicBezTo>
                  <a:cubicBezTo>
                    <a:pt x="2692" y="2031"/>
                    <a:pt x="2946" y="1366"/>
                    <a:pt x="2882" y="415"/>
                  </a:cubicBezTo>
                  <a:cubicBezTo>
                    <a:pt x="2853" y="181"/>
                    <a:pt x="2660" y="0"/>
                    <a:pt x="2456" y="0"/>
                  </a:cubicBezTo>
                  <a:close/>
                </a:path>
              </a:pathLst>
            </a:custGeom>
            <a:solidFill>
              <a:srgbClr val="E5A8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5830;p40">
              <a:extLst>
                <a:ext uri="{FF2B5EF4-FFF2-40B4-BE49-F238E27FC236}">
                  <a16:creationId xmlns:a16="http://schemas.microsoft.com/office/drawing/2014/main" id="{B16410AC-7FCB-764C-B236-24AC16D5B0BD}"/>
                </a:ext>
              </a:extLst>
            </p:cNvPr>
            <p:cNvSpPr/>
            <p:nvPr/>
          </p:nvSpPr>
          <p:spPr>
            <a:xfrm>
              <a:off x="2731536" y="2523822"/>
              <a:ext cx="182932" cy="80709"/>
            </a:xfrm>
            <a:custGeom>
              <a:avLst/>
              <a:gdLst/>
              <a:ahLst/>
              <a:cxnLst/>
              <a:rect l="l" t="t" r="r" b="b"/>
              <a:pathLst>
                <a:path w="5986" h="2641" extrusionOk="0">
                  <a:moveTo>
                    <a:pt x="4796" y="1"/>
                  </a:moveTo>
                  <a:cubicBezTo>
                    <a:pt x="4760" y="1"/>
                    <a:pt x="4724" y="2"/>
                    <a:pt x="4687" y="6"/>
                  </a:cubicBezTo>
                  <a:lnTo>
                    <a:pt x="1077" y="355"/>
                  </a:lnTo>
                  <a:cubicBezTo>
                    <a:pt x="444" y="418"/>
                    <a:pt x="0" y="988"/>
                    <a:pt x="64" y="1590"/>
                  </a:cubicBezTo>
                  <a:cubicBezTo>
                    <a:pt x="123" y="2185"/>
                    <a:pt x="630" y="2640"/>
                    <a:pt x="1191" y="2640"/>
                  </a:cubicBezTo>
                  <a:cubicBezTo>
                    <a:pt x="1227" y="2640"/>
                    <a:pt x="1263" y="2639"/>
                    <a:pt x="1299" y="2635"/>
                  </a:cubicBezTo>
                  <a:lnTo>
                    <a:pt x="4909" y="2286"/>
                  </a:lnTo>
                  <a:cubicBezTo>
                    <a:pt x="5511" y="2223"/>
                    <a:pt x="5986" y="1653"/>
                    <a:pt x="5923" y="1020"/>
                  </a:cubicBezTo>
                  <a:cubicBezTo>
                    <a:pt x="5863" y="454"/>
                    <a:pt x="5356" y="1"/>
                    <a:pt x="479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5831;p40">
              <a:extLst>
                <a:ext uri="{FF2B5EF4-FFF2-40B4-BE49-F238E27FC236}">
                  <a16:creationId xmlns:a16="http://schemas.microsoft.com/office/drawing/2014/main" id="{034CB508-329B-5243-97D5-C98D0A81A023}"/>
                </a:ext>
              </a:extLst>
            </p:cNvPr>
            <p:cNvSpPr/>
            <p:nvPr/>
          </p:nvSpPr>
          <p:spPr>
            <a:xfrm>
              <a:off x="3156411" y="2524800"/>
              <a:ext cx="181954" cy="78753"/>
            </a:xfrm>
            <a:custGeom>
              <a:avLst/>
              <a:gdLst/>
              <a:ahLst/>
              <a:cxnLst/>
              <a:rect l="l" t="t" r="r" b="b"/>
              <a:pathLst>
                <a:path w="5954" h="2577" extrusionOk="0">
                  <a:moveTo>
                    <a:pt x="1154" y="0"/>
                  </a:moveTo>
                  <a:cubicBezTo>
                    <a:pt x="571" y="0"/>
                    <a:pt x="91" y="456"/>
                    <a:pt x="32" y="1051"/>
                  </a:cubicBezTo>
                  <a:cubicBezTo>
                    <a:pt x="0" y="1653"/>
                    <a:pt x="443" y="2223"/>
                    <a:pt x="1077" y="2286"/>
                  </a:cubicBezTo>
                  <a:lnTo>
                    <a:pt x="4687" y="2571"/>
                  </a:lnTo>
                  <a:cubicBezTo>
                    <a:pt x="4723" y="2575"/>
                    <a:pt x="4759" y="2577"/>
                    <a:pt x="4795" y="2577"/>
                  </a:cubicBezTo>
                  <a:cubicBezTo>
                    <a:pt x="5356" y="2577"/>
                    <a:pt x="5863" y="2121"/>
                    <a:pt x="5922" y="1526"/>
                  </a:cubicBezTo>
                  <a:cubicBezTo>
                    <a:pt x="5954" y="924"/>
                    <a:pt x="5511" y="354"/>
                    <a:pt x="4877" y="291"/>
                  </a:cubicBezTo>
                  <a:lnTo>
                    <a:pt x="1267" y="6"/>
                  </a:lnTo>
                  <a:cubicBezTo>
                    <a:pt x="1229" y="2"/>
                    <a:pt x="1191" y="0"/>
                    <a:pt x="115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5832;p40">
              <a:extLst>
                <a:ext uri="{FF2B5EF4-FFF2-40B4-BE49-F238E27FC236}">
                  <a16:creationId xmlns:a16="http://schemas.microsoft.com/office/drawing/2014/main" id="{5D8AE8D5-FD93-804A-95A3-0BB432590CB2}"/>
                </a:ext>
              </a:extLst>
            </p:cNvPr>
            <p:cNvSpPr/>
            <p:nvPr/>
          </p:nvSpPr>
          <p:spPr>
            <a:xfrm rot="10800000">
              <a:off x="2919296" y="2857904"/>
              <a:ext cx="229383" cy="80281"/>
            </a:xfrm>
            <a:custGeom>
              <a:avLst/>
              <a:gdLst/>
              <a:ahLst/>
              <a:cxnLst/>
              <a:rect l="l" t="t" r="r" b="b"/>
              <a:pathLst>
                <a:path w="7506" h="2627" extrusionOk="0">
                  <a:moveTo>
                    <a:pt x="3737" y="0"/>
                  </a:moveTo>
                  <a:cubicBezTo>
                    <a:pt x="1647" y="0"/>
                    <a:pt x="222" y="1774"/>
                    <a:pt x="159" y="1837"/>
                  </a:cubicBezTo>
                  <a:cubicBezTo>
                    <a:pt x="0" y="2059"/>
                    <a:pt x="32" y="2344"/>
                    <a:pt x="222" y="2502"/>
                  </a:cubicBezTo>
                  <a:cubicBezTo>
                    <a:pt x="320" y="2586"/>
                    <a:pt x="430" y="2627"/>
                    <a:pt x="537" y="2627"/>
                  </a:cubicBezTo>
                  <a:cubicBezTo>
                    <a:pt x="671" y="2627"/>
                    <a:pt x="799" y="2562"/>
                    <a:pt x="887" y="2439"/>
                  </a:cubicBezTo>
                  <a:cubicBezTo>
                    <a:pt x="919" y="2439"/>
                    <a:pt x="2090" y="982"/>
                    <a:pt x="3737" y="982"/>
                  </a:cubicBezTo>
                  <a:cubicBezTo>
                    <a:pt x="5384" y="982"/>
                    <a:pt x="6587" y="2439"/>
                    <a:pt x="6619" y="2439"/>
                  </a:cubicBezTo>
                  <a:cubicBezTo>
                    <a:pt x="6707" y="2562"/>
                    <a:pt x="6835" y="2627"/>
                    <a:pt x="6969" y="2627"/>
                  </a:cubicBezTo>
                  <a:cubicBezTo>
                    <a:pt x="7075" y="2627"/>
                    <a:pt x="7186" y="2586"/>
                    <a:pt x="7284" y="2502"/>
                  </a:cubicBezTo>
                  <a:cubicBezTo>
                    <a:pt x="7474" y="2344"/>
                    <a:pt x="7506" y="2059"/>
                    <a:pt x="7347" y="1837"/>
                  </a:cubicBezTo>
                  <a:cubicBezTo>
                    <a:pt x="7284" y="1774"/>
                    <a:pt x="5859" y="0"/>
                    <a:pt x="3737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5833;p40">
              <a:extLst>
                <a:ext uri="{FF2B5EF4-FFF2-40B4-BE49-F238E27FC236}">
                  <a16:creationId xmlns:a16="http://schemas.microsoft.com/office/drawing/2014/main" id="{4552A458-A929-884F-9934-689551FD4237}"/>
                </a:ext>
              </a:extLst>
            </p:cNvPr>
            <p:cNvSpPr/>
            <p:nvPr/>
          </p:nvSpPr>
          <p:spPr>
            <a:xfrm>
              <a:off x="3481570" y="2586898"/>
              <a:ext cx="40706" cy="267156"/>
            </a:xfrm>
            <a:custGeom>
              <a:avLst/>
              <a:gdLst/>
              <a:ahLst/>
              <a:cxnLst/>
              <a:rect l="l" t="t" r="r" b="b"/>
              <a:pathLst>
                <a:path w="1332" h="8742" extrusionOk="0">
                  <a:moveTo>
                    <a:pt x="1331" y="1"/>
                  </a:moveTo>
                  <a:lnTo>
                    <a:pt x="254" y="476"/>
                  </a:lnTo>
                  <a:lnTo>
                    <a:pt x="1" y="8741"/>
                  </a:lnTo>
                  <a:lnTo>
                    <a:pt x="1331" y="8741"/>
                  </a:lnTo>
                  <a:lnTo>
                    <a:pt x="1331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5834;p40">
              <a:extLst>
                <a:ext uri="{FF2B5EF4-FFF2-40B4-BE49-F238E27FC236}">
                  <a16:creationId xmlns:a16="http://schemas.microsoft.com/office/drawing/2014/main" id="{CA596A06-90AB-1B43-BAC0-D5230E5C2DBC}"/>
                </a:ext>
              </a:extLst>
            </p:cNvPr>
            <p:cNvSpPr/>
            <p:nvPr/>
          </p:nvSpPr>
          <p:spPr>
            <a:xfrm>
              <a:off x="2556366" y="2586898"/>
              <a:ext cx="40675" cy="267156"/>
            </a:xfrm>
            <a:custGeom>
              <a:avLst/>
              <a:gdLst/>
              <a:ahLst/>
              <a:cxnLst/>
              <a:rect l="l" t="t" r="r" b="b"/>
              <a:pathLst>
                <a:path w="1331" h="8742" extrusionOk="0">
                  <a:moveTo>
                    <a:pt x="0" y="1"/>
                  </a:moveTo>
                  <a:lnTo>
                    <a:pt x="0" y="8741"/>
                  </a:lnTo>
                  <a:lnTo>
                    <a:pt x="1330" y="8741"/>
                  </a:lnTo>
                  <a:lnTo>
                    <a:pt x="1077" y="47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5835;p40">
              <a:extLst>
                <a:ext uri="{FF2B5EF4-FFF2-40B4-BE49-F238E27FC236}">
                  <a16:creationId xmlns:a16="http://schemas.microsoft.com/office/drawing/2014/main" id="{58E43B66-BA47-9947-85C9-35C08893F565}"/>
                </a:ext>
              </a:extLst>
            </p:cNvPr>
            <p:cNvSpPr/>
            <p:nvPr/>
          </p:nvSpPr>
          <p:spPr>
            <a:xfrm>
              <a:off x="2709288" y="2750455"/>
              <a:ext cx="113255" cy="49385"/>
            </a:xfrm>
            <a:custGeom>
              <a:avLst/>
              <a:gdLst/>
              <a:ahLst/>
              <a:cxnLst/>
              <a:rect l="l" t="t" r="r" b="b"/>
              <a:pathLst>
                <a:path w="3706" h="1616" extrusionOk="0">
                  <a:moveTo>
                    <a:pt x="792" y="1"/>
                  </a:moveTo>
                  <a:cubicBezTo>
                    <a:pt x="348" y="1"/>
                    <a:pt x="0" y="349"/>
                    <a:pt x="0" y="793"/>
                  </a:cubicBezTo>
                  <a:cubicBezTo>
                    <a:pt x="0" y="1268"/>
                    <a:pt x="348" y="1616"/>
                    <a:pt x="792" y="1616"/>
                  </a:cubicBezTo>
                  <a:lnTo>
                    <a:pt x="2914" y="1616"/>
                  </a:lnTo>
                  <a:cubicBezTo>
                    <a:pt x="3357" y="1616"/>
                    <a:pt x="3705" y="1268"/>
                    <a:pt x="3705" y="793"/>
                  </a:cubicBezTo>
                  <a:cubicBezTo>
                    <a:pt x="3705" y="349"/>
                    <a:pt x="3357" y="1"/>
                    <a:pt x="2914" y="1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5836;p40">
              <a:extLst>
                <a:ext uri="{FF2B5EF4-FFF2-40B4-BE49-F238E27FC236}">
                  <a16:creationId xmlns:a16="http://schemas.microsoft.com/office/drawing/2014/main" id="{75B6060C-9C22-9848-A2D0-4FB9A59C4C0B}"/>
                </a:ext>
              </a:extLst>
            </p:cNvPr>
            <p:cNvSpPr/>
            <p:nvPr/>
          </p:nvSpPr>
          <p:spPr>
            <a:xfrm>
              <a:off x="3249314" y="2750455"/>
              <a:ext cx="113255" cy="49385"/>
            </a:xfrm>
            <a:custGeom>
              <a:avLst/>
              <a:gdLst/>
              <a:ahLst/>
              <a:cxnLst/>
              <a:rect l="l" t="t" r="r" b="b"/>
              <a:pathLst>
                <a:path w="3706" h="1616" extrusionOk="0">
                  <a:moveTo>
                    <a:pt x="792" y="1"/>
                  </a:moveTo>
                  <a:cubicBezTo>
                    <a:pt x="349" y="1"/>
                    <a:pt x="0" y="349"/>
                    <a:pt x="0" y="793"/>
                  </a:cubicBezTo>
                  <a:cubicBezTo>
                    <a:pt x="0" y="1268"/>
                    <a:pt x="349" y="1616"/>
                    <a:pt x="792" y="1616"/>
                  </a:cubicBezTo>
                  <a:lnTo>
                    <a:pt x="2914" y="1616"/>
                  </a:lnTo>
                  <a:cubicBezTo>
                    <a:pt x="3357" y="1616"/>
                    <a:pt x="3706" y="1268"/>
                    <a:pt x="3706" y="793"/>
                  </a:cubicBezTo>
                  <a:cubicBezTo>
                    <a:pt x="3706" y="349"/>
                    <a:pt x="3357" y="1"/>
                    <a:pt x="2914" y="1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5837;p40">
              <a:extLst>
                <a:ext uri="{FF2B5EF4-FFF2-40B4-BE49-F238E27FC236}">
                  <a16:creationId xmlns:a16="http://schemas.microsoft.com/office/drawing/2014/main" id="{EBB6B89D-60F1-F14D-8FA9-8800521C0246}"/>
                </a:ext>
              </a:extLst>
            </p:cNvPr>
            <p:cNvSpPr/>
            <p:nvPr/>
          </p:nvSpPr>
          <p:spPr>
            <a:xfrm>
              <a:off x="2576688" y="2101055"/>
              <a:ext cx="934922" cy="388143"/>
            </a:xfrm>
            <a:custGeom>
              <a:avLst/>
              <a:gdLst/>
              <a:ahLst/>
              <a:cxnLst/>
              <a:rect l="l" t="t" r="r" b="b"/>
              <a:pathLst>
                <a:path w="30593" h="12701" extrusionOk="0">
                  <a:moveTo>
                    <a:pt x="15297" y="1"/>
                  </a:moveTo>
                  <a:cubicBezTo>
                    <a:pt x="6841" y="1"/>
                    <a:pt x="0" y="5670"/>
                    <a:pt x="0" y="12700"/>
                  </a:cubicBezTo>
                  <a:lnTo>
                    <a:pt x="7158" y="12700"/>
                  </a:lnTo>
                  <a:lnTo>
                    <a:pt x="8234" y="9058"/>
                  </a:lnTo>
                  <a:lnTo>
                    <a:pt x="9406" y="12700"/>
                  </a:lnTo>
                  <a:lnTo>
                    <a:pt x="30593" y="12700"/>
                  </a:lnTo>
                  <a:cubicBezTo>
                    <a:pt x="30593" y="5670"/>
                    <a:pt x="23720" y="1"/>
                    <a:pt x="15297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273797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2" name="Google Shape;5812;p40"/>
          <p:cNvSpPr/>
          <p:nvPr/>
        </p:nvSpPr>
        <p:spPr>
          <a:xfrm>
            <a:off x="5671272" y="2317682"/>
            <a:ext cx="1915383" cy="575900"/>
          </a:xfrm>
          <a:custGeom>
            <a:avLst/>
            <a:gdLst/>
            <a:ahLst/>
            <a:cxnLst/>
            <a:rect l="l" t="t" r="r" b="b"/>
            <a:pathLst>
              <a:path w="38131" h="7981" extrusionOk="0">
                <a:moveTo>
                  <a:pt x="1" y="0"/>
                </a:moveTo>
                <a:lnTo>
                  <a:pt x="1" y="7981"/>
                </a:lnTo>
                <a:lnTo>
                  <a:pt x="38130" y="7981"/>
                </a:lnTo>
                <a:lnTo>
                  <a:pt x="38130" y="0"/>
                </a:ln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Treatment</a:t>
            </a:r>
            <a:endParaRPr dirty="0">
              <a:solidFill>
                <a:srgbClr val="FFFFFF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5813" name="Google Shape;5813;p40"/>
          <p:cNvSpPr txBox="1"/>
          <p:nvPr/>
        </p:nvSpPr>
        <p:spPr>
          <a:xfrm>
            <a:off x="710250" y="396449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Treatment for diabetes type 1</a:t>
            </a:r>
            <a:endParaRPr sz="4800" dirty="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944" name="Google Shape;5944;p40"/>
          <p:cNvSpPr/>
          <p:nvPr/>
        </p:nvSpPr>
        <p:spPr>
          <a:xfrm>
            <a:off x="4423144" y="2850376"/>
            <a:ext cx="4263649" cy="1896675"/>
          </a:xfrm>
          <a:custGeom>
            <a:avLst/>
            <a:gdLst/>
            <a:ahLst/>
            <a:cxnLst/>
            <a:rect l="l" t="t" r="r" b="b"/>
            <a:pathLst>
              <a:path w="82467" h="49088" extrusionOk="0">
                <a:moveTo>
                  <a:pt x="0" y="1"/>
                </a:moveTo>
                <a:lnTo>
                  <a:pt x="0" y="49087"/>
                </a:lnTo>
                <a:lnTo>
                  <a:pt x="82467" y="49087"/>
                </a:lnTo>
                <a:lnTo>
                  <a:pt x="82467" y="1"/>
                </a:lnTo>
                <a:close/>
              </a:path>
            </a:pathLst>
          </a:custGeom>
          <a:solidFill>
            <a:srgbClr val="43AE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45" name="Google Shape;5945;p40"/>
          <p:cNvGrpSpPr/>
          <p:nvPr/>
        </p:nvGrpSpPr>
        <p:grpSpPr>
          <a:xfrm>
            <a:off x="5995663" y="3346521"/>
            <a:ext cx="1185328" cy="1043414"/>
            <a:chOff x="6893380" y="3844565"/>
            <a:chExt cx="628130" cy="628130"/>
          </a:xfrm>
        </p:grpSpPr>
        <p:sp>
          <p:nvSpPr>
            <p:cNvPr id="5946" name="Google Shape;5946;p40"/>
            <p:cNvSpPr/>
            <p:nvPr/>
          </p:nvSpPr>
          <p:spPr>
            <a:xfrm>
              <a:off x="6893380" y="3844565"/>
              <a:ext cx="628130" cy="628130"/>
            </a:xfrm>
            <a:custGeom>
              <a:avLst/>
              <a:gdLst/>
              <a:ahLst/>
              <a:cxnLst/>
              <a:rect l="l" t="t" r="r" b="b"/>
              <a:pathLst>
                <a:path w="20554" h="20554" extrusionOk="0">
                  <a:moveTo>
                    <a:pt x="10261" y="0"/>
                  </a:moveTo>
                  <a:cubicBezTo>
                    <a:pt x="4592" y="0"/>
                    <a:pt x="0" y="4592"/>
                    <a:pt x="0" y="10293"/>
                  </a:cubicBezTo>
                  <a:cubicBezTo>
                    <a:pt x="0" y="15961"/>
                    <a:pt x="4592" y="20553"/>
                    <a:pt x="10261" y="20553"/>
                  </a:cubicBezTo>
                  <a:cubicBezTo>
                    <a:pt x="15962" y="20553"/>
                    <a:pt x="20554" y="15961"/>
                    <a:pt x="20554" y="10293"/>
                  </a:cubicBezTo>
                  <a:cubicBezTo>
                    <a:pt x="20554" y="4592"/>
                    <a:pt x="15962" y="0"/>
                    <a:pt x="10261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7" name="Google Shape;5947;p40"/>
            <p:cNvSpPr/>
            <p:nvPr/>
          </p:nvSpPr>
          <p:spPr>
            <a:xfrm>
              <a:off x="7011895" y="4045663"/>
              <a:ext cx="126824" cy="131316"/>
            </a:xfrm>
            <a:custGeom>
              <a:avLst/>
              <a:gdLst/>
              <a:ahLst/>
              <a:cxnLst/>
              <a:rect l="l" t="t" r="r" b="b"/>
              <a:pathLst>
                <a:path w="4150" h="4297" extrusionOk="0">
                  <a:moveTo>
                    <a:pt x="1426" y="1"/>
                  </a:moveTo>
                  <a:lnTo>
                    <a:pt x="381" y="2154"/>
                  </a:lnTo>
                  <a:cubicBezTo>
                    <a:pt x="1" y="2883"/>
                    <a:pt x="317" y="3769"/>
                    <a:pt x="1077" y="4149"/>
                  </a:cubicBezTo>
                  <a:cubicBezTo>
                    <a:pt x="1285" y="4249"/>
                    <a:pt x="1506" y="4297"/>
                    <a:pt x="1724" y="4297"/>
                  </a:cubicBezTo>
                  <a:cubicBezTo>
                    <a:pt x="2270" y="4297"/>
                    <a:pt x="2801" y="3996"/>
                    <a:pt x="3072" y="3453"/>
                  </a:cubicBezTo>
                  <a:lnTo>
                    <a:pt x="4149" y="1236"/>
                  </a:lnTo>
                  <a:lnTo>
                    <a:pt x="1426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48" name="Google Shape;5948;p40"/>
            <p:cNvSpPr/>
            <p:nvPr/>
          </p:nvSpPr>
          <p:spPr>
            <a:xfrm>
              <a:off x="7062086" y="3953027"/>
              <a:ext cx="125846" cy="128810"/>
            </a:xfrm>
            <a:custGeom>
              <a:avLst/>
              <a:gdLst/>
              <a:ahLst/>
              <a:cxnLst/>
              <a:rect l="l" t="t" r="r" b="b"/>
              <a:pathLst>
                <a:path w="4118" h="4215" extrusionOk="0">
                  <a:moveTo>
                    <a:pt x="2389" y="0"/>
                  </a:moveTo>
                  <a:cubicBezTo>
                    <a:pt x="1844" y="0"/>
                    <a:pt x="1316" y="317"/>
                    <a:pt x="1046" y="858"/>
                  </a:cubicBezTo>
                  <a:lnTo>
                    <a:pt x="1" y="2980"/>
                  </a:lnTo>
                  <a:lnTo>
                    <a:pt x="2724" y="4215"/>
                  </a:lnTo>
                  <a:lnTo>
                    <a:pt x="3738" y="2156"/>
                  </a:lnTo>
                  <a:cubicBezTo>
                    <a:pt x="4118" y="1428"/>
                    <a:pt x="3801" y="510"/>
                    <a:pt x="3041" y="161"/>
                  </a:cubicBezTo>
                  <a:cubicBezTo>
                    <a:pt x="2831" y="52"/>
                    <a:pt x="2609" y="0"/>
                    <a:pt x="2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49" name="Google Shape;5949;p40"/>
            <p:cNvSpPr/>
            <p:nvPr/>
          </p:nvSpPr>
          <p:spPr>
            <a:xfrm>
              <a:off x="7289993" y="3974353"/>
              <a:ext cx="137459" cy="127466"/>
            </a:xfrm>
            <a:custGeom>
              <a:avLst/>
              <a:gdLst/>
              <a:ahLst/>
              <a:cxnLst/>
              <a:rect l="l" t="t" r="r" b="b"/>
              <a:pathLst>
                <a:path w="4498" h="4171" extrusionOk="0">
                  <a:moveTo>
                    <a:pt x="1679" y="1"/>
                  </a:moveTo>
                  <a:lnTo>
                    <a:pt x="1" y="2471"/>
                  </a:lnTo>
                  <a:lnTo>
                    <a:pt x="1932" y="3896"/>
                  </a:lnTo>
                  <a:cubicBezTo>
                    <a:pt x="2192" y="4081"/>
                    <a:pt x="2490" y="4170"/>
                    <a:pt x="2787" y="4170"/>
                  </a:cubicBezTo>
                  <a:cubicBezTo>
                    <a:pt x="3252" y="4170"/>
                    <a:pt x="3714" y="3953"/>
                    <a:pt x="4023" y="3548"/>
                  </a:cubicBezTo>
                  <a:cubicBezTo>
                    <a:pt x="4498" y="2883"/>
                    <a:pt x="4339" y="1964"/>
                    <a:pt x="3674" y="1457"/>
                  </a:cubicBezTo>
                  <a:lnTo>
                    <a:pt x="1679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0" name="Google Shape;5950;p40"/>
            <p:cNvSpPr/>
            <p:nvPr/>
          </p:nvSpPr>
          <p:spPr>
            <a:xfrm>
              <a:off x="7224103" y="3919817"/>
              <a:ext cx="135534" cy="125846"/>
            </a:xfrm>
            <a:custGeom>
              <a:avLst/>
              <a:gdLst/>
              <a:ahLst/>
              <a:cxnLst/>
              <a:rect l="l" t="t" r="r" b="b"/>
              <a:pathLst>
                <a:path w="4435" h="4118" extrusionOk="0">
                  <a:moveTo>
                    <a:pt x="1690" y="0"/>
                  </a:moveTo>
                  <a:cubicBezTo>
                    <a:pt x="1232" y="0"/>
                    <a:pt x="791" y="205"/>
                    <a:pt x="507" y="602"/>
                  </a:cubicBezTo>
                  <a:cubicBezTo>
                    <a:pt x="0" y="1267"/>
                    <a:pt x="159" y="2217"/>
                    <a:pt x="824" y="2692"/>
                  </a:cubicBezTo>
                  <a:lnTo>
                    <a:pt x="2756" y="4118"/>
                  </a:lnTo>
                  <a:lnTo>
                    <a:pt x="4434" y="1616"/>
                  </a:lnTo>
                  <a:lnTo>
                    <a:pt x="2597" y="286"/>
                  </a:lnTo>
                  <a:cubicBezTo>
                    <a:pt x="2316" y="94"/>
                    <a:pt x="1999" y="0"/>
                    <a:pt x="16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51" name="Google Shape;5951;p40"/>
            <p:cNvSpPr/>
            <p:nvPr/>
          </p:nvSpPr>
          <p:spPr>
            <a:xfrm>
              <a:off x="7176887" y="4194932"/>
              <a:ext cx="139384" cy="125510"/>
            </a:xfrm>
            <a:custGeom>
              <a:avLst/>
              <a:gdLst/>
              <a:ahLst/>
              <a:cxnLst/>
              <a:rect l="l" t="t" r="r" b="b"/>
              <a:pathLst>
                <a:path w="4561" h="4107" extrusionOk="0">
                  <a:moveTo>
                    <a:pt x="2850" y="0"/>
                  </a:moveTo>
                  <a:cubicBezTo>
                    <a:pt x="2553" y="0"/>
                    <a:pt x="2255" y="89"/>
                    <a:pt x="1995" y="275"/>
                  </a:cubicBezTo>
                  <a:lnTo>
                    <a:pt x="0" y="1731"/>
                  </a:lnTo>
                  <a:lnTo>
                    <a:pt x="1837" y="4107"/>
                  </a:lnTo>
                  <a:lnTo>
                    <a:pt x="3737" y="2713"/>
                  </a:lnTo>
                  <a:cubicBezTo>
                    <a:pt x="4402" y="2207"/>
                    <a:pt x="4561" y="1288"/>
                    <a:pt x="4086" y="623"/>
                  </a:cubicBezTo>
                  <a:cubicBezTo>
                    <a:pt x="3777" y="218"/>
                    <a:pt x="3315" y="0"/>
                    <a:pt x="2850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2" name="Google Shape;5952;p40"/>
            <p:cNvSpPr/>
            <p:nvPr/>
          </p:nvSpPr>
          <p:spPr>
            <a:xfrm>
              <a:off x="7110057" y="4251393"/>
              <a:ext cx="137459" cy="123585"/>
            </a:xfrm>
            <a:custGeom>
              <a:avLst/>
              <a:gdLst/>
              <a:ahLst/>
              <a:cxnLst/>
              <a:rect l="l" t="t" r="r" b="b"/>
              <a:pathLst>
                <a:path w="4498" h="4044" extrusionOk="0">
                  <a:moveTo>
                    <a:pt x="2661" y="0"/>
                  </a:moveTo>
                  <a:lnTo>
                    <a:pt x="824" y="1331"/>
                  </a:lnTo>
                  <a:cubicBezTo>
                    <a:pt x="159" y="1806"/>
                    <a:pt x="0" y="2756"/>
                    <a:pt x="475" y="3421"/>
                  </a:cubicBezTo>
                  <a:cubicBezTo>
                    <a:pt x="784" y="3826"/>
                    <a:pt x="1246" y="4043"/>
                    <a:pt x="1711" y="4043"/>
                  </a:cubicBezTo>
                  <a:cubicBezTo>
                    <a:pt x="2008" y="4043"/>
                    <a:pt x="2306" y="3954"/>
                    <a:pt x="2566" y="3769"/>
                  </a:cubicBezTo>
                  <a:lnTo>
                    <a:pt x="4497" y="2376"/>
                  </a:lnTo>
                  <a:lnTo>
                    <a:pt x="26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953" name="Google Shape;5953;p40"/>
          <p:cNvGrpSpPr/>
          <p:nvPr/>
        </p:nvGrpSpPr>
        <p:grpSpPr>
          <a:xfrm>
            <a:off x="7433489" y="3316317"/>
            <a:ext cx="1107341" cy="1043414"/>
            <a:chOff x="7689273" y="3681496"/>
            <a:chExt cx="628161" cy="628130"/>
          </a:xfrm>
        </p:grpSpPr>
        <p:sp>
          <p:nvSpPr>
            <p:cNvPr id="5954" name="Google Shape;5954;p40"/>
            <p:cNvSpPr/>
            <p:nvPr/>
          </p:nvSpPr>
          <p:spPr>
            <a:xfrm>
              <a:off x="7689273" y="3681496"/>
              <a:ext cx="628161" cy="628130"/>
            </a:xfrm>
            <a:custGeom>
              <a:avLst/>
              <a:gdLst/>
              <a:ahLst/>
              <a:cxnLst/>
              <a:rect l="l" t="t" r="r" b="b"/>
              <a:pathLst>
                <a:path w="20555" h="20554" extrusionOk="0">
                  <a:moveTo>
                    <a:pt x="10262" y="0"/>
                  </a:moveTo>
                  <a:cubicBezTo>
                    <a:pt x="4593" y="0"/>
                    <a:pt x="1" y="4592"/>
                    <a:pt x="1" y="10293"/>
                  </a:cubicBezTo>
                  <a:cubicBezTo>
                    <a:pt x="1" y="15961"/>
                    <a:pt x="4593" y="20553"/>
                    <a:pt x="10262" y="20553"/>
                  </a:cubicBezTo>
                  <a:cubicBezTo>
                    <a:pt x="15930" y="20553"/>
                    <a:pt x="20554" y="15961"/>
                    <a:pt x="20554" y="10293"/>
                  </a:cubicBezTo>
                  <a:cubicBezTo>
                    <a:pt x="20554" y="4592"/>
                    <a:pt x="15930" y="0"/>
                    <a:pt x="10262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5" name="Google Shape;5955;p40"/>
            <p:cNvSpPr/>
            <p:nvPr/>
          </p:nvSpPr>
          <p:spPr>
            <a:xfrm>
              <a:off x="7975742" y="4078287"/>
              <a:ext cx="43609" cy="86179"/>
            </a:xfrm>
            <a:custGeom>
              <a:avLst/>
              <a:gdLst/>
              <a:ahLst/>
              <a:cxnLst/>
              <a:rect l="l" t="t" r="r" b="b"/>
              <a:pathLst>
                <a:path w="1427" h="2820" extrusionOk="0">
                  <a:moveTo>
                    <a:pt x="1" y="1"/>
                  </a:moveTo>
                  <a:lnTo>
                    <a:pt x="1" y="2819"/>
                  </a:lnTo>
                  <a:lnTo>
                    <a:pt x="1426" y="2819"/>
                  </a:lnTo>
                  <a:lnTo>
                    <a:pt x="14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6" name="Google Shape;5956;p40"/>
            <p:cNvSpPr/>
            <p:nvPr/>
          </p:nvSpPr>
          <p:spPr>
            <a:xfrm>
              <a:off x="7975742" y="4164436"/>
              <a:ext cx="43609" cy="56139"/>
            </a:xfrm>
            <a:custGeom>
              <a:avLst/>
              <a:gdLst/>
              <a:ahLst/>
              <a:cxnLst/>
              <a:rect l="l" t="t" r="r" b="b"/>
              <a:pathLst>
                <a:path w="1427" h="1837" extrusionOk="0">
                  <a:moveTo>
                    <a:pt x="1" y="0"/>
                  </a:moveTo>
                  <a:lnTo>
                    <a:pt x="1" y="1140"/>
                  </a:lnTo>
                  <a:cubicBezTo>
                    <a:pt x="1" y="1520"/>
                    <a:pt x="318" y="1837"/>
                    <a:pt x="729" y="1837"/>
                  </a:cubicBezTo>
                  <a:cubicBezTo>
                    <a:pt x="1109" y="1837"/>
                    <a:pt x="1426" y="1520"/>
                    <a:pt x="1426" y="1140"/>
                  </a:cubicBezTo>
                  <a:lnTo>
                    <a:pt x="1426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7" name="Google Shape;5957;p40"/>
            <p:cNvSpPr/>
            <p:nvPr/>
          </p:nvSpPr>
          <p:spPr>
            <a:xfrm>
              <a:off x="7882840" y="3767614"/>
              <a:ext cx="229414" cy="367790"/>
            </a:xfrm>
            <a:custGeom>
              <a:avLst/>
              <a:gdLst/>
              <a:ahLst/>
              <a:cxnLst/>
              <a:rect l="l" t="t" r="r" b="b"/>
              <a:pathLst>
                <a:path w="7507" h="12035" extrusionOk="0">
                  <a:moveTo>
                    <a:pt x="3389" y="1"/>
                  </a:moveTo>
                  <a:cubicBezTo>
                    <a:pt x="2281" y="1"/>
                    <a:pt x="1299" y="634"/>
                    <a:pt x="856" y="1616"/>
                  </a:cubicBezTo>
                  <a:lnTo>
                    <a:pt x="666" y="1996"/>
                  </a:lnTo>
                  <a:lnTo>
                    <a:pt x="571" y="2186"/>
                  </a:lnTo>
                  <a:cubicBezTo>
                    <a:pt x="381" y="2629"/>
                    <a:pt x="1" y="3738"/>
                    <a:pt x="127" y="5163"/>
                  </a:cubicBezTo>
                  <a:lnTo>
                    <a:pt x="222" y="5923"/>
                  </a:lnTo>
                  <a:cubicBezTo>
                    <a:pt x="254" y="6018"/>
                    <a:pt x="286" y="6113"/>
                    <a:pt x="286" y="6208"/>
                  </a:cubicBezTo>
                  <a:lnTo>
                    <a:pt x="697" y="9121"/>
                  </a:lnTo>
                  <a:cubicBezTo>
                    <a:pt x="919" y="10642"/>
                    <a:pt x="1869" y="12035"/>
                    <a:pt x="3674" y="12035"/>
                  </a:cubicBezTo>
                  <a:lnTo>
                    <a:pt x="3833" y="12035"/>
                  </a:lnTo>
                  <a:cubicBezTo>
                    <a:pt x="5764" y="12035"/>
                    <a:pt x="6588" y="10642"/>
                    <a:pt x="6810" y="9121"/>
                  </a:cubicBezTo>
                  <a:lnTo>
                    <a:pt x="7253" y="6208"/>
                  </a:lnTo>
                  <a:cubicBezTo>
                    <a:pt x="7253" y="6113"/>
                    <a:pt x="7253" y="6018"/>
                    <a:pt x="7285" y="5923"/>
                  </a:cubicBezTo>
                  <a:lnTo>
                    <a:pt x="7380" y="5163"/>
                  </a:lnTo>
                  <a:cubicBezTo>
                    <a:pt x="7506" y="3738"/>
                    <a:pt x="7126" y="2629"/>
                    <a:pt x="6936" y="2218"/>
                  </a:cubicBezTo>
                  <a:lnTo>
                    <a:pt x="6683" y="1616"/>
                  </a:lnTo>
                  <a:cubicBezTo>
                    <a:pt x="6208" y="634"/>
                    <a:pt x="5226" y="1"/>
                    <a:pt x="4118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8" name="Google Shape;5958;p40"/>
            <p:cNvSpPr/>
            <p:nvPr/>
          </p:nvSpPr>
          <p:spPr>
            <a:xfrm>
              <a:off x="7889624" y="3948591"/>
              <a:ext cx="1956" cy="8740"/>
            </a:xfrm>
            <a:custGeom>
              <a:avLst/>
              <a:gdLst/>
              <a:ahLst/>
              <a:cxnLst/>
              <a:rect l="l" t="t" r="r" b="b"/>
              <a:pathLst>
                <a:path w="64" h="286" extrusionOk="0">
                  <a:moveTo>
                    <a:pt x="0" y="1"/>
                  </a:moveTo>
                  <a:lnTo>
                    <a:pt x="64" y="286"/>
                  </a:lnTo>
                  <a:cubicBezTo>
                    <a:pt x="64" y="191"/>
                    <a:pt x="32" y="96"/>
                    <a:pt x="0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9" name="Google Shape;5959;p40"/>
            <p:cNvSpPr/>
            <p:nvPr/>
          </p:nvSpPr>
          <p:spPr>
            <a:xfrm>
              <a:off x="8103514" y="3948591"/>
              <a:ext cx="1956" cy="8740"/>
            </a:xfrm>
            <a:custGeom>
              <a:avLst/>
              <a:gdLst/>
              <a:ahLst/>
              <a:cxnLst/>
              <a:rect l="l" t="t" r="r" b="b"/>
              <a:pathLst>
                <a:path w="64" h="286" extrusionOk="0">
                  <a:moveTo>
                    <a:pt x="64" y="1"/>
                  </a:moveTo>
                  <a:lnTo>
                    <a:pt x="64" y="1"/>
                  </a:lnTo>
                  <a:cubicBezTo>
                    <a:pt x="48" y="48"/>
                    <a:pt x="40" y="96"/>
                    <a:pt x="32" y="143"/>
                  </a:cubicBezTo>
                  <a:lnTo>
                    <a:pt x="32" y="143"/>
                  </a:lnTo>
                  <a:lnTo>
                    <a:pt x="64" y="1"/>
                  </a:lnTo>
                  <a:close/>
                  <a:moveTo>
                    <a:pt x="32" y="143"/>
                  </a:moveTo>
                  <a:lnTo>
                    <a:pt x="0" y="286"/>
                  </a:lnTo>
                  <a:cubicBezTo>
                    <a:pt x="16" y="238"/>
                    <a:pt x="24" y="191"/>
                    <a:pt x="32" y="143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0" name="Google Shape;5960;p40"/>
            <p:cNvSpPr/>
            <p:nvPr/>
          </p:nvSpPr>
          <p:spPr>
            <a:xfrm>
              <a:off x="7922537" y="3828581"/>
              <a:ext cx="150997" cy="120040"/>
            </a:xfrm>
            <a:custGeom>
              <a:avLst/>
              <a:gdLst/>
              <a:ahLst/>
              <a:cxnLst/>
              <a:rect l="l" t="t" r="r" b="b"/>
              <a:pathLst>
                <a:path w="4941" h="3928" extrusionOk="0">
                  <a:moveTo>
                    <a:pt x="950" y="1"/>
                  </a:moveTo>
                  <a:cubicBezTo>
                    <a:pt x="412" y="1"/>
                    <a:pt x="0" y="444"/>
                    <a:pt x="0" y="951"/>
                  </a:cubicBezTo>
                  <a:lnTo>
                    <a:pt x="0" y="2978"/>
                  </a:lnTo>
                  <a:cubicBezTo>
                    <a:pt x="0" y="3485"/>
                    <a:pt x="412" y="3928"/>
                    <a:pt x="950" y="3928"/>
                  </a:cubicBezTo>
                  <a:lnTo>
                    <a:pt x="3959" y="3928"/>
                  </a:lnTo>
                  <a:cubicBezTo>
                    <a:pt x="4497" y="3928"/>
                    <a:pt x="4941" y="3485"/>
                    <a:pt x="4941" y="2978"/>
                  </a:cubicBezTo>
                  <a:lnTo>
                    <a:pt x="4941" y="951"/>
                  </a:lnTo>
                  <a:cubicBezTo>
                    <a:pt x="4941" y="444"/>
                    <a:pt x="4497" y="1"/>
                    <a:pt x="395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1" name="Google Shape;5961;p40"/>
            <p:cNvSpPr/>
            <p:nvPr/>
          </p:nvSpPr>
          <p:spPr>
            <a:xfrm>
              <a:off x="7962204" y="3978112"/>
              <a:ext cx="70685" cy="49874"/>
            </a:xfrm>
            <a:custGeom>
              <a:avLst/>
              <a:gdLst/>
              <a:ahLst/>
              <a:cxnLst/>
              <a:rect l="l" t="t" r="r" b="b"/>
              <a:pathLst>
                <a:path w="2313" h="1632" extrusionOk="0">
                  <a:moveTo>
                    <a:pt x="1156" y="1"/>
                  </a:moveTo>
                  <a:cubicBezTo>
                    <a:pt x="1117" y="1"/>
                    <a:pt x="1077" y="17"/>
                    <a:pt x="1046" y="48"/>
                  </a:cubicBezTo>
                  <a:lnTo>
                    <a:pt x="64" y="1442"/>
                  </a:lnTo>
                  <a:cubicBezTo>
                    <a:pt x="1" y="1505"/>
                    <a:pt x="64" y="1632"/>
                    <a:pt x="159" y="1632"/>
                  </a:cubicBezTo>
                  <a:lnTo>
                    <a:pt x="2154" y="1632"/>
                  </a:lnTo>
                  <a:cubicBezTo>
                    <a:pt x="2249" y="1632"/>
                    <a:pt x="2312" y="1505"/>
                    <a:pt x="2249" y="1442"/>
                  </a:cubicBezTo>
                  <a:lnTo>
                    <a:pt x="1267" y="48"/>
                  </a:lnTo>
                  <a:cubicBezTo>
                    <a:pt x="1236" y="17"/>
                    <a:pt x="1196" y="1"/>
                    <a:pt x="1156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2" name="Google Shape;5962;p40"/>
            <p:cNvSpPr/>
            <p:nvPr/>
          </p:nvSpPr>
          <p:spPr>
            <a:xfrm>
              <a:off x="7962204" y="4047330"/>
              <a:ext cx="70685" cy="49874"/>
            </a:xfrm>
            <a:custGeom>
              <a:avLst/>
              <a:gdLst/>
              <a:ahLst/>
              <a:cxnLst/>
              <a:rect l="l" t="t" r="r" b="b"/>
              <a:pathLst>
                <a:path w="2313" h="1632" extrusionOk="0">
                  <a:moveTo>
                    <a:pt x="159" y="0"/>
                  </a:moveTo>
                  <a:cubicBezTo>
                    <a:pt x="64" y="0"/>
                    <a:pt x="1" y="127"/>
                    <a:pt x="64" y="190"/>
                  </a:cubicBezTo>
                  <a:lnTo>
                    <a:pt x="1046" y="1584"/>
                  </a:lnTo>
                  <a:cubicBezTo>
                    <a:pt x="1077" y="1615"/>
                    <a:pt x="1117" y="1631"/>
                    <a:pt x="1156" y="1631"/>
                  </a:cubicBezTo>
                  <a:cubicBezTo>
                    <a:pt x="1196" y="1631"/>
                    <a:pt x="1236" y="1615"/>
                    <a:pt x="1267" y="1584"/>
                  </a:cubicBezTo>
                  <a:lnTo>
                    <a:pt x="2249" y="190"/>
                  </a:lnTo>
                  <a:cubicBezTo>
                    <a:pt x="2312" y="95"/>
                    <a:pt x="2249" y="0"/>
                    <a:pt x="2154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63" name="Google Shape;5963;p40"/>
          <p:cNvGrpSpPr/>
          <p:nvPr/>
        </p:nvGrpSpPr>
        <p:grpSpPr>
          <a:xfrm>
            <a:off x="4630666" y="3325417"/>
            <a:ext cx="1185328" cy="1043415"/>
            <a:chOff x="6130672" y="3797135"/>
            <a:chExt cx="628130" cy="628130"/>
          </a:xfrm>
        </p:grpSpPr>
        <p:sp>
          <p:nvSpPr>
            <p:cNvPr id="5964" name="Google Shape;5964;p40"/>
            <p:cNvSpPr/>
            <p:nvPr/>
          </p:nvSpPr>
          <p:spPr>
            <a:xfrm>
              <a:off x="6130672" y="3797135"/>
              <a:ext cx="628130" cy="628130"/>
            </a:xfrm>
            <a:custGeom>
              <a:avLst/>
              <a:gdLst/>
              <a:ahLst/>
              <a:cxnLst/>
              <a:rect l="l" t="t" r="r" b="b"/>
              <a:pathLst>
                <a:path w="20554" h="20554" extrusionOk="0">
                  <a:moveTo>
                    <a:pt x="10293" y="0"/>
                  </a:moveTo>
                  <a:cubicBezTo>
                    <a:pt x="4624" y="0"/>
                    <a:pt x="1" y="4592"/>
                    <a:pt x="1" y="10293"/>
                  </a:cubicBezTo>
                  <a:cubicBezTo>
                    <a:pt x="1" y="15961"/>
                    <a:pt x="4624" y="20553"/>
                    <a:pt x="10293" y="20553"/>
                  </a:cubicBezTo>
                  <a:cubicBezTo>
                    <a:pt x="15962" y="20553"/>
                    <a:pt x="20554" y="15961"/>
                    <a:pt x="20554" y="10293"/>
                  </a:cubicBezTo>
                  <a:cubicBezTo>
                    <a:pt x="20554" y="4592"/>
                    <a:pt x="15962" y="0"/>
                    <a:pt x="10293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5" name="Google Shape;5965;p40"/>
            <p:cNvSpPr/>
            <p:nvPr/>
          </p:nvSpPr>
          <p:spPr>
            <a:xfrm>
              <a:off x="6474969" y="3812818"/>
              <a:ext cx="162610" cy="176178"/>
            </a:xfrm>
            <a:custGeom>
              <a:avLst/>
              <a:gdLst/>
              <a:ahLst/>
              <a:cxnLst/>
              <a:rect l="l" t="t" r="r" b="b"/>
              <a:pathLst>
                <a:path w="5321" h="5765" extrusionOk="0">
                  <a:moveTo>
                    <a:pt x="5321" y="0"/>
                  </a:moveTo>
                  <a:lnTo>
                    <a:pt x="0" y="5321"/>
                  </a:lnTo>
                  <a:lnTo>
                    <a:pt x="475" y="5764"/>
                  </a:lnTo>
                  <a:lnTo>
                    <a:pt x="5289" y="951"/>
                  </a:lnTo>
                  <a:lnTo>
                    <a:pt x="5321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6" name="Google Shape;5966;p40"/>
            <p:cNvSpPr/>
            <p:nvPr/>
          </p:nvSpPr>
          <p:spPr>
            <a:xfrm>
              <a:off x="6453396" y="3875522"/>
              <a:ext cx="109405" cy="107938"/>
            </a:xfrm>
            <a:custGeom>
              <a:avLst/>
              <a:gdLst/>
              <a:ahLst/>
              <a:cxnLst/>
              <a:rect l="l" t="t" r="r" b="b"/>
              <a:pathLst>
                <a:path w="3580" h="3532" extrusionOk="0">
                  <a:moveTo>
                    <a:pt x="2483" y="1"/>
                  </a:moveTo>
                  <a:cubicBezTo>
                    <a:pt x="2439" y="1"/>
                    <a:pt x="2391" y="17"/>
                    <a:pt x="2344" y="48"/>
                  </a:cubicBezTo>
                  <a:lnTo>
                    <a:pt x="0" y="2392"/>
                  </a:lnTo>
                  <a:lnTo>
                    <a:pt x="1141" y="3532"/>
                  </a:lnTo>
                  <a:lnTo>
                    <a:pt x="3516" y="1188"/>
                  </a:lnTo>
                  <a:cubicBezTo>
                    <a:pt x="3579" y="1125"/>
                    <a:pt x="3579" y="998"/>
                    <a:pt x="3516" y="935"/>
                  </a:cubicBezTo>
                  <a:lnTo>
                    <a:pt x="2597" y="48"/>
                  </a:lnTo>
                  <a:cubicBezTo>
                    <a:pt x="2566" y="17"/>
                    <a:pt x="2526" y="1"/>
                    <a:pt x="2483" y="1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7" name="Google Shape;5967;p40"/>
            <p:cNvSpPr/>
            <p:nvPr/>
          </p:nvSpPr>
          <p:spPr>
            <a:xfrm>
              <a:off x="6272420" y="4098610"/>
              <a:ext cx="62923" cy="65857"/>
            </a:xfrm>
            <a:custGeom>
              <a:avLst/>
              <a:gdLst/>
              <a:ahLst/>
              <a:cxnLst/>
              <a:rect l="l" t="t" r="r" b="b"/>
              <a:pathLst>
                <a:path w="2059" h="2155" extrusionOk="0">
                  <a:moveTo>
                    <a:pt x="1679" y="1"/>
                  </a:moveTo>
                  <a:lnTo>
                    <a:pt x="0" y="1711"/>
                  </a:lnTo>
                  <a:lnTo>
                    <a:pt x="475" y="2154"/>
                  </a:lnTo>
                  <a:lnTo>
                    <a:pt x="2059" y="571"/>
                  </a:lnTo>
                  <a:lnTo>
                    <a:pt x="1679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8" name="Google Shape;5968;p40"/>
            <p:cNvSpPr/>
            <p:nvPr/>
          </p:nvSpPr>
          <p:spPr>
            <a:xfrm>
              <a:off x="6264688" y="4037642"/>
              <a:ext cx="135503" cy="133578"/>
            </a:xfrm>
            <a:custGeom>
              <a:avLst/>
              <a:gdLst/>
              <a:ahLst/>
              <a:cxnLst/>
              <a:rect l="l" t="t" r="r" b="b"/>
              <a:pathLst>
                <a:path w="4434" h="4371" extrusionOk="0">
                  <a:moveTo>
                    <a:pt x="364" y="0"/>
                  </a:moveTo>
                  <a:cubicBezTo>
                    <a:pt x="277" y="0"/>
                    <a:pt x="190" y="32"/>
                    <a:pt x="127" y="95"/>
                  </a:cubicBezTo>
                  <a:cubicBezTo>
                    <a:pt x="0" y="222"/>
                    <a:pt x="0" y="444"/>
                    <a:pt x="127" y="570"/>
                  </a:cubicBezTo>
                  <a:lnTo>
                    <a:pt x="3832" y="4276"/>
                  </a:lnTo>
                  <a:cubicBezTo>
                    <a:pt x="3895" y="4339"/>
                    <a:pt x="3982" y="4371"/>
                    <a:pt x="4069" y="4371"/>
                  </a:cubicBezTo>
                  <a:cubicBezTo>
                    <a:pt x="4157" y="4371"/>
                    <a:pt x="4244" y="4339"/>
                    <a:pt x="4307" y="4276"/>
                  </a:cubicBezTo>
                  <a:cubicBezTo>
                    <a:pt x="4434" y="4149"/>
                    <a:pt x="4434" y="3927"/>
                    <a:pt x="4307" y="3801"/>
                  </a:cubicBezTo>
                  <a:lnTo>
                    <a:pt x="602" y="95"/>
                  </a:lnTo>
                  <a:cubicBezTo>
                    <a:pt x="538" y="32"/>
                    <a:pt x="451" y="0"/>
                    <a:pt x="36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9" name="Google Shape;5969;p40"/>
            <p:cNvSpPr/>
            <p:nvPr/>
          </p:nvSpPr>
          <p:spPr>
            <a:xfrm>
              <a:off x="6233700" y="4111200"/>
              <a:ext cx="91986" cy="90763"/>
            </a:xfrm>
            <a:custGeom>
              <a:avLst/>
              <a:gdLst/>
              <a:ahLst/>
              <a:cxnLst/>
              <a:rect l="l" t="t" r="r" b="b"/>
              <a:pathLst>
                <a:path w="3010" h="2970" extrusionOk="0">
                  <a:moveTo>
                    <a:pt x="349" y="0"/>
                  </a:moveTo>
                  <a:cubicBezTo>
                    <a:pt x="270" y="0"/>
                    <a:pt x="191" y="32"/>
                    <a:pt x="127" y="95"/>
                  </a:cubicBezTo>
                  <a:cubicBezTo>
                    <a:pt x="1" y="222"/>
                    <a:pt x="1" y="444"/>
                    <a:pt x="127" y="570"/>
                  </a:cubicBezTo>
                  <a:lnTo>
                    <a:pt x="2407" y="2850"/>
                  </a:lnTo>
                  <a:cubicBezTo>
                    <a:pt x="2471" y="2930"/>
                    <a:pt x="2558" y="2969"/>
                    <a:pt x="2645" y="2969"/>
                  </a:cubicBezTo>
                  <a:cubicBezTo>
                    <a:pt x="2732" y="2969"/>
                    <a:pt x="2819" y="2930"/>
                    <a:pt x="2882" y="2850"/>
                  </a:cubicBezTo>
                  <a:cubicBezTo>
                    <a:pt x="3009" y="2724"/>
                    <a:pt x="3009" y="2534"/>
                    <a:pt x="2882" y="2407"/>
                  </a:cubicBezTo>
                  <a:lnTo>
                    <a:pt x="571" y="95"/>
                  </a:lnTo>
                  <a:cubicBezTo>
                    <a:pt x="507" y="32"/>
                    <a:pt x="428" y="0"/>
                    <a:pt x="34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0" name="Google Shape;5970;p40"/>
            <p:cNvSpPr/>
            <p:nvPr/>
          </p:nvSpPr>
          <p:spPr>
            <a:xfrm>
              <a:off x="6299526" y="3933127"/>
              <a:ext cx="204232" cy="204232"/>
            </a:xfrm>
            <a:custGeom>
              <a:avLst/>
              <a:gdLst/>
              <a:ahLst/>
              <a:cxnLst/>
              <a:rect l="l" t="t" r="r" b="b"/>
              <a:pathLst>
                <a:path w="6683" h="6683" extrusionOk="0">
                  <a:moveTo>
                    <a:pt x="4085" y="0"/>
                  </a:moveTo>
                  <a:lnTo>
                    <a:pt x="0" y="4054"/>
                  </a:lnTo>
                  <a:lnTo>
                    <a:pt x="2629" y="6682"/>
                  </a:lnTo>
                  <a:lnTo>
                    <a:pt x="6682" y="2629"/>
                  </a:lnTo>
                  <a:lnTo>
                    <a:pt x="40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71" name="Google Shape;5971;p40"/>
            <p:cNvSpPr/>
            <p:nvPr/>
          </p:nvSpPr>
          <p:spPr>
            <a:xfrm>
              <a:off x="6424364" y="3887868"/>
              <a:ext cx="125846" cy="125602"/>
            </a:xfrm>
            <a:custGeom>
              <a:avLst/>
              <a:gdLst/>
              <a:ahLst/>
              <a:cxnLst/>
              <a:rect l="l" t="t" r="r" b="b"/>
              <a:pathLst>
                <a:path w="4118" h="4110" extrusionOk="0">
                  <a:moveTo>
                    <a:pt x="1616" y="1"/>
                  </a:moveTo>
                  <a:cubicBezTo>
                    <a:pt x="1513" y="1"/>
                    <a:pt x="1410" y="40"/>
                    <a:pt x="1331" y="119"/>
                  </a:cubicBezTo>
                  <a:lnTo>
                    <a:pt x="0" y="1481"/>
                  </a:lnTo>
                  <a:lnTo>
                    <a:pt x="2597" y="4110"/>
                  </a:lnTo>
                  <a:lnTo>
                    <a:pt x="3959" y="2748"/>
                  </a:lnTo>
                  <a:cubicBezTo>
                    <a:pt x="4117" y="2590"/>
                    <a:pt x="4117" y="2368"/>
                    <a:pt x="3959" y="2210"/>
                  </a:cubicBezTo>
                  <a:lnTo>
                    <a:pt x="1901" y="119"/>
                  </a:lnTo>
                  <a:cubicBezTo>
                    <a:pt x="1821" y="40"/>
                    <a:pt x="1718" y="1"/>
                    <a:pt x="1616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2" name="Google Shape;5972;p40"/>
            <p:cNvSpPr/>
            <p:nvPr/>
          </p:nvSpPr>
          <p:spPr>
            <a:xfrm>
              <a:off x="6373054" y="4037490"/>
              <a:ext cx="48438" cy="45657"/>
            </a:xfrm>
            <a:custGeom>
              <a:avLst/>
              <a:gdLst/>
              <a:ahLst/>
              <a:cxnLst/>
              <a:rect l="l" t="t" r="r" b="b"/>
              <a:pathLst>
                <a:path w="1585" h="1494" extrusionOk="0">
                  <a:moveTo>
                    <a:pt x="193" y="1"/>
                  </a:moveTo>
                  <a:cubicBezTo>
                    <a:pt x="148" y="1"/>
                    <a:pt x="101" y="19"/>
                    <a:pt x="64" y="37"/>
                  </a:cubicBezTo>
                  <a:cubicBezTo>
                    <a:pt x="1" y="100"/>
                    <a:pt x="1" y="195"/>
                    <a:pt x="64" y="259"/>
                  </a:cubicBezTo>
                  <a:lnTo>
                    <a:pt x="1331" y="1462"/>
                  </a:lnTo>
                  <a:cubicBezTo>
                    <a:pt x="1363" y="1494"/>
                    <a:pt x="1394" y="1494"/>
                    <a:pt x="1426" y="1494"/>
                  </a:cubicBezTo>
                  <a:cubicBezTo>
                    <a:pt x="1489" y="1494"/>
                    <a:pt x="1521" y="1494"/>
                    <a:pt x="1553" y="1462"/>
                  </a:cubicBezTo>
                  <a:cubicBezTo>
                    <a:pt x="1584" y="1399"/>
                    <a:pt x="1584" y="1304"/>
                    <a:pt x="1553" y="1241"/>
                  </a:cubicBezTo>
                  <a:lnTo>
                    <a:pt x="286" y="37"/>
                  </a:lnTo>
                  <a:cubicBezTo>
                    <a:pt x="259" y="10"/>
                    <a:pt x="227" y="1"/>
                    <a:pt x="193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3" name="Google Shape;5973;p40"/>
            <p:cNvSpPr/>
            <p:nvPr/>
          </p:nvSpPr>
          <p:spPr>
            <a:xfrm>
              <a:off x="6394354" y="4016831"/>
              <a:ext cx="48438" cy="45993"/>
            </a:xfrm>
            <a:custGeom>
              <a:avLst/>
              <a:gdLst/>
              <a:ahLst/>
              <a:cxnLst/>
              <a:rect l="l" t="t" r="r" b="b"/>
              <a:pathLst>
                <a:path w="1585" h="1505" extrusionOk="0">
                  <a:moveTo>
                    <a:pt x="171" y="1"/>
                  </a:moveTo>
                  <a:cubicBezTo>
                    <a:pt x="135" y="1"/>
                    <a:pt x="96" y="16"/>
                    <a:pt x="64" y="48"/>
                  </a:cubicBezTo>
                  <a:cubicBezTo>
                    <a:pt x="1" y="80"/>
                    <a:pt x="1" y="175"/>
                    <a:pt x="64" y="238"/>
                  </a:cubicBezTo>
                  <a:lnTo>
                    <a:pt x="1331" y="1441"/>
                  </a:lnTo>
                  <a:cubicBezTo>
                    <a:pt x="1362" y="1473"/>
                    <a:pt x="1394" y="1505"/>
                    <a:pt x="1426" y="1505"/>
                  </a:cubicBezTo>
                  <a:cubicBezTo>
                    <a:pt x="1457" y="1505"/>
                    <a:pt x="1489" y="1473"/>
                    <a:pt x="1521" y="1441"/>
                  </a:cubicBezTo>
                  <a:cubicBezTo>
                    <a:pt x="1584" y="1378"/>
                    <a:pt x="1584" y="1283"/>
                    <a:pt x="1521" y="1251"/>
                  </a:cubicBezTo>
                  <a:lnTo>
                    <a:pt x="254" y="48"/>
                  </a:lnTo>
                  <a:cubicBezTo>
                    <a:pt x="238" y="16"/>
                    <a:pt x="207" y="1"/>
                    <a:pt x="171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4" name="Google Shape;5974;p40"/>
            <p:cNvSpPr/>
            <p:nvPr/>
          </p:nvSpPr>
          <p:spPr>
            <a:xfrm>
              <a:off x="6415654" y="3995531"/>
              <a:ext cx="48407" cy="46023"/>
            </a:xfrm>
            <a:custGeom>
              <a:avLst/>
              <a:gdLst/>
              <a:ahLst/>
              <a:cxnLst/>
              <a:rect l="l" t="t" r="r" b="b"/>
              <a:pathLst>
                <a:path w="1584" h="1506" extrusionOk="0">
                  <a:moveTo>
                    <a:pt x="147" y="1"/>
                  </a:moveTo>
                  <a:cubicBezTo>
                    <a:pt x="111" y="1"/>
                    <a:pt x="80" y="17"/>
                    <a:pt x="64" y="48"/>
                  </a:cubicBezTo>
                  <a:cubicBezTo>
                    <a:pt x="0" y="112"/>
                    <a:pt x="0" y="207"/>
                    <a:pt x="64" y="270"/>
                  </a:cubicBezTo>
                  <a:lnTo>
                    <a:pt x="1299" y="1473"/>
                  </a:lnTo>
                  <a:cubicBezTo>
                    <a:pt x="1330" y="1505"/>
                    <a:pt x="1394" y="1505"/>
                    <a:pt x="1425" y="1505"/>
                  </a:cubicBezTo>
                  <a:cubicBezTo>
                    <a:pt x="1457" y="1505"/>
                    <a:pt x="1489" y="1473"/>
                    <a:pt x="1521" y="1442"/>
                  </a:cubicBezTo>
                  <a:cubicBezTo>
                    <a:pt x="1584" y="1410"/>
                    <a:pt x="1584" y="1315"/>
                    <a:pt x="1521" y="1252"/>
                  </a:cubicBezTo>
                  <a:lnTo>
                    <a:pt x="254" y="48"/>
                  </a:lnTo>
                  <a:cubicBezTo>
                    <a:pt x="222" y="17"/>
                    <a:pt x="182" y="1"/>
                    <a:pt x="147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8C19B53-208E-1D47-A895-7D2757263AE4}"/>
              </a:ext>
            </a:extLst>
          </p:cNvPr>
          <p:cNvSpPr/>
          <p:nvPr/>
        </p:nvSpPr>
        <p:spPr>
          <a:xfrm>
            <a:off x="475208" y="168371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212121"/>
                </a:solidFill>
                <a:effectLst>
                  <a:reflection stA="45000" endPos="0" dist="50800" dir="5400000" sy="-100000" algn="bl" rotWithShape="0"/>
                </a:effectLst>
                <a:latin typeface="BlinkMacSystemFont"/>
              </a:rPr>
              <a:t>Insulin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212121"/>
                </a:solidFill>
                <a:effectLst>
                  <a:reflection stA="45000" endPos="0" dist="50800" dir="5400000" sy="-100000" algn="bl" rotWithShape="0"/>
                </a:effectLst>
                <a:latin typeface="BlinkMacSystemFont"/>
              </a:rPr>
              <a:t>Blood sugar monitoring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212121"/>
                </a:solidFill>
                <a:effectLst>
                  <a:reflection stA="45000" endPos="0" dist="50800" dir="5400000" sy="-100000" algn="bl" rotWithShape="0"/>
                </a:effectLst>
                <a:latin typeface="BlinkMacSystemFont"/>
              </a:rPr>
              <a:t>Balanced diet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0C4626-7BCB-0248-B564-29F80489396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EF9A5D-568B-7A44-B7FF-5CF71646AD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729342-A77A-084B-A879-1DD3485C7801}"/>
              </a:ext>
            </a:extLst>
          </p:cNvPr>
          <p:cNvSpPr txBox="1"/>
          <p:nvPr/>
        </p:nvSpPr>
        <p:spPr>
          <a:xfrm>
            <a:off x="3230188" y="224589"/>
            <a:ext cx="3416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4800" dirty="0">
                <a:latin typeface="Arial Rounded MT Bold" panose="020F0704030504030204" pitchFamily="34" charset="77"/>
                <a:cs typeface="Al Bayan Plain" pitchFamily="2" charset="-78"/>
              </a:rPr>
              <a:t>Conclution</a:t>
            </a:r>
          </a:p>
        </p:txBody>
      </p:sp>
      <p:pic>
        <p:nvPicPr>
          <p:cNvPr id="5" name="Picture 4" descr="A picture containing arranged&#10;&#10;Description automatically generated">
            <a:extLst>
              <a:ext uri="{FF2B5EF4-FFF2-40B4-BE49-F238E27FC236}">
                <a16:creationId xmlns:a16="http://schemas.microsoft.com/office/drawing/2014/main" id="{32DB9D54-11C2-6047-9964-0125E5A0B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64" y="1445090"/>
            <a:ext cx="4744252" cy="32181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7EF77B-AB59-AD4A-A684-8C99058D7091}"/>
              </a:ext>
            </a:extLst>
          </p:cNvPr>
          <p:cNvSpPr txBox="1"/>
          <p:nvPr/>
        </p:nvSpPr>
        <p:spPr>
          <a:xfrm>
            <a:off x="4938348" y="2034540"/>
            <a:ext cx="39919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3200" dirty="0">
                <a:latin typeface="Britannic Bold" panose="020B0903060703020204" pitchFamily="34" charset="77"/>
              </a:rPr>
              <a:t>Diabetes is a disease that </a:t>
            </a:r>
            <a:r>
              <a:rPr lang="en-US" sz="3200" dirty="0" err="1">
                <a:latin typeface="Britannic Bold" panose="020B0903060703020204" pitchFamily="34" charset="77"/>
              </a:rPr>
              <a:t>souuld</a:t>
            </a:r>
            <a:r>
              <a:rPr lang="en-US" sz="3200" dirty="0">
                <a:latin typeface="Britannic Bold" panose="020B0903060703020204" pitchFamily="34" charset="77"/>
              </a:rPr>
              <a:t> be taken </a:t>
            </a:r>
            <a:r>
              <a:rPr lang="en-US" sz="3200" dirty="0" err="1">
                <a:latin typeface="Britannic Bold" panose="020B0903060703020204" pitchFamily="34" charset="77"/>
              </a:rPr>
              <a:t>seiously</a:t>
            </a:r>
            <a:endParaRPr lang="en-LY" sz="3200" dirty="0">
              <a:latin typeface="Britannic Bold" panose="020B09030607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5338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41BDB7-2AE8-D74C-8EF9-598406FDC4AB}"/>
              </a:ext>
            </a:extLst>
          </p:cNvPr>
          <p:cNvSpPr txBox="1"/>
          <p:nvPr/>
        </p:nvSpPr>
        <p:spPr>
          <a:xfrm>
            <a:off x="3251200" y="122358"/>
            <a:ext cx="2419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sz="3600" dirty="0"/>
              <a:t>Refrences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DFF86D6-41DC-B744-9E2E-15EF90D096E9}"/>
              </a:ext>
            </a:extLst>
          </p:cNvPr>
          <p:cNvSpPr/>
          <p:nvPr/>
        </p:nvSpPr>
        <p:spPr>
          <a:xfrm>
            <a:off x="242289" y="1795443"/>
            <a:ext cx="76825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PubMed. 2022. </a:t>
            </a:r>
            <a:r>
              <a:rPr lang="en-US" sz="2800" i="1" dirty="0"/>
              <a:t>PubMed</a:t>
            </a:r>
            <a:r>
              <a:rPr lang="en-US" sz="2800" dirty="0"/>
              <a:t>. [online] Available at: &lt;https://</a:t>
            </a:r>
            <a:r>
              <a:rPr lang="en-US" sz="2800" dirty="0" err="1"/>
              <a:t>pubmed.ncbi.nlm.nih.gov</a:t>
            </a:r>
            <a:endParaRPr lang="en-LY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20E46A-9140-C54B-AD49-5E7AC9FE8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904" y="0"/>
            <a:ext cx="1803400" cy="134997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430039-6E19-BC40-98E0-809B3296D79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1873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A5D6BD6-3ED8-134E-95CA-7C49B6CA6A77}"/>
              </a:ext>
            </a:extLst>
          </p:cNvPr>
          <p:cNvSpPr txBox="1"/>
          <p:nvPr/>
        </p:nvSpPr>
        <p:spPr>
          <a:xfrm>
            <a:off x="2863840" y="1968500"/>
            <a:ext cx="3416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T</a:t>
            </a:r>
            <a:r>
              <a:rPr lang="en-LY" sz="5400" dirty="0"/>
              <a:t>hank you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B13BF2-4D41-274C-A351-EC939191CC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0916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imple Light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204</Words>
  <Application>Microsoft Macintosh PowerPoint</Application>
  <PresentationFormat>On-screen Show (16:9)</PresentationFormat>
  <Paragraphs>44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Wingdings</vt:lpstr>
      <vt:lpstr>Roboto</vt:lpstr>
      <vt:lpstr>Fira Sans Extra Condensed Medium</vt:lpstr>
      <vt:lpstr>Fira Sans Extra Condensed</vt:lpstr>
      <vt:lpstr>Arial Rounded MT Bold</vt:lpstr>
      <vt:lpstr>Arial</vt:lpstr>
      <vt:lpstr>Britannic Bold</vt:lpstr>
      <vt:lpstr>Fira Sans</vt:lpstr>
      <vt:lpstr>BlinkMacSystemFont</vt:lpstr>
      <vt:lpstr>Fira Sans Medium</vt:lpstr>
      <vt:lpstr>Source Sans Pro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fbb48264@gmail.com</cp:lastModifiedBy>
  <cp:revision>3</cp:revision>
  <dcterms:modified xsi:type="dcterms:W3CDTF">2022-06-01T07:38:49Z</dcterms:modified>
</cp:coreProperties>
</file>