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12"/>
  </p:notesMasterIdLst>
  <p:sldIdLst>
    <p:sldId id="256" r:id="rId2"/>
    <p:sldId id="258" r:id="rId3"/>
    <p:sldId id="259" r:id="rId4"/>
    <p:sldId id="261" r:id="rId5"/>
    <p:sldId id="260" r:id="rId6"/>
    <p:sldId id="263" r:id="rId7"/>
    <p:sldId id="264" r:id="rId8"/>
    <p:sldId id="262" r:id="rId9"/>
    <p:sldId id="284" r:id="rId10"/>
    <p:sldId id="268" r:id="rId11"/>
  </p:sldIdLst>
  <p:sldSz cx="9144000" cy="5143500" type="screen16x9"/>
  <p:notesSz cx="6858000" cy="9144000"/>
  <p:embeddedFontLst>
    <p:embeddedFont>
      <p:font typeface="Avenir Book" panose="02000503020000020003" pitchFamily="2" charset="0"/>
      <p:regular r:id="rId13"/>
      <p:italic r:id="rId14"/>
    </p:embeddedFont>
    <p:embeddedFont>
      <p:font typeface="Avenir Light" panose="020B0402020203020204" pitchFamily="34" charset="77"/>
      <p:regular r:id="rId15"/>
      <p:italic r:id="rId16"/>
    </p:embeddedFont>
    <p:embeddedFont>
      <p:font typeface="Bebas Neue" panose="020B0606020202050201" pitchFamily="34" charset="77"/>
      <p:regular r:id="rId17"/>
    </p:embeddedFont>
    <p:embeddedFont>
      <p:font typeface="Oxygen" panose="02000503000000000000" pitchFamily="2" charset="77"/>
      <p:regular r:id="rId18"/>
      <p:bold r:id="rId19"/>
    </p:embeddedFont>
    <p:embeddedFont>
      <p:font typeface="Oxygen Light" panose="020F0302020204030204" pitchFamily="34" charset="0"/>
      <p:regular r:id="rId20"/>
      <p:bold r:id="rId21"/>
    </p:embeddedFont>
    <p:embeddedFont>
      <p:font typeface="Poiret One" pitchFamily="2" charset="77"/>
      <p:regular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C616E295-A4E3-7B42-BD1F-BC0D779FE70E}">
          <p14:sldIdLst>
            <p14:sldId id="256"/>
            <p14:sldId id="258"/>
            <p14:sldId id="259"/>
            <p14:sldId id="261"/>
            <p14:sldId id="260"/>
            <p14:sldId id="263"/>
            <p14:sldId id="264"/>
            <p14:sldId id="262"/>
            <p14:sldId id="284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A435084-585C-41B6-BF6D-3AD55154034C}">
  <a:tblStyle styleId="{0A435084-585C-41B6-BF6D-3AD55154034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92"/>
  </p:normalViewPr>
  <p:slideViewPr>
    <p:cSldViewPr snapToGrid="0" snapToObjects="1">
      <p:cViewPr varScale="1">
        <p:scale>
          <a:sx n="120" d="100"/>
          <a:sy n="120" d="100"/>
        </p:scale>
        <p:origin x="200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a25f85cae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a25f85cae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ac439249f7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ac439249f7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ac439249f7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ac439249f7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ac439249f7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ac439249f7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ad20d076ce_3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ad20d076ce_3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ac439249f7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ac439249f7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ac439249f7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ac439249f7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ac439249f7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ac439249f7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ac439249f7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ac439249f7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ac8787dcf5_1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0" name="Google Shape;570;gac8787dcf5_1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9" cy="514400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49000" y="970200"/>
            <a:ext cx="3852000" cy="241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4400" b="1">
                <a:latin typeface="Poiret One"/>
                <a:ea typeface="Poiret One"/>
                <a:cs typeface="Poiret One"/>
                <a:sym typeface="Poiret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49000" y="3380700"/>
            <a:ext cx="3852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latin typeface="Oxygen"/>
                <a:ea typeface="Oxygen"/>
                <a:cs typeface="Oxygen"/>
                <a:sym typeface="Oxygen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2290025" y="3353475"/>
            <a:ext cx="45639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ubTitle" idx="1"/>
          </p:nvPr>
        </p:nvSpPr>
        <p:spPr>
          <a:xfrm>
            <a:off x="1454700" y="2052475"/>
            <a:ext cx="6234600" cy="124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5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e text 3">
  <p:cSld name="CUSTOM_2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1"/>
          <p:cNvSpPr txBox="1">
            <a:spLocks noGrp="1"/>
          </p:cNvSpPr>
          <p:nvPr>
            <p:ph type="subTitle" idx="1"/>
          </p:nvPr>
        </p:nvSpPr>
        <p:spPr>
          <a:xfrm>
            <a:off x="1759800" y="2006750"/>
            <a:ext cx="2659800" cy="19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Font typeface="Oxygen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3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4_1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48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5139007" y="2342625"/>
            <a:ext cx="3285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45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idx="2" hasCustomPrompt="1"/>
          </p:nvPr>
        </p:nvSpPr>
        <p:spPr>
          <a:xfrm>
            <a:off x="5138900" y="1106175"/>
            <a:ext cx="3285000" cy="126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7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5139001" y="3323950"/>
            <a:ext cx="32850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subTitle" idx="1"/>
          </p:nvPr>
        </p:nvSpPr>
        <p:spPr>
          <a:xfrm>
            <a:off x="703800" y="2491350"/>
            <a:ext cx="34941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2000" b="1">
                <a:solidFill>
                  <a:schemeClr val="dk1"/>
                </a:solidFill>
                <a:latin typeface="Poiret One"/>
                <a:ea typeface="Poiret One"/>
                <a:cs typeface="Poiret One"/>
                <a:sym typeface="Poiret One"/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2"/>
          </p:nvPr>
        </p:nvSpPr>
        <p:spPr>
          <a:xfrm>
            <a:off x="4913600" y="2491350"/>
            <a:ext cx="35103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2000" b="1">
                <a:solidFill>
                  <a:schemeClr val="dk1"/>
                </a:solidFill>
                <a:latin typeface="Poiret One"/>
                <a:ea typeface="Poiret One"/>
                <a:cs typeface="Poiret One"/>
                <a:sym typeface="Poiret One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ubTitle" idx="3"/>
          </p:nvPr>
        </p:nvSpPr>
        <p:spPr>
          <a:xfrm>
            <a:off x="703800" y="3001175"/>
            <a:ext cx="34941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ubTitle" idx="4"/>
          </p:nvPr>
        </p:nvSpPr>
        <p:spPr>
          <a:xfrm>
            <a:off x="4913600" y="3001175"/>
            <a:ext cx="35103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2433000" y="1371169"/>
            <a:ext cx="4278000" cy="8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45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ubTitle" idx="1"/>
          </p:nvPr>
        </p:nvSpPr>
        <p:spPr>
          <a:xfrm>
            <a:off x="2433000" y="2441425"/>
            <a:ext cx="42780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1388100" y="1693050"/>
            <a:ext cx="6367800" cy="17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7000" b="1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2433000" y="1330038"/>
            <a:ext cx="4278000" cy="16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87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2775600" y="3100075"/>
            <a:ext cx="35928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720000" y="2804438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1589526"/>
            <a:ext cx="2336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720000" y="3177110"/>
            <a:ext cx="2336400" cy="8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title" idx="3"/>
          </p:nvPr>
        </p:nvSpPr>
        <p:spPr>
          <a:xfrm>
            <a:off x="3403800" y="2804438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title" idx="4" hasCustomPrompt="1"/>
          </p:nvPr>
        </p:nvSpPr>
        <p:spPr>
          <a:xfrm>
            <a:off x="3403800" y="1589526"/>
            <a:ext cx="2336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5"/>
          </p:nvPr>
        </p:nvSpPr>
        <p:spPr>
          <a:xfrm>
            <a:off x="3403800" y="3177110"/>
            <a:ext cx="2336400" cy="8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title" idx="6"/>
          </p:nvPr>
        </p:nvSpPr>
        <p:spPr>
          <a:xfrm>
            <a:off x="6087600" y="2804438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title" idx="7" hasCustomPrompt="1"/>
          </p:nvPr>
        </p:nvSpPr>
        <p:spPr>
          <a:xfrm>
            <a:off x="6087600" y="1589526"/>
            <a:ext cx="2336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1" name="Google Shape;61;p13"/>
          <p:cNvSpPr txBox="1">
            <a:spLocks noGrp="1"/>
          </p:cNvSpPr>
          <p:nvPr>
            <p:ph type="subTitle" idx="8"/>
          </p:nvPr>
        </p:nvSpPr>
        <p:spPr>
          <a:xfrm>
            <a:off x="6087600" y="3177110"/>
            <a:ext cx="2336400" cy="8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title" idx="9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5"/>
          <p:cNvSpPr txBox="1">
            <a:spLocks noGrp="1"/>
          </p:cNvSpPr>
          <p:nvPr>
            <p:ph type="subTitle" idx="1"/>
          </p:nvPr>
        </p:nvSpPr>
        <p:spPr>
          <a:xfrm>
            <a:off x="720000" y="1452575"/>
            <a:ext cx="4461600" cy="28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Maven Pro"/>
              <a:buChar char="●"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Clr>
                <a:srgbClr val="024427"/>
              </a:buClr>
              <a:buSzPts val="1400"/>
              <a:buFont typeface="Maven Pro"/>
              <a:buChar char="○"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Clr>
                <a:srgbClr val="024427"/>
              </a:buClr>
              <a:buSzPts val="1400"/>
              <a:buFont typeface="Maven Pro"/>
              <a:buChar char="■"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Clr>
                <a:srgbClr val="024427"/>
              </a:buClr>
              <a:buSzPts val="1400"/>
              <a:buFont typeface="Maven Pro"/>
              <a:buChar char="●"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Clr>
                <a:srgbClr val="024427"/>
              </a:buClr>
              <a:buSzPts val="1400"/>
              <a:buFont typeface="Maven Pro"/>
              <a:buChar char="○"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Clr>
                <a:srgbClr val="024427"/>
              </a:buClr>
              <a:buSzPts val="1400"/>
              <a:buFont typeface="Maven Pro"/>
              <a:buChar char="■"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Clr>
                <a:srgbClr val="024427"/>
              </a:buClr>
              <a:buSzPts val="1400"/>
              <a:buFont typeface="Maven Pro"/>
              <a:buChar char="●"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Clr>
                <a:srgbClr val="024427"/>
              </a:buClr>
              <a:buSzPts val="1400"/>
              <a:buFont typeface="Maven Pro"/>
              <a:buChar char="○"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Clr>
                <a:srgbClr val="024427"/>
              </a:buClr>
              <a:buSzPts val="1400"/>
              <a:buFont typeface="Maven Pro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iret One"/>
              <a:buNone/>
              <a:defRPr sz="2800">
                <a:solidFill>
                  <a:schemeClr val="dk1"/>
                </a:solidFill>
                <a:latin typeface="Poiret One"/>
                <a:ea typeface="Poiret One"/>
                <a:cs typeface="Poiret One"/>
                <a:sym typeface="Poiret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Oxygen Light"/>
              <a:buChar char="●"/>
              <a:defRPr sz="1800"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○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■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●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○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■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●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○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Oxygen Light"/>
              <a:buChar char="■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3" r:id="rId4"/>
    <p:sldLayoutId id="2147483654" r:id="rId5"/>
    <p:sldLayoutId id="2147483655" r:id="rId6"/>
    <p:sldLayoutId id="2147483658" r:id="rId7"/>
    <p:sldLayoutId id="2147483659" r:id="rId8"/>
    <p:sldLayoutId id="2147483661" r:id="rId9"/>
    <p:sldLayoutId id="2147483662" r:id="rId10"/>
    <p:sldLayoutId id="2147483667" r:id="rId11"/>
    <p:sldLayoutId id="2147483675" r:id="rId12"/>
    <p:sldLayoutId id="2147483676" r:id="rId13"/>
    <p:sldLayoutId id="2147483677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eopedia.org/index.php/Factors_affecting_busines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baknol.com/marketing-management/the-political-environment-concept-in-marketin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ceopedia.org/index.php/Social_and_cultural_factors_affecting_busines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4"/>
          <p:cNvSpPr txBox="1">
            <a:spLocks noGrp="1"/>
          </p:cNvSpPr>
          <p:nvPr>
            <p:ph type="subTitle" idx="1"/>
          </p:nvPr>
        </p:nvSpPr>
        <p:spPr>
          <a:xfrm>
            <a:off x="2697933" y="0"/>
            <a:ext cx="4832038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/>
              <a:t>LIBYAN INTERNIONAL MEDICAL UNVIRSTY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/>
              <a:t>FACULTY OF BUSINESS ADMISTRATION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/>
              <a:t> </a:t>
            </a:r>
            <a:endParaRPr sz="1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AD68C8-8DD2-044C-B576-EE3222F879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79414" y="988307"/>
            <a:ext cx="6111089" cy="2410500"/>
          </a:xfrm>
        </p:spPr>
        <p:txBody>
          <a:bodyPr/>
          <a:lstStyle/>
          <a:p>
            <a:pPr algn="l"/>
            <a:r>
              <a:rPr lang="en-US" dirty="0"/>
              <a:t>The Impact of Political and Cultural on Business</a:t>
            </a:r>
            <a:br>
              <a:rPr lang="en-US" dirty="0"/>
            </a:br>
            <a:endParaRPr lang="en-LY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5F1EBB-2943-AE47-81F7-A75803A6A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7131" y="-57609"/>
            <a:ext cx="817955" cy="7926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7D2041-F089-EB4B-9163-610B1810B2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9414" y="-55610"/>
            <a:ext cx="923453" cy="6813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4431F79-BC53-C44F-863A-0BE8833A9366}"/>
              </a:ext>
            </a:extLst>
          </p:cNvPr>
          <p:cNvSpPr txBox="1"/>
          <p:nvPr/>
        </p:nvSpPr>
        <p:spPr>
          <a:xfrm>
            <a:off x="5834958" y="4072270"/>
            <a:ext cx="292419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Name: Ahmed Gargoum</a:t>
            </a:r>
          </a:p>
          <a:p>
            <a:r>
              <a:rPr lang="en-LY" dirty="0"/>
              <a:t>ID No: 3296</a:t>
            </a:r>
          </a:p>
          <a:p>
            <a:r>
              <a:rPr lang="en-LY" dirty="0"/>
              <a:t>E-mail: ahmed_3296@limu .edu.ly</a:t>
            </a:r>
          </a:p>
          <a:p>
            <a:r>
              <a:rPr lang="en-LY" dirty="0"/>
              <a:t>Date: 6/4/2022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7F72931-E000-4E41-B536-491A798DB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Y" dirty="0"/>
              <a:t>THANK YOU FOR YOUR ATTENTION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6"/>
          <p:cNvSpPr txBox="1">
            <a:spLocks noGrp="1"/>
          </p:cNvSpPr>
          <p:nvPr>
            <p:ph type="title" idx="9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  </a:t>
            </a:r>
            <a:endParaRPr/>
          </a:p>
        </p:txBody>
      </p:sp>
      <p:sp>
        <p:nvSpPr>
          <p:cNvPr id="180" name="Google Shape;180;p36"/>
          <p:cNvSpPr txBox="1">
            <a:spLocks noGrp="1"/>
          </p:cNvSpPr>
          <p:nvPr>
            <p:ph type="title"/>
          </p:nvPr>
        </p:nvSpPr>
        <p:spPr>
          <a:xfrm>
            <a:off x="719184" y="2108719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 dirty="0">
                <a:latin typeface="Avenir Light" panose="020B0402020203020204" pitchFamily="34" charset="77"/>
              </a:rPr>
              <a:t>INTRODUCTION</a:t>
            </a:r>
            <a:endParaRPr b="0" dirty="0">
              <a:latin typeface="Avenir Light" panose="020B0402020203020204" pitchFamily="34" charset="77"/>
            </a:endParaRPr>
          </a:p>
        </p:txBody>
      </p:sp>
      <p:sp>
        <p:nvSpPr>
          <p:cNvPr id="184" name="Google Shape;184;p36"/>
          <p:cNvSpPr txBox="1">
            <a:spLocks noGrp="1"/>
          </p:cNvSpPr>
          <p:nvPr>
            <p:ph type="title" idx="6"/>
          </p:nvPr>
        </p:nvSpPr>
        <p:spPr>
          <a:xfrm>
            <a:off x="6088748" y="2157354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 dirty="0">
                <a:latin typeface="Avenir Light" panose="020B0402020203020204" pitchFamily="34" charset="77"/>
              </a:rPr>
              <a:t>CULTURAL ENVIRONMENT</a:t>
            </a:r>
            <a:endParaRPr b="0" dirty="0">
              <a:latin typeface="Avenir Light" panose="020B0402020203020204" pitchFamily="34" charset="77"/>
            </a:endParaRPr>
          </a:p>
        </p:txBody>
      </p:sp>
      <p:sp>
        <p:nvSpPr>
          <p:cNvPr id="186" name="Google Shape;186;p36"/>
          <p:cNvSpPr/>
          <p:nvPr/>
        </p:nvSpPr>
        <p:spPr>
          <a:xfrm>
            <a:off x="1402350" y="1077372"/>
            <a:ext cx="971700" cy="971700"/>
          </a:xfrm>
          <a:prstGeom prst="ellipse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36"/>
          <p:cNvSpPr/>
          <p:nvPr/>
        </p:nvSpPr>
        <p:spPr>
          <a:xfrm>
            <a:off x="4085334" y="1017725"/>
            <a:ext cx="971700" cy="971700"/>
          </a:xfrm>
          <a:prstGeom prst="ellipse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36"/>
          <p:cNvSpPr/>
          <p:nvPr/>
        </p:nvSpPr>
        <p:spPr>
          <a:xfrm>
            <a:off x="6769950" y="1017725"/>
            <a:ext cx="971700" cy="966878"/>
          </a:xfrm>
          <a:prstGeom prst="ellipse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36"/>
          <p:cNvSpPr txBox="1">
            <a:spLocks noGrp="1"/>
          </p:cNvSpPr>
          <p:nvPr>
            <p:ph type="title" idx="2"/>
          </p:nvPr>
        </p:nvSpPr>
        <p:spPr>
          <a:xfrm>
            <a:off x="719184" y="1298101"/>
            <a:ext cx="2336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 dirty="0">
                <a:latin typeface="Avenir Light" panose="020B0402020203020204" pitchFamily="34" charset="77"/>
              </a:rPr>
              <a:t>01</a:t>
            </a:r>
            <a:endParaRPr b="0" dirty="0">
              <a:latin typeface="Avenir Light" panose="020B0402020203020204" pitchFamily="34" charset="77"/>
            </a:endParaRPr>
          </a:p>
        </p:txBody>
      </p:sp>
      <p:sp>
        <p:nvSpPr>
          <p:cNvPr id="193" name="Google Shape;193;p36"/>
          <p:cNvSpPr txBox="1">
            <a:spLocks noGrp="1"/>
          </p:cNvSpPr>
          <p:nvPr>
            <p:ph type="title" idx="4"/>
          </p:nvPr>
        </p:nvSpPr>
        <p:spPr>
          <a:xfrm>
            <a:off x="3387649" y="1270853"/>
            <a:ext cx="2336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 dirty="0">
                <a:latin typeface="Avenir Light" panose="020B0402020203020204" pitchFamily="34" charset="77"/>
              </a:rPr>
              <a:t>02</a:t>
            </a:r>
            <a:endParaRPr b="0" dirty="0">
              <a:latin typeface="Avenir Light" panose="020B0402020203020204" pitchFamily="34" charset="77"/>
            </a:endParaRPr>
          </a:p>
        </p:txBody>
      </p:sp>
      <p:sp>
        <p:nvSpPr>
          <p:cNvPr id="194" name="Google Shape;194;p36"/>
          <p:cNvSpPr txBox="1">
            <a:spLocks noGrp="1"/>
          </p:cNvSpPr>
          <p:nvPr>
            <p:ph type="title" idx="7"/>
          </p:nvPr>
        </p:nvSpPr>
        <p:spPr>
          <a:xfrm>
            <a:off x="6056114" y="1293725"/>
            <a:ext cx="23364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 dirty="0">
                <a:latin typeface="Avenir Light" panose="020B0402020203020204" pitchFamily="34" charset="77"/>
              </a:rPr>
              <a:t>03</a:t>
            </a:r>
            <a:endParaRPr b="0" dirty="0">
              <a:latin typeface="Avenir Light" panose="020B0402020203020204" pitchFamily="34" charset="77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5278CA8-B21B-DA4E-9B0E-E444FAEC83CC}"/>
              </a:ext>
            </a:extLst>
          </p:cNvPr>
          <p:cNvSpPr>
            <a:spLocks noGrp="1"/>
          </p:cNvSpPr>
          <p:nvPr>
            <p:ph type="title" idx="3"/>
          </p:nvPr>
        </p:nvSpPr>
        <p:spPr>
          <a:xfrm>
            <a:off x="3403800" y="2157354"/>
            <a:ext cx="2336400" cy="527700"/>
          </a:xfrm>
        </p:spPr>
        <p:txBody>
          <a:bodyPr/>
          <a:lstStyle/>
          <a:p>
            <a:r>
              <a:rPr lang="en-LY" b="0" dirty="0">
                <a:latin typeface="Avenir Light" panose="020B0402020203020204" pitchFamily="34" charset="77"/>
              </a:rPr>
              <a:t>POLITICAL ENVIRONMENT</a:t>
            </a:r>
          </a:p>
        </p:txBody>
      </p:sp>
      <p:sp>
        <p:nvSpPr>
          <p:cNvPr id="29" name="Google Shape;186;p36">
            <a:extLst>
              <a:ext uri="{FF2B5EF4-FFF2-40B4-BE49-F238E27FC236}">
                <a16:creationId xmlns:a16="http://schemas.microsoft.com/office/drawing/2014/main" id="{5CC9EA14-8DB8-724B-A66B-66543CEF4B11}"/>
              </a:ext>
            </a:extLst>
          </p:cNvPr>
          <p:cNvSpPr/>
          <p:nvPr/>
        </p:nvSpPr>
        <p:spPr>
          <a:xfrm>
            <a:off x="1401534" y="2881849"/>
            <a:ext cx="971700" cy="971700"/>
          </a:xfrm>
          <a:prstGeom prst="ellipse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6454EE-F2AF-2440-AA6E-A39C87FE2C8C}"/>
              </a:ext>
            </a:extLst>
          </p:cNvPr>
          <p:cNvSpPr txBox="1"/>
          <p:nvPr/>
        </p:nvSpPr>
        <p:spPr>
          <a:xfrm>
            <a:off x="1581851" y="3090700"/>
            <a:ext cx="5854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3000" dirty="0">
                <a:solidFill>
                  <a:schemeClr val="tx1"/>
                </a:solidFill>
                <a:latin typeface="Avenir Light" panose="020B0402020203020204" pitchFamily="34" charset="77"/>
              </a:rPr>
              <a:t>04</a:t>
            </a:r>
          </a:p>
        </p:txBody>
      </p:sp>
      <p:sp>
        <p:nvSpPr>
          <p:cNvPr id="32" name="Google Shape;187;p36">
            <a:extLst>
              <a:ext uri="{FF2B5EF4-FFF2-40B4-BE49-F238E27FC236}">
                <a16:creationId xmlns:a16="http://schemas.microsoft.com/office/drawing/2014/main" id="{D419F4BB-908E-624E-B780-9709C61369F6}"/>
              </a:ext>
            </a:extLst>
          </p:cNvPr>
          <p:cNvSpPr/>
          <p:nvPr/>
        </p:nvSpPr>
        <p:spPr>
          <a:xfrm>
            <a:off x="4085334" y="2881849"/>
            <a:ext cx="971700" cy="971700"/>
          </a:xfrm>
          <a:prstGeom prst="ellipse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187;p36">
            <a:extLst>
              <a:ext uri="{FF2B5EF4-FFF2-40B4-BE49-F238E27FC236}">
                <a16:creationId xmlns:a16="http://schemas.microsoft.com/office/drawing/2014/main" id="{1BB8D44E-E366-7641-BBFC-CEEC3AE9F289}"/>
              </a:ext>
            </a:extLst>
          </p:cNvPr>
          <p:cNvSpPr/>
          <p:nvPr/>
        </p:nvSpPr>
        <p:spPr>
          <a:xfrm>
            <a:off x="6769950" y="2877803"/>
            <a:ext cx="971700" cy="971700"/>
          </a:xfrm>
          <a:prstGeom prst="ellipse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5E9246-D7A2-C64F-ABA6-19E49553850B}"/>
              </a:ext>
            </a:extLst>
          </p:cNvPr>
          <p:cNvSpPr txBox="1"/>
          <p:nvPr/>
        </p:nvSpPr>
        <p:spPr>
          <a:xfrm>
            <a:off x="4278884" y="3090700"/>
            <a:ext cx="5854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3000" dirty="0">
                <a:solidFill>
                  <a:schemeClr val="tx1"/>
                </a:solidFill>
                <a:latin typeface="Avenir Light" panose="020B0402020203020204" pitchFamily="34" charset="77"/>
              </a:rPr>
              <a:t>05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E59369-B1FE-BA4B-8403-CD630461F370}"/>
              </a:ext>
            </a:extLst>
          </p:cNvPr>
          <p:cNvSpPr txBox="1"/>
          <p:nvPr/>
        </p:nvSpPr>
        <p:spPr>
          <a:xfrm>
            <a:off x="6931605" y="3124232"/>
            <a:ext cx="5854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3000" dirty="0">
                <a:solidFill>
                  <a:schemeClr val="tx1"/>
                </a:solidFill>
                <a:latin typeface="Avenir Light" panose="020B0402020203020204" pitchFamily="34" charset="77"/>
              </a:rPr>
              <a:t>06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DC1439B-B5E0-7748-8371-A415C7440A3E}"/>
              </a:ext>
            </a:extLst>
          </p:cNvPr>
          <p:cNvSpPr txBox="1"/>
          <p:nvPr/>
        </p:nvSpPr>
        <p:spPr>
          <a:xfrm>
            <a:off x="719184" y="3849503"/>
            <a:ext cx="30866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sz="2000" dirty="0">
                <a:solidFill>
                  <a:schemeClr val="tx1"/>
                </a:solidFill>
                <a:latin typeface="Avenir Light" panose="020B0402020203020204" pitchFamily="34" charset="77"/>
              </a:rPr>
              <a:t>TAYPES OF POLITICAL AND CULTURAL ENVIRONMENT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B3BB01-46A8-014C-916C-998C3CDA523B}"/>
              </a:ext>
            </a:extLst>
          </p:cNvPr>
          <p:cNvSpPr txBox="1"/>
          <p:nvPr/>
        </p:nvSpPr>
        <p:spPr>
          <a:xfrm>
            <a:off x="3629259" y="4042252"/>
            <a:ext cx="1883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2000" dirty="0">
                <a:solidFill>
                  <a:schemeClr val="tx1"/>
                </a:solidFill>
                <a:latin typeface="Avenir Light" panose="020B0402020203020204" pitchFamily="34" charset="77"/>
              </a:rPr>
              <a:t>CONCLUSION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380830F-CF41-DA4C-A08B-6476F1965390}"/>
              </a:ext>
            </a:extLst>
          </p:cNvPr>
          <p:cNvSpPr txBox="1"/>
          <p:nvPr/>
        </p:nvSpPr>
        <p:spPr>
          <a:xfrm>
            <a:off x="6418643" y="4042252"/>
            <a:ext cx="1611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2000" dirty="0">
                <a:solidFill>
                  <a:schemeClr val="tx1"/>
                </a:solidFill>
                <a:latin typeface="Avenir Light" panose="020B0402020203020204" pitchFamily="34" charset="77"/>
              </a:rPr>
              <a:t>REFRENCES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8A9EB7-F2B7-3A41-8301-2B363550EF5D}"/>
              </a:ext>
            </a:extLst>
          </p:cNvPr>
          <p:cNvSpPr txBox="1"/>
          <p:nvPr/>
        </p:nvSpPr>
        <p:spPr>
          <a:xfrm>
            <a:off x="8357191" y="477401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02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7"/>
          <p:cNvSpPr txBox="1">
            <a:spLocks noGrp="1"/>
          </p:cNvSpPr>
          <p:nvPr>
            <p:ph type="title"/>
          </p:nvPr>
        </p:nvSpPr>
        <p:spPr>
          <a:xfrm>
            <a:off x="1563487" y="500666"/>
            <a:ext cx="4658916" cy="16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INTRODUCTION</a:t>
            </a:r>
            <a:endParaRPr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63B9BD-8AC9-604E-B284-0E8E98F9EB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6919" y="1654048"/>
            <a:ext cx="6644848" cy="713400"/>
          </a:xfrm>
        </p:spPr>
        <p:txBody>
          <a:bodyPr/>
          <a:lstStyle/>
          <a:p>
            <a:pPr marL="342900" lvl="0" algn="just">
              <a:buFont typeface="Arial" panose="020B0604020202020204" pitchFamily="34" charset="0"/>
              <a:buChar char="•"/>
            </a:pPr>
            <a:r>
              <a:rPr lang="en-US" sz="2000" dirty="0"/>
              <a:t>The political environment can be one of the less predictable elements in an organization’s marketing environment.</a:t>
            </a:r>
          </a:p>
          <a:p>
            <a:pPr marL="34290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algn="just">
              <a:buFont typeface="Arial" panose="020B0604020202020204" pitchFamily="34" charset="0"/>
              <a:buChar char="•"/>
            </a:pPr>
            <a:r>
              <a:rPr lang="en-US" sz="2000" dirty="0"/>
              <a:t>Social and cultural factors affecting</a:t>
            </a:r>
            <a:r>
              <a:rPr lang="en-US" sz="2000" dirty="0">
                <a:hlinkClick r:id="rId3" tooltip="Factors affecting business"/>
              </a:rPr>
              <a:t> </a:t>
            </a:r>
            <a:r>
              <a:rPr lang="en-US" sz="2000" dirty="0"/>
              <a:t>business include belief systems and practices, customs, traditions and behavior's of all people in given country.</a:t>
            </a:r>
            <a:endParaRPr lang="en-LY" sz="2000" dirty="0"/>
          </a:p>
          <a:p>
            <a:pPr marL="342900" lvl="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lvl="0"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LY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6873B3-9DE4-DF40-85D6-515174215EEA}"/>
              </a:ext>
            </a:extLst>
          </p:cNvPr>
          <p:cNvSpPr txBox="1"/>
          <p:nvPr/>
        </p:nvSpPr>
        <p:spPr>
          <a:xfrm>
            <a:off x="8293395" y="484844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03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9"/>
          <p:cNvSpPr txBox="1">
            <a:spLocks noGrp="1"/>
          </p:cNvSpPr>
          <p:nvPr>
            <p:ph type="title"/>
          </p:nvPr>
        </p:nvSpPr>
        <p:spPr>
          <a:xfrm>
            <a:off x="1386621" y="446136"/>
            <a:ext cx="6370758" cy="8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POLITICAL</a:t>
            </a:r>
            <a:r>
              <a:rPr lang="en" dirty="0"/>
              <a:t> ENVIRONMENT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3AE1C4-EE67-3046-AE81-B08A3C71A971}"/>
              </a:ext>
            </a:extLst>
          </p:cNvPr>
          <p:cNvSpPr txBox="1"/>
          <p:nvPr/>
        </p:nvSpPr>
        <p:spPr>
          <a:xfrm>
            <a:off x="8591107" y="486971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04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26368D78-393F-E64A-9333-CA790AF2AD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6688" y="2271304"/>
            <a:ext cx="7910623" cy="1269300"/>
          </a:xfrm>
        </p:spPr>
        <p:txBody>
          <a:bodyPr/>
          <a:lstStyle/>
          <a:p>
            <a:pPr algn="just"/>
            <a:r>
              <a:rPr lang="en-US" sz="2000" dirty="0"/>
              <a:t>The political environment can be one of the less predictable elements in an organization’s marketing environment. Marketers need to monitor the changing political environment because political change can profoundly affect a firm’s marketing.</a:t>
            </a:r>
          </a:p>
          <a:p>
            <a:pPr algn="just"/>
            <a:endParaRPr lang="en-LY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8"/>
          <p:cNvSpPr txBox="1">
            <a:spLocks noGrp="1"/>
          </p:cNvSpPr>
          <p:nvPr>
            <p:ph type="title"/>
          </p:nvPr>
        </p:nvSpPr>
        <p:spPr>
          <a:xfrm>
            <a:off x="2290025" y="3353475"/>
            <a:ext cx="45639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MY OWN WORDS …</a:t>
            </a:r>
            <a:endParaRPr dirty="0"/>
          </a:p>
        </p:txBody>
      </p:sp>
      <p:sp>
        <p:nvSpPr>
          <p:cNvPr id="206" name="Google Shape;206;p38"/>
          <p:cNvSpPr txBox="1">
            <a:spLocks noGrp="1"/>
          </p:cNvSpPr>
          <p:nvPr>
            <p:ph type="subTitle" idx="1"/>
          </p:nvPr>
        </p:nvSpPr>
        <p:spPr>
          <a:xfrm>
            <a:off x="1327109" y="1701601"/>
            <a:ext cx="6234600" cy="124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We cannot mange or hold the political changes so we need to monitor the political environment and we change our marketing strategy  when the political environment change 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7202E8-8C09-A949-AD72-C5CC6D0A1F37}"/>
              </a:ext>
            </a:extLst>
          </p:cNvPr>
          <p:cNvSpPr txBox="1"/>
          <p:nvPr/>
        </p:nvSpPr>
        <p:spPr>
          <a:xfrm>
            <a:off x="8304028" y="483781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05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CULTURAL ENVIRONMENT</a:t>
            </a:r>
            <a:endParaRPr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79D614-1158-394D-8109-B0A514A51E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30606" y="1527003"/>
            <a:ext cx="6499508" cy="2846100"/>
          </a:xfrm>
        </p:spPr>
        <p:txBody>
          <a:bodyPr/>
          <a:lstStyle/>
          <a:p>
            <a:pPr marL="114300" indent="0" algn="just">
              <a:buNone/>
            </a:pPr>
            <a:r>
              <a:rPr lang="en-US" sz="2000" dirty="0"/>
              <a:t>Your business doesn’t operate in a vacuum, especially if you do a lot of work overseas. This means societal and cultural changes can have an impact on your company based on how your target audience’s attitudes and moods shift over time.</a:t>
            </a:r>
            <a:endParaRPr lang="en-LY" sz="2000" dirty="0"/>
          </a:p>
          <a:p>
            <a:pPr marL="114300" indent="0" algn="just">
              <a:buNone/>
            </a:pPr>
            <a:endParaRPr lang="en-LY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83DABF-BD35-F446-BA85-257D64BF874C}"/>
              </a:ext>
            </a:extLst>
          </p:cNvPr>
          <p:cNvSpPr txBox="1"/>
          <p:nvPr/>
        </p:nvSpPr>
        <p:spPr>
          <a:xfrm>
            <a:off x="8325293" y="482718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06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2"/>
          <p:cNvSpPr/>
          <p:nvPr/>
        </p:nvSpPr>
        <p:spPr>
          <a:xfrm rot="10800000">
            <a:off x="6202904" y="1019355"/>
            <a:ext cx="931692" cy="931503"/>
          </a:xfrm>
          <a:custGeom>
            <a:avLst/>
            <a:gdLst/>
            <a:ahLst/>
            <a:cxnLst/>
            <a:rect l="l" t="t" r="r" b="b"/>
            <a:pathLst>
              <a:path w="103723" h="103702" extrusionOk="0">
                <a:moveTo>
                  <a:pt x="51192" y="1"/>
                </a:moveTo>
                <a:lnTo>
                  <a:pt x="50522" y="13"/>
                </a:lnTo>
                <a:lnTo>
                  <a:pt x="49865" y="39"/>
                </a:lnTo>
                <a:lnTo>
                  <a:pt x="49196" y="64"/>
                </a:lnTo>
                <a:lnTo>
                  <a:pt x="48539" y="102"/>
                </a:lnTo>
                <a:lnTo>
                  <a:pt x="47869" y="152"/>
                </a:lnTo>
                <a:lnTo>
                  <a:pt x="47212" y="203"/>
                </a:lnTo>
                <a:lnTo>
                  <a:pt x="46568" y="266"/>
                </a:lnTo>
                <a:lnTo>
                  <a:pt x="45911" y="342"/>
                </a:lnTo>
                <a:lnTo>
                  <a:pt x="45254" y="418"/>
                </a:lnTo>
                <a:lnTo>
                  <a:pt x="44610" y="506"/>
                </a:lnTo>
                <a:lnTo>
                  <a:pt x="43965" y="594"/>
                </a:lnTo>
                <a:lnTo>
                  <a:pt x="43321" y="696"/>
                </a:lnTo>
                <a:lnTo>
                  <a:pt x="42689" y="809"/>
                </a:lnTo>
                <a:lnTo>
                  <a:pt x="42045" y="923"/>
                </a:lnTo>
                <a:lnTo>
                  <a:pt x="41413" y="1049"/>
                </a:lnTo>
                <a:lnTo>
                  <a:pt x="40782" y="1188"/>
                </a:lnTo>
                <a:lnTo>
                  <a:pt x="40150" y="1327"/>
                </a:lnTo>
                <a:lnTo>
                  <a:pt x="39531" y="1479"/>
                </a:lnTo>
                <a:lnTo>
                  <a:pt x="38899" y="1630"/>
                </a:lnTo>
                <a:lnTo>
                  <a:pt x="38280" y="1795"/>
                </a:lnTo>
                <a:lnTo>
                  <a:pt x="37661" y="1971"/>
                </a:lnTo>
                <a:lnTo>
                  <a:pt x="37055" y="2148"/>
                </a:lnTo>
                <a:lnTo>
                  <a:pt x="36448" y="2325"/>
                </a:lnTo>
                <a:lnTo>
                  <a:pt x="35829" y="2527"/>
                </a:lnTo>
                <a:lnTo>
                  <a:pt x="35235" y="2729"/>
                </a:lnTo>
                <a:lnTo>
                  <a:pt x="34629" y="2931"/>
                </a:lnTo>
                <a:lnTo>
                  <a:pt x="34035" y="3146"/>
                </a:lnTo>
                <a:lnTo>
                  <a:pt x="33441" y="3374"/>
                </a:lnTo>
                <a:lnTo>
                  <a:pt x="32848" y="3601"/>
                </a:lnTo>
                <a:lnTo>
                  <a:pt x="32267" y="3828"/>
                </a:lnTo>
                <a:lnTo>
                  <a:pt x="31673" y="4068"/>
                </a:lnTo>
                <a:lnTo>
                  <a:pt x="31104" y="4321"/>
                </a:lnTo>
                <a:lnTo>
                  <a:pt x="30523" y="4574"/>
                </a:lnTo>
                <a:lnTo>
                  <a:pt x="29955" y="4839"/>
                </a:lnTo>
                <a:lnTo>
                  <a:pt x="29386" y="5117"/>
                </a:lnTo>
                <a:lnTo>
                  <a:pt x="28818" y="5395"/>
                </a:lnTo>
                <a:lnTo>
                  <a:pt x="28249" y="5673"/>
                </a:lnTo>
                <a:lnTo>
                  <a:pt x="27693" y="5963"/>
                </a:lnTo>
                <a:lnTo>
                  <a:pt x="27150" y="6254"/>
                </a:lnTo>
                <a:lnTo>
                  <a:pt x="26594" y="6557"/>
                </a:lnTo>
                <a:lnTo>
                  <a:pt x="26051" y="6873"/>
                </a:lnTo>
                <a:lnTo>
                  <a:pt x="24977" y="7504"/>
                </a:lnTo>
                <a:lnTo>
                  <a:pt x="23916" y="8174"/>
                </a:lnTo>
                <a:lnTo>
                  <a:pt x="22867" y="8856"/>
                </a:lnTo>
                <a:lnTo>
                  <a:pt x="21844" y="9564"/>
                </a:lnTo>
                <a:lnTo>
                  <a:pt x="20833" y="10296"/>
                </a:lnTo>
                <a:lnTo>
                  <a:pt x="19848" y="11054"/>
                </a:lnTo>
                <a:lnTo>
                  <a:pt x="18875" y="11837"/>
                </a:lnTo>
                <a:lnTo>
                  <a:pt x="17927" y="12646"/>
                </a:lnTo>
                <a:lnTo>
                  <a:pt x="16992" y="13467"/>
                </a:lnTo>
                <a:lnTo>
                  <a:pt x="16083" y="14313"/>
                </a:lnTo>
                <a:lnTo>
                  <a:pt x="15198" y="15185"/>
                </a:lnTo>
                <a:lnTo>
                  <a:pt x="14327" y="16082"/>
                </a:lnTo>
                <a:lnTo>
                  <a:pt x="13480" y="16992"/>
                </a:lnTo>
                <a:lnTo>
                  <a:pt x="12646" y="17914"/>
                </a:lnTo>
                <a:lnTo>
                  <a:pt x="11851" y="18874"/>
                </a:lnTo>
                <a:lnTo>
                  <a:pt x="11067" y="19834"/>
                </a:lnTo>
                <a:lnTo>
                  <a:pt x="10309" y="20832"/>
                </a:lnTo>
                <a:lnTo>
                  <a:pt x="9577" y="21830"/>
                </a:lnTo>
                <a:lnTo>
                  <a:pt x="8856" y="22866"/>
                </a:lnTo>
                <a:lnTo>
                  <a:pt x="8174" y="23902"/>
                </a:lnTo>
                <a:lnTo>
                  <a:pt x="7517" y="24963"/>
                </a:lnTo>
                <a:lnTo>
                  <a:pt x="6873" y="26049"/>
                </a:lnTo>
                <a:lnTo>
                  <a:pt x="6570" y="26592"/>
                </a:lnTo>
                <a:lnTo>
                  <a:pt x="6267" y="27136"/>
                </a:lnTo>
                <a:lnTo>
                  <a:pt x="5963" y="27691"/>
                </a:lnTo>
                <a:lnTo>
                  <a:pt x="5673" y="28247"/>
                </a:lnTo>
                <a:lnTo>
                  <a:pt x="5395" y="28803"/>
                </a:lnTo>
                <a:lnTo>
                  <a:pt x="5117" y="29372"/>
                </a:lnTo>
                <a:lnTo>
                  <a:pt x="4852" y="29940"/>
                </a:lnTo>
                <a:lnTo>
                  <a:pt x="4586" y="30509"/>
                </a:lnTo>
                <a:lnTo>
                  <a:pt x="4334" y="31090"/>
                </a:lnTo>
                <a:lnTo>
                  <a:pt x="4081" y="31671"/>
                </a:lnTo>
                <a:lnTo>
                  <a:pt x="3841" y="32252"/>
                </a:lnTo>
                <a:lnTo>
                  <a:pt x="3601" y="32846"/>
                </a:lnTo>
                <a:lnTo>
                  <a:pt x="3373" y="33427"/>
                </a:lnTo>
                <a:lnTo>
                  <a:pt x="3146" y="34020"/>
                </a:lnTo>
                <a:lnTo>
                  <a:pt x="2944" y="34627"/>
                </a:lnTo>
                <a:lnTo>
                  <a:pt x="2729" y="35220"/>
                </a:lnTo>
                <a:lnTo>
                  <a:pt x="2527" y="35827"/>
                </a:lnTo>
                <a:lnTo>
                  <a:pt x="2337" y="36433"/>
                </a:lnTo>
                <a:lnTo>
                  <a:pt x="2148" y="37040"/>
                </a:lnTo>
                <a:lnTo>
                  <a:pt x="1971" y="37659"/>
                </a:lnTo>
                <a:lnTo>
                  <a:pt x="1807" y="38278"/>
                </a:lnTo>
                <a:lnTo>
                  <a:pt x="1643" y="38897"/>
                </a:lnTo>
                <a:lnTo>
                  <a:pt x="1478" y="39516"/>
                </a:lnTo>
                <a:lnTo>
                  <a:pt x="1339" y="40147"/>
                </a:lnTo>
                <a:lnTo>
                  <a:pt x="1188" y="40766"/>
                </a:lnTo>
                <a:lnTo>
                  <a:pt x="1061" y="41398"/>
                </a:lnTo>
                <a:lnTo>
                  <a:pt x="935" y="42042"/>
                </a:lnTo>
                <a:lnTo>
                  <a:pt x="821" y="42674"/>
                </a:lnTo>
                <a:lnTo>
                  <a:pt x="708" y="43318"/>
                </a:lnTo>
                <a:lnTo>
                  <a:pt x="607" y="43962"/>
                </a:lnTo>
                <a:lnTo>
                  <a:pt x="506" y="44607"/>
                </a:lnTo>
                <a:lnTo>
                  <a:pt x="417" y="45251"/>
                </a:lnTo>
                <a:lnTo>
                  <a:pt x="341" y="45895"/>
                </a:lnTo>
                <a:lnTo>
                  <a:pt x="278" y="46552"/>
                </a:lnTo>
                <a:lnTo>
                  <a:pt x="215" y="47209"/>
                </a:lnTo>
                <a:lnTo>
                  <a:pt x="152" y="47866"/>
                </a:lnTo>
                <a:lnTo>
                  <a:pt x="114" y="48523"/>
                </a:lnTo>
                <a:lnTo>
                  <a:pt x="76" y="49180"/>
                </a:lnTo>
                <a:lnTo>
                  <a:pt x="38" y="49849"/>
                </a:lnTo>
                <a:lnTo>
                  <a:pt x="26" y="50519"/>
                </a:lnTo>
                <a:lnTo>
                  <a:pt x="13" y="51188"/>
                </a:lnTo>
                <a:lnTo>
                  <a:pt x="0" y="51858"/>
                </a:lnTo>
                <a:lnTo>
                  <a:pt x="13" y="52527"/>
                </a:lnTo>
                <a:lnTo>
                  <a:pt x="26" y="53197"/>
                </a:lnTo>
                <a:lnTo>
                  <a:pt x="38" y="53854"/>
                </a:lnTo>
                <a:lnTo>
                  <a:pt x="76" y="54523"/>
                </a:lnTo>
                <a:lnTo>
                  <a:pt x="114" y="55180"/>
                </a:lnTo>
                <a:lnTo>
                  <a:pt x="152" y="55850"/>
                </a:lnTo>
                <a:lnTo>
                  <a:pt x="215" y="56506"/>
                </a:lnTo>
                <a:lnTo>
                  <a:pt x="278" y="57151"/>
                </a:lnTo>
                <a:lnTo>
                  <a:pt x="341" y="57808"/>
                </a:lnTo>
                <a:lnTo>
                  <a:pt x="417" y="58452"/>
                </a:lnTo>
                <a:lnTo>
                  <a:pt x="506" y="59109"/>
                </a:lnTo>
                <a:lnTo>
                  <a:pt x="607" y="59753"/>
                </a:lnTo>
                <a:lnTo>
                  <a:pt x="708" y="60397"/>
                </a:lnTo>
                <a:lnTo>
                  <a:pt x="821" y="61029"/>
                </a:lnTo>
                <a:lnTo>
                  <a:pt x="935" y="61673"/>
                </a:lnTo>
                <a:lnTo>
                  <a:pt x="1061" y="62305"/>
                </a:lnTo>
                <a:lnTo>
                  <a:pt x="1188" y="62936"/>
                </a:lnTo>
                <a:lnTo>
                  <a:pt x="1339" y="63568"/>
                </a:lnTo>
                <a:lnTo>
                  <a:pt x="1478" y="64187"/>
                </a:lnTo>
                <a:lnTo>
                  <a:pt x="1643" y="64819"/>
                </a:lnTo>
                <a:lnTo>
                  <a:pt x="1807" y="65438"/>
                </a:lnTo>
                <a:lnTo>
                  <a:pt x="1971" y="66044"/>
                </a:lnTo>
                <a:lnTo>
                  <a:pt x="2148" y="66663"/>
                </a:lnTo>
                <a:lnTo>
                  <a:pt x="2337" y="67269"/>
                </a:lnTo>
                <a:lnTo>
                  <a:pt x="2527" y="67876"/>
                </a:lnTo>
                <a:lnTo>
                  <a:pt x="2729" y="68482"/>
                </a:lnTo>
                <a:lnTo>
                  <a:pt x="2944" y="69089"/>
                </a:lnTo>
                <a:lnTo>
                  <a:pt x="3146" y="69682"/>
                </a:lnTo>
                <a:lnTo>
                  <a:pt x="3373" y="70276"/>
                </a:lnTo>
                <a:lnTo>
                  <a:pt x="3601" y="70870"/>
                </a:lnTo>
                <a:lnTo>
                  <a:pt x="3841" y="71451"/>
                </a:lnTo>
                <a:lnTo>
                  <a:pt x="4081" y="72032"/>
                </a:lnTo>
                <a:lnTo>
                  <a:pt x="4334" y="72613"/>
                </a:lnTo>
                <a:lnTo>
                  <a:pt x="4586" y="73194"/>
                </a:lnTo>
                <a:lnTo>
                  <a:pt x="4852" y="73763"/>
                </a:lnTo>
                <a:lnTo>
                  <a:pt x="5117" y="74331"/>
                </a:lnTo>
                <a:lnTo>
                  <a:pt x="5395" y="74900"/>
                </a:lnTo>
                <a:lnTo>
                  <a:pt x="5673" y="75455"/>
                </a:lnTo>
                <a:lnTo>
                  <a:pt x="5963" y="76024"/>
                </a:lnTo>
                <a:lnTo>
                  <a:pt x="6267" y="76567"/>
                </a:lnTo>
                <a:lnTo>
                  <a:pt x="6570" y="77123"/>
                </a:lnTo>
                <a:lnTo>
                  <a:pt x="6873" y="77666"/>
                </a:lnTo>
                <a:lnTo>
                  <a:pt x="7517" y="78740"/>
                </a:lnTo>
                <a:lnTo>
                  <a:pt x="8174" y="79801"/>
                </a:lnTo>
                <a:lnTo>
                  <a:pt x="8856" y="80850"/>
                </a:lnTo>
                <a:lnTo>
                  <a:pt x="9577" y="81873"/>
                </a:lnTo>
                <a:lnTo>
                  <a:pt x="10309" y="82883"/>
                </a:lnTo>
                <a:lnTo>
                  <a:pt x="11067" y="83869"/>
                </a:lnTo>
                <a:lnTo>
                  <a:pt x="11851" y="84841"/>
                </a:lnTo>
                <a:lnTo>
                  <a:pt x="12646" y="85789"/>
                </a:lnTo>
                <a:lnTo>
                  <a:pt x="13480" y="86724"/>
                </a:lnTo>
                <a:lnTo>
                  <a:pt x="14327" y="87633"/>
                </a:lnTo>
                <a:lnTo>
                  <a:pt x="15198" y="88518"/>
                </a:lnTo>
                <a:lnTo>
                  <a:pt x="16083" y="89389"/>
                </a:lnTo>
                <a:lnTo>
                  <a:pt x="16992" y="90236"/>
                </a:lnTo>
                <a:lnTo>
                  <a:pt x="17927" y="91069"/>
                </a:lnTo>
                <a:lnTo>
                  <a:pt x="18875" y="91865"/>
                </a:lnTo>
                <a:lnTo>
                  <a:pt x="19848" y="92648"/>
                </a:lnTo>
                <a:lnTo>
                  <a:pt x="20833" y="93406"/>
                </a:lnTo>
                <a:lnTo>
                  <a:pt x="21844" y="94139"/>
                </a:lnTo>
                <a:lnTo>
                  <a:pt x="22867" y="94846"/>
                </a:lnTo>
                <a:lnTo>
                  <a:pt x="23916" y="95541"/>
                </a:lnTo>
                <a:lnTo>
                  <a:pt x="24977" y="96198"/>
                </a:lnTo>
                <a:lnTo>
                  <a:pt x="26051" y="96842"/>
                </a:lnTo>
                <a:lnTo>
                  <a:pt x="26594" y="97146"/>
                </a:lnTo>
                <a:lnTo>
                  <a:pt x="27150" y="97449"/>
                </a:lnTo>
                <a:lnTo>
                  <a:pt x="27693" y="97752"/>
                </a:lnTo>
                <a:lnTo>
                  <a:pt x="28249" y="98030"/>
                </a:lnTo>
                <a:lnTo>
                  <a:pt x="28818" y="98320"/>
                </a:lnTo>
                <a:lnTo>
                  <a:pt x="29386" y="98598"/>
                </a:lnTo>
                <a:lnTo>
                  <a:pt x="29955" y="98864"/>
                </a:lnTo>
                <a:lnTo>
                  <a:pt x="30523" y="99129"/>
                </a:lnTo>
                <a:lnTo>
                  <a:pt x="31104" y="99382"/>
                </a:lnTo>
                <a:lnTo>
                  <a:pt x="31673" y="99634"/>
                </a:lnTo>
                <a:lnTo>
                  <a:pt x="32267" y="99874"/>
                </a:lnTo>
                <a:lnTo>
                  <a:pt x="32848" y="100114"/>
                </a:lnTo>
                <a:lnTo>
                  <a:pt x="33441" y="100342"/>
                </a:lnTo>
                <a:lnTo>
                  <a:pt x="34035" y="100556"/>
                </a:lnTo>
                <a:lnTo>
                  <a:pt x="34629" y="100771"/>
                </a:lnTo>
                <a:lnTo>
                  <a:pt x="35235" y="100986"/>
                </a:lnTo>
                <a:lnTo>
                  <a:pt x="35829" y="101188"/>
                </a:lnTo>
                <a:lnTo>
                  <a:pt x="36448" y="101378"/>
                </a:lnTo>
                <a:lnTo>
                  <a:pt x="37055" y="101567"/>
                </a:lnTo>
                <a:lnTo>
                  <a:pt x="37661" y="101744"/>
                </a:lnTo>
                <a:lnTo>
                  <a:pt x="38280" y="101908"/>
                </a:lnTo>
                <a:lnTo>
                  <a:pt x="38899" y="102072"/>
                </a:lnTo>
                <a:lnTo>
                  <a:pt x="39531" y="102237"/>
                </a:lnTo>
                <a:lnTo>
                  <a:pt x="40150" y="102376"/>
                </a:lnTo>
                <a:lnTo>
                  <a:pt x="40782" y="102527"/>
                </a:lnTo>
                <a:lnTo>
                  <a:pt x="41413" y="102653"/>
                </a:lnTo>
                <a:lnTo>
                  <a:pt x="42045" y="102780"/>
                </a:lnTo>
                <a:lnTo>
                  <a:pt x="42689" y="102893"/>
                </a:lnTo>
                <a:lnTo>
                  <a:pt x="43321" y="103007"/>
                </a:lnTo>
                <a:lnTo>
                  <a:pt x="43965" y="103108"/>
                </a:lnTo>
                <a:lnTo>
                  <a:pt x="44610" y="103209"/>
                </a:lnTo>
                <a:lnTo>
                  <a:pt x="45254" y="103298"/>
                </a:lnTo>
                <a:lnTo>
                  <a:pt x="45911" y="103373"/>
                </a:lnTo>
                <a:lnTo>
                  <a:pt x="46568" y="103437"/>
                </a:lnTo>
                <a:lnTo>
                  <a:pt x="47212" y="103500"/>
                </a:lnTo>
                <a:lnTo>
                  <a:pt x="47869" y="103563"/>
                </a:lnTo>
                <a:lnTo>
                  <a:pt x="48539" y="103601"/>
                </a:lnTo>
                <a:lnTo>
                  <a:pt x="49196" y="103639"/>
                </a:lnTo>
                <a:lnTo>
                  <a:pt x="49865" y="103664"/>
                </a:lnTo>
                <a:lnTo>
                  <a:pt x="50522" y="103689"/>
                </a:lnTo>
                <a:lnTo>
                  <a:pt x="51192" y="103702"/>
                </a:lnTo>
                <a:lnTo>
                  <a:pt x="52531" y="103702"/>
                </a:lnTo>
                <a:lnTo>
                  <a:pt x="53200" y="103689"/>
                </a:lnTo>
                <a:lnTo>
                  <a:pt x="53870" y="103664"/>
                </a:lnTo>
                <a:lnTo>
                  <a:pt x="54527" y="103639"/>
                </a:lnTo>
                <a:lnTo>
                  <a:pt x="55197" y="103601"/>
                </a:lnTo>
                <a:lnTo>
                  <a:pt x="55854" y="103563"/>
                </a:lnTo>
                <a:lnTo>
                  <a:pt x="56510" y="103500"/>
                </a:lnTo>
                <a:lnTo>
                  <a:pt x="57167" y="103437"/>
                </a:lnTo>
                <a:lnTo>
                  <a:pt x="57824" y="103373"/>
                </a:lnTo>
                <a:lnTo>
                  <a:pt x="58469" y="103298"/>
                </a:lnTo>
                <a:lnTo>
                  <a:pt x="59113" y="103209"/>
                </a:lnTo>
                <a:lnTo>
                  <a:pt x="59757" y="103108"/>
                </a:lnTo>
                <a:lnTo>
                  <a:pt x="60402" y="103007"/>
                </a:lnTo>
                <a:lnTo>
                  <a:pt x="61046" y="102893"/>
                </a:lnTo>
                <a:lnTo>
                  <a:pt x="61678" y="102780"/>
                </a:lnTo>
                <a:lnTo>
                  <a:pt x="62309" y="102653"/>
                </a:lnTo>
                <a:lnTo>
                  <a:pt x="62941" y="102527"/>
                </a:lnTo>
                <a:lnTo>
                  <a:pt x="63573" y="102376"/>
                </a:lnTo>
                <a:lnTo>
                  <a:pt x="64204" y="102237"/>
                </a:lnTo>
                <a:lnTo>
                  <a:pt x="64823" y="102072"/>
                </a:lnTo>
                <a:lnTo>
                  <a:pt x="65442" y="101908"/>
                </a:lnTo>
                <a:lnTo>
                  <a:pt x="66061" y="101744"/>
                </a:lnTo>
                <a:lnTo>
                  <a:pt x="66681" y="101567"/>
                </a:lnTo>
                <a:lnTo>
                  <a:pt x="67287" y="101378"/>
                </a:lnTo>
                <a:lnTo>
                  <a:pt x="67893" y="101188"/>
                </a:lnTo>
                <a:lnTo>
                  <a:pt x="68500" y="100986"/>
                </a:lnTo>
                <a:lnTo>
                  <a:pt x="69094" y="100771"/>
                </a:lnTo>
                <a:lnTo>
                  <a:pt x="69700" y="100556"/>
                </a:lnTo>
                <a:lnTo>
                  <a:pt x="70294" y="100342"/>
                </a:lnTo>
                <a:lnTo>
                  <a:pt x="70875" y="100114"/>
                </a:lnTo>
                <a:lnTo>
                  <a:pt x="71469" y="99874"/>
                </a:lnTo>
                <a:lnTo>
                  <a:pt x="72050" y="99634"/>
                </a:lnTo>
                <a:lnTo>
                  <a:pt x="72631" y="99382"/>
                </a:lnTo>
                <a:lnTo>
                  <a:pt x="73199" y="99129"/>
                </a:lnTo>
                <a:lnTo>
                  <a:pt x="73781" y="98864"/>
                </a:lnTo>
                <a:lnTo>
                  <a:pt x="74349" y="98598"/>
                </a:lnTo>
                <a:lnTo>
                  <a:pt x="74918" y="98320"/>
                </a:lnTo>
                <a:lnTo>
                  <a:pt x="75474" y="98030"/>
                </a:lnTo>
                <a:lnTo>
                  <a:pt x="76029" y="97752"/>
                </a:lnTo>
                <a:lnTo>
                  <a:pt x="76585" y="97449"/>
                </a:lnTo>
                <a:lnTo>
                  <a:pt x="77129" y="97146"/>
                </a:lnTo>
                <a:lnTo>
                  <a:pt x="77672" y="96842"/>
                </a:lnTo>
                <a:lnTo>
                  <a:pt x="78758" y="96198"/>
                </a:lnTo>
                <a:lnTo>
                  <a:pt x="79820" y="95541"/>
                </a:lnTo>
                <a:lnTo>
                  <a:pt x="80855" y="94846"/>
                </a:lnTo>
                <a:lnTo>
                  <a:pt x="81879" y="94139"/>
                </a:lnTo>
                <a:lnTo>
                  <a:pt x="82889" y="93406"/>
                </a:lnTo>
                <a:lnTo>
                  <a:pt x="83875" y="92648"/>
                </a:lnTo>
                <a:lnTo>
                  <a:pt x="84848" y="91865"/>
                </a:lnTo>
                <a:lnTo>
                  <a:pt x="85795" y="91069"/>
                </a:lnTo>
                <a:lnTo>
                  <a:pt x="86730" y="90236"/>
                </a:lnTo>
                <a:lnTo>
                  <a:pt x="87640" y="89389"/>
                </a:lnTo>
                <a:lnTo>
                  <a:pt x="88537" y="88518"/>
                </a:lnTo>
                <a:lnTo>
                  <a:pt x="89408" y="87633"/>
                </a:lnTo>
                <a:lnTo>
                  <a:pt x="90255" y="86724"/>
                </a:lnTo>
                <a:lnTo>
                  <a:pt x="91076" y="85789"/>
                </a:lnTo>
                <a:lnTo>
                  <a:pt x="91885" y="84841"/>
                </a:lnTo>
                <a:lnTo>
                  <a:pt x="92668" y="83869"/>
                </a:lnTo>
                <a:lnTo>
                  <a:pt x="93426" y="82883"/>
                </a:lnTo>
                <a:lnTo>
                  <a:pt x="94159" y="81873"/>
                </a:lnTo>
                <a:lnTo>
                  <a:pt x="94866" y="80850"/>
                </a:lnTo>
                <a:lnTo>
                  <a:pt x="95548" y="79801"/>
                </a:lnTo>
                <a:lnTo>
                  <a:pt x="96218" y="78740"/>
                </a:lnTo>
                <a:lnTo>
                  <a:pt x="96850" y="77666"/>
                </a:lnTo>
                <a:lnTo>
                  <a:pt x="97165" y="77123"/>
                </a:lnTo>
                <a:lnTo>
                  <a:pt x="97469" y="76567"/>
                </a:lnTo>
                <a:lnTo>
                  <a:pt x="97759" y="76024"/>
                </a:lnTo>
                <a:lnTo>
                  <a:pt x="98050" y="75455"/>
                </a:lnTo>
                <a:lnTo>
                  <a:pt x="98328" y="74900"/>
                </a:lnTo>
                <a:lnTo>
                  <a:pt x="98606" y="74331"/>
                </a:lnTo>
                <a:lnTo>
                  <a:pt x="98884" y="73763"/>
                </a:lnTo>
                <a:lnTo>
                  <a:pt x="99136" y="73194"/>
                </a:lnTo>
                <a:lnTo>
                  <a:pt x="99402" y="72613"/>
                </a:lnTo>
                <a:lnTo>
                  <a:pt x="99642" y="72032"/>
                </a:lnTo>
                <a:lnTo>
                  <a:pt x="99894" y="71451"/>
                </a:lnTo>
                <a:lnTo>
                  <a:pt x="100122" y="70870"/>
                </a:lnTo>
                <a:lnTo>
                  <a:pt x="100349" y="70276"/>
                </a:lnTo>
                <a:lnTo>
                  <a:pt x="100577" y="69682"/>
                </a:lnTo>
                <a:lnTo>
                  <a:pt x="100791" y="69089"/>
                </a:lnTo>
                <a:lnTo>
                  <a:pt x="100993" y="68482"/>
                </a:lnTo>
                <a:lnTo>
                  <a:pt x="101196" y="67876"/>
                </a:lnTo>
                <a:lnTo>
                  <a:pt x="101385" y="67269"/>
                </a:lnTo>
                <a:lnTo>
                  <a:pt x="101575" y="66663"/>
                </a:lnTo>
                <a:lnTo>
                  <a:pt x="101751" y="66044"/>
                </a:lnTo>
                <a:lnTo>
                  <a:pt x="101928" y="65438"/>
                </a:lnTo>
                <a:lnTo>
                  <a:pt x="102093" y="64819"/>
                </a:lnTo>
                <a:lnTo>
                  <a:pt x="102244" y="64187"/>
                </a:lnTo>
                <a:lnTo>
                  <a:pt x="102396" y="63568"/>
                </a:lnTo>
                <a:lnTo>
                  <a:pt x="102535" y="62936"/>
                </a:lnTo>
                <a:lnTo>
                  <a:pt x="102674" y="62305"/>
                </a:lnTo>
                <a:lnTo>
                  <a:pt x="102800" y="61673"/>
                </a:lnTo>
                <a:lnTo>
                  <a:pt x="102914" y="61029"/>
                </a:lnTo>
                <a:lnTo>
                  <a:pt x="103027" y="60397"/>
                </a:lnTo>
                <a:lnTo>
                  <a:pt x="103129" y="59753"/>
                </a:lnTo>
                <a:lnTo>
                  <a:pt x="103217" y="59109"/>
                </a:lnTo>
                <a:lnTo>
                  <a:pt x="103305" y="58452"/>
                </a:lnTo>
                <a:lnTo>
                  <a:pt x="103381" y="57808"/>
                </a:lnTo>
                <a:lnTo>
                  <a:pt x="103457" y="57151"/>
                </a:lnTo>
                <a:lnTo>
                  <a:pt x="103520" y="56506"/>
                </a:lnTo>
                <a:lnTo>
                  <a:pt x="103571" y="55850"/>
                </a:lnTo>
                <a:lnTo>
                  <a:pt x="103621" y="55180"/>
                </a:lnTo>
                <a:lnTo>
                  <a:pt x="103659" y="54523"/>
                </a:lnTo>
                <a:lnTo>
                  <a:pt x="103684" y="53854"/>
                </a:lnTo>
                <a:lnTo>
                  <a:pt x="103710" y="53197"/>
                </a:lnTo>
                <a:lnTo>
                  <a:pt x="103722" y="52527"/>
                </a:lnTo>
                <a:lnTo>
                  <a:pt x="103722" y="51858"/>
                </a:lnTo>
                <a:lnTo>
                  <a:pt x="103722" y="51188"/>
                </a:lnTo>
                <a:lnTo>
                  <a:pt x="103710" y="50519"/>
                </a:lnTo>
                <a:lnTo>
                  <a:pt x="103684" y="49849"/>
                </a:lnTo>
                <a:lnTo>
                  <a:pt x="103659" y="49180"/>
                </a:lnTo>
                <a:lnTo>
                  <a:pt x="103621" y="48523"/>
                </a:lnTo>
                <a:lnTo>
                  <a:pt x="103571" y="47866"/>
                </a:lnTo>
                <a:lnTo>
                  <a:pt x="103520" y="47209"/>
                </a:lnTo>
                <a:lnTo>
                  <a:pt x="103457" y="46552"/>
                </a:lnTo>
                <a:lnTo>
                  <a:pt x="103381" y="45895"/>
                </a:lnTo>
                <a:lnTo>
                  <a:pt x="103305" y="45251"/>
                </a:lnTo>
                <a:lnTo>
                  <a:pt x="103217" y="44607"/>
                </a:lnTo>
                <a:lnTo>
                  <a:pt x="103129" y="43962"/>
                </a:lnTo>
                <a:lnTo>
                  <a:pt x="103027" y="43318"/>
                </a:lnTo>
                <a:lnTo>
                  <a:pt x="102914" y="42674"/>
                </a:lnTo>
                <a:lnTo>
                  <a:pt x="102800" y="42042"/>
                </a:lnTo>
                <a:lnTo>
                  <a:pt x="102674" y="41398"/>
                </a:lnTo>
                <a:lnTo>
                  <a:pt x="102535" y="40766"/>
                </a:lnTo>
                <a:lnTo>
                  <a:pt x="102396" y="40147"/>
                </a:lnTo>
                <a:lnTo>
                  <a:pt x="102244" y="39516"/>
                </a:lnTo>
                <a:lnTo>
                  <a:pt x="102093" y="38897"/>
                </a:lnTo>
                <a:lnTo>
                  <a:pt x="101928" y="38278"/>
                </a:lnTo>
                <a:lnTo>
                  <a:pt x="101751" y="37659"/>
                </a:lnTo>
                <a:lnTo>
                  <a:pt x="101575" y="37040"/>
                </a:lnTo>
                <a:lnTo>
                  <a:pt x="101385" y="36433"/>
                </a:lnTo>
                <a:lnTo>
                  <a:pt x="101196" y="35827"/>
                </a:lnTo>
                <a:lnTo>
                  <a:pt x="100993" y="35220"/>
                </a:lnTo>
                <a:lnTo>
                  <a:pt x="100791" y="34627"/>
                </a:lnTo>
                <a:lnTo>
                  <a:pt x="100577" y="34020"/>
                </a:lnTo>
                <a:lnTo>
                  <a:pt x="100349" y="33427"/>
                </a:lnTo>
                <a:lnTo>
                  <a:pt x="100122" y="32846"/>
                </a:lnTo>
                <a:lnTo>
                  <a:pt x="99894" y="32252"/>
                </a:lnTo>
                <a:lnTo>
                  <a:pt x="99642" y="31671"/>
                </a:lnTo>
                <a:lnTo>
                  <a:pt x="99402" y="31090"/>
                </a:lnTo>
                <a:lnTo>
                  <a:pt x="99136" y="30509"/>
                </a:lnTo>
                <a:lnTo>
                  <a:pt x="98884" y="29940"/>
                </a:lnTo>
                <a:lnTo>
                  <a:pt x="98606" y="29372"/>
                </a:lnTo>
                <a:lnTo>
                  <a:pt x="98328" y="28803"/>
                </a:lnTo>
                <a:lnTo>
                  <a:pt x="98050" y="28247"/>
                </a:lnTo>
                <a:lnTo>
                  <a:pt x="97759" y="27691"/>
                </a:lnTo>
                <a:lnTo>
                  <a:pt x="97469" y="27136"/>
                </a:lnTo>
                <a:lnTo>
                  <a:pt x="97165" y="26592"/>
                </a:lnTo>
                <a:lnTo>
                  <a:pt x="96850" y="26049"/>
                </a:lnTo>
                <a:lnTo>
                  <a:pt x="96218" y="24963"/>
                </a:lnTo>
                <a:lnTo>
                  <a:pt x="95548" y="23902"/>
                </a:lnTo>
                <a:lnTo>
                  <a:pt x="94866" y="22866"/>
                </a:lnTo>
                <a:lnTo>
                  <a:pt x="94159" y="21830"/>
                </a:lnTo>
                <a:lnTo>
                  <a:pt x="93426" y="20832"/>
                </a:lnTo>
                <a:lnTo>
                  <a:pt x="92668" y="19834"/>
                </a:lnTo>
                <a:lnTo>
                  <a:pt x="91885" y="18874"/>
                </a:lnTo>
                <a:lnTo>
                  <a:pt x="91076" y="17914"/>
                </a:lnTo>
                <a:lnTo>
                  <a:pt x="90255" y="16992"/>
                </a:lnTo>
                <a:lnTo>
                  <a:pt x="89408" y="16082"/>
                </a:lnTo>
                <a:lnTo>
                  <a:pt x="88537" y="15185"/>
                </a:lnTo>
                <a:lnTo>
                  <a:pt x="87640" y="14313"/>
                </a:lnTo>
                <a:lnTo>
                  <a:pt x="86730" y="13467"/>
                </a:lnTo>
                <a:lnTo>
                  <a:pt x="85795" y="12646"/>
                </a:lnTo>
                <a:lnTo>
                  <a:pt x="84848" y="11837"/>
                </a:lnTo>
                <a:lnTo>
                  <a:pt x="83875" y="11054"/>
                </a:lnTo>
                <a:lnTo>
                  <a:pt x="82889" y="10296"/>
                </a:lnTo>
                <a:lnTo>
                  <a:pt x="81879" y="9564"/>
                </a:lnTo>
                <a:lnTo>
                  <a:pt x="80855" y="8856"/>
                </a:lnTo>
                <a:lnTo>
                  <a:pt x="79820" y="8174"/>
                </a:lnTo>
                <a:lnTo>
                  <a:pt x="78758" y="7504"/>
                </a:lnTo>
                <a:lnTo>
                  <a:pt x="77672" y="6873"/>
                </a:lnTo>
                <a:lnTo>
                  <a:pt x="77129" y="6557"/>
                </a:lnTo>
                <a:lnTo>
                  <a:pt x="76585" y="6254"/>
                </a:lnTo>
                <a:lnTo>
                  <a:pt x="76029" y="5963"/>
                </a:lnTo>
                <a:lnTo>
                  <a:pt x="75474" y="5673"/>
                </a:lnTo>
                <a:lnTo>
                  <a:pt x="74918" y="5395"/>
                </a:lnTo>
                <a:lnTo>
                  <a:pt x="74349" y="5117"/>
                </a:lnTo>
                <a:lnTo>
                  <a:pt x="73781" y="4839"/>
                </a:lnTo>
                <a:lnTo>
                  <a:pt x="73199" y="4574"/>
                </a:lnTo>
                <a:lnTo>
                  <a:pt x="72631" y="4321"/>
                </a:lnTo>
                <a:lnTo>
                  <a:pt x="72050" y="4068"/>
                </a:lnTo>
                <a:lnTo>
                  <a:pt x="71469" y="3828"/>
                </a:lnTo>
                <a:lnTo>
                  <a:pt x="70875" y="3601"/>
                </a:lnTo>
                <a:lnTo>
                  <a:pt x="70294" y="3374"/>
                </a:lnTo>
                <a:lnTo>
                  <a:pt x="69700" y="3146"/>
                </a:lnTo>
                <a:lnTo>
                  <a:pt x="69094" y="2931"/>
                </a:lnTo>
                <a:lnTo>
                  <a:pt x="68500" y="2729"/>
                </a:lnTo>
                <a:lnTo>
                  <a:pt x="67893" y="2527"/>
                </a:lnTo>
                <a:lnTo>
                  <a:pt x="67287" y="2325"/>
                </a:lnTo>
                <a:lnTo>
                  <a:pt x="66681" y="2148"/>
                </a:lnTo>
                <a:lnTo>
                  <a:pt x="66061" y="1971"/>
                </a:lnTo>
                <a:lnTo>
                  <a:pt x="65442" y="1795"/>
                </a:lnTo>
                <a:lnTo>
                  <a:pt x="64823" y="1630"/>
                </a:lnTo>
                <a:lnTo>
                  <a:pt x="64204" y="1479"/>
                </a:lnTo>
                <a:lnTo>
                  <a:pt x="63573" y="1327"/>
                </a:lnTo>
                <a:lnTo>
                  <a:pt x="62941" y="1188"/>
                </a:lnTo>
                <a:lnTo>
                  <a:pt x="62309" y="1049"/>
                </a:lnTo>
                <a:lnTo>
                  <a:pt x="61678" y="923"/>
                </a:lnTo>
                <a:lnTo>
                  <a:pt x="61046" y="809"/>
                </a:lnTo>
                <a:lnTo>
                  <a:pt x="60402" y="696"/>
                </a:lnTo>
                <a:lnTo>
                  <a:pt x="59757" y="594"/>
                </a:lnTo>
                <a:lnTo>
                  <a:pt x="59113" y="506"/>
                </a:lnTo>
                <a:lnTo>
                  <a:pt x="58469" y="418"/>
                </a:lnTo>
                <a:lnTo>
                  <a:pt x="57824" y="342"/>
                </a:lnTo>
                <a:lnTo>
                  <a:pt x="57167" y="266"/>
                </a:lnTo>
                <a:lnTo>
                  <a:pt x="56510" y="203"/>
                </a:lnTo>
                <a:lnTo>
                  <a:pt x="55854" y="152"/>
                </a:lnTo>
                <a:lnTo>
                  <a:pt x="55197" y="102"/>
                </a:lnTo>
                <a:lnTo>
                  <a:pt x="54527" y="64"/>
                </a:lnTo>
                <a:lnTo>
                  <a:pt x="53870" y="39"/>
                </a:lnTo>
                <a:lnTo>
                  <a:pt x="53200" y="13"/>
                </a:lnTo>
                <a:lnTo>
                  <a:pt x="52531" y="1"/>
                </a:lnTo>
                <a:close/>
              </a:path>
            </a:pathLst>
          </a:cu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42"/>
          <p:cNvSpPr/>
          <p:nvPr/>
        </p:nvSpPr>
        <p:spPr>
          <a:xfrm rot="10800000">
            <a:off x="1985061" y="1019246"/>
            <a:ext cx="931575" cy="931611"/>
          </a:xfrm>
          <a:custGeom>
            <a:avLst/>
            <a:gdLst/>
            <a:ahLst/>
            <a:cxnLst/>
            <a:rect l="l" t="t" r="r" b="b"/>
            <a:pathLst>
              <a:path w="103710" h="103714" extrusionOk="0">
                <a:moveTo>
                  <a:pt x="51861" y="0"/>
                </a:moveTo>
                <a:lnTo>
                  <a:pt x="51192" y="13"/>
                </a:lnTo>
                <a:lnTo>
                  <a:pt x="50522" y="25"/>
                </a:lnTo>
                <a:lnTo>
                  <a:pt x="49852" y="38"/>
                </a:lnTo>
                <a:lnTo>
                  <a:pt x="49183" y="76"/>
                </a:lnTo>
                <a:lnTo>
                  <a:pt x="48526" y="114"/>
                </a:lnTo>
                <a:lnTo>
                  <a:pt x="47869" y="152"/>
                </a:lnTo>
                <a:lnTo>
                  <a:pt x="47212" y="215"/>
                </a:lnTo>
                <a:lnTo>
                  <a:pt x="46555" y="278"/>
                </a:lnTo>
                <a:lnTo>
                  <a:pt x="45898" y="341"/>
                </a:lnTo>
                <a:lnTo>
                  <a:pt x="45254" y="417"/>
                </a:lnTo>
                <a:lnTo>
                  <a:pt x="44610" y="505"/>
                </a:lnTo>
                <a:lnTo>
                  <a:pt x="43965" y="607"/>
                </a:lnTo>
                <a:lnTo>
                  <a:pt x="43321" y="708"/>
                </a:lnTo>
                <a:lnTo>
                  <a:pt x="42677" y="821"/>
                </a:lnTo>
                <a:lnTo>
                  <a:pt x="42045" y="935"/>
                </a:lnTo>
                <a:lnTo>
                  <a:pt x="41401" y="1061"/>
                </a:lnTo>
                <a:lnTo>
                  <a:pt x="40769" y="1188"/>
                </a:lnTo>
                <a:lnTo>
                  <a:pt x="40150" y="1339"/>
                </a:lnTo>
                <a:lnTo>
                  <a:pt x="39518" y="1478"/>
                </a:lnTo>
                <a:lnTo>
                  <a:pt x="38899" y="1642"/>
                </a:lnTo>
                <a:lnTo>
                  <a:pt x="38280" y="1807"/>
                </a:lnTo>
                <a:lnTo>
                  <a:pt x="37661" y="1971"/>
                </a:lnTo>
                <a:lnTo>
                  <a:pt x="37042" y="2148"/>
                </a:lnTo>
                <a:lnTo>
                  <a:pt x="36436" y="2337"/>
                </a:lnTo>
                <a:lnTo>
                  <a:pt x="35829" y="2527"/>
                </a:lnTo>
                <a:lnTo>
                  <a:pt x="35223" y="2729"/>
                </a:lnTo>
                <a:lnTo>
                  <a:pt x="34629" y="2931"/>
                </a:lnTo>
                <a:lnTo>
                  <a:pt x="34023" y="3146"/>
                </a:lnTo>
                <a:lnTo>
                  <a:pt x="33429" y="3373"/>
                </a:lnTo>
                <a:lnTo>
                  <a:pt x="32848" y="3600"/>
                </a:lnTo>
                <a:lnTo>
                  <a:pt x="32254" y="3840"/>
                </a:lnTo>
                <a:lnTo>
                  <a:pt x="31673" y="4080"/>
                </a:lnTo>
                <a:lnTo>
                  <a:pt x="31092" y="4333"/>
                </a:lnTo>
                <a:lnTo>
                  <a:pt x="30510" y="4586"/>
                </a:lnTo>
                <a:lnTo>
                  <a:pt x="29942" y="4851"/>
                </a:lnTo>
                <a:lnTo>
                  <a:pt x="29373" y="5116"/>
                </a:lnTo>
                <a:lnTo>
                  <a:pt x="28805" y="5394"/>
                </a:lnTo>
                <a:lnTo>
                  <a:pt x="28249" y="5672"/>
                </a:lnTo>
                <a:lnTo>
                  <a:pt x="27693" y="5963"/>
                </a:lnTo>
                <a:lnTo>
                  <a:pt x="27137" y="6266"/>
                </a:lnTo>
                <a:lnTo>
                  <a:pt x="26594" y="6569"/>
                </a:lnTo>
                <a:lnTo>
                  <a:pt x="26051" y="6872"/>
                </a:lnTo>
                <a:lnTo>
                  <a:pt x="24964" y="7517"/>
                </a:lnTo>
                <a:lnTo>
                  <a:pt x="23903" y="8173"/>
                </a:lnTo>
                <a:lnTo>
                  <a:pt x="22867" y="8856"/>
                </a:lnTo>
                <a:lnTo>
                  <a:pt x="21831" y="9576"/>
                </a:lnTo>
                <a:lnTo>
                  <a:pt x="20833" y="10308"/>
                </a:lnTo>
                <a:lnTo>
                  <a:pt x="19835" y="11066"/>
                </a:lnTo>
                <a:lnTo>
                  <a:pt x="18875" y="11850"/>
                </a:lnTo>
                <a:lnTo>
                  <a:pt x="17915" y="12645"/>
                </a:lnTo>
                <a:lnTo>
                  <a:pt x="16992" y="13479"/>
                </a:lnTo>
                <a:lnTo>
                  <a:pt x="16083" y="14326"/>
                </a:lnTo>
                <a:lnTo>
                  <a:pt x="15186" y="15197"/>
                </a:lnTo>
                <a:lnTo>
                  <a:pt x="14314" y="16081"/>
                </a:lnTo>
                <a:lnTo>
                  <a:pt x="13468" y="16991"/>
                </a:lnTo>
                <a:lnTo>
                  <a:pt x="12646" y="17926"/>
                </a:lnTo>
                <a:lnTo>
                  <a:pt x="11838" y="18873"/>
                </a:lnTo>
                <a:lnTo>
                  <a:pt x="11055" y="19846"/>
                </a:lnTo>
                <a:lnTo>
                  <a:pt x="10297" y="20831"/>
                </a:lnTo>
                <a:lnTo>
                  <a:pt x="9564" y="21842"/>
                </a:lnTo>
                <a:lnTo>
                  <a:pt x="8856" y="22865"/>
                </a:lnTo>
                <a:lnTo>
                  <a:pt x="8174" y="23914"/>
                </a:lnTo>
                <a:lnTo>
                  <a:pt x="7505" y="24975"/>
                </a:lnTo>
                <a:lnTo>
                  <a:pt x="6873" y="26049"/>
                </a:lnTo>
                <a:lnTo>
                  <a:pt x="6557" y="26592"/>
                </a:lnTo>
                <a:lnTo>
                  <a:pt x="6254" y="27148"/>
                </a:lnTo>
                <a:lnTo>
                  <a:pt x="5963" y="27691"/>
                </a:lnTo>
                <a:lnTo>
                  <a:pt x="5673" y="28247"/>
                </a:lnTo>
                <a:lnTo>
                  <a:pt x="5395" y="28815"/>
                </a:lnTo>
                <a:lnTo>
                  <a:pt x="5117" y="29384"/>
                </a:lnTo>
                <a:lnTo>
                  <a:pt x="4839" y="29952"/>
                </a:lnTo>
                <a:lnTo>
                  <a:pt x="4586" y="30521"/>
                </a:lnTo>
                <a:lnTo>
                  <a:pt x="4321" y="31102"/>
                </a:lnTo>
                <a:lnTo>
                  <a:pt x="4068" y="31670"/>
                </a:lnTo>
                <a:lnTo>
                  <a:pt x="3828" y="32264"/>
                </a:lnTo>
                <a:lnTo>
                  <a:pt x="3601" y="32845"/>
                </a:lnTo>
                <a:lnTo>
                  <a:pt x="3373" y="33439"/>
                </a:lnTo>
                <a:lnTo>
                  <a:pt x="3146" y="34032"/>
                </a:lnTo>
                <a:lnTo>
                  <a:pt x="2931" y="34626"/>
                </a:lnTo>
                <a:lnTo>
                  <a:pt x="2729" y="35233"/>
                </a:lnTo>
                <a:lnTo>
                  <a:pt x="2527" y="35826"/>
                </a:lnTo>
                <a:lnTo>
                  <a:pt x="2325" y="36445"/>
                </a:lnTo>
                <a:lnTo>
                  <a:pt x="2148" y="37052"/>
                </a:lnTo>
                <a:lnTo>
                  <a:pt x="1971" y="37658"/>
                </a:lnTo>
                <a:lnTo>
                  <a:pt x="1794" y="38277"/>
                </a:lnTo>
                <a:lnTo>
                  <a:pt x="1630" y="38896"/>
                </a:lnTo>
                <a:lnTo>
                  <a:pt x="1478" y="39528"/>
                </a:lnTo>
                <a:lnTo>
                  <a:pt x="1327" y="40147"/>
                </a:lnTo>
                <a:lnTo>
                  <a:pt x="1188" y="40778"/>
                </a:lnTo>
                <a:lnTo>
                  <a:pt x="1049" y="41410"/>
                </a:lnTo>
                <a:lnTo>
                  <a:pt x="922" y="42042"/>
                </a:lnTo>
                <a:lnTo>
                  <a:pt x="809" y="42686"/>
                </a:lnTo>
                <a:lnTo>
                  <a:pt x="695" y="43317"/>
                </a:lnTo>
                <a:lnTo>
                  <a:pt x="594" y="43962"/>
                </a:lnTo>
                <a:lnTo>
                  <a:pt x="506" y="44606"/>
                </a:lnTo>
                <a:lnTo>
                  <a:pt x="417" y="45250"/>
                </a:lnTo>
                <a:lnTo>
                  <a:pt x="341" y="45907"/>
                </a:lnTo>
                <a:lnTo>
                  <a:pt x="266" y="46564"/>
                </a:lnTo>
                <a:lnTo>
                  <a:pt x="202" y="47208"/>
                </a:lnTo>
                <a:lnTo>
                  <a:pt x="152" y="47865"/>
                </a:lnTo>
                <a:lnTo>
                  <a:pt x="101" y="48535"/>
                </a:lnTo>
                <a:lnTo>
                  <a:pt x="63" y="49192"/>
                </a:lnTo>
                <a:lnTo>
                  <a:pt x="38" y="49861"/>
                </a:lnTo>
                <a:lnTo>
                  <a:pt x="13" y="50518"/>
                </a:lnTo>
                <a:lnTo>
                  <a:pt x="0" y="51188"/>
                </a:lnTo>
                <a:lnTo>
                  <a:pt x="0" y="51857"/>
                </a:lnTo>
                <a:lnTo>
                  <a:pt x="0" y="52527"/>
                </a:lnTo>
                <a:lnTo>
                  <a:pt x="13" y="53196"/>
                </a:lnTo>
                <a:lnTo>
                  <a:pt x="38" y="53866"/>
                </a:lnTo>
                <a:lnTo>
                  <a:pt x="63" y="54523"/>
                </a:lnTo>
                <a:lnTo>
                  <a:pt x="101" y="55192"/>
                </a:lnTo>
                <a:lnTo>
                  <a:pt x="152" y="55849"/>
                </a:lnTo>
                <a:lnTo>
                  <a:pt x="202" y="56506"/>
                </a:lnTo>
                <a:lnTo>
                  <a:pt x="266" y="57163"/>
                </a:lnTo>
                <a:lnTo>
                  <a:pt x="341" y="57820"/>
                </a:lnTo>
                <a:lnTo>
                  <a:pt x="417" y="58464"/>
                </a:lnTo>
                <a:lnTo>
                  <a:pt x="506" y="59108"/>
                </a:lnTo>
                <a:lnTo>
                  <a:pt x="594" y="59752"/>
                </a:lnTo>
                <a:lnTo>
                  <a:pt x="695" y="60397"/>
                </a:lnTo>
                <a:lnTo>
                  <a:pt x="809" y="61041"/>
                </a:lnTo>
                <a:lnTo>
                  <a:pt x="922" y="61673"/>
                </a:lnTo>
                <a:lnTo>
                  <a:pt x="1049" y="62304"/>
                </a:lnTo>
                <a:lnTo>
                  <a:pt x="1188" y="62936"/>
                </a:lnTo>
                <a:lnTo>
                  <a:pt x="1327" y="63568"/>
                </a:lnTo>
                <a:lnTo>
                  <a:pt x="1478" y="64199"/>
                </a:lnTo>
                <a:lnTo>
                  <a:pt x="1630" y="64818"/>
                </a:lnTo>
                <a:lnTo>
                  <a:pt x="1794" y="65437"/>
                </a:lnTo>
                <a:lnTo>
                  <a:pt x="1971" y="66056"/>
                </a:lnTo>
                <a:lnTo>
                  <a:pt x="2148" y="66675"/>
                </a:lnTo>
                <a:lnTo>
                  <a:pt x="2325" y="67282"/>
                </a:lnTo>
                <a:lnTo>
                  <a:pt x="2527" y="67888"/>
                </a:lnTo>
                <a:lnTo>
                  <a:pt x="2729" y="68494"/>
                </a:lnTo>
                <a:lnTo>
                  <a:pt x="2931" y="69088"/>
                </a:lnTo>
                <a:lnTo>
                  <a:pt x="3146" y="69694"/>
                </a:lnTo>
                <a:lnTo>
                  <a:pt x="3373" y="70288"/>
                </a:lnTo>
                <a:lnTo>
                  <a:pt x="3601" y="70869"/>
                </a:lnTo>
                <a:lnTo>
                  <a:pt x="3828" y="71463"/>
                </a:lnTo>
                <a:lnTo>
                  <a:pt x="4068" y="72044"/>
                </a:lnTo>
                <a:lnTo>
                  <a:pt x="4321" y="72625"/>
                </a:lnTo>
                <a:lnTo>
                  <a:pt x="4586" y="73194"/>
                </a:lnTo>
                <a:lnTo>
                  <a:pt x="4839" y="73775"/>
                </a:lnTo>
                <a:lnTo>
                  <a:pt x="5117" y="74343"/>
                </a:lnTo>
                <a:lnTo>
                  <a:pt x="5395" y="74912"/>
                </a:lnTo>
                <a:lnTo>
                  <a:pt x="5673" y="75467"/>
                </a:lnTo>
                <a:lnTo>
                  <a:pt x="5963" y="76023"/>
                </a:lnTo>
                <a:lnTo>
                  <a:pt x="6254" y="76579"/>
                </a:lnTo>
                <a:lnTo>
                  <a:pt x="6557" y="77122"/>
                </a:lnTo>
                <a:lnTo>
                  <a:pt x="6873" y="77666"/>
                </a:lnTo>
                <a:lnTo>
                  <a:pt x="7189" y="78209"/>
                </a:lnTo>
                <a:lnTo>
                  <a:pt x="7505" y="78752"/>
                </a:lnTo>
                <a:lnTo>
                  <a:pt x="8174" y="79813"/>
                </a:lnTo>
                <a:lnTo>
                  <a:pt x="8856" y="80849"/>
                </a:lnTo>
                <a:lnTo>
                  <a:pt x="9564" y="81872"/>
                </a:lnTo>
                <a:lnTo>
                  <a:pt x="10297" y="82883"/>
                </a:lnTo>
                <a:lnTo>
                  <a:pt x="11055" y="83868"/>
                </a:lnTo>
                <a:lnTo>
                  <a:pt x="11838" y="84841"/>
                </a:lnTo>
                <a:lnTo>
                  <a:pt x="12646" y="85788"/>
                </a:lnTo>
                <a:lnTo>
                  <a:pt x="13468" y="86723"/>
                </a:lnTo>
                <a:lnTo>
                  <a:pt x="14314" y="87633"/>
                </a:lnTo>
                <a:lnTo>
                  <a:pt x="15186" y="88530"/>
                </a:lnTo>
                <a:lnTo>
                  <a:pt x="16083" y="89401"/>
                </a:lnTo>
                <a:lnTo>
                  <a:pt x="16992" y="90248"/>
                </a:lnTo>
                <a:lnTo>
                  <a:pt x="17915" y="91069"/>
                </a:lnTo>
                <a:lnTo>
                  <a:pt x="18875" y="91877"/>
                </a:lnTo>
                <a:lnTo>
                  <a:pt x="19835" y="92660"/>
                </a:lnTo>
                <a:lnTo>
                  <a:pt x="20833" y="93418"/>
                </a:lnTo>
                <a:lnTo>
                  <a:pt x="21831" y="94151"/>
                </a:lnTo>
                <a:lnTo>
                  <a:pt x="22867" y="94859"/>
                </a:lnTo>
                <a:lnTo>
                  <a:pt x="23903" y="95541"/>
                </a:lnTo>
                <a:lnTo>
                  <a:pt x="24964" y="96210"/>
                </a:lnTo>
                <a:lnTo>
                  <a:pt x="26051" y="96842"/>
                </a:lnTo>
                <a:lnTo>
                  <a:pt x="26594" y="97158"/>
                </a:lnTo>
                <a:lnTo>
                  <a:pt x="27137" y="97461"/>
                </a:lnTo>
                <a:lnTo>
                  <a:pt x="27693" y="97751"/>
                </a:lnTo>
                <a:lnTo>
                  <a:pt x="28249" y="98042"/>
                </a:lnTo>
                <a:lnTo>
                  <a:pt x="28805" y="98320"/>
                </a:lnTo>
                <a:lnTo>
                  <a:pt x="29373" y="98598"/>
                </a:lnTo>
                <a:lnTo>
                  <a:pt x="29942" y="98876"/>
                </a:lnTo>
                <a:lnTo>
                  <a:pt x="30510" y="99128"/>
                </a:lnTo>
                <a:lnTo>
                  <a:pt x="31092" y="99394"/>
                </a:lnTo>
                <a:lnTo>
                  <a:pt x="31673" y="99634"/>
                </a:lnTo>
                <a:lnTo>
                  <a:pt x="32254" y="99886"/>
                </a:lnTo>
                <a:lnTo>
                  <a:pt x="32848" y="100114"/>
                </a:lnTo>
                <a:lnTo>
                  <a:pt x="33429" y="100341"/>
                </a:lnTo>
                <a:lnTo>
                  <a:pt x="34023" y="100568"/>
                </a:lnTo>
                <a:lnTo>
                  <a:pt x="34629" y="100783"/>
                </a:lnTo>
                <a:lnTo>
                  <a:pt x="35223" y="100985"/>
                </a:lnTo>
                <a:lnTo>
                  <a:pt x="35829" y="101187"/>
                </a:lnTo>
                <a:lnTo>
                  <a:pt x="36436" y="101377"/>
                </a:lnTo>
                <a:lnTo>
                  <a:pt x="37042" y="101566"/>
                </a:lnTo>
                <a:lnTo>
                  <a:pt x="37661" y="101743"/>
                </a:lnTo>
                <a:lnTo>
                  <a:pt x="38280" y="101920"/>
                </a:lnTo>
                <a:lnTo>
                  <a:pt x="38899" y="102084"/>
                </a:lnTo>
                <a:lnTo>
                  <a:pt x="39518" y="102236"/>
                </a:lnTo>
                <a:lnTo>
                  <a:pt x="40150" y="102388"/>
                </a:lnTo>
                <a:lnTo>
                  <a:pt x="40769" y="102527"/>
                </a:lnTo>
                <a:lnTo>
                  <a:pt x="41401" y="102665"/>
                </a:lnTo>
                <a:lnTo>
                  <a:pt x="42045" y="102792"/>
                </a:lnTo>
                <a:lnTo>
                  <a:pt x="42677" y="102906"/>
                </a:lnTo>
                <a:lnTo>
                  <a:pt x="43321" y="103019"/>
                </a:lnTo>
                <a:lnTo>
                  <a:pt x="43965" y="103120"/>
                </a:lnTo>
                <a:lnTo>
                  <a:pt x="44610" y="103209"/>
                </a:lnTo>
                <a:lnTo>
                  <a:pt x="45254" y="103297"/>
                </a:lnTo>
                <a:lnTo>
                  <a:pt x="45898" y="103373"/>
                </a:lnTo>
                <a:lnTo>
                  <a:pt x="46555" y="103449"/>
                </a:lnTo>
                <a:lnTo>
                  <a:pt x="47212" y="103512"/>
                </a:lnTo>
                <a:lnTo>
                  <a:pt x="47869" y="103562"/>
                </a:lnTo>
                <a:lnTo>
                  <a:pt x="48526" y="103613"/>
                </a:lnTo>
                <a:lnTo>
                  <a:pt x="49183" y="103651"/>
                </a:lnTo>
                <a:lnTo>
                  <a:pt x="49852" y="103676"/>
                </a:lnTo>
                <a:lnTo>
                  <a:pt x="50522" y="103701"/>
                </a:lnTo>
                <a:lnTo>
                  <a:pt x="51192" y="103714"/>
                </a:lnTo>
                <a:lnTo>
                  <a:pt x="52531" y="103714"/>
                </a:lnTo>
                <a:lnTo>
                  <a:pt x="53200" y="103701"/>
                </a:lnTo>
                <a:lnTo>
                  <a:pt x="53857" y="103676"/>
                </a:lnTo>
                <a:lnTo>
                  <a:pt x="54527" y="103651"/>
                </a:lnTo>
                <a:lnTo>
                  <a:pt x="55184" y="103613"/>
                </a:lnTo>
                <a:lnTo>
                  <a:pt x="55853" y="103562"/>
                </a:lnTo>
                <a:lnTo>
                  <a:pt x="56510" y="103512"/>
                </a:lnTo>
                <a:lnTo>
                  <a:pt x="57155" y="103449"/>
                </a:lnTo>
                <a:lnTo>
                  <a:pt x="57812" y="103373"/>
                </a:lnTo>
                <a:lnTo>
                  <a:pt x="58456" y="103297"/>
                </a:lnTo>
                <a:lnTo>
                  <a:pt x="59113" y="103209"/>
                </a:lnTo>
                <a:lnTo>
                  <a:pt x="59757" y="103120"/>
                </a:lnTo>
                <a:lnTo>
                  <a:pt x="60402" y="103019"/>
                </a:lnTo>
                <a:lnTo>
                  <a:pt x="61033" y="102906"/>
                </a:lnTo>
                <a:lnTo>
                  <a:pt x="61678" y="102792"/>
                </a:lnTo>
                <a:lnTo>
                  <a:pt x="62309" y="102665"/>
                </a:lnTo>
                <a:lnTo>
                  <a:pt x="62941" y="102527"/>
                </a:lnTo>
                <a:lnTo>
                  <a:pt x="63573" y="102388"/>
                </a:lnTo>
                <a:lnTo>
                  <a:pt x="64192" y="102236"/>
                </a:lnTo>
                <a:lnTo>
                  <a:pt x="64823" y="102084"/>
                </a:lnTo>
                <a:lnTo>
                  <a:pt x="65442" y="101920"/>
                </a:lnTo>
                <a:lnTo>
                  <a:pt x="66049" y="101743"/>
                </a:lnTo>
                <a:lnTo>
                  <a:pt x="66668" y="101566"/>
                </a:lnTo>
                <a:lnTo>
                  <a:pt x="67274" y="101377"/>
                </a:lnTo>
                <a:lnTo>
                  <a:pt x="67881" y="101187"/>
                </a:lnTo>
                <a:lnTo>
                  <a:pt x="68487" y="100985"/>
                </a:lnTo>
                <a:lnTo>
                  <a:pt x="69094" y="100783"/>
                </a:lnTo>
                <a:lnTo>
                  <a:pt x="69687" y="100568"/>
                </a:lnTo>
                <a:lnTo>
                  <a:pt x="70281" y="100341"/>
                </a:lnTo>
                <a:lnTo>
                  <a:pt x="70875" y="100114"/>
                </a:lnTo>
                <a:lnTo>
                  <a:pt x="71456" y="99886"/>
                </a:lnTo>
                <a:lnTo>
                  <a:pt x="72037" y="99634"/>
                </a:lnTo>
                <a:lnTo>
                  <a:pt x="72618" y="99394"/>
                </a:lnTo>
                <a:lnTo>
                  <a:pt x="73199" y="99128"/>
                </a:lnTo>
                <a:lnTo>
                  <a:pt x="73768" y="98876"/>
                </a:lnTo>
                <a:lnTo>
                  <a:pt x="74336" y="98598"/>
                </a:lnTo>
                <a:lnTo>
                  <a:pt x="74905" y="98320"/>
                </a:lnTo>
                <a:lnTo>
                  <a:pt x="75461" y="98042"/>
                </a:lnTo>
                <a:lnTo>
                  <a:pt x="76029" y="97751"/>
                </a:lnTo>
                <a:lnTo>
                  <a:pt x="76573" y="97461"/>
                </a:lnTo>
                <a:lnTo>
                  <a:pt x="77129" y="97158"/>
                </a:lnTo>
                <a:lnTo>
                  <a:pt x="77672" y="96842"/>
                </a:lnTo>
                <a:lnTo>
                  <a:pt x="78746" y="96210"/>
                </a:lnTo>
                <a:lnTo>
                  <a:pt x="79807" y="95541"/>
                </a:lnTo>
                <a:lnTo>
                  <a:pt x="80855" y="94859"/>
                </a:lnTo>
                <a:lnTo>
                  <a:pt x="81879" y="94151"/>
                </a:lnTo>
                <a:lnTo>
                  <a:pt x="82889" y="93418"/>
                </a:lnTo>
                <a:lnTo>
                  <a:pt x="83875" y="92660"/>
                </a:lnTo>
                <a:lnTo>
                  <a:pt x="84848" y="91877"/>
                </a:lnTo>
                <a:lnTo>
                  <a:pt x="85795" y="91069"/>
                </a:lnTo>
                <a:lnTo>
                  <a:pt x="86730" y="90248"/>
                </a:lnTo>
                <a:lnTo>
                  <a:pt x="87640" y="89401"/>
                </a:lnTo>
                <a:lnTo>
                  <a:pt x="88524" y="88530"/>
                </a:lnTo>
                <a:lnTo>
                  <a:pt x="89396" y="87633"/>
                </a:lnTo>
                <a:lnTo>
                  <a:pt x="90242" y="86723"/>
                </a:lnTo>
                <a:lnTo>
                  <a:pt x="91076" y="85788"/>
                </a:lnTo>
                <a:lnTo>
                  <a:pt x="91872" y="84841"/>
                </a:lnTo>
                <a:lnTo>
                  <a:pt x="92655" y="83868"/>
                </a:lnTo>
                <a:lnTo>
                  <a:pt x="93413" y="82883"/>
                </a:lnTo>
                <a:lnTo>
                  <a:pt x="94146" y="81872"/>
                </a:lnTo>
                <a:lnTo>
                  <a:pt x="94853" y="80849"/>
                </a:lnTo>
                <a:lnTo>
                  <a:pt x="95548" y="79813"/>
                </a:lnTo>
                <a:lnTo>
                  <a:pt x="96205" y="78752"/>
                </a:lnTo>
                <a:lnTo>
                  <a:pt x="96850" y="77666"/>
                </a:lnTo>
                <a:lnTo>
                  <a:pt x="97153" y="77122"/>
                </a:lnTo>
                <a:lnTo>
                  <a:pt x="97456" y="76579"/>
                </a:lnTo>
                <a:lnTo>
                  <a:pt x="97759" y="76023"/>
                </a:lnTo>
                <a:lnTo>
                  <a:pt x="98037" y="75467"/>
                </a:lnTo>
                <a:lnTo>
                  <a:pt x="98328" y="74912"/>
                </a:lnTo>
                <a:lnTo>
                  <a:pt x="98606" y="74343"/>
                </a:lnTo>
                <a:lnTo>
                  <a:pt x="98871" y="73775"/>
                </a:lnTo>
                <a:lnTo>
                  <a:pt x="99136" y="73194"/>
                </a:lnTo>
                <a:lnTo>
                  <a:pt x="99389" y="72625"/>
                </a:lnTo>
                <a:lnTo>
                  <a:pt x="99642" y="72044"/>
                </a:lnTo>
                <a:lnTo>
                  <a:pt x="99882" y="71463"/>
                </a:lnTo>
                <a:lnTo>
                  <a:pt x="100122" y="70869"/>
                </a:lnTo>
                <a:lnTo>
                  <a:pt x="100349" y="70288"/>
                </a:lnTo>
                <a:lnTo>
                  <a:pt x="100564" y="69694"/>
                </a:lnTo>
                <a:lnTo>
                  <a:pt x="100779" y="69088"/>
                </a:lnTo>
                <a:lnTo>
                  <a:pt x="100993" y="68494"/>
                </a:lnTo>
                <a:lnTo>
                  <a:pt x="101196" y="67888"/>
                </a:lnTo>
                <a:lnTo>
                  <a:pt x="101385" y="67282"/>
                </a:lnTo>
                <a:lnTo>
                  <a:pt x="101575" y="66675"/>
                </a:lnTo>
                <a:lnTo>
                  <a:pt x="101751" y="66056"/>
                </a:lnTo>
                <a:lnTo>
                  <a:pt x="101916" y="65437"/>
                </a:lnTo>
                <a:lnTo>
                  <a:pt x="102080" y="64818"/>
                </a:lnTo>
                <a:lnTo>
                  <a:pt x="102244" y="64199"/>
                </a:lnTo>
                <a:lnTo>
                  <a:pt x="102383" y="63568"/>
                </a:lnTo>
                <a:lnTo>
                  <a:pt x="102535" y="62936"/>
                </a:lnTo>
                <a:lnTo>
                  <a:pt x="102661" y="62304"/>
                </a:lnTo>
                <a:lnTo>
                  <a:pt x="102787" y="61673"/>
                </a:lnTo>
                <a:lnTo>
                  <a:pt x="102901" y="61041"/>
                </a:lnTo>
                <a:lnTo>
                  <a:pt x="103015" y="60397"/>
                </a:lnTo>
                <a:lnTo>
                  <a:pt x="103116" y="59752"/>
                </a:lnTo>
                <a:lnTo>
                  <a:pt x="103217" y="59108"/>
                </a:lnTo>
                <a:lnTo>
                  <a:pt x="103305" y="58464"/>
                </a:lnTo>
                <a:lnTo>
                  <a:pt x="103381" y="57820"/>
                </a:lnTo>
                <a:lnTo>
                  <a:pt x="103444" y="57163"/>
                </a:lnTo>
                <a:lnTo>
                  <a:pt x="103508" y="56506"/>
                </a:lnTo>
                <a:lnTo>
                  <a:pt x="103571" y="55849"/>
                </a:lnTo>
                <a:lnTo>
                  <a:pt x="103609" y="55192"/>
                </a:lnTo>
                <a:lnTo>
                  <a:pt x="103646" y="54523"/>
                </a:lnTo>
                <a:lnTo>
                  <a:pt x="103672" y="53866"/>
                </a:lnTo>
                <a:lnTo>
                  <a:pt x="103697" y="53196"/>
                </a:lnTo>
                <a:lnTo>
                  <a:pt x="103710" y="52527"/>
                </a:lnTo>
                <a:lnTo>
                  <a:pt x="103710" y="51857"/>
                </a:lnTo>
                <a:lnTo>
                  <a:pt x="103710" y="51188"/>
                </a:lnTo>
                <a:lnTo>
                  <a:pt x="103697" y="50518"/>
                </a:lnTo>
                <a:lnTo>
                  <a:pt x="103672" y="49861"/>
                </a:lnTo>
                <a:lnTo>
                  <a:pt x="103646" y="49192"/>
                </a:lnTo>
                <a:lnTo>
                  <a:pt x="103609" y="48535"/>
                </a:lnTo>
                <a:lnTo>
                  <a:pt x="103571" y="47865"/>
                </a:lnTo>
                <a:lnTo>
                  <a:pt x="103508" y="47208"/>
                </a:lnTo>
                <a:lnTo>
                  <a:pt x="103444" y="46564"/>
                </a:lnTo>
                <a:lnTo>
                  <a:pt x="103381" y="45907"/>
                </a:lnTo>
                <a:lnTo>
                  <a:pt x="103305" y="45250"/>
                </a:lnTo>
                <a:lnTo>
                  <a:pt x="103217" y="44606"/>
                </a:lnTo>
                <a:lnTo>
                  <a:pt x="103116" y="43962"/>
                </a:lnTo>
                <a:lnTo>
                  <a:pt x="103015" y="43317"/>
                </a:lnTo>
                <a:lnTo>
                  <a:pt x="102901" y="42686"/>
                </a:lnTo>
                <a:lnTo>
                  <a:pt x="102787" y="42042"/>
                </a:lnTo>
                <a:lnTo>
                  <a:pt x="102661" y="41410"/>
                </a:lnTo>
                <a:lnTo>
                  <a:pt x="102535" y="40778"/>
                </a:lnTo>
                <a:lnTo>
                  <a:pt x="102383" y="40147"/>
                </a:lnTo>
                <a:lnTo>
                  <a:pt x="102244" y="39528"/>
                </a:lnTo>
                <a:lnTo>
                  <a:pt x="102080" y="38896"/>
                </a:lnTo>
                <a:lnTo>
                  <a:pt x="101916" y="38277"/>
                </a:lnTo>
                <a:lnTo>
                  <a:pt x="101751" y="37658"/>
                </a:lnTo>
                <a:lnTo>
                  <a:pt x="101575" y="37052"/>
                </a:lnTo>
                <a:lnTo>
                  <a:pt x="101385" y="36445"/>
                </a:lnTo>
                <a:lnTo>
                  <a:pt x="101196" y="35826"/>
                </a:lnTo>
                <a:lnTo>
                  <a:pt x="100993" y="35233"/>
                </a:lnTo>
                <a:lnTo>
                  <a:pt x="100779" y="34626"/>
                </a:lnTo>
                <a:lnTo>
                  <a:pt x="100564" y="34032"/>
                </a:lnTo>
                <a:lnTo>
                  <a:pt x="100349" y="33439"/>
                </a:lnTo>
                <a:lnTo>
                  <a:pt x="100122" y="32845"/>
                </a:lnTo>
                <a:lnTo>
                  <a:pt x="99882" y="32264"/>
                </a:lnTo>
                <a:lnTo>
                  <a:pt x="99642" y="31670"/>
                </a:lnTo>
                <a:lnTo>
                  <a:pt x="99389" y="31102"/>
                </a:lnTo>
                <a:lnTo>
                  <a:pt x="99136" y="30521"/>
                </a:lnTo>
                <a:lnTo>
                  <a:pt x="98871" y="29952"/>
                </a:lnTo>
                <a:lnTo>
                  <a:pt x="98606" y="29384"/>
                </a:lnTo>
                <a:lnTo>
                  <a:pt x="98328" y="28815"/>
                </a:lnTo>
                <a:lnTo>
                  <a:pt x="98037" y="28247"/>
                </a:lnTo>
                <a:lnTo>
                  <a:pt x="97759" y="27691"/>
                </a:lnTo>
                <a:lnTo>
                  <a:pt x="97456" y="27148"/>
                </a:lnTo>
                <a:lnTo>
                  <a:pt x="97153" y="26592"/>
                </a:lnTo>
                <a:lnTo>
                  <a:pt x="96850" y="26049"/>
                </a:lnTo>
                <a:lnTo>
                  <a:pt x="96205" y="24975"/>
                </a:lnTo>
                <a:lnTo>
                  <a:pt x="95548" y="23914"/>
                </a:lnTo>
                <a:lnTo>
                  <a:pt x="94853" y="22865"/>
                </a:lnTo>
                <a:lnTo>
                  <a:pt x="94146" y="21842"/>
                </a:lnTo>
                <a:lnTo>
                  <a:pt x="93413" y="20831"/>
                </a:lnTo>
                <a:lnTo>
                  <a:pt x="92655" y="19846"/>
                </a:lnTo>
                <a:lnTo>
                  <a:pt x="91872" y="18873"/>
                </a:lnTo>
                <a:lnTo>
                  <a:pt x="91076" y="17926"/>
                </a:lnTo>
                <a:lnTo>
                  <a:pt x="90242" y="16991"/>
                </a:lnTo>
                <a:lnTo>
                  <a:pt x="89396" y="16081"/>
                </a:lnTo>
                <a:lnTo>
                  <a:pt x="88524" y="15197"/>
                </a:lnTo>
                <a:lnTo>
                  <a:pt x="87640" y="14326"/>
                </a:lnTo>
                <a:lnTo>
                  <a:pt x="86730" y="13479"/>
                </a:lnTo>
                <a:lnTo>
                  <a:pt x="85795" y="12645"/>
                </a:lnTo>
                <a:lnTo>
                  <a:pt x="84848" y="11850"/>
                </a:lnTo>
                <a:lnTo>
                  <a:pt x="83875" y="11066"/>
                </a:lnTo>
                <a:lnTo>
                  <a:pt x="82889" y="10308"/>
                </a:lnTo>
                <a:lnTo>
                  <a:pt x="81879" y="9576"/>
                </a:lnTo>
                <a:lnTo>
                  <a:pt x="80855" y="8856"/>
                </a:lnTo>
                <a:lnTo>
                  <a:pt x="79807" y="8173"/>
                </a:lnTo>
                <a:lnTo>
                  <a:pt x="78746" y="7517"/>
                </a:lnTo>
                <a:lnTo>
                  <a:pt x="77672" y="6872"/>
                </a:lnTo>
                <a:lnTo>
                  <a:pt x="77129" y="6569"/>
                </a:lnTo>
                <a:lnTo>
                  <a:pt x="76573" y="6266"/>
                </a:lnTo>
                <a:lnTo>
                  <a:pt x="76029" y="5963"/>
                </a:lnTo>
                <a:lnTo>
                  <a:pt x="75461" y="5672"/>
                </a:lnTo>
                <a:lnTo>
                  <a:pt x="74905" y="5394"/>
                </a:lnTo>
                <a:lnTo>
                  <a:pt x="74336" y="5116"/>
                </a:lnTo>
                <a:lnTo>
                  <a:pt x="73768" y="4851"/>
                </a:lnTo>
                <a:lnTo>
                  <a:pt x="73199" y="4586"/>
                </a:lnTo>
                <a:lnTo>
                  <a:pt x="72618" y="4333"/>
                </a:lnTo>
                <a:lnTo>
                  <a:pt x="72037" y="4080"/>
                </a:lnTo>
                <a:lnTo>
                  <a:pt x="71456" y="3840"/>
                </a:lnTo>
                <a:lnTo>
                  <a:pt x="70875" y="3600"/>
                </a:lnTo>
                <a:lnTo>
                  <a:pt x="70281" y="3373"/>
                </a:lnTo>
                <a:lnTo>
                  <a:pt x="69687" y="3146"/>
                </a:lnTo>
                <a:lnTo>
                  <a:pt x="69094" y="2931"/>
                </a:lnTo>
                <a:lnTo>
                  <a:pt x="68487" y="2729"/>
                </a:lnTo>
                <a:lnTo>
                  <a:pt x="67881" y="2527"/>
                </a:lnTo>
                <a:lnTo>
                  <a:pt x="67274" y="2337"/>
                </a:lnTo>
                <a:lnTo>
                  <a:pt x="66668" y="2148"/>
                </a:lnTo>
                <a:lnTo>
                  <a:pt x="66049" y="1971"/>
                </a:lnTo>
                <a:lnTo>
                  <a:pt x="65442" y="1807"/>
                </a:lnTo>
                <a:lnTo>
                  <a:pt x="64823" y="1642"/>
                </a:lnTo>
                <a:lnTo>
                  <a:pt x="64192" y="1478"/>
                </a:lnTo>
                <a:lnTo>
                  <a:pt x="63573" y="1339"/>
                </a:lnTo>
                <a:lnTo>
                  <a:pt x="62941" y="1188"/>
                </a:lnTo>
                <a:lnTo>
                  <a:pt x="62309" y="1061"/>
                </a:lnTo>
                <a:lnTo>
                  <a:pt x="61678" y="935"/>
                </a:lnTo>
                <a:lnTo>
                  <a:pt x="61033" y="821"/>
                </a:lnTo>
                <a:lnTo>
                  <a:pt x="60402" y="708"/>
                </a:lnTo>
                <a:lnTo>
                  <a:pt x="59757" y="607"/>
                </a:lnTo>
                <a:lnTo>
                  <a:pt x="59113" y="505"/>
                </a:lnTo>
                <a:lnTo>
                  <a:pt x="58456" y="417"/>
                </a:lnTo>
                <a:lnTo>
                  <a:pt x="57812" y="341"/>
                </a:lnTo>
                <a:lnTo>
                  <a:pt x="57155" y="278"/>
                </a:lnTo>
                <a:lnTo>
                  <a:pt x="56510" y="215"/>
                </a:lnTo>
                <a:lnTo>
                  <a:pt x="55853" y="152"/>
                </a:lnTo>
                <a:lnTo>
                  <a:pt x="55184" y="114"/>
                </a:lnTo>
                <a:lnTo>
                  <a:pt x="54527" y="76"/>
                </a:lnTo>
                <a:lnTo>
                  <a:pt x="53857" y="38"/>
                </a:lnTo>
                <a:lnTo>
                  <a:pt x="53200" y="25"/>
                </a:lnTo>
                <a:lnTo>
                  <a:pt x="52531" y="13"/>
                </a:lnTo>
                <a:lnTo>
                  <a:pt x="51861" y="0"/>
                </a:lnTo>
                <a:close/>
              </a:path>
            </a:pathLst>
          </a:cu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42"/>
          <p:cNvSpPr/>
          <p:nvPr/>
        </p:nvSpPr>
        <p:spPr>
          <a:xfrm rot="10800000">
            <a:off x="-10193962" y="-4404443"/>
            <a:ext cx="97828" cy="71043"/>
          </a:xfrm>
          <a:custGeom>
            <a:avLst/>
            <a:gdLst/>
            <a:ahLst/>
            <a:cxnLst/>
            <a:rect l="l" t="t" r="r" b="b"/>
            <a:pathLst>
              <a:path w="10891" h="7909" extrusionOk="0">
                <a:moveTo>
                  <a:pt x="1188" y="1567"/>
                </a:moveTo>
                <a:lnTo>
                  <a:pt x="1289" y="1580"/>
                </a:lnTo>
                <a:lnTo>
                  <a:pt x="1390" y="1592"/>
                </a:lnTo>
                <a:lnTo>
                  <a:pt x="1516" y="1618"/>
                </a:lnTo>
                <a:lnTo>
                  <a:pt x="1643" y="1668"/>
                </a:lnTo>
                <a:lnTo>
                  <a:pt x="1782" y="1719"/>
                </a:lnTo>
                <a:lnTo>
                  <a:pt x="1946" y="1794"/>
                </a:lnTo>
                <a:lnTo>
                  <a:pt x="2034" y="1908"/>
                </a:lnTo>
                <a:lnTo>
                  <a:pt x="2123" y="2009"/>
                </a:lnTo>
                <a:lnTo>
                  <a:pt x="2199" y="2136"/>
                </a:lnTo>
                <a:lnTo>
                  <a:pt x="2274" y="2249"/>
                </a:lnTo>
                <a:lnTo>
                  <a:pt x="2337" y="2376"/>
                </a:lnTo>
                <a:lnTo>
                  <a:pt x="2401" y="2502"/>
                </a:lnTo>
                <a:lnTo>
                  <a:pt x="2451" y="2628"/>
                </a:lnTo>
                <a:lnTo>
                  <a:pt x="2489" y="2767"/>
                </a:lnTo>
                <a:lnTo>
                  <a:pt x="2578" y="3020"/>
                </a:lnTo>
                <a:lnTo>
                  <a:pt x="2653" y="3285"/>
                </a:lnTo>
                <a:lnTo>
                  <a:pt x="2716" y="3550"/>
                </a:lnTo>
                <a:lnTo>
                  <a:pt x="2767" y="3816"/>
                </a:lnTo>
                <a:lnTo>
                  <a:pt x="2805" y="4081"/>
                </a:lnTo>
                <a:lnTo>
                  <a:pt x="2843" y="4359"/>
                </a:lnTo>
                <a:lnTo>
                  <a:pt x="2881" y="4889"/>
                </a:lnTo>
                <a:lnTo>
                  <a:pt x="2893" y="4990"/>
                </a:lnTo>
                <a:lnTo>
                  <a:pt x="2931" y="5066"/>
                </a:lnTo>
                <a:lnTo>
                  <a:pt x="2982" y="5129"/>
                </a:lnTo>
                <a:lnTo>
                  <a:pt x="3032" y="5193"/>
                </a:lnTo>
                <a:lnTo>
                  <a:pt x="3057" y="5208"/>
                </a:lnTo>
                <a:lnTo>
                  <a:pt x="3057" y="5208"/>
                </a:lnTo>
                <a:lnTo>
                  <a:pt x="2994" y="5231"/>
                </a:lnTo>
                <a:lnTo>
                  <a:pt x="2843" y="5294"/>
                </a:lnTo>
                <a:lnTo>
                  <a:pt x="2679" y="5369"/>
                </a:lnTo>
                <a:lnTo>
                  <a:pt x="2620" y="5404"/>
                </a:lnTo>
                <a:lnTo>
                  <a:pt x="2620" y="5404"/>
                </a:lnTo>
                <a:lnTo>
                  <a:pt x="2274" y="4978"/>
                </a:lnTo>
                <a:lnTo>
                  <a:pt x="1895" y="4498"/>
                </a:lnTo>
                <a:lnTo>
                  <a:pt x="1554" y="4005"/>
                </a:lnTo>
                <a:lnTo>
                  <a:pt x="1390" y="3752"/>
                </a:lnTo>
                <a:lnTo>
                  <a:pt x="1226" y="3500"/>
                </a:lnTo>
                <a:lnTo>
                  <a:pt x="1112" y="3348"/>
                </a:lnTo>
                <a:lnTo>
                  <a:pt x="1011" y="3171"/>
                </a:lnTo>
                <a:lnTo>
                  <a:pt x="923" y="2982"/>
                </a:lnTo>
                <a:lnTo>
                  <a:pt x="847" y="2792"/>
                </a:lnTo>
                <a:lnTo>
                  <a:pt x="784" y="2590"/>
                </a:lnTo>
                <a:lnTo>
                  <a:pt x="746" y="2401"/>
                </a:lnTo>
                <a:lnTo>
                  <a:pt x="720" y="2211"/>
                </a:lnTo>
                <a:lnTo>
                  <a:pt x="720" y="2047"/>
                </a:lnTo>
                <a:lnTo>
                  <a:pt x="733" y="1959"/>
                </a:lnTo>
                <a:lnTo>
                  <a:pt x="746" y="1895"/>
                </a:lnTo>
                <a:lnTo>
                  <a:pt x="771" y="1820"/>
                </a:lnTo>
                <a:lnTo>
                  <a:pt x="809" y="1757"/>
                </a:lnTo>
                <a:lnTo>
                  <a:pt x="847" y="1706"/>
                </a:lnTo>
                <a:lnTo>
                  <a:pt x="897" y="1655"/>
                </a:lnTo>
                <a:lnTo>
                  <a:pt x="960" y="1618"/>
                </a:lnTo>
                <a:lnTo>
                  <a:pt x="1024" y="1592"/>
                </a:lnTo>
                <a:lnTo>
                  <a:pt x="1099" y="1580"/>
                </a:lnTo>
                <a:lnTo>
                  <a:pt x="1188" y="1567"/>
                </a:lnTo>
                <a:close/>
                <a:moveTo>
                  <a:pt x="4498" y="759"/>
                </a:moveTo>
                <a:lnTo>
                  <a:pt x="4536" y="784"/>
                </a:lnTo>
                <a:lnTo>
                  <a:pt x="4586" y="809"/>
                </a:lnTo>
                <a:lnTo>
                  <a:pt x="4637" y="847"/>
                </a:lnTo>
                <a:lnTo>
                  <a:pt x="4675" y="898"/>
                </a:lnTo>
                <a:lnTo>
                  <a:pt x="4763" y="1011"/>
                </a:lnTo>
                <a:lnTo>
                  <a:pt x="4839" y="1163"/>
                </a:lnTo>
                <a:lnTo>
                  <a:pt x="4902" y="1327"/>
                </a:lnTo>
                <a:lnTo>
                  <a:pt x="4965" y="1504"/>
                </a:lnTo>
                <a:lnTo>
                  <a:pt x="5066" y="1832"/>
                </a:lnTo>
                <a:lnTo>
                  <a:pt x="5130" y="2085"/>
                </a:lnTo>
                <a:lnTo>
                  <a:pt x="5155" y="2199"/>
                </a:lnTo>
                <a:lnTo>
                  <a:pt x="5155" y="2502"/>
                </a:lnTo>
                <a:lnTo>
                  <a:pt x="5130" y="2792"/>
                </a:lnTo>
                <a:lnTo>
                  <a:pt x="5104" y="3096"/>
                </a:lnTo>
                <a:lnTo>
                  <a:pt x="5066" y="3399"/>
                </a:lnTo>
                <a:lnTo>
                  <a:pt x="5016" y="3715"/>
                </a:lnTo>
                <a:lnTo>
                  <a:pt x="4967" y="4018"/>
                </a:lnTo>
                <a:lnTo>
                  <a:pt x="4940" y="4131"/>
                </a:lnTo>
                <a:lnTo>
                  <a:pt x="4826" y="4662"/>
                </a:lnTo>
                <a:lnTo>
                  <a:pt x="4814" y="4763"/>
                </a:lnTo>
                <a:lnTo>
                  <a:pt x="4826" y="4852"/>
                </a:lnTo>
                <a:lnTo>
                  <a:pt x="4852" y="4927"/>
                </a:lnTo>
                <a:lnTo>
                  <a:pt x="4889" y="4990"/>
                </a:lnTo>
                <a:lnTo>
                  <a:pt x="4940" y="5054"/>
                </a:lnTo>
                <a:lnTo>
                  <a:pt x="5003" y="5092"/>
                </a:lnTo>
                <a:lnTo>
                  <a:pt x="5066" y="5129"/>
                </a:lnTo>
                <a:lnTo>
                  <a:pt x="5142" y="5155"/>
                </a:lnTo>
                <a:lnTo>
                  <a:pt x="5218" y="5167"/>
                </a:lnTo>
                <a:lnTo>
                  <a:pt x="5294" y="5167"/>
                </a:lnTo>
                <a:lnTo>
                  <a:pt x="5370" y="5155"/>
                </a:lnTo>
                <a:lnTo>
                  <a:pt x="5433" y="5117"/>
                </a:lnTo>
                <a:lnTo>
                  <a:pt x="5509" y="5079"/>
                </a:lnTo>
                <a:lnTo>
                  <a:pt x="5559" y="5016"/>
                </a:lnTo>
                <a:lnTo>
                  <a:pt x="5610" y="4940"/>
                </a:lnTo>
                <a:lnTo>
                  <a:pt x="5635" y="4852"/>
                </a:lnTo>
                <a:lnTo>
                  <a:pt x="5761" y="4334"/>
                </a:lnTo>
                <a:lnTo>
                  <a:pt x="5790" y="4175"/>
                </a:lnTo>
                <a:lnTo>
                  <a:pt x="5790" y="4175"/>
                </a:lnTo>
                <a:lnTo>
                  <a:pt x="5862" y="3929"/>
                </a:lnTo>
                <a:lnTo>
                  <a:pt x="5963" y="3626"/>
                </a:lnTo>
                <a:lnTo>
                  <a:pt x="6064" y="3323"/>
                </a:lnTo>
                <a:lnTo>
                  <a:pt x="6191" y="3032"/>
                </a:lnTo>
                <a:lnTo>
                  <a:pt x="6317" y="2742"/>
                </a:lnTo>
                <a:lnTo>
                  <a:pt x="6456" y="2451"/>
                </a:lnTo>
                <a:lnTo>
                  <a:pt x="6519" y="2338"/>
                </a:lnTo>
                <a:lnTo>
                  <a:pt x="6582" y="2211"/>
                </a:lnTo>
                <a:lnTo>
                  <a:pt x="6658" y="2098"/>
                </a:lnTo>
                <a:lnTo>
                  <a:pt x="6734" y="1984"/>
                </a:lnTo>
                <a:lnTo>
                  <a:pt x="6822" y="1870"/>
                </a:lnTo>
                <a:lnTo>
                  <a:pt x="6911" y="1782"/>
                </a:lnTo>
                <a:lnTo>
                  <a:pt x="7012" y="1719"/>
                </a:lnTo>
                <a:lnTo>
                  <a:pt x="7100" y="1668"/>
                </a:lnTo>
                <a:lnTo>
                  <a:pt x="7189" y="1655"/>
                </a:lnTo>
                <a:lnTo>
                  <a:pt x="7227" y="1655"/>
                </a:lnTo>
                <a:lnTo>
                  <a:pt x="7277" y="1668"/>
                </a:lnTo>
                <a:lnTo>
                  <a:pt x="7315" y="1693"/>
                </a:lnTo>
                <a:lnTo>
                  <a:pt x="7353" y="1719"/>
                </a:lnTo>
                <a:lnTo>
                  <a:pt x="7391" y="1757"/>
                </a:lnTo>
                <a:lnTo>
                  <a:pt x="7416" y="1807"/>
                </a:lnTo>
                <a:lnTo>
                  <a:pt x="7479" y="1946"/>
                </a:lnTo>
                <a:lnTo>
                  <a:pt x="7530" y="2136"/>
                </a:lnTo>
                <a:lnTo>
                  <a:pt x="7555" y="2363"/>
                </a:lnTo>
                <a:lnTo>
                  <a:pt x="7568" y="2666"/>
                </a:lnTo>
                <a:lnTo>
                  <a:pt x="7543" y="2818"/>
                </a:lnTo>
                <a:lnTo>
                  <a:pt x="7492" y="2969"/>
                </a:lnTo>
                <a:lnTo>
                  <a:pt x="7441" y="3121"/>
                </a:lnTo>
                <a:lnTo>
                  <a:pt x="7378" y="3272"/>
                </a:lnTo>
                <a:lnTo>
                  <a:pt x="7227" y="3563"/>
                </a:lnTo>
                <a:lnTo>
                  <a:pt x="7062" y="3841"/>
                </a:lnTo>
                <a:lnTo>
                  <a:pt x="6886" y="4157"/>
                </a:lnTo>
                <a:lnTo>
                  <a:pt x="6671" y="4460"/>
                </a:lnTo>
                <a:lnTo>
                  <a:pt x="6456" y="4750"/>
                </a:lnTo>
                <a:lnTo>
                  <a:pt x="6229" y="5041"/>
                </a:lnTo>
                <a:lnTo>
                  <a:pt x="6178" y="5117"/>
                </a:lnTo>
                <a:lnTo>
                  <a:pt x="6140" y="5205"/>
                </a:lnTo>
                <a:lnTo>
                  <a:pt x="6128" y="5281"/>
                </a:lnTo>
                <a:lnTo>
                  <a:pt x="6128" y="5357"/>
                </a:lnTo>
                <a:lnTo>
                  <a:pt x="6153" y="5433"/>
                </a:lnTo>
                <a:lnTo>
                  <a:pt x="6178" y="5496"/>
                </a:lnTo>
                <a:lnTo>
                  <a:pt x="6216" y="5572"/>
                </a:lnTo>
                <a:lnTo>
                  <a:pt x="6267" y="5622"/>
                </a:lnTo>
                <a:lnTo>
                  <a:pt x="6317" y="5673"/>
                </a:lnTo>
                <a:lnTo>
                  <a:pt x="6393" y="5698"/>
                </a:lnTo>
                <a:lnTo>
                  <a:pt x="6456" y="5723"/>
                </a:lnTo>
                <a:lnTo>
                  <a:pt x="6532" y="5736"/>
                </a:lnTo>
                <a:lnTo>
                  <a:pt x="6608" y="5736"/>
                </a:lnTo>
                <a:lnTo>
                  <a:pt x="6683" y="5711"/>
                </a:lnTo>
                <a:lnTo>
                  <a:pt x="6759" y="5673"/>
                </a:lnTo>
                <a:lnTo>
                  <a:pt x="6835" y="5609"/>
                </a:lnTo>
                <a:lnTo>
                  <a:pt x="7265" y="5180"/>
                </a:lnTo>
                <a:lnTo>
                  <a:pt x="7694" y="4776"/>
                </a:lnTo>
                <a:lnTo>
                  <a:pt x="7922" y="4586"/>
                </a:lnTo>
                <a:lnTo>
                  <a:pt x="8149" y="4397"/>
                </a:lnTo>
                <a:lnTo>
                  <a:pt x="8402" y="4207"/>
                </a:lnTo>
                <a:lnTo>
                  <a:pt x="8654" y="4030"/>
                </a:lnTo>
                <a:lnTo>
                  <a:pt x="8831" y="3967"/>
                </a:lnTo>
                <a:lnTo>
                  <a:pt x="8995" y="3904"/>
                </a:lnTo>
                <a:lnTo>
                  <a:pt x="9147" y="3866"/>
                </a:lnTo>
                <a:lnTo>
                  <a:pt x="9286" y="3828"/>
                </a:lnTo>
                <a:lnTo>
                  <a:pt x="9412" y="3803"/>
                </a:lnTo>
                <a:lnTo>
                  <a:pt x="9539" y="3790"/>
                </a:lnTo>
                <a:lnTo>
                  <a:pt x="9640" y="3790"/>
                </a:lnTo>
                <a:lnTo>
                  <a:pt x="9728" y="3803"/>
                </a:lnTo>
                <a:lnTo>
                  <a:pt x="9817" y="3828"/>
                </a:lnTo>
                <a:lnTo>
                  <a:pt x="9892" y="3854"/>
                </a:lnTo>
                <a:lnTo>
                  <a:pt x="9956" y="3879"/>
                </a:lnTo>
                <a:lnTo>
                  <a:pt x="10006" y="3917"/>
                </a:lnTo>
                <a:lnTo>
                  <a:pt x="10044" y="3967"/>
                </a:lnTo>
                <a:lnTo>
                  <a:pt x="10082" y="4018"/>
                </a:lnTo>
                <a:lnTo>
                  <a:pt x="10107" y="4081"/>
                </a:lnTo>
                <a:lnTo>
                  <a:pt x="10132" y="4131"/>
                </a:lnTo>
                <a:lnTo>
                  <a:pt x="10132" y="4207"/>
                </a:lnTo>
                <a:lnTo>
                  <a:pt x="10132" y="4270"/>
                </a:lnTo>
                <a:lnTo>
                  <a:pt x="10120" y="4409"/>
                </a:lnTo>
                <a:lnTo>
                  <a:pt x="10069" y="4561"/>
                </a:lnTo>
                <a:lnTo>
                  <a:pt x="9993" y="4700"/>
                </a:lnTo>
                <a:lnTo>
                  <a:pt x="9905" y="4839"/>
                </a:lnTo>
                <a:lnTo>
                  <a:pt x="9791" y="4965"/>
                </a:lnTo>
                <a:lnTo>
                  <a:pt x="9665" y="5066"/>
                </a:lnTo>
                <a:lnTo>
                  <a:pt x="9513" y="5155"/>
                </a:lnTo>
                <a:lnTo>
                  <a:pt x="9324" y="5268"/>
                </a:lnTo>
                <a:lnTo>
                  <a:pt x="9122" y="5369"/>
                </a:lnTo>
                <a:lnTo>
                  <a:pt x="8920" y="5458"/>
                </a:lnTo>
                <a:lnTo>
                  <a:pt x="8705" y="5546"/>
                </a:lnTo>
                <a:lnTo>
                  <a:pt x="8452" y="5647"/>
                </a:lnTo>
                <a:lnTo>
                  <a:pt x="8187" y="5736"/>
                </a:lnTo>
                <a:lnTo>
                  <a:pt x="7922" y="5824"/>
                </a:lnTo>
                <a:lnTo>
                  <a:pt x="7656" y="5900"/>
                </a:lnTo>
                <a:lnTo>
                  <a:pt x="7126" y="6039"/>
                </a:lnTo>
                <a:lnTo>
                  <a:pt x="6595" y="6153"/>
                </a:lnTo>
                <a:lnTo>
                  <a:pt x="6519" y="6178"/>
                </a:lnTo>
                <a:lnTo>
                  <a:pt x="6431" y="6191"/>
                </a:lnTo>
                <a:lnTo>
                  <a:pt x="6355" y="6228"/>
                </a:lnTo>
                <a:lnTo>
                  <a:pt x="6330" y="6254"/>
                </a:lnTo>
                <a:lnTo>
                  <a:pt x="6325" y="6258"/>
                </a:lnTo>
                <a:lnTo>
                  <a:pt x="6325" y="6258"/>
                </a:lnTo>
                <a:lnTo>
                  <a:pt x="6330" y="6241"/>
                </a:lnTo>
                <a:lnTo>
                  <a:pt x="6342" y="6191"/>
                </a:lnTo>
                <a:lnTo>
                  <a:pt x="6355" y="6140"/>
                </a:lnTo>
                <a:lnTo>
                  <a:pt x="6342" y="6077"/>
                </a:lnTo>
                <a:lnTo>
                  <a:pt x="6330" y="6026"/>
                </a:lnTo>
                <a:lnTo>
                  <a:pt x="6304" y="5976"/>
                </a:lnTo>
                <a:lnTo>
                  <a:pt x="6267" y="5925"/>
                </a:lnTo>
                <a:lnTo>
                  <a:pt x="6216" y="5887"/>
                </a:lnTo>
                <a:lnTo>
                  <a:pt x="5850" y="5660"/>
                </a:lnTo>
                <a:lnTo>
                  <a:pt x="5660" y="5559"/>
                </a:lnTo>
                <a:lnTo>
                  <a:pt x="5483" y="5458"/>
                </a:lnTo>
                <a:lnTo>
                  <a:pt x="5294" y="5369"/>
                </a:lnTo>
                <a:lnTo>
                  <a:pt x="5117" y="5294"/>
                </a:lnTo>
                <a:lnTo>
                  <a:pt x="4927" y="5231"/>
                </a:lnTo>
                <a:lnTo>
                  <a:pt x="4738" y="5167"/>
                </a:lnTo>
                <a:lnTo>
                  <a:pt x="4548" y="5129"/>
                </a:lnTo>
                <a:lnTo>
                  <a:pt x="4359" y="5092"/>
                </a:lnTo>
                <a:lnTo>
                  <a:pt x="4157" y="5066"/>
                </a:lnTo>
                <a:lnTo>
                  <a:pt x="3967" y="5066"/>
                </a:lnTo>
                <a:lnTo>
                  <a:pt x="3765" y="5079"/>
                </a:lnTo>
                <a:lnTo>
                  <a:pt x="3674" y="5084"/>
                </a:lnTo>
                <a:lnTo>
                  <a:pt x="3674" y="5084"/>
                </a:lnTo>
                <a:lnTo>
                  <a:pt x="3702" y="5028"/>
                </a:lnTo>
                <a:lnTo>
                  <a:pt x="3715" y="4953"/>
                </a:lnTo>
                <a:lnTo>
                  <a:pt x="3727" y="4852"/>
                </a:lnTo>
                <a:lnTo>
                  <a:pt x="3689" y="4391"/>
                </a:lnTo>
                <a:lnTo>
                  <a:pt x="3677" y="3942"/>
                </a:lnTo>
                <a:lnTo>
                  <a:pt x="3664" y="3475"/>
                </a:lnTo>
                <a:lnTo>
                  <a:pt x="3689" y="3007"/>
                </a:lnTo>
                <a:lnTo>
                  <a:pt x="3727" y="2540"/>
                </a:lnTo>
                <a:lnTo>
                  <a:pt x="3765" y="2312"/>
                </a:lnTo>
                <a:lnTo>
                  <a:pt x="3803" y="2085"/>
                </a:lnTo>
                <a:lnTo>
                  <a:pt x="3854" y="1870"/>
                </a:lnTo>
                <a:lnTo>
                  <a:pt x="3917" y="1643"/>
                </a:lnTo>
                <a:lnTo>
                  <a:pt x="3980" y="1428"/>
                </a:lnTo>
                <a:lnTo>
                  <a:pt x="4068" y="1213"/>
                </a:lnTo>
                <a:lnTo>
                  <a:pt x="4119" y="1100"/>
                </a:lnTo>
                <a:lnTo>
                  <a:pt x="4182" y="986"/>
                </a:lnTo>
                <a:lnTo>
                  <a:pt x="4233" y="910"/>
                </a:lnTo>
                <a:lnTo>
                  <a:pt x="4283" y="847"/>
                </a:lnTo>
                <a:lnTo>
                  <a:pt x="4346" y="796"/>
                </a:lnTo>
                <a:lnTo>
                  <a:pt x="4397" y="771"/>
                </a:lnTo>
                <a:lnTo>
                  <a:pt x="4447" y="759"/>
                </a:lnTo>
                <a:close/>
                <a:moveTo>
                  <a:pt x="4182" y="5711"/>
                </a:moveTo>
                <a:lnTo>
                  <a:pt x="4346" y="5736"/>
                </a:lnTo>
                <a:lnTo>
                  <a:pt x="4523" y="5761"/>
                </a:lnTo>
                <a:lnTo>
                  <a:pt x="4687" y="5812"/>
                </a:lnTo>
                <a:lnTo>
                  <a:pt x="4852" y="5862"/>
                </a:lnTo>
                <a:lnTo>
                  <a:pt x="5016" y="5925"/>
                </a:lnTo>
                <a:lnTo>
                  <a:pt x="5332" y="6077"/>
                </a:lnTo>
                <a:lnTo>
                  <a:pt x="5647" y="6228"/>
                </a:lnTo>
                <a:lnTo>
                  <a:pt x="5938" y="6405"/>
                </a:lnTo>
                <a:lnTo>
                  <a:pt x="5989" y="6431"/>
                </a:lnTo>
                <a:lnTo>
                  <a:pt x="6052" y="6443"/>
                </a:lnTo>
                <a:lnTo>
                  <a:pt x="6102" y="6443"/>
                </a:lnTo>
                <a:lnTo>
                  <a:pt x="6165" y="6431"/>
                </a:lnTo>
                <a:lnTo>
                  <a:pt x="6186" y="6424"/>
                </a:lnTo>
                <a:lnTo>
                  <a:pt x="6186" y="6424"/>
                </a:lnTo>
                <a:lnTo>
                  <a:pt x="6077" y="6557"/>
                </a:lnTo>
                <a:lnTo>
                  <a:pt x="5963" y="6671"/>
                </a:lnTo>
                <a:lnTo>
                  <a:pt x="5837" y="6772"/>
                </a:lnTo>
                <a:lnTo>
                  <a:pt x="5711" y="6873"/>
                </a:lnTo>
                <a:lnTo>
                  <a:pt x="5572" y="6949"/>
                </a:lnTo>
                <a:lnTo>
                  <a:pt x="5433" y="7024"/>
                </a:lnTo>
                <a:lnTo>
                  <a:pt x="5294" y="7088"/>
                </a:lnTo>
                <a:lnTo>
                  <a:pt x="5155" y="7125"/>
                </a:lnTo>
                <a:lnTo>
                  <a:pt x="5003" y="7163"/>
                </a:lnTo>
                <a:lnTo>
                  <a:pt x="4852" y="7189"/>
                </a:lnTo>
                <a:lnTo>
                  <a:pt x="4687" y="7201"/>
                </a:lnTo>
                <a:lnTo>
                  <a:pt x="4536" y="7214"/>
                </a:lnTo>
                <a:lnTo>
                  <a:pt x="4371" y="7201"/>
                </a:lnTo>
                <a:lnTo>
                  <a:pt x="4195" y="7189"/>
                </a:lnTo>
                <a:lnTo>
                  <a:pt x="4018" y="7151"/>
                </a:lnTo>
                <a:lnTo>
                  <a:pt x="3765" y="7100"/>
                </a:lnTo>
                <a:lnTo>
                  <a:pt x="3550" y="7024"/>
                </a:lnTo>
                <a:lnTo>
                  <a:pt x="3361" y="6949"/>
                </a:lnTo>
                <a:lnTo>
                  <a:pt x="3209" y="6873"/>
                </a:lnTo>
                <a:lnTo>
                  <a:pt x="3083" y="6784"/>
                </a:lnTo>
                <a:lnTo>
                  <a:pt x="2994" y="6683"/>
                </a:lnTo>
                <a:lnTo>
                  <a:pt x="2931" y="6595"/>
                </a:lnTo>
                <a:lnTo>
                  <a:pt x="2893" y="6494"/>
                </a:lnTo>
                <a:lnTo>
                  <a:pt x="2881" y="6393"/>
                </a:lnTo>
                <a:lnTo>
                  <a:pt x="2881" y="6304"/>
                </a:lnTo>
                <a:lnTo>
                  <a:pt x="2919" y="6216"/>
                </a:lnTo>
                <a:lnTo>
                  <a:pt x="2969" y="6127"/>
                </a:lnTo>
                <a:lnTo>
                  <a:pt x="3032" y="6039"/>
                </a:lnTo>
                <a:lnTo>
                  <a:pt x="3121" y="5963"/>
                </a:lnTo>
                <a:lnTo>
                  <a:pt x="3222" y="5900"/>
                </a:lnTo>
                <a:lnTo>
                  <a:pt x="3336" y="5837"/>
                </a:lnTo>
                <a:lnTo>
                  <a:pt x="3500" y="5786"/>
                </a:lnTo>
                <a:lnTo>
                  <a:pt x="3677" y="5736"/>
                </a:lnTo>
                <a:lnTo>
                  <a:pt x="3841" y="5711"/>
                </a:lnTo>
                <a:close/>
                <a:moveTo>
                  <a:pt x="4599" y="1"/>
                </a:moveTo>
                <a:lnTo>
                  <a:pt x="4409" y="13"/>
                </a:lnTo>
                <a:lnTo>
                  <a:pt x="4245" y="38"/>
                </a:lnTo>
                <a:lnTo>
                  <a:pt x="4081" y="89"/>
                </a:lnTo>
                <a:lnTo>
                  <a:pt x="3929" y="165"/>
                </a:lnTo>
                <a:lnTo>
                  <a:pt x="3790" y="241"/>
                </a:lnTo>
                <a:lnTo>
                  <a:pt x="3677" y="342"/>
                </a:lnTo>
                <a:lnTo>
                  <a:pt x="3550" y="455"/>
                </a:lnTo>
                <a:lnTo>
                  <a:pt x="3449" y="582"/>
                </a:lnTo>
                <a:lnTo>
                  <a:pt x="3361" y="721"/>
                </a:lnTo>
                <a:lnTo>
                  <a:pt x="3272" y="872"/>
                </a:lnTo>
                <a:lnTo>
                  <a:pt x="3197" y="1024"/>
                </a:lnTo>
                <a:lnTo>
                  <a:pt x="3133" y="1201"/>
                </a:lnTo>
                <a:lnTo>
                  <a:pt x="3070" y="1378"/>
                </a:lnTo>
                <a:lnTo>
                  <a:pt x="3020" y="1554"/>
                </a:lnTo>
                <a:lnTo>
                  <a:pt x="2969" y="1744"/>
                </a:lnTo>
                <a:lnTo>
                  <a:pt x="2965" y="1766"/>
                </a:lnTo>
                <a:lnTo>
                  <a:pt x="2965" y="1766"/>
                </a:lnTo>
                <a:lnTo>
                  <a:pt x="2944" y="1731"/>
                </a:lnTo>
                <a:lnTo>
                  <a:pt x="2855" y="1592"/>
                </a:lnTo>
                <a:lnTo>
                  <a:pt x="2754" y="1479"/>
                </a:lnTo>
                <a:lnTo>
                  <a:pt x="2653" y="1365"/>
                </a:lnTo>
                <a:lnTo>
                  <a:pt x="2552" y="1251"/>
                </a:lnTo>
                <a:lnTo>
                  <a:pt x="2439" y="1163"/>
                </a:lnTo>
                <a:lnTo>
                  <a:pt x="2312" y="1074"/>
                </a:lnTo>
                <a:lnTo>
                  <a:pt x="2186" y="999"/>
                </a:lnTo>
                <a:lnTo>
                  <a:pt x="2047" y="923"/>
                </a:lnTo>
                <a:lnTo>
                  <a:pt x="1895" y="872"/>
                </a:lnTo>
                <a:lnTo>
                  <a:pt x="1744" y="822"/>
                </a:lnTo>
                <a:lnTo>
                  <a:pt x="1579" y="796"/>
                </a:lnTo>
                <a:lnTo>
                  <a:pt x="1415" y="771"/>
                </a:lnTo>
                <a:lnTo>
                  <a:pt x="1276" y="771"/>
                </a:lnTo>
                <a:lnTo>
                  <a:pt x="1137" y="784"/>
                </a:lnTo>
                <a:lnTo>
                  <a:pt x="998" y="822"/>
                </a:lnTo>
                <a:lnTo>
                  <a:pt x="872" y="860"/>
                </a:lnTo>
                <a:lnTo>
                  <a:pt x="746" y="923"/>
                </a:lnTo>
                <a:lnTo>
                  <a:pt x="632" y="986"/>
                </a:lnTo>
                <a:lnTo>
                  <a:pt x="518" y="1074"/>
                </a:lnTo>
                <a:lnTo>
                  <a:pt x="417" y="1163"/>
                </a:lnTo>
                <a:lnTo>
                  <a:pt x="316" y="1264"/>
                </a:lnTo>
                <a:lnTo>
                  <a:pt x="240" y="1378"/>
                </a:lnTo>
                <a:lnTo>
                  <a:pt x="164" y="1491"/>
                </a:lnTo>
                <a:lnTo>
                  <a:pt x="101" y="1618"/>
                </a:lnTo>
                <a:lnTo>
                  <a:pt x="51" y="1744"/>
                </a:lnTo>
                <a:lnTo>
                  <a:pt x="13" y="1870"/>
                </a:lnTo>
                <a:lnTo>
                  <a:pt x="0" y="2009"/>
                </a:lnTo>
                <a:lnTo>
                  <a:pt x="0" y="2148"/>
                </a:lnTo>
                <a:lnTo>
                  <a:pt x="13" y="2426"/>
                </a:lnTo>
                <a:lnTo>
                  <a:pt x="63" y="2691"/>
                </a:lnTo>
                <a:lnTo>
                  <a:pt x="114" y="2969"/>
                </a:lnTo>
                <a:lnTo>
                  <a:pt x="190" y="3235"/>
                </a:lnTo>
                <a:lnTo>
                  <a:pt x="291" y="3487"/>
                </a:lnTo>
                <a:lnTo>
                  <a:pt x="405" y="3740"/>
                </a:lnTo>
                <a:lnTo>
                  <a:pt x="531" y="3980"/>
                </a:lnTo>
                <a:lnTo>
                  <a:pt x="657" y="4220"/>
                </a:lnTo>
                <a:lnTo>
                  <a:pt x="809" y="4460"/>
                </a:lnTo>
                <a:lnTo>
                  <a:pt x="973" y="4687"/>
                </a:lnTo>
                <a:lnTo>
                  <a:pt x="1137" y="4915"/>
                </a:lnTo>
                <a:lnTo>
                  <a:pt x="1314" y="5129"/>
                </a:lnTo>
                <a:lnTo>
                  <a:pt x="1491" y="5332"/>
                </a:lnTo>
                <a:lnTo>
                  <a:pt x="1681" y="5546"/>
                </a:lnTo>
                <a:lnTo>
                  <a:pt x="2072" y="5938"/>
                </a:lnTo>
                <a:lnTo>
                  <a:pt x="2123" y="5976"/>
                </a:lnTo>
                <a:lnTo>
                  <a:pt x="2186" y="6014"/>
                </a:lnTo>
                <a:lnTo>
                  <a:pt x="2254" y="6025"/>
                </a:lnTo>
                <a:lnTo>
                  <a:pt x="2254" y="6025"/>
                </a:lnTo>
                <a:lnTo>
                  <a:pt x="2287" y="6191"/>
                </a:lnTo>
                <a:lnTo>
                  <a:pt x="2350" y="6380"/>
                </a:lnTo>
                <a:lnTo>
                  <a:pt x="2413" y="6557"/>
                </a:lnTo>
                <a:lnTo>
                  <a:pt x="2502" y="6721"/>
                </a:lnTo>
                <a:lnTo>
                  <a:pt x="2590" y="6873"/>
                </a:lnTo>
                <a:lnTo>
                  <a:pt x="2679" y="7012"/>
                </a:lnTo>
                <a:lnTo>
                  <a:pt x="2792" y="7138"/>
                </a:lnTo>
                <a:lnTo>
                  <a:pt x="2906" y="7264"/>
                </a:lnTo>
                <a:lnTo>
                  <a:pt x="3020" y="7378"/>
                </a:lnTo>
                <a:lnTo>
                  <a:pt x="3146" y="7479"/>
                </a:lnTo>
                <a:lnTo>
                  <a:pt x="3285" y="7568"/>
                </a:lnTo>
                <a:lnTo>
                  <a:pt x="3424" y="7643"/>
                </a:lnTo>
                <a:lnTo>
                  <a:pt x="3576" y="7719"/>
                </a:lnTo>
                <a:lnTo>
                  <a:pt x="3727" y="7770"/>
                </a:lnTo>
                <a:lnTo>
                  <a:pt x="3879" y="7820"/>
                </a:lnTo>
                <a:lnTo>
                  <a:pt x="4030" y="7858"/>
                </a:lnTo>
                <a:lnTo>
                  <a:pt x="4195" y="7883"/>
                </a:lnTo>
                <a:lnTo>
                  <a:pt x="4359" y="7909"/>
                </a:lnTo>
                <a:lnTo>
                  <a:pt x="4687" y="7909"/>
                </a:lnTo>
                <a:lnTo>
                  <a:pt x="4864" y="7896"/>
                </a:lnTo>
                <a:lnTo>
                  <a:pt x="5028" y="7871"/>
                </a:lnTo>
                <a:lnTo>
                  <a:pt x="5193" y="7845"/>
                </a:lnTo>
                <a:lnTo>
                  <a:pt x="5370" y="7795"/>
                </a:lnTo>
                <a:lnTo>
                  <a:pt x="5534" y="7744"/>
                </a:lnTo>
                <a:lnTo>
                  <a:pt x="5698" y="7681"/>
                </a:lnTo>
                <a:lnTo>
                  <a:pt x="5850" y="7605"/>
                </a:lnTo>
                <a:lnTo>
                  <a:pt x="6014" y="7530"/>
                </a:lnTo>
                <a:lnTo>
                  <a:pt x="6165" y="7441"/>
                </a:lnTo>
                <a:lnTo>
                  <a:pt x="6317" y="7328"/>
                </a:lnTo>
                <a:lnTo>
                  <a:pt x="6469" y="7226"/>
                </a:lnTo>
                <a:lnTo>
                  <a:pt x="6608" y="7100"/>
                </a:lnTo>
                <a:lnTo>
                  <a:pt x="6709" y="7024"/>
                </a:lnTo>
                <a:lnTo>
                  <a:pt x="6810" y="6949"/>
                </a:lnTo>
                <a:lnTo>
                  <a:pt x="6923" y="6873"/>
                </a:lnTo>
                <a:lnTo>
                  <a:pt x="7050" y="6810"/>
                </a:lnTo>
                <a:lnTo>
                  <a:pt x="7315" y="6709"/>
                </a:lnTo>
                <a:lnTo>
                  <a:pt x="7618" y="6607"/>
                </a:lnTo>
                <a:lnTo>
                  <a:pt x="7934" y="6519"/>
                </a:lnTo>
                <a:lnTo>
                  <a:pt x="8250" y="6443"/>
                </a:lnTo>
                <a:lnTo>
                  <a:pt x="8920" y="6279"/>
                </a:lnTo>
                <a:lnTo>
                  <a:pt x="9248" y="6178"/>
                </a:lnTo>
                <a:lnTo>
                  <a:pt x="9564" y="6064"/>
                </a:lnTo>
                <a:lnTo>
                  <a:pt x="9854" y="5938"/>
                </a:lnTo>
                <a:lnTo>
                  <a:pt x="9993" y="5862"/>
                </a:lnTo>
                <a:lnTo>
                  <a:pt x="10120" y="5786"/>
                </a:lnTo>
                <a:lnTo>
                  <a:pt x="10246" y="5698"/>
                </a:lnTo>
                <a:lnTo>
                  <a:pt x="10372" y="5609"/>
                </a:lnTo>
                <a:lnTo>
                  <a:pt x="10474" y="5508"/>
                </a:lnTo>
                <a:lnTo>
                  <a:pt x="10575" y="5395"/>
                </a:lnTo>
                <a:lnTo>
                  <a:pt x="10663" y="5268"/>
                </a:lnTo>
                <a:lnTo>
                  <a:pt x="10739" y="5142"/>
                </a:lnTo>
                <a:lnTo>
                  <a:pt x="10802" y="4990"/>
                </a:lnTo>
                <a:lnTo>
                  <a:pt x="10853" y="4839"/>
                </a:lnTo>
                <a:lnTo>
                  <a:pt x="10878" y="4713"/>
                </a:lnTo>
                <a:lnTo>
                  <a:pt x="10890" y="4574"/>
                </a:lnTo>
                <a:lnTo>
                  <a:pt x="10890" y="4435"/>
                </a:lnTo>
                <a:lnTo>
                  <a:pt x="10878" y="4296"/>
                </a:lnTo>
                <a:lnTo>
                  <a:pt x="10853" y="4157"/>
                </a:lnTo>
                <a:lnTo>
                  <a:pt x="10815" y="4018"/>
                </a:lnTo>
                <a:lnTo>
                  <a:pt x="10764" y="3879"/>
                </a:lnTo>
                <a:lnTo>
                  <a:pt x="10701" y="3740"/>
                </a:lnTo>
                <a:lnTo>
                  <a:pt x="10625" y="3614"/>
                </a:lnTo>
                <a:lnTo>
                  <a:pt x="10549" y="3487"/>
                </a:lnTo>
                <a:lnTo>
                  <a:pt x="10448" y="3374"/>
                </a:lnTo>
                <a:lnTo>
                  <a:pt x="10347" y="3285"/>
                </a:lnTo>
                <a:lnTo>
                  <a:pt x="10233" y="3197"/>
                </a:lnTo>
                <a:lnTo>
                  <a:pt x="10107" y="3133"/>
                </a:lnTo>
                <a:lnTo>
                  <a:pt x="9981" y="3083"/>
                </a:lnTo>
                <a:lnTo>
                  <a:pt x="9842" y="3045"/>
                </a:lnTo>
                <a:lnTo>
                  <a:pt x="9703" y="3032"/>
                </a:lnTo>
                <a:lnTo>
                  <a:pt x="9299" y="3032"/>
                </a:lnTo>
                <a:lnTo>
                  <a:pt x="9033" y="3070"/>
                </a:lnTo>
                <a:lnTo>
                  <a:pt x="8781" y="3133"/>
                </a:lnTo>
                <a:lnTo>
                  <a:pt x="8541" y="3222"/>
                </a:lnTo>
                <a:lnTo>
                  <a:pt x="8301" y="3323"/>
                </a:lnTo>
                <a:lnTo>
                  <a:pt x="8220" y="3365"/>
                </a:lnTo>
                <a:lnTo>
                  <a:pt x="8220" y="3365"/>
                </a:lnTo>
                <a:lnTo>
                  <a:pt x="8250" y="3298"/>
                </a:lnTo>
                <a:lnTo>
                  <a:pt x="8313" y="3121"/>
                </a:lnTo>
                <a:lnTo>
                  <a:pt x="8364" y="2957"/>
                </a:lnTo>
                <a:lnTo>
                  <a:pt x="8414" y="2780"/>
                </a:lnTo>
                <a:lnTo>
                  <a:pt x="8440" y="2616"/>
                </a:lnTo>
                <a:lnTo>
                  <a:pt x="8465" y="2451"/>
                </a:lnTo>
                <a:lnTo>
                  <a:pt x="8477" y="2300"/>
                </a:lnTo>
                <a:lnTo>
                  <a:pt x="8465" y="2136"/>
                </a:lnTo>
                <a:lnTo>
                  <a:pt x="8452" y="1997"/>
                </a:lnTo>
                <a:lnTo>
                  <a:pt x="8414" y="1845"/>
                </a:lnTo>
                <a:lnTo>
                  <a:pt x="8364" y="1719"/>
                </a:lnTo>
                <a:lnTo>
                  <a:pt x="8288" y="1592"/>
                </a:lnTo>
                <a:lnTo>
                  <a:pt x="8199" y="1479"/>
                </a:lnTo>
                <a:lnTo>
                  <a:pt x="8086" y="1365"/>
                </a:lnTo>
                <a:lnTo>
                  <a:pt x="7959" y="1264"/>
                </a:lnTo>
                <a:lnTo>
                  <a:pt x="7808" y="1188"/>
                </a:lnTo>
                <a:lnTo>
                  <a:pt x="7631" y="1112"/>
                </a:lnTo>
                <a:lnTo>
                  <a:pt x="7467" y="1062"/>
                </a:lnTo>
                <a:lnTo>
                  <a:pt x="7302" y="1024"/>
                </a:lnTo>
                <a:lnTo>
                  <a:pt x="7138" y="1011"/>
                </a:lnTo>
                <a:lnTo>
                  <a:pt x="6999" y="1024"/>
                </a:lnTo>
                <a:lnTo>
                  <a:pt x="6848" y="1036"/>
                </a:lnTo>
                <a:lnTo>
                  <a:pt x="6709" y="1087"/>
                </a:lnTo>
                <a:lnTo>
                  <a:pt x="6582" y="1138"/>
                </a:lnTo>
                <a:lnTo>
                  <a:pt x="6456" y="1213"/>
                </a:lnTo>
                <a:lnTo>
                  <a:pt x="6330" y="1289"/>
                </a:lnTo>
                <a:lnTo>
                  <a:pt x="6216" y="1390"/>
                </a:lnTo>
                <a:lnTo>
                  <a:pt x="6102" y="1491"/>
                </a:lnTo>
                <a:lnTo>
                  <a:pt x="6001" y="1618"/>
                </a:lnTo>
                <a:lnTo>
                  <a:pt x="5978" y="1647"/>
                </a:lnTo>
                <a:lnTo>
                  <a:pt x="5978" y="1647"/>
                </a:lnTo>
                <a:lnTo>
                  <a:pt x="5976" y="1618"/>
                </a:lnTo>
                <a:lnTo>
                  <a:pt x="5951" y="1428"/>
                </a:lnTo>
                <a:lnTo>
                  <a:pt x="5913" y="1239"/>
                </a:lnTo>
                <a:lnTo>
                  <a:pt x="5875" y="1062"/>
                </a:lnTo>
                <a:lnTo>
                  <a:pt x="5812" y="898"/>
                </a:lnTo>
                <a:lnTo>
                  <a:pt x="5749" y="746"/>
                </a:lnTo>
                <a:lnTo>
                  <a:pt x="5673" y="607"/>
                </a:lnTo>
                <a:lnTo>
                  <a:pt x="5584" y="468"/>
                </a:lnTo>
                <a:lnTo>
                  <a:pt x="5483" y="354"/>
                </a:lnTo>
                <a:lnTo>
                  <a:pt x="5382" y="253"/>
                </a:lnTo>
                <a:lnTo>
                  <a:pt x="5256" y="165"/>
                </a:lnTo>
                <a:lnTo>
                  <a:pt x="5104" y="89"/>
                </a:lnTo>
                <a:lnTo>
                  <a:pt x="4953" y="38"/>
                </a:lnTo>
                <a:lnTo>
                  <a:pt x="4788" y="13"/>
                </a:lnTo>
                <a:lnTo>
                  <a:pt x="4599" y="1"/>
                </a:lnTo>
                <a:close/>
              </a:path>
            </a:pathLst>
          </a:custGeom>
          <a:solidFill>
            <a:srgbClr val="3021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42"/>
          <p:cNvSpPr txBox="1">
            <a:spLocks noGrp="1"/>
          </p:cNvSpPr>
          <p:nvPr>
            <p:ph type="subTitle" idx="2"/>
          </p:nvPr>
        </p:nvSpPr>
        <p:spPr>
          <a:xfrm>
            <a:off x="4913600" y="1950858"/>
            <a:ext cx="35103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CULTURAL</a:t>
            </a:r>
            <a:endParaRPr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A1A536F6-77CB-1842-9D0B-A36DBC42B7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580" y="2004290"/>
            <a:ext cx="3494100" cy="567460"/>
          </a:xfrm>
        </p:spPr>
        <p:txBody>
          <a:bodyPr/>
          <a:lstStyle/>
          <a:p>
            <a:r>
              <a:rPr lang="en-LY" dirty="0"/>
              <a:t>POLITICAL</a:t>
            </a:r>
          </a:p>
        </p:txBody>
      </p:sp>
      <p:cxnSp>
        <p:nvCxnSpPr>
          <p:cNvPr id="21" name="Google Shape;249;p43">
            <a:extLst>
              <a:ext uri="{FF2B5EF4-FFF2-40B4-BE49-F238E27FC236}">
                <a16:creationId xmlns:a16="http://schemas.microsoft.com/office/drawing/2014/main" id="{8E9D8F19-7635-014C-87BB-43CDD9ECEA31}"/>
              </a:ext>
            </a:extLst>
          </p:cNvPr>
          <p:cNvCxnSpPr>
            <a:cxnSpLocks/>
          </p:cNvCxnSpPr>
          <p:nvPr/>
        </p:nvCxnSpPr>
        <p:spPr>
          <a:xfrm flipV="1">
            <a:off x="4667693" y="861237"/>
            <a:ext cx="0" cy="4282263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Title 12">
            <a:extLst>
              <a:ext uri="{FF2B5EF4-FFF2-40B4-BE49-F238E27FC236}">
                <a16:creationId xmlns:a16="http://schemas.microsoft.com/office/drawing/2014/main" id="{420F2E66-68C4-1842-85F3-BEF53D5C2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Y" dirty="0"/>
              <a:t>TAYPES OF POLITICAL AND CULTURAL ENVIRONMENT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7D8BE9-9801-5B41-B013-F6B5D3F052B4}"/>
              </a:ext>
            </a:extLst>
          </p:cNvPr>
          <p:cNvSpPr txBox="1"/>
          <p:nvPr/>
        </p:nvSpPr>
        <p:spPr>
          <a:xfrm>
            <a:off x="2201967" y="1119861"/>
            <a:ext cx="5373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4800" dirty="0">
                <a:solidFill>
                  <a:schemeClr val="tx1"/>
                </a:solidFill>
                <a:latin typeface="Avenir Book" panose="02000503020000020003" pitchFamily="2" charset="0"/>
              </a:rPr>
              <a:t>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E776E4-2A2D-6F4C-ABDA-2731CC787D0C}"/>
              </a:ext>
            </a:extLst>
          </p:cNvPr>
          <p:cNvSpPr txBox="1"/>
          <p:nvPr/>
        </p:nvSpPr>
        <p:spPr>
          <a:xfrm>
            <a:off x="6324556" y="1009327"/>
            <a:ext cx="6174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4800" dirty="0">
                <a:solidFill>
                  <a:schemeClr val="tx1"/>
                </a:solidFill>
                <a:latin typeface="Avenir Light" panose="020B0402020203020204" pitchFamily="34" charset="77"/>
              </a:rPr>
              <a:t>C</a:t>
            </a:r>
          </a:p>
        </p:txBody>
      </p:sp>
      <p:sp>
        <p:nvSpPr>
          <p:cNvPr id="18" name="Subtitle 17">
            <a:extLst>
              <a:ext uri="{FF2B5EF4-FFF2-40B4-BE49-F238E27FC236}">
                <a16:creationId xmlns:a16="http://schemas.microsoft.com/office/drawing/2014/main" id="{9B8CAEB0-AFBD-4B40-AB7A-F105C8729942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0" y="2570270"/>
            <a:ext cx="3891516" cy="667308"/>
          </a:xfrm>
        </p:spPr>
        <p:txBody>
          <a:bodyPr/>
          <a:lstStyle/>
          <a:p>
            <a:pPr algn="l">
              <a:buFont typeface="+mj-lt"/>
              <a:buAutoNum type="arabicPeriod"/>
            </a:pPr>
            <a:r>
              <a:rPr lang="en-US" dirty="0"/>
              <a:t>Taxation policies and economics</a:t>
            </a:r>
          </a:p>
          <a:p>
            <a:pPr algn="l">
              <a:buFont typeface="+mj-lt"/>
              <a:buAutoNum type="arabicPeriod"/>
            </a:pPr>
            <a:endParaRPr lang="en-US" dirty="0"/>
          </a:p>
          <a:p>
            <a:pPr algn="l">
              <a:buFont typeface="+mj-lt"/>
              <a:buAutoNum type="arabicPeriod"/>
            </a:pPr>
            <a:r>
              <a:rPr lang="en-US" dirty="0"/>
              <a:t>Political stability</a:t>
            </a:r>
          </a:p>
          <a:p>
            <a:pPr algn="l">
              <a:buFont typeface="+mj-lt"/>
              <a:buAutoNum type="arabicPeriod"/>
            </a:pPr>
            <a:endParaRPr lang="en-US" dirty="0"/>
          </a:p>
          <a:p>
            <a:pPr algn="l">
              <a:buFont typeface="+mj-lt"/>
              <a:buAutoNum type="arabicPeriod"/>
            </a:pPr>
            <a:r>
              <a:rPr lang="en-US" dirty="0"/>
              <a:t>Foreign Trade Regulations</a:t>
            </a:r>
          </a:p>
          <a:p>
            <a:pPr algn="l">
              <a:buFont typeface="+mj-lt"/>
              <a:buAutoNum type="arabicPeriod"/>
            </a:pPr>
            <a:endParaRPr lang="en-US" dirty="0"/>
          </a:p>
          <a:p>
            <a:pPr algn="l">
              <a:buFont typeface="+mj-lt"/>
              <a:buAutoNum type="arabicPeriod"/>
            </a:pPr>
            <a:r>
              <a:rPr lang="en-US" dirty="0"/>
              <a:t>Employment Laws</a:t>
            </a:r>
          </a:p>
          <a:p>
            <a:pPr marL="114300" indent="0" algn="l"/>
            <a:br>
              <a:rPr lang="en-US" dirty="0"/>
            </a:br>
            <a:endParaRPr lang="en-US" dirty="0"/>
          </a:p>
          <a:p>
            <a:pPr algn="l">
              <a:buFont typeface="+mj-lt"/>
              <a:buAutoNum type="arabicPeriod"/>
            </a:pPr>
            <a:endParaRPr lang="en-LY" dirty="0"/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53A4A2C2-4DBA-4942-A423-6235EAF1173C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4622665" y="2438174"/>
            <a:ext cx="4092169" cy="931500"/>
          </a:xfrm>
        </p:spPr>
        <p:txBody>
          <a:bodyPr/>
          <a:lstStyle/>
          <a:p>
            <a:pPr algn="l">
              <a:buFont typeface="+mj-lt"/>
              <a:buAutoNum type="arabicPeriod"/>
            </a:pPr>
            <a:r>
              <a:rPr lang="en-US" dirty="0"/>
              <a:t>Culture</a:t>
            </a:r>
          </a:p>
          <a:p>
            <a:pPr algn="l">
              <a:buFont typeface="+mj-lt"/>
              <a:buAutoNum type="arabicPeriod"/>
            </a:pPr>
            <a:endParaRPr lang="en-US" dirty="0"/>
          </a:p>
          <a:p>
            <a:pPr algn="l">
              <a:buFont typeface="+mj-lt"/>
              <a:buAutoNum type="arabicPeriod"/>
            </a:pPr>
            <a:r>
              <a:rPr lang="en-US" dirty="0"/>
              <a:t>Habits</a:t>
            </a:r>
          </a:p>
          <a:p>
            <a:pPr algn="l">
              <a:buFont typeface="+mj-lt"/>
              <a:buAutoNum type="arabicPeriod"/>
            </a:pPr>
            <a:endParaRPr lang="en-US" dirty="0"/>
          </a:p>
          <a:p>
            <a:pPr algn="l">
              <a:buFont typeface="+mj-lt"/>
              <a:buAutoNum type="arabicPeriod"/>
            </a:pPr>
            <a:r>
              <a:rPr lang="en-US" dirty="0"/>
              <a:t>Beliefs and values</a:t>
            </a:r>
          </a:p>
          <a:p>
            <a:pPr algn="l">
              <a:buFont typeface="+mj-lt"/>
              <a:buAutoNum type="arabicPeriod"/>
            </a:pPr>
            <a:endParaRPr lang="en-US" dirty="0"/>
          </a:p>
          <a:p>
            <a:pPr algn="l">
              <a:buFont typeface="+mj-lt"/>
              <a:buAutoNum type="arabicPeriod"/>
            </a:pPr>
            <a:r>
              <a:rPr lang="en-US" dirty="0"/>
              <a:t>Number and growth of population.</a:t>
            </a:r>
            <a:endParaRPr lang="en-LY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705F71-77E8-5544-95A1-F9DBDF58AD0A}"/>
              </a:ext>
            </a:extLst>
          </p:cNvPr>
          <p:cNvSpPr txBox="1"/>
          <p:nvPr/>
        </p:nvSpPr>
        <p:spPr>
          <a:xfrm>
            <a:off x="8591107" y="482718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07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40"/>
          <p:cNvSpPr txBox="1">
            <a:spLocks noGrp="1"/>
          </p:cNvSpPr>
          <p:nvPr>
            <p:ph type="title"/>
          </p:nvPr>
        </p:nvSpPr>
        <p:spPr>
          <a:xfrm>
            <a:off x="4557231" y="685250"/>
            <a:ext cx="386677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CONCLUSION</a:t>
            </a:r>
            <a:endParaRPr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3E01D30-DC02-B843-9781-F896D43B29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65383" y="2005512"/>
            <a:ext cx="5397864" cy="713400"/>
          </a:xfrm>
        </p:spPr>
        <p:txBody>
          <a:bodyPr/>
          <a:lstStyle/>
          <a:p>
            <a:pPr algn="just"/>
            <a:r>
              <a:rPr lang="en-LY" sz="2000" dirty="0"/>
              <a:t>In conclusion, political and cultural environment is important in marketing or the hole business , bec</a:t>
            </a:r>
            <a:r>
              <a:rPr lang="en-US" sz="2000" dirty="0"/>
              <a:t>a</a:t>
            </a:r>
            <a:r>
              <a:rPr lang="en-LY" sz="2000" dirty="0"/>
              <a:t>use it shape the way of the marketing of an organaizatons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A1CDAC-7B21-2047-9096-453831552DC0}"/>
              </a:ext>
            </a:extLst>
          </p:cNvPr>
          <p:cNvSpPr txBox="1"/>
          <p:nvPr/>
        </p:nvSpPr>
        <p:spPr>
          <a:xfrm>
            <a:off x="8644270" y="477401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08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62"/>
          <p:cNvSpPr txBox="1">
            <a:spLocks noGrp="1"/>
          </p:cNvSpPr>
          <p:nvPr>
            <p:ph type="title"/>
          </p:nvPr>
        </p:nvSpPr>
        <p:spPr>
          <a:xfrm>
            <a:off x="5497172" y="916471"/>
            <a:ext cx="4213506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/>
              <a:t>REFRENCES</a:t>
            </a:r>
            <a:endParaRPr sz="4800" dirty="0"/>
          </a:p>
        </p:txBody>
      </p:sp>
      <p:grpSp>
        <p:nvGrpSpPr>
          <p:cNvPr id="574" name="Google Shape;574;p62"/>
          <p:cNvGrpSpPr/>
          <p:nvPr/>
        </p:nvGrpSpPr>
        <p:grpSpPr>
          <a:xfrm>
            <a:off x="6060557" y="210191"/>
            <a:ext cx="3087097" cy="2797551"/>
            <a:chOff x="238125" y="1973675"/>
            <a:chExt cx="2558775" cy="1951825"/>
          </a:xfrm>
        </p:grpSpPr>
        <p:sp>
          <p:nvSpPr>
            <p:cNvPr id="575" name="Google Shape;575;p62"/>
            <p:cNvSpPr/>
            <p:nvPr/>
          </p:nvSpPr>
          <p:spPr>
            <a:xfrm>
              <a:off x="325550" y="2055000"/>
              <a:ext cx="2386075" cy="1459975"/>
            </a:xfrm>
            <a:custGeom>
              <a:avLst/>
              <a:gdLst/>
              <a:ahLst/>
              <a:cxnLst/>
              <a:rect l="l" t="t" r="r" b="b"/>
              <a:pathLst>
                <a:path w="95443" h="58399" extrusionOk="0">
                  <a:moveTo>
                    <a:pt x="94925" y="516"/>
                  </a:moveTo>
                  <a:lnTo>
                    <a:pt x="94925" y="57881"/>
                  </a:lnTo>
                  <a:lnTo>
                    <a:pt x="518" y="57881"/>
                  </a:lnTo>
                  <a:lnTo>
                    <a:pt x="518" y="516"/>
                  </a:lnTo>
                  <a:close/>
                  <a:moveTo>
                    <a:pt x="260" y="0"/>
                  </a:moveTo>
                  <a:cubicBezTo>
                    <a:pt x="118" y="0"/>
                    <a:pt x="1" y="115"/>
                    <a:pt x="1" y="259"/>
                  </a:cubicBezTo>
                  <a:lnTo>
                    <a:pt x="1" y="58140"/>
                  </a:lnTo>
                  <a:cubicBezTo>
                    <a:pt x="1" y="58282"/>
                    <a:pt x="118" y="58399"/>
                    <a:pt x="260" y="58399"/>
                  </a:cubicBezTo>
                  <a:lnTo>
                    <a:pt x="95184" y="58399"/>
                  </a:lnTo>
                  <a:cubicBezTo>
                    <a:pt x="95326" y="58399"/>
                    <a:pt x="95441" y="58282"/>
                    <a:pt x="95441" y="58140"/>
                  </a:cubicBezTo>
                  <a:lnTo>
                    <a:pt x="95441" y="259"/>
                  </a:lnTo>
                  <a:cubicBezTo>
                    <a:pt x="95442" y="115"/>
                    <a:pt x="95326" y="0"/>
                    <a:pt x="951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62"/>
            <p:cNvSpPr/>
            <p:nvPr/>
          </p:nvSpPr>
          <p:spPr>
            <a:xfrm>
              <a:off x="1075325" y="3589700"/>
              <a:ext cx="884075" cy="335800"/>
            </a:xfrm>
            <a:custGeom>
              <a:avLst/>
              <a:gdLst/>
              <a:ahLst/>
              <a:cxnLst/>
              <a:rect l="l" t="t" r="r" b="b"/>
              <a:pathLst>
                <a:path w="35363" h="13432" extrusionOk="0">
                  <a:moveTo>
                    <a:pt x="28176" y="0"/>
                  </a:moveTo>
                  <a:cubicBezTo>
                    <a:pt x="28078" y="0"/>
                    <a:pt x="27996" y="34"/>
                    <a:pt x="27932" y="102"/>
                  </a:cubicBezTo>
                  <a:cubicBezTo>
                    <a:pt x="27790" y="253"/>
                    <a:pt x="27790" y="509"/>
                    <a:pt x="27932" y="1118"/>
                  </a:cubicBezTo>
                  <a:cubicBezTo>
                    <a:pt x="27985" y="1344"/>
                    <a:pt x="28047" y="1651"/>
                    <a:pt x="28119" y="2009"/>
                  </a:cubicBezTo>
                  <a:cubicBezTo>
                    <a:pt x="28420" y="3516"/>
                    <a:pt x="28876" y="5791"/>
                    <a:pt x="29651" y="7179"/>
                  </a:cubicBezTo>
                  <a:cubicBezTo>
                    <a:pt x="30394" y="8514"/>
                    <a:pt x="31835" y="9775"/>
                    <a:pt x="32886" y="10698"/>
                  </a:cubicBezTo>
                  <a:cubicBezTo>
                    <a:pt x="33194" y="10968"/>
                    <a:pt x="33463" y="11203"/>
                    <a:pt x="33660" y="11396"/>
                  </a:cubicBezTo>
                  <a:cubicBezTo>
                    <a:pt x="34197" y="11917"/>
                    <a:pt x="34530" y="12027"/>
                    <a:pt x="34711" y="12085"/>
                  </a:cubicBezTo>
                  <a:cubicBezTo>
                    <a:pt x="34724" y="12089"/>
                    <a:pt x="34738" y="12094"/>
                    <a:pt x="34750" y="12098"/>
                  </a:cubicBezTo>
                  <a:cubicBezTo>
                    <a:pt x="34781" y="12255"/>
                    <a:pt x="34798" y="12433"/>
                    <a:pt x="34708" y="12569"/>
                  </a:cubicBezTo>
                  <a:cubicBezTo>
                    <a:pt x="34621" y="12698"/>
                    <a:pt x="34443" y="12789"/>
                    <a:pt x="34176" y="12841"/>
                  </a:cubicBezTo>
                  <a:cubicBezTo>
                    <a:pt x="33894" y="12897"/>
                    <a:pt x="33576" y="12915"/>
                    <a:pt x="33188" y="12915"/>
                  </a:cubicBezTo>
                  <a:cubicBezTo>
                    <a:pt x="32866" y="12915"/>
                    <a:pt x="32496" y="12902"/>
                    <a:pt x="32057" y="12888"/>
                  </a:cubicBezTo>
                  <a:cubicBezTo>
                    <a:pt x="31412" y="12865"/>
                    <a:pt x="30607" y="12837"/>
                    <a:pt x="29586" y="12837"/>
                  </a:cubicBezTo>
                  <a:lnTo>
                    <a:pt x="8800" y="12837"/>
                  </a:lnTo>
                  <a:cubicBezTo>
                    <a:pt x="7800" y="12837"/>
                    <a:pt x="6833" y="12841"/>
                    <a:pt x="5939" y="12847"/>
                  </a:cubicBezTo>
                  <a:cubicBezTo>
                    <a:pt x="5199" y="12851"/>
                    <a:pt x="4507" y="12855"/>
                    <a:pt x="3887" y="12855"/>
                  </a:cubicBezTo>
                  <a:cubicBezTo>
                    <a:pt x="3179" y="12855"/>
                    <a:pt x="2567" y="12850"/>
                    <a:pt x="2090" y="12837"/>
                  </a:cubicBezTo>
                  <a:lnTo>
                    <a:pt x="1783" y="12828"/>
                  </a:lnTo>
                  <a:cubicBezTo>
                    <a:pt x="706" y="12798"/>
                    <a:pt x="700" y="12793"/>
                    <a:pt x="570" y="12668"/>
                  </a:cubicBezTo>
                  <a:cubicBezTo>
                    <a:pt x="526" y="12627"/>
                    <a:pt x="520" y="12598"/>
                    <a:pt x="520" y="12571"/>
                  </a:cubicBezTo>
                  <a:cubicBezTo>
                    <a:pt x="520" y="12511"/>
                    <a:pt x="556" y="12333"/>
                    <a:pt x="912" y="11971"/>
                  </a:cubicBezTo>
                  <a:cubicBezTo>
                    <a:pt x="1108" y="11772"/>
                    <a:pt x="1452" y="11550"/>
                    <a:pt x="1848" y="11293"/>
                  </a:cubicBezTo>
                  <a:cubicBezTo>
                    <a:pt x="2410" y="10928"/>
                    <a:pt x="3111" y="10473"/>
                    <a:pt x="3670" y="9890"/>
                  </a:cubicBezTo>
                  <a:lnTo>
                    <a:pt x="4006" y="9544"/>
                  </a:lnTo>
                  <a:cubicBezTo>
                    <a:pt x="4870" y="8657"/>
                    <a:pt x="5947" y="7555"/>
                    <a:pt x="6528" y="6084"/>
                  </a:cubicBezTo>
                  <a:cubicBezTo>
                    <a:pt x="7009" y="4866"/>
                    <a:pt x="7250" y="2705"/>
                    <a:pt x="7410" y="1274"/>
                  </a:cubicBezTo>
                  <a:cubicBezTo>
                    <a:pt x="7465" y="775"/>
                    <a:pt x="7515" y="343"/>
                    <a:pt x="7558" y="87"/>
                  </a:cubicBezTo>
                  <a:lnTo>
                    <a:pt x="7048" y="0"/>
                  </a:lnTo>
                  <a:cubicBezTo>
                    <a:pt x="7002" y="269"/>
                    <a:pt x="6956" y="688"/>
                    <a:pt x="6896" y="1217"/>
                  </a:cubicBezTo>
                  <a:cubicBezTo>
                    <a:pt x="6739" y="2621"/>
                    <a:pt x="6503" y="4741"/>
                    <a:pt x="6047" y="5895"/>
                  </a:cubicBezTo>
                  <a:cubicBezTo>
                    <a:pt x="5506" y="7268"/>
                    <a:pt x="4512" y="8286"/>
                    <a:pt x="3637" y="9183"/>
                  </a:cubicBezTo>
                  <a:lnTo>
                    <a:pt x="3298" y="9533"/>
                  </a:lnTo>
                  <a:cubicBezTo>
                    <a:pt x="2779" y="10073"/>
                    <a:pt x="2136" y="10490"/>
                    <a:pt x="1568" y="10859"/>
                  </a:cubicBezTo>
                  <a:cubicBezTo>
                    <a:pt x="1145" y="11133"/>
                    <a:pt x="780" y="11369"/>
                    <a:pt x="546" y="11608"/>
                  </a:cubicBezTo>
                  <a:cubicBezTo>
                    <a:pt x="172" y="11988"/>
                    <a:pt x="0" y="12296"/>
                    <a:pt x="5" y="12578"/>
                  </a:cubicBezTo>
                  <a:cubicBezTo>
                    <a:pt x="6" y="12752"/>
                    <a:pt x="78" y="12911"/>
                    <a:pt x="211" y="13040"/>
                  </a:cubicBezTo>
                  <a:cubicBezTo>
                    <a:pt x="492" y="13309"/>
                    <a:pt x="611" y="13312"/>
                    <a:pt x="1770" y="13345"/>
                  </a:cubicBezTo>
                  <a:lnTo>
                    <a:pt x="2075" y="13354"/>
                  </a:lnTo>
                  <a:cubicBezTo>
                    <a:pt x="2547" y="13367"/>
                    <a:pt x="3149" y="13372"/>
                    <a:pt x="3843" y="13372"/>
                  </a:cubicBezTo>
                  <a:cubicBezTo>
                    <a:pt x="4476" y="13372"/>
                    <a:pt x="5185" y="13368"/>
                    <a:pt x="5944" y="13364"/>
                  </a:cubicBezTo>
                  <a:cubicBezTo>
                    <a:pt x="6836" y="13358"/>
                    <a:pt x="7802" y="13354"/>
                    <a:pt x="8802" y="13354"/>
                  </a:cubicBezTo>
                  <a:lnTo>
                    <a:pt x="29586" y="13354"/>
                  </a:lnTo>
                  <a:cubicBezTo>
                    <a:pt x="30598" y="13354"/>
                    <a:pt x="31397" y="13381"/>
                    <a:pt x="32040" y="13403"/>
                  </a:cubicBezTo>
                  <a:cubicBezTo>
                    <a:pt x="32484" y="13420"/>
                    <a:pt x="32860" y="13432"/>
                    <a:pt x="33192" y="13432"/>
                  </a:cubicBezTo>
                  <a:cubicBezTo>
                    <a:pt x="33609" y="13432"/>
                    <a:pt x="33956" y="13412"/>
                    <a:pt x="34274" y="13348"/>
                  </a:cubicBezTo>
                  <a:cubicBezTo>
                    <a:pt x="34682" y="13269"/>
                    <a:pt x="34972" y="13103"/>
                    <a:pt x="35137" y="12856"/>
                  </a:cubicBezTo>
                  <a:cubicBezTo>
                    <a:pt x="35363" y="12517"/>
                    <a:pt x="35282" y="12127"/>
                    <a:pt x="35252" y="11980"/>
                  </a:cubicBezTo>
                  <a:cubicBezTo>
                    <a:pt x="35195" y="11701"/>
                    <a:pt x="35007" y="11639"/>
                    <a:pt x="34871" y="11593"/>
                  </a:cubicBezTo>
                  <a:cubicBezTo>
                    <a:pt x="34721" y="11545"/>
                    <a:pt x="34470" y="11463"/>
                    <a:pt x="34019" y="11025"/>
                  </a:cubicBezTo>
                  <a:cubicBezTo>
                    <a:pt x="33815" y="10828"/>
                    <a:pt x="33540" y="10585"/>
                    <a:pt x="33225" y="10309"/>
                  </a:cubicBezTo>
                  <a:cubicBezTo>
                    <a:pt x="32202" y="9412"/>
                    <a:pt x="30800" y="8183"/>
                    <a:pt x="30101" y="6928"/>
                  </a:cubicBezTo>
                  <a:cubicBezTo>
                    <a:pt x="29367" y="5611"/>
                    <a:pt x="28902" y="3294"/>
                    <a:pt x="28625" y="1909"/>
                  </a:cubicBezTo>
                  <a:cubicBezTo>
                    <a:pt x="28552" y="1542"/>
                    <a:pt x="28489" y="1231"/>
                    <a:pt x="28435" y="1000"/>
                  </a:cubicBezTo>
                  <a:cubicBezTo>
                    <a:pt x="28376" y="749"/>
                    <a:pt x="28353" y="598"/>
                    <a:pt x="28346" y="510"/>
                  </a:cubicBezTo>
                  <a:cubicBezTo>
                    <a:pt x="28373" y="500"/>
                    <a:pt x="28400" y="486"/>
                    <a:pt x="28422" y="468"/>
                  </a:cubicBezTo>
                  <a:lnTo>
                    <a:pt x="28537" y="268"/>
                  </a:lnTo>
                  <a:lnTo>
                    <a:pt x="28247" y="234"/>
                  </a:lnTo>
                  <a:lnTo>
                    <a:pt x="28111" y="56"/>
                  </a:lnTo>
                  <a:cubicBezTo>
                    <a:pt x="28153" y="24"/>
                    <a:pt x="28202" y="8"/>
                    <a:pt x="28254" y="8"/>
                  </a:cubicBezTo>
                  <a:cubicBezTo>
                    <a:pt x="28256" y="8"/>
                    <a:pt x="28258" y="8"/>
                    <a:pt x="28261" y="8"/>
                  </a:cubicBezTo>
                  <a:cubicBezTo>
                    <a:pt x="28231" y="3"/>
                    <a:pt x="28203" y="0"/>
                    <a:pt x="2817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62"/>
            <p:cNvSpPr/>
            <p:nvPr/>
          </p:nvSpPr>
          <p:spPr>
            <a:xfrm>
              <a:off x="238125" y="1973675"/>
              <a:ext cx="2558775" cy="1623600"/>
            </a:xfrm>
            <a:custGeom>
              <a:avLst/>
              <a:gdLst/>
              <a:ahLst/>
              <a:cxnLst/>
              <a:rect l="l" t="t" r="r" b="b"/>
              <a:pathLst>
                <a:path w="102351" h="64944" extrusionOk="0">
                  <a:moveTo>
                    <a:pt x="99608" y="516"/>
                  </a:moveTo>
                  <a:cubicBezTo>
                    <a:pt x="100838" y="516"/>
                    <a:pt x="101835" y="1513"/>
                    <a:pt x="101835" y="2744"/>
                  </a:cubicBezTo>
                  <a:lnTo>
                    <a:pt x="101835" y="62200"/>
                  </a:lnTo>
                  <a:cubicBezTo>
                    <a:pt x="101833" y="63429"/>
                    <a:pt x="100836" y="64425"/>
                    <a:pt x="99608" y="64426"/>
                  </a:cubicBezTo>
                  <a:lnTo>
                    <a:pt x="2743" y="64426"/>
                  </a:lnTo>
                  <a:cubicBezTo>
                    <a:pt x="1514" y="64425"/>
                    <a:pt x="519" y="63429"/>
                    <a:pt x="517" y="62200"/>
                  </a:cubicBezTo>
                  <a:lnTo>
                    <a:pt x="517" y="2744"/>
                  </a:lnTo>
                  <a:cubicBezTo>
                    <a:pt x="519" y="1515"/>
                    <a:pt x="1514" y="518"/>
                    <a:pt x="2743" y="516"/>
                  </a:cubicBezTo>
                  <a:close/>
                  <a:moveTo>
                    <a:pt x="2743" y="1"/>
                  </a:moveTo>
                  <a:cubicBezTo>
                    <a:pt x="1230" y="1"/>
                    <a:pt x="0" y="1229"/>
                    <a:pt x="0" y="2744"/>
                  </a:cubicBezTo>
                  <a:lnTo>
                    <a:pt x="0" y="62200"/>
                  </a:lnTo>
                  <a:cubicBezTo>
                    <a:pt x="0" y="63713"/>
                    <a:pt x="1230" y="64943"/>
                    <a:pt x="2743" y="64943"/>
                  </a:cubicBezTo>
                  <a:lnTo>
                    <a:pt x="99608" y="64943"/>
                  </a:lnTo>
                  <a:cubicBezTo>
                    <a:pt x="101120" y="64943"/>
                    <a:pt x="102351" y="63713"/>
                    <a:pt x="102351" y="62200"/>
                  </a:cubicBezTo>
                  <a:lnTo>
                    <a:pt x="102351" y="2744"/>
                  </a:lnTo>
                  <a:cubicBezTo>
                    <a:pt x="102351" y="1228"/>
                    <a:pt x="101123" y="1"/>
                    <a:pt x="996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62"/>
            <p:cNvSpPr/>
            <p:nvPr/>
          </p:nvSpPr>
          <p:spPr>
            <a:xfrm>
              <a:off x="255425" y="1991200"/>
              <a:ext cx="2524175" cy="1588500"/>
            </a:xfrm>
            <a:custGeom>
              <a:avLst/>
              <a:gdLst/>
              <a:ahLst/>
              <a:cxnLst/>
              <a:rect l="l" t="t" r="r" b="b"/>
              <a:pathLst>
                <a:path w="100967" h="63540" extrusionOk="0">
                  <a:moveTo>
                    <a:pt x="98640" y="518"/>
                  </a:moveTo>
                  <a:cubicBezTo>
                    <a:pt x="99639" y="518"/>
                    <a:pt x="100449" y="1328"/>
                    <a:pt x="100449" y="2328"/>
                  </a:cubicBezTo>
                  <a:lnTo>
                    <a:pt x="100449" y="61214"/>
                  </a:lnTo>
                  <a:cubicBezTo>
                    <a:pt x="100448" y="62212"/>
                    <a:pt x="99639" y="63022"/>
                    <a:pt x="98640" y="63024"/>
                  </a:cubicBezTo>
                  <a:lnTo>
                    <a:pt x="2328" y="63024"/>
                  </a:lnTo>
                  <a:cubicBezTo>
                    <a:pt x="1328" y="63022"/>
                    <a:pt x="519" y="62212"/>
                    <a:pt x="517" y="61214"/>
                  </a:cubicBezTo>
                  <a:lnTo>
                    <a:pt x="517" y="2328"/>
                  </a:lnTo>
                  <a:cubicBezTo>
                    <a:pt x="519" y="1328"/>
                    <a:pt x="1328" y="519"/>
                    <a:pt x="2328" y="518"/>
                  </a:cubicBezTo>
                  <a:close/>
                  <a:moveTo>
                    <a:pt x="2328" y="1"/>
                  </a:moveTo>
                  <a:cubicBezTo>
                    <a:pt x="1042" y="2"/>
                    <a:pt x="2" y="1043"/>
                    <a:pt x="0" y="2328"/>
                  </a:cubicBezTo>
                  <a:lnTo>
                    <a:pt x="0" y="61214"/>
                  </a:lnTo>
                  <a:cubicBezTo>
                    <a:pt x="2" y="62498"/>
                    <a:pt x="1042" y="63538"/>
                    <a:pt x="2328" y="63540"/>
                  </a:cubicBezTo>
                  <a:lnTo>
                    <a:pt x="98640" y="63540"/>
                  </a:lnTo>
                  <a:cubicBezTo>
                    <a:pt x="99925" y="63538"/>
                    <a:pt x="100965" y="62498"/>
                    <a:pt x="100967" y="61214"/>
                  </a:cubicBezTo>
                  <a:lnTo>
                    <a:pt x="100967" y="2328"/>
                  </a:lnTo>
                  <a:cubicBezTo>
                    <a:pt x="100967" y="1043"/>
                    <a:pt x="99925" y="1"/>
                    <a:pt x="986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62"/>
            <p:cNvSpPr/>
            <p:nvPr/>
          </p:nvSpPr>
          <p:spPr>
            <a:xfrm>
              <a:off x="1091150" y="3888075"/>
              <a:ext cx="856825" cy="25"/>
            </a:xfrm>
            <a:custGeom>
              <a:avLst/>
              <a:gdLst/>
              <a:ahLst/>
              <a:cxnLst/>
              <a:rect l="l" t="t" r="r" b="b"/>
              <a:pathLst>
                <a:path w="34273" h="1" extrusionOk="0">
                  <a:moveTo>
                    <a:pt x="1" y="0"/>
                  </a:moveTo>
                  <a:lnTo>
                    <a:pt x="34272" y="0"/>
                  </a:lnTo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62"/>
            <p:cNvSpPr/>
            <p:nvPr/>
          </p:nvSpPr>
          <p:spPr>
            <a:xfrm>
              <a:off x="1091125" y="3881600"/>
              <a:ext cx="856850" cy="12925"/>
            </a:xfrm>
            <a:custGeom>
              <a:avLst/>
              <a:gdLst/>
              <a:ahLst/>
              <a:cxnLst/>
              <a:rect l="l" t="t" r="r" b="b"/>
              <a:pathLst>
                <a:path w="34274" h="517" extrusionOk="0">
                  <a:moveTo>
                    <a:pt x="0" y="1"/>
                  </a:moveTo>
                  <a:lnTo>
                    <a:pt x="0" y="516"/>
                  </a:lnTo>
                  <a:lnTo>
                    <a:pt x="34273" y="516"/>
                  </a:lnTo>
                  <a:lnTo>
                    <a:pt x="3427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Subtitle 3">
            <a:extLst>
              <a:ext uri="{FF2B5EF4-FFF2-40B4-BE49-F238E27FC236}">
                <a16:creationId xmlns:a16="http://schemas.microsoft.com/office/drawing/2014/main" id="{C387D25A-CBBF-FF47-A9ED-685372491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5566" y="1373045"/>
            <a:ext cx="6075687" cy="19689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i="1" dirty="0"/>
              <a:t>The political environment concept in marketing</a:t>
            </a:r>
            <a:r>
              <a:rPr lang="en-US" dirty="0"/>
              <a:t>. MBA Knowledge Base. (2018, April 23). Retrieved April 6, 2022, from </a:t>
            </a:r>
            <a:r>
              <a:rPr lang="en-US" dirty="0">
                <a:hlinkClick r:id="rId3"/>
              </a:rPr>
              <a:t>https://www.mbaknol.com/marketing-management/the-political-environment-concept-in-marketing/</a:t>
            </a:r>
            <a:r>
              <a:rPr lang="en-US" dirty="0"/>
              <a:t>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i="1" dirty="0"/>
              <a:t>Social and cultural factors affecting business</a:t>
            </a:r>
            <a:r>
              <a:rPr lang="en-US" dirty="0"/>
              <a:t>. </a:t>
            </a:r>
            <a:r>
              <a:rPr lang="en-US" dirty="0" err="1"/>
              <a:t>CEOpedia</a:t>
            </a:r>
            <a:r>
              <a:rPr lang="en-US" dirty="0"/>
              <a:t>. (n.d.). Retrieved April 6, 2022, from </a:t>
            </a:r>
            <a:r>
              <a:rPr lang="en-US" dirty="0">
                <a:hlinkClick r:id="rId4"/>
              </a:rPr>
              <a:t>https://ceopedia.org/index.php/Social_and_cultural_factors_affecting_business</a:t>
            </a:r>
            <a:r>
              <a:rPr lang="en-US" dirty="0"/>
              <a:t>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LY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E1483A-838F-9243-A943-5C3E9D420AEC}"/>
              </a:ext>
            </a:extLst>
          </p:cNvPr>
          <p:cNvSpPr txBox="1"/>
          <p:nvPr/>
        </p:nvSpPr>
        <p:spPr>
          <a:xfrm>
            <a:off x="8601740" y="482718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/>
              <a:t>09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inimalist Aesthetic Slideshow by Slidesgo">
  <a:themeElements>
    <a:clrScheme name="Simple Light">
      <a:dk1>
        <a:srgbClr val="6D5B57"/>
      </a:dk1>
      <a:lt1>
        <a:srgbClr val="F2E1D8"/>
      </a:lt1>
      <a:dk2>
        <a:srgbClr val="595959"/>
      </a:dk2>
      <a:lt2>
        <a:srgbClr val="B08980"/>
      </a:lt2>
      <a:accent1>
        <a:srgbClr val="6D5B57"/>
      </a:accent1>
      <a:accent2>
        <a:srgbClr val="F2E1D8"/>
      </a:accent2>
      <a:accent3>
        <a:srgbClr val="595959"/>
      </a:accent3>
      <a:accent4>
        <a:srgbClr val="B08980"/>
      </a:accent4>
      <a:accent5>
        <a:srgbClr val="F2E1D8"/>
      </a:accent5>
      <a:accent6>
        <a:srgbClr val="595959"/>
      </a:accent6>
      <a:hlink>
        <a:srgbClr val="59595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374</Words>
  <Application>Microsoft Office PowerPoint</Application>
  <PresentationFormat>On-screen Show (16:9)</PresentationFormat>
  <Paragraphs>67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Minimalist Aesthetic Slideshow by Slidesgo</vt:lpstr>
      <vt:lpstr>The Impact of Political and Cultural on Business </vt:lpstr>
      <vt:lpstr>TABLE OF CONTENTS  </vt:lpstr>
      <vt:lpstr>INTRODUCTION</vt:lpstr>
      <vt:lpstr>POLITICAL ENVIRONMENT</vt:lpstr>
      <vt:lpstr>MY OWN WORDS …</vt:lpstr>
      <vt:lpstr>CULTURAL ENVIRONMENT</vt:lpstr>
      <vt:lpstr>TAYPES OF POLITICAL AND CULTURAL ENVIRONMENT</vt:lpstr>
      <vt:lpstr>CONCLUSION</vt:lpstr>
      <vt:lpstr>REFRENCES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of Political and Cultural on Business </dc:title>
  <cp:lastModifiedBy>agargoum5@gmail.com</cp:lastModifiedBy>
  <cp:revision>3</cp:revision>
  <dcterms:modified xsi:type="dcterms:W3CDTF">2022-04-07T04:01:38Z</dcterms:modified>
</cp:coreProperties>
</file>