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3" r:id="rId1"/>
  </p:sldMasterIdLst>
  <p:notesMasterIdLst>
    <p:notesMasterId r:id="rId21"/>
  </p:notesMasterIdLst>
  <p:sldIdLst>
    <p:sldId id="256" r:id="rId2"/>
    <p:sldId id="259" r:id="rId3"/>
    <p:sldId id="260" r:id="rId4"/>
    <p:sldId id="261" r:id="rId5"/>
    <p:sldId id="304" r:id="rId6"/>
    <p:sldId id="264" r:id="rId7"/>
    <p:sldId id="305" r:id="rId8"/>
    <p:sldId id="306" r:id="rId9"/>
    <p:sldId id="307" r:id="rId10"/>
    <p:sldId id="308" r:id="rId11"/>
    <p:sldId id="309" r:id="rId12"/>
    <p:sldId id="310" r:id="rId13"/>
    <p:sldId id="311" r:id="rId14"/>
    <p:sldId id="312" r:id="rId15"/>
    <p:sldId id="313" r:id="rId16"/>
    <p:sldId id="314" r:id="rId17"/>
    <p:sldId id="315" r:id="rId18"/>
    <p:sldId id="257" r:id="rId19"/>
    <p:sldId id="274" r:id="rId20"/>
  </p:sldIdLst>
  <p:sldSz cx="9144000" cy="5143500" type="screen16x9"/>
  <p:notesSz cx="6858000" cy="9144000"/>
  <p:embeddedFontLst>
    <p:embeddedFont>
      <p:font typeface="Arimo" panose="020B0604020202020204" charset="0"/>
      <p:regular r:id="rId22"/>
      <p:bold r:id="rId23"/>
      <p:italic r:id="rId24"/>
      <p:boldItalic r:id="rId25"/>
    </p:embeddedFont>
    <p:embeddedFont>
      <p:font typeface="Georgia" panose="02040502050405020303" pitchFamily="18" charset="0"/>
      <p:regular r:id="rId26"/>
      <p:bold r:id="rId27"/>
      <p:italic r:id="rId28"/>
      <p:boldItalic r:id="rId29"/>
    </p:embeddedFont>
    <p:embeddedFont>
      <p:font typeface="Cardo" panose="020B0604020202020204" charset="-79"/>
      <p:regular r:id="rId30"/>
      <p:bold r:id="rId31"/>
      <p:italic r:id="rId32"/>
    </p:embeddedFont>
    <p:embeddedFont>
      <p:font typeface="Roboto Condensed Light" panose="020B0604020202020204" charset="0"/>
      <p:regular r:id="rId33"/>
      <p:italic r:id="rId34"/>
    </p:embeddedFont>
    <p:embeddedFont>
      <p:font typeface="Anaheim" panose="020B0604020202020204" charset="0"/>
      <p:regular r:id="rId35"/>
    </p:embeddedFont>
    <p:embeddedFont>
      <p:font typeface="Average" panose="020B0604020202020204" charset="0"/>
      <p:regular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9AA0A6"/>
          </p15:clr>
        </p15:guide>
        <p15:guide id="2" pos="288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518EE25-7702-4530-9166-3698ABEA67CD}">
  <a:tblStyle styleId="{2518EE25-7702-4530-9166-3698ABEA67CD}"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1" d="100"/>
          <a:sy n="91" d="100"/>
        </p:scale>
        <p:origin x="786" y="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9" Type="http://schemas.openxmlformats.org/officeDocument/2006/relationships/theme" Target="theme/theme1.xml"/><Relationship Id="rId21" Type="http://schemas.openxmlformats.org/officeDocument/2006/relationships/notesMaster" Target="notesMasters/notesMaster1.xml"/><Relationship Id="rId34" Type="http://schemas.openxmlformats.org/officeDocument/2006/relationships/font" Target="fonts/font1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openxmlformats.org/officeDocument/2006/relationships/font" Target="fonts/font12.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font" Target="fonts/font11.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36" Type="http://schemas.openxmlformats.org/officeDocument/2006/relationships/font" Target="fonts/font1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font" Target="fonts/font14.fntdata"/><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eab714ce38_0_285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4" name="Google Shape;264;geab714ce38_0_285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521980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eab714ce38_0_285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4" name="Google Shape;264;geab714ce38_0_285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9221709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eab714ce38_0_285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4" name="Google Shape;264;geab714ce38_0_285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8304226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eab714ce38_0_285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4" name="Google Shape;264;geab714ce38_0_285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6601073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eab714ce38_0_285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4" name="Google Shape;264;geab714ce38_0_285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2482839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eab714ce38_0_285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eab714ce38_0_285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54016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eab714ce38_0_285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4" name="Google Shape;264;geab714ce38_0_285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3863460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eab714ce38_0_285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eab714ce38_0_285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250745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ea03974c12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ea03974c12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4"/>
        <p:cNvGrpSpPr/>
        <p:nvPr/>
      </p:nvGrpSpPr>
      <p:grpSpPr>
        <a:xfrm>
          <a:off x="0" y="0"/>
          <a:ext cx="0" cy="0"/>
          <a:chOff x="0" y="0"/>
          <a:chExt cx="0" cy="0"/>
        </a:xfrm>
      </p:grpSpPr>
      <p:sp>
        <p:nvSpPr>
          <p:cNvPr id="615" name="Google Shape;615;gea03974c12_0_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6" name="Google Shape;616;gea03974c12_0_1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ea03974c12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 name="Google Shape;213;gea03974c12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eab714ce38_0_285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eab714ce38_0_285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ea03974c12_0_1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2" name="Google Shape;242;gea03974c12_0_1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eab714ce38_0_285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eab714ce38_0_285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461527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eab714ce38_0_285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4" name="Google Shape;264;geab714ce38_0_285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 word originated in France</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eab714ce38_0_285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eab714ce38_0_285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678669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eab714ce38_0_285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4" name="Google Shape;264;geab714ce38_0_285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A lot of countries have different ways to rule their lands and people through a set of beliefs and values they put</a:t>
            </a:r>
            <a:endParaRPr dirty="0"/>
          </a:p>
        </p:txBody>
      </p:sp>
    </p:spTree>
    <p:extLst>
      <p:ext uri="{BB962C8B-B14F-4D97-AF65-F5344CB8AC3E}">
        <p14:creationId xmlns:p14="http://schemas.microsoft.com/office/powerpoint/2010/main" val="597106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eab714ce38_0_285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eab714ce38_0_285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86019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121100" y="1170272"/>
            <a:ext cx="6901800" cy="1970400"/>
          </a:xfrm>
          <a:prstGeom prst="rect">
            <a:avLst/>
          </a:prstGeom>
        </p:spPr>
        <p:txBody>
          <a:bodyPr spcFirstLastPara="1" wrap="square" lIns="91425" tIns="91425" rIns="91425" bIns="91425" anchor="t" anchorCtr="0">
            <a:noAutofit/>
          </a:bodyPr>
          <a:lstStyle>
            <a:lvl1pPr lvl="0" algn="ctr">
              <a:lnSpc>
                <a:spcPct val="90000"/>
              </a:lnSpc>
              <a:spcBef>
                <a:spcPts val="0"/>
              </a:spcBef>
              <a:spcAft>
                <a:spcPts val="0"/>
              </a:spcAft>
              <a:buSzPts val="5200"/>
              <a:buFont typeface="Average"/>
              <a:buNone/>
              <a:defRPr sz="6500">
                <a:solidFill>
                  <a:schemeClr val="lt1"/>
                </a:solidFill>
                <a:latin typeface="Average"/>
                <a:ea typeface="Average"/>
                <a:cs typeface="Average"/>
                <a:sym typeface="Average"/>
              </a:defRPr>
            </a:lvl1pPr>
            <a:lvl2pPr lvl="1" algn="ctr">
              <a:spcBef>
                <a:spcPts val="0"/>
              </a:spcBef>
              <a:spcAft>
                <a:spcPts val="0"/>
              </a:spcAft>
              <a:buSzPts val="5200"/>
              <a:buFont typeface="Average"/>
              <a:buNone/>
              <a:defRPr sz="5200">
                <a:latin typeface="Average"/>
                <a:ea typeface="Average"/>
                <a:cs typeface="Average"/>
                <a:sym typeface="Average"/>
              </a:defRPr>
            </a:lvl2pPr>
            <a:lvl3pPr lvl="2" algn="ctr">
              <a:spcBef>
                <a:spcPts val="0"/>
              </a:spcBef>
              <a:spcAft>
                <a:spcPts val="0"/>
              </a:spcAft>
              <a:buSzPts val="5200"/>
              <a:buFont typeface="Average"/>
              <a:buNone/>
              <a:defRPr sz="5200">
                <a:latin typeface="Average"/>
                <a:ea typeface="Average"/>
                <a:cs typeface="Average"/>
                <a:sym typeface="Average"/>
              </a:defRPr>
            </a:lvl3pPr>
            <a:lvl4pPr lvl="3" algn="ctr">
              <a:spcBef>
                <a:spcPts val="0"/>
              </a:spcBef>
              <a:spcAft>
                <a:spcPts val="0"/>
              </a:spcAft>
              <a:buSzPts val="5200"/>
              <a:buFont typeface="Average"/>
              <a:buNone/>
              <a:defRPr sz="5200">
                <a:latin typeface="Average"/>
                <a:ea typeface="Average"/>
                <a:cs typeface="Average"/>
                <a:sym typeface="Average"/>
              </a:defRPr>
            </a:lvl4pPr>
            <a:lvl5pPr lvl="4" algn="ctr">
              <a:spcBef>
                <a:spcPts val="0"/>
              </a:spcBef>
              <a:spcAft>
                <a:spcPts val="0"/>
              </a:spcAft>
              <a:buSzPts val="5200"/>
              <a:buFont typeface="Average"/>
              <a:buNone/>
              <a:defRPr sz="5200">
                <a:latin typeface="Average"/>
                <a:ea typeface="Average"/>
                <a:cs typeface="Average"/>
                <a:sym typeface="Average"/>
              </a:defRPr>
            </a:lvl5pPr>
            <a:lvl6pPr lvl="5" algn="ctr">
              <a:spcBef>
                <a:spcPts val="0"/>
              </a:spcBef>
              <a:spcAft>
                <a:spcPts val="0"/>
              </a:spcAft>
              <a:buSzPts val="5200"/>
              <a:buFont typeface="Average"/>
              <a:buNone/>
              <a:defRPr sz="5200">
                <a:latin typeface="Average"/>
                <a:ea typeface="Average"/>
                <a:cs typeface="Average"/>
                <a:sym typeface="Average"/>
              </a:defRPr>
            </a:lvl6pPr>
            <a:lvl7pPr lvl="6" algn="ctr">
              <a:spcBef>
                <a:spcPts val="0"/>
              </a:spcBef>
              <a:spcAft>
                <a:spcPts val="0"/>
              </a:spcAft>
              <a:buSzPts val="5200"/>
              <a:buFont typeface="Average"/>
              <a:buNone/>
              <a:defRPr sz="5200">
                <a:latin typeface="Average"/>
                <a:ea typeface="Average"/>
                <a:cs typeface="Average"/>
                <a:sym typeface="Average"/>
              </a:defRPr>
            </a:lvl7pPr>
            <a:lvl8pPr lvl="7" algn="ctr">
              <a:spcBef>
                <a:spcPts val="0"/>
              </a:spcBef>
              <a:spcAft>
                <a:spcPts val="0"/>
              </a:spcAft>
              <a:buSzPts val="5200"/>
              <a:buFont typeface="Average"/>
              <a:buNone/>
              <a:defRPr sz="5200">
                <a:latin typeface="Average"/>
                <a:ea typeface="Average"/>
                <a:cs typeface="Average"/>
                <a:sym typeface="Average"/>
              </a:defRPr>
            </a:lvl8pPr>
            <a:lvl9pPr lvl="8" algn="ctr">
              <a:spcBef>
                <a:spcPts val="0"/>
              </a:spcBef>
              <a:spcAft>
                <a:spcPts val="0"/>
              </a:spcAft>
              <a:buSzPts val="5200"/>
              <a:buFont typeface="Average"/>
              <a:buNone/>
              <a:defRPr sz="5200">
                <a:latin typeface="Average"/>
                <a:ea typeface="Average"/>
                <a:cs typeface="Average"/>
                <a:sym typeface="Average"/>
              </a:defRPr>
            </a:lvl9pPr>
          </a:lstStyle>
          <a:p>
            <a:endParaRPr/>
          </a:p>
        </p:txBody>
      </p:sp>
      <p:sp>
        <p:nvSpPr>
          <p:cNvPr id="10" name="Google Shape;10;p2"/>
          <p:cNvSpPr txBox="1">
            <a:spLocks noGrp="1"/>
          </p:cNvSpPr>
          <p:nvPr>
            <p:ph type="subTitle" idx="1"/>
          </p:nvPr>
        </p:nvSpPr>
        <p:spPr>
          <a:xfrm>
            <a:off x="2032500" y="3743571"/>
            <a:ext cx="5079000" cy="2706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2800"/>
              <a:buFont typeface="Arimo"/>
              <a:buNone/>
              <a:defRPr sz="1500">
                <a:solidFill>
                  <a:srgbClr val="CCCCCC"/>
                </a:solidFill>
                <a:latin typeface="Cardo"/>
                <a:ea typeface="Cardo"/>
                <a:cs typeface="Cardo"/>
                <a:sym typeface="Cardo"/>
              </a:defRPr>
            </a:lvl1pPr>
            <a:lvl2pPr lvl="1" algn="ctr">
              <a:lnSpc>
                <a:spcPct val="100000"/>
              </a:lnSpc>
              <a:spcBef>
                <a:spcPts val="0"/>
              </a:spcBef>
              <a:spcAft>
                <a:spcPts val="0"/>
              </a:spcAft>
              <a:buSzPts val="2800"/>
              <a:buFont typeface="Arimo"/>
              <a:buNone/>
              <a:defRPr sz="2800">
                <a:latin typeface="Arimo"/>
                <a:ea typeface="Arimo"/>
                <a:cs typeface="Arimo"/>
                <a:sym typeface="Arimo"/>
              </a:defRPr>
            </a:lvl2pPr>
            <a:lvl3pPr lvl="2" algn="ctr">
              <a:lnSpc>
                <a:spcPct val="100000"/>
              </a:lnSpc>
              <a:spcBef>
                <a:spcPts val="0"/>
              </a:spcBef>
              <a:spcAft>
                <a:spcPts val="0"/>
              </a:spcAft>
              <a:buSzPts val="2800"/>
              <a:buFont typeface="Arimo"/>
              <a:buNone/>
              <a:defRPr sz="2800">
                <a:latin typeface="Arimo"/>
                <a:ea typeface="Arimo"/>
                <a:cs typeface="Arimo"/>
                <a:sym typeface="Arimo"/>
              </a:defRPr>
            </a:lvl3pPr>
            <a:lvl4pPr lvl="3" algn="ctr">
              <a:lnSpc>
                <a:spcPct val="100000"/>
              </a:lnSpc>
              <a:spcBef>
                <a:spcPts val="0"/>
              </a:spcBef>
              <a:spcAft>
                <a:spcPts val="0"/>
              </a:spcAft>
              <a:buSzPts val="2800"/>
              <a:buFont typeface="Arimo"/>
              <a:buNone/>
              <a:defRPr sz="2800">
                <a:latin typeface="Arimo"/>
                <a:ea typeface="Arimo"/>
                <a:cs typeface="Arimo"/>
                <a:sym typeface="Arimo"/>
              </a:defRPr>
            </a:lvl4pPr>
            <a:lvl5pPr lvl="4" algn="ctr">
              <a:lnSpc>
                <a:spcPct val="100000"/>
              </a:lnSpc>
              <a:spcBef>
                <a:spcPts val="0"/>
              </a:spcBef>
              <a:spcAft>
                <a:spcPts val="0"/>
              </a:spcAft>
              <a:buSzPts val="2800"/>
              <a:buFont typeface="Arimo"/>
              <a:buNone/>
              <a:defRPr sz="2800">
                <a:latin typeface="Arimo"/>
                <a:ea typeface="Arimo"/>
                <a:cs typeface="Arimo"/>
                <a:sym typeface="Arimo"/>
              </a:defRPr>
            </a:lvl5pPr>
            <a:lvl6pPr lvl="5" algn="ctr">
              <a:lnSpc>
                <a:spcPct val="100000"/>
              </a:lnSpc>
              <a:spcBef>
                <a:spcPts val="0"/>
              </a:spcBef>
              <a:spcAft>
                <a:spcPts val="0"/>
              </a:spcAft>
              <a:buSzPts val="2800"/>
              <a:buFont typeface="Arimo"/>
              <a:buNone/>
              <a:defRPr sz="2800">
                <a:latin typeface="Arimo"/>
                <a:ea typeface="Arimo"/>
                <a:cs typeface="Arimo"/>
                <a:sym typeface="Arimo"/>
              </a:defRPr>
            </a:lvl6pPr>
            <a:lvl7pPr lvl="6" algn="ctr">
              <a:lnSpc>
                <a:spcPct val="100000"/>
              </a:lnSpc>
              <a:spcBef>
                <a:spcPts val="0"/>
              </a:spcBef>
              <a:spcAft>
                <a:spcPts val="0"/>
              </a:spcAft>
              <a:buSzPts val="2800"/>
              <a:buFont typeface="Arimo"/>
              <a:buNone/>
              <a:defRPr sz="2800">
                <a:latin typeface="Arimo"/>
                <a:ea typeface="Arimo"/>
                <a:cs typeface="Arimo"/>
                <a:sym typeface="Arimo"/>
              </a:defRPr>
            </a:lvl7pPr>
            <a:lvl8pPr lvl="7" algn="ctr">
              <a:lnSpc>
                <a:spcPct val="100000"/>
              </a:lnSpc>
              <a:spcBef>
                <a:spcPts val="0"/>
              </a:spcBef>
              <a:spcAft>
                <a:spcPts val="0"/>
              </a:spcAft>
              <a:buSzPts val="2800"/>
              <a:buFont typeface="Arimo"/>
              <a:buNone/>
              <a:defRPr sz="2800">
                <a:latin typeface="Arimo"/>
                <a:ea typeface="Arimo"/>
                <a:cs typeface="Arimo"/>
                <a:sym typeface="Arimo"/>
              </a:defRPr>
            </a:lvl8pPr>
            <a:lvl9pPr lvl="8" algn="ctr">
              <a:lnSpc>
                <a:spcPct val="100000"/>
              </a:lnSpc>
              <a:spcBef>
                <a:spcPts val="0"/>
              </a:spcBef>
              <a:spcAft>
                <a:spcPts val="0"/>
              </a:spcAft>
              <a:buSzPts val="2800"/>
              <a:buFont typeface="Arimo"/>
              <a:buNone/>
              <a:defRPr sz="2800">
                <a:latin typeface="Arimo"/>
                <a:ea typeface="Arimo"/>
                <a:cs typeface="Arimo"/>
                <a:sym typeface="Arimo"/>
              </a:defRPr>
            </a:lvl9pPr>
          </a:lstStyle>
          <a:p>
            <a:endParaRPr/>
          </a:p>
        </p:txBody>
      </p:sp>
      <p:sp>
        <p:nvSpPr>
          <p:cNvPr id="11" name="Google Shape;11;p2"/>
          <p:cNvSpPr/>
          <p:nvPr/>
        </p:nvSpPr>
        <p:spPr>
          <a:xfrm>
            <a:off x="701400" y="545850"/>
            <a:ext cx="7741200" cy="4051800"/>
          </a:xfrm>
          <a:prstGeom prst="frame">
            <a:avLst>
              <a:gd name="adj1" fmla="val 951"/>
            </a:avLst>
          </a:prstGeom>
          <a:gradFill>
            <a:gsLst>
              <a:gs pos="0">
                <a:schemeClr val="accent1"/>
              </a:gs>
              <a:gs pos="100000">
                <a:schemeClr val="dk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1701750" y="3353772"/>
            <a:ext cx="5740500" cy="42000"/>
          </a:xfrm>
          <a:prstGeom prst="rect">
            <a:avLst/>
          </a:prstGeom>
          <a:gradFill>
            <a:gsLst>
              <a:gs pos="0">
                <a:schemeClr val="accent1"/>
              </a:gs>
              <a:gs pos="100000">
                <a:schemeClr val="dk1"/>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aseline="-250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p:cSld name="CUSTOM_8">
    <p:bg>
      <p:bgPr>
        <a:blipFill>
          <a:blip r:embed="rId2">
            <a:alphaModFix/>
          </a:blip>
          <a:stretch>
            <a:fillRect/>
          </a:stretch>
        </a:blipFill>
        <a:effectLst/>
      </p:bgPr>
    </p:bg>
    <p:spTree>
      <p:nvGrpSpPr>
        <p:cNvPr id="1" name="Shape 162"/>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1">
  <p:cSld name="CUSTOM_8_1">
    <p:bg>
      <p:bgPr>
        <a:blipFill>
          <a:blip r:embed="rId2">
            <a:alphaModFix/>
          </a:blip>
          <a:stretch>
            <a:fillRect/>
          </a:stretch>
        </a:blipFill>
        <a:effectLst/>
      </p:bgPr>
    </p:bg>
    <p:spTree>
      <p:nvGrpSpPr>
        <p:cNvPr id="1" name="Shape 163"/>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2">
  <p:cSld name="CUSTOM_8_1_1">
    <p:bg>
      <p:bgPr>
        <a:blipFill>
          <a:blip r:embed="rId2">
            <a:alphaModFix/>
          </a:blip>
          <a:stretch>
            <a:fillRect/>
          </a:stretch>
        </a:blipFill>
        <a:effectLst/>
      </p:bgPr>
    </p:bg>
    <p:spTree>
      <p:nvGrpSpPr>
        <p:cNvPr id="1" name="Shape 164"/>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3">
  <p:cSld name="CUSTOM_8_1_1_1">
    <p:bg>
      <p:bgPr>
        <a:blipFill>
          <a:blip r:embed="rId2">
            <a:alphaModFix/>
          </a:blip>
          <a:stretch>
            <a:fillRect/>
          </a:stretch>
        </a:blipFill>
        <a:effectLst/>
      </p:bgPr>
    </p:bg>
    <p:spTree>
      <p:nvGrpSpPr>
        <p:cNvPr id="1" name="Shape 165"/>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940325" y="2849114"/>
            <a:ext cx="4939500" cy="841800"/>
          </a:xfrm>
          <a:prstGeom prst="rect">
            <a:avLst/>
          </a:prstGeom>
        </p:spPr>
        <p:txBody>
          <a:bodyPr spcFirstLastPara="1" wrap="square" lIns="91425" tIns="91425" rIns="91425" bIns="91425" anchor="ctr" anchorCtr="0">
            <a:noAutofit/>
          </a:bodyPr>
          <a:lstStyle>
            <a:lvl1pPr lvl="0">
              <a:spcBef>
                <a:spcPts val="0"/>
              </a:spcBef>
              <a:spcAft>
                <a:spcPts val="0"/>
              </a:spcAft>
              <a:buSzPts val="3600"/>
              <a:buNone/>
              <a:defRPr sz="47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ubTitle" idx="1"/>
          </p:nvPr>
        </p:nvSpPr>
        <p:spPr>
          <a:xfrm>
            <a:off x="940325" y="4129400"/>
            <a:ext cx="4462500" cy="3594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1800"/>
              <a:buNone/>
              <a:defRPr sz="17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 name="Google Shape;16;p3"/>
          <p:cNvSpPr txBox="1">
            <a:spLocks noGrp="1"/>
          </p:cNvSpPr>
          <p:nvPr>
            <p:ph type="title" idx="2" hasCustomPrompt="1"/>
          </p:nvPr>
        </p:nvSpPr>
        <p:spPr>
          <a:xfrm>
            <a:off x="1054775" y="722354"/>
            <a:ext cx="1905000" cy="1714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0600"/>
            </a:lvl1pPr>
            <a:lvl2pPr lvl="1" rtl="0">
              <a:spcBef>
                <a:spcPts val="0"/>
              </a:spcBef>
              <a:spcAft>
                <a:spcPts val="0"/>
              </a:spcAft>
              <a:buSzPts val="12000"/>
              <a:buNone/>
              <a:defRPr sz="12000"/>
            </a:lvl2pPr>
            <a:lvl3pPr lvl="2" rtl="0">
              <a:spcBef>
                <a:spcPts val="0"/>
              </a:spcBef>
              <a:spcAft>
                <a:spcPts val="0"/>
              </a:spcAft>
              <a:buSzPts val="12000"/>
              <a:buNone/>
              <a:defRPr sz="12000"/>
            </a:lvl3pPr>
            <a:lvl4pPr lvl="3" rtl="0">
              <a:spcBef>
                <a:spcPts val="0"/>
              </a:spcBef>
              <a:spcAft>
                <a:spcPts val="0"/>
              </a:spcAft>
              <a:buSzPts val="12000"/>
              <a:buNone/>
              <a:defRPr sz="12000"/>
            </a:lvl4pPr>
            <a:lvl5pPr lvl="4" rtl="0">
              <a:spcBef>
                <a:spcPts val="0"/>
              </a:spcBef>
              <a:spcAft>
                <a:spcPts val="0"/>
              </a:spcAft>
              <a:buSzPts val="12000"/>
              <a:buNone/>
              <a:defRPr sz="12000"/>
            </a:lvl5pPr>
            <a:lvl6pPr lvl="5" rtl="0">
              <a:spcBef>
                <a:spcPts val="0"/>
              </a:spcBef>
              <a:spcAft>
                <a:spcPts val="0"/>
              </a:spcAft>
              <a:buSzPts val="12000"/>
              <a:buNone/>
              <a:defRPr sz="12000"/>
            </a:lvl6pPr>
            <a:lvl7pPr lvl="6" rtl="0">
              <a:spcBef>
                <a:spcPts val="0"/>
              </a:spcBef>
              <a:spcAft>
                <a:spcPts val="0"/>
              </a:spcAft>
              <a:buSzPts val="12000"/>
              <a:buNone/>
              <a:defRPr sz="12000"/>
            </a:lvl7pPr>
            <a:lvl8pPr lvl="7" rtl="0">
              <a:spcBef>
                <a:spcPts val="0"/>
              </a:spcBef>
              <a:spcAft>
                <a:spcPts val="0"/>
              </a:spcAft>
              <a:buSzPts val="12000"/>
              <a:buNone/>
              <a:defRPr sz="12000"/>
            </a:lvl8pPr>
            <a:lvl9pPr lvl="8" rtl="0">
              <a:spcBef>
                <a:spcPts val="0"/>
              </a:spcBef>
              <a:spcAft>
                <a:spcPts val="0"/>
              </a:spcAft>
              <a:buSzPts val="12000"/>
              <a:buNone/>
              <a:defRPr sz="12000"/>
            </a:lvl9pPr>
          </a:lstStyle>
          <a:p>
            <a:r>
              <a:t>xx%</a:t>
            </a:r>
          </a:p>
        </p:txBody>
      </p:sp>
      <p:sp>
        <p:nvSpPr>
          <p:cNvPr id="17" name="Google Shape;17;p3"/>
          <p:cNvSpPr/>
          <p:nvPr/>
        </p:nvSpPr>
        <p:spPr>
          <a:xfrm flipH="1">
            <a:off x="1982" y="3871525"/>
            <a:ext cx="9078300" cy="42000"/>
          </a:xfrm>
          <a:prstGeom prst="rect">
            <a:avLst/>
          </a:prstGeom>
          <a:gradFill>
            <a:gsLst>
              <a:gs pos="0">
                <a:schemeClr val="accent1"/>
              </a:gs>
              <a:gs pos="100000">
                <a:schemeClr val="dk1"/>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p4"/>
          <p:cNvSpPr txBox="1">
            <a:spLocks noGrp="1"/>
          </p:cNvSpPr>
          <p:nvPr>
            <p:ph type="body" idx="1"/>
          </p:nvPr>
        </p:nvSpPr>
        <p:spPr>
          <a:xfrm>
            <a:off x="711725" y="1251350"/>
            <a:ext cx="7720500" cy="3317400"/>
          </a:xfrm>
          <a:prstGeom prst="rect">
            <a:avLst/>
          </a:prstGeom>
        </p:spPr>
        <p:txBody>
          <a:bodyPr spcFirstLastPara="1" wrap="square" lIns="91425" tIns="91425" rIns="91425" bIns="91425" anchor="t" anchorCtr="0">
            <a:noAutofit/>
          </a:bodyPr>
          <a:lstStyle>
            <a:lvl1pPr marL="457200" lvl="0" indent="-304800">
              <a:lnSpc>
                <a:spcPct val="100000"/>
              </a:lnSpc>
              <a:spcBef>
                <a:spcPts val="0"/>
              </a:spcBef>
              <a:spcAft>
                <a:spcPts val="0"/>
              </a:spcAft>
              <a:buSzPts val="1200"/>
              <a:buAutoNum type="arabicPeriod"/>
              <a:defRPr sz="1200"/>
            </a:lvl1pPr>
            <a:lvl2pPr marL="914400" lvl="1" indent="-304800">
              <a:spcBef>
                <a:spcPts val="0"/>
              </a:spcBef>
              <a:spcAft>
                <a:spcPts val="0"/>
              </a:spcAft>
              <a:buClr>
                <a:srgbClr val="434343"/>
              </a:buClr>
              <a:buSzPts val="1200"/>
              <a:buFont typeface="Roboto Condensed Light"/>
              <a:buAutoNum type="alphaLcPeriod"/>
              <a:defRPr/>
            </a:lvl2pPr>
            <a:lvl3pPr marL="1371600" lvl="2" indent="-304800">
              <a:spcBef>
                <a:spcPts val="0"/>
              </a:spcBef>
              <a:spcAft>
                <a:spcPts val="0"/>
              </a:spcAft>
              <a:buClr>
                <a:srgbClr val="434343"/>
              </a:buClr>
              <a:buSzPts val="1200"/>
              <a:buFont typeface="Roboto Condensed Light"/>
              <a:buAutoNum type="romanLcPeriod"/>
              <a:defRPr/>
            </a:lvl3pPr>
            <a:lvl4pPr marL="1828800" lvl="3" indent="-304800">
              <a:spcBef>
                <a:spcPts val="0"/>
              </a:spcBef>
              <a:spcAft>
                <a:spcPts val="0"/>
              </a:spcAft>
              <a:buClr>
                <a:srgbClr val="434343"/>
              </a:buClr>
              <a:buSzPts val="1200"/>
              <a:buFont typeface="Roboto Condensed Light"/>
              <a:buAutoNum type="arabicPeriod"/>
              <a:defRPr/>
            </a:lvl4pPr>
            <a:lvl5pPr marL="2286000" lvl="4" indent="-304800">
              <a:spcBef>
                <a:spcPts val="0"/>
              </a:spcBef>
              <a:spcAft>
                <a:spcPts val="0"/>
              </a:spcAft>
              <a:buClr>
                <a:srgbClr val="434343"/>
              </a:buClr>
              <a:buSzPts val="1200"/>
              <a:buFont typeface="Roboto Condensed Light"/>
              <a:buAutoNum type="alphaLcPeriod"/>
              <a:defRPr/>
            </a:lvl5pPr>
            <a:lvl6pPr marL="2743200" lvl="5" indent="-304800">
              <a:spcBef>
                <a:spcPts val="0"/>
              </a:spcBef>
              <a:spcAft>
                <a:spcPts val="0"/>
              </a:spcAft>
              <a:buClr>
                <a:srgbClr val="434343"/>
              </a:buClr>
              <a:buSzPts val="1200"/>
              <a:buFont typeface="Roboto Condensed Light"/>
              <a:buAutoNum type="romanLcPeriod"/>
              <a:defRPr/>
            </a:lvl6pPr>
            <a:lvl7pPr marL="3200400" lvl="6" indent="-304800">
              <a:spcBef>
                <a:spcPts val="0"/>
              </a:spcBef>
              <a:spcAft>
                <a:spcPts val="0"/>
              </a:spcAft>
              <a:buClr>
                <a:srgbClr val="434343"/>
              </a:buClr>
              <a:buSzPts val="1200"/>
              <a:buFont typeface="Roboto Condensed Light"/>
              <a:buAutoNum type="arabicPeriod"/>
              <a:defRPr/>
            </a:lvl7pPr>
            <a:lvl8pPr marL="3657600" lvl="7" indent="-304800">
              <a:spcBef>
                <a:spcPts val="0"/>
              </a:spcBef>
              <a:spcAft>
                <a:spcPts val="0"/>
              </a:spcAft>
              <a:buClr>
                <a:srgbClr val="434343"/>
              </a:buClr>
              <a:buSzPts val="1200"/>
              <a:buFont typeface="Roboto Condensed Light"/>
              <a:buAutoNum type="alphaLcPeriod"/>
              <a:defRPr/>
            </a:lvl8pPr>
            <a:lvl9pPr marL="4114800" lvl="8" indent="-304800">
              <a:spcBef>
                <a:spcPts val="0"/>
              </a:spcBef>
              <a:spcAft>
                <a:spcPts val="0"/>
              </a:spcAft>
              <a:buClr>
                <a:srgbClr val="434343"/>
              </a:buClr>
              <a:buSzPts val="1200"/>
              <a:buFont typeface="Roboto Condensed Light"/>
              <a:buAutoNum type="romanLcPeriod"/>
              <a:defRPr/>
            </a:lvl9pPr>
          </a:lstStyle>
          <a:p>
            <a:endParaRPr/>
          </a:p>
        </p:txBody>
      </p:sp>
      <p:sp>
        <p:nvSpPr>
          <p:cNvPr id="20" name="Google Shape;20;p4"/>
          <p:cNvSpPr txBox="1">
            <a:spLocks noGrp="1"/>
          </p:cNvSpPr>
          <p:nvPr>
            <p:ph type="title"/>
          </p:nvPr>
        </p:nvSpPr>
        <p:spPr>
          <a:xfrm>
            <a:off x="711725" y="346300"/>
            <a:ext cx="7720500" cy="5802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4000">
                <a:latin typeface="Average"/>
                <a:ea typeface="Average"/>
                <a:cs typeface="Average"/>
                <a:sym typeface="Average"/>
              </a:defRPr>
            </a:lvl1pPr>
            <a:lvl2pPr lvl="1" rtl="0">
              <a:spcBef>
                <a:spcPts val="0"/>
              </a:spcBef>
              <a:spcAft>
                <a:spcPts val="0"/>
              </a:spcAft>
              <a:buSzPts val="2800"/>
              <a:buNone/>
              <a:defRPr>
                <a:latin typeface="Average"/>
                <a:ea typeface="Average"/>
                <a:cs typeface="Average"/>
                <a:sym typeface="Average"/>
              </a:defRPr>
            </a:lvl2pPr>
            <a:lvl3pPr lvl="2" rtl="0">
              <a:spcBef>
                <a:spcPts val="0"/>
              </a:spcBef>
              <a:spcAft>
                <a:spcPts val="0"/>
              </a:spcAft>
              <a:buSzPts val="2800"/>
              <a:buNone/>
              <a:defRPr>
                <a:latin typeface="Average"/>
                <a:ea typeface="Average"/>
                <a:cs typeface="Average"/>
                <a:sym typeface="Average"/>
              </a:defRPr>
            </a:lvl3pPr>
            <a:lvl4pPr lvl="3" rtl="0">
              <a:spcBef>
                <a:spcPts val="0"/>
              </a:spcBef>
              <a:spcAft>
                <a:spcPts val="0"/>
              </a:spcAft>
              <a:buSzPts val="2800"/>
              <a:buNone/>
              <a:defRPr>
                <a:latin typeface="Average"/>
                <a:ea typeface="Average"/>
                <a:cs typeface="Average"/>
                <a:sym typeface="Average"/>
              </a:defRPr>
            </a:lvl4pPr>
            <a:lvl5pPr lvl="4" rtl="0">
              <a:spcBef>
                <a:spcPts val="0"/>
              </a:spcBef>
              <a:spcAft>
                <a:spcPts val="0"/>
              </a:spcAft>
              <a:buSzPts val="2800"/>
              <a:buNone/>
              <a:defRPr>
                <a:latin typeface="Average"/>
                <a:ea typeface="Average"/>
                <a:cs typeface="Average"/>
                <a:sym typeface="Average"/>
              </a:defRPr>
            </a:lvl5pPr>
            <a:lvl6pPr lvl="5" rtl="0">
              <a:spcBef>
                <a:spcPts val="0"/>
              </a:spcBef>
              <a:spcAft>
                <a:spcPts val="0"/>
              </a:spcAft>
              <a:buSzPts val="2800"/>
              <a:buNone/>
              <a:defRPr>
                <a:latin typeface="Average"/>
                <a:ea typeface="Average"/>
                <a:cs typeface="Average"/>
                <a:sym typeface="Average"/>
              </a:defRPr>
            </a:lvl6pPr>
            <a:lvl7pPr lvl="6" rtl="0">
              <a:spcBef>
                <a:spcPts val="0"/>
              </a:spcBef>
              <a:spcAft>
                <a:spcPts val="0"/>
              </a:spcAft>
              <a:buSzPts val="2800"/>
              <a:buNone/>
              <a:defRPr>
                <a:latin typeface="Average"/>
                <a:ea typeface="Average"/>
                <a:cs typeface="Average"/>
                <a:sym typeface="Average"/>
              </a:defRPr>
            </a:lvl7pPr>
            <a:lvl8pPr lvl="7" rtl="0">
              <a:spcBef>
                <a:spcPts val="0"/>
              </a:spcBef>
              <a:spcAft>
                <a:spcPts val="0"/>
              </a:spcAft>
              <a:buSzPts val="2800"/>
              <a:buNone/>
              <a:defRPr>
                <a:latin typeface="Average"/>
                <a:ea typeface="Average"/>
                <a:cs typeface="Average"/>
                <a:sym typeface="Average"/>
              </a:defRPr>
            </a:lvl8pPr>
            <a:lvl9pPr lvl="8" rtl="0">
              <a:spcBef>
                <a:spcPts val="0"/>
              </a:spcBef>
              <a:spcAft>
                <a:spcPts val="0"/>
              </a:spcAft>
              <a:buSzPts val="2800"/>
              <a:buNone/>
              <a:defRPr>
                <a:latin typeface="Average"/>
                <a:ea typeface="Average"/>
                <a:cs typeface="Average"/>
                <a:sym typeface="Average"/>
              </a:defRPr>
            </a:lvl9pPr>
          </a:lstStyle>
          <a:p>
            <a:endParaRPr/>
          </a:p>
        </p:txBody>
      </p:sp>
      <p:sp>
        <p:nvSpPr>
          <p:cNvPr id="21" name="Google Shape;21;p4"/>
          <p:cNvSpPr/>
          <p:nvPr/>
        </p:nvSpPr>
        <p:spPr>
          <a:xfrm flipH="1">
            <a:off x="1864" y="1128322"/>
            <a:ext cx="5740500" cy="42000"/>
          </a:xfrm>
          <a:prstGeom prst="rect">
            <a:avLst/>
          </a:prstGeom>
          <a:gradFill>
            <a:gsLst>
              <a:gs pos="0">
                <a:schemeClr val="accent1"/>
              </a:gs>
              <a:gs pos="100000">
                <a:schemeClr val="dk1"/>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2"/>
        <p:cNvGrpSpPr/>
        <p:nvPr/>
      </p:nvGrpSpPr>
      <p:grpSpPr>
        <a:xfrm>
          <a:off x="0" y="0"/>
          <a:ext cx="0" cy="0"/>
          <a:chOff x="0" y="0"/>
          <a:chExt cx="0" cy="0"/>
        </a:xfrm>
      </p:grpSpPr>
      <p:sp>
        <p:nvSpPr>
          <p:cNvPr id="33" name="Google Shape;33;p7"/>
          <p:cNvSpPr txBox="1">
            <a:spLocks noGrp="1"/>
          </p:cNvSpPr>
          <p:nvPr>
            <p:ph type="body" idx="1"/>
          </p:nvPr>
        </p:nvSpPr>
        <p:spPr>
          <a:xfrm>
            <a:off x="1391700" y="1764330"/>
            <a:ext cx="6360600" cy="2536500"/>
          </a:xfrm>
          <a:prstGeom prst="rect">
            <a:avLst/>
          </a:prstGeom>
        </p:spPr>
        <p:txBody>
          <a:bodyPr spcFirstLastPara="1" wrap="square" lIns="91425" tIns="91425" rIns="91425" bIns="91425" anchor="ctr" anchorCtr="0">
            <a:noAutofit/>
          </a:bodyPr>
          <a:lstStyle>
            <a:lvl1pPr marL="457200" lvl="0" indent="-323850">
              <a:lnSpc>
                <a:spcPct val="100000"/>
              </a:lnSpc>
              <a:spcBef>
                <a:spcPts val="0"/>
              </a:spcBef>
              <a:spcAft>
                <a:spcPts val="0"/>
              </a:spcAft>
              <a:buClr>
                <a:schemeClr val="lt2"/>
              </a:buClr>
              <a:buSzPts val="1500"/>
              <a:buChar char="●"/>
              <a:defRPr sz="1500"/>
            </a:lvl1pPr>
            <a:lvl2pPr marL="914400" lvl="1" indent="-317500">
              <a:spcBef>
                <a:spcPts val="0"/>
              </a:spcBef>
              <a:spcAft>
                <a:spcPts val="0"/>
              </a:spcAft>
              <a:buClr>
                <a:srgbClr val="595959"/>
              </a:buClr>
              <a:buSzPts val="1400"/>
              <a:buFont typeface="Anaheim"/>
              <a:buChar char="○"/>
              <a:defRPr sz="1200"/>
            </a:lvl2pPr>
            <a:lvl3pPr marL="1371600" lvl="2" indent="-317500">
              <a:spcBef>
                <a:spcPts val="0"/>
              </a:spcBef>
              <a:spcAft>
                <a:spcPts val="0"/>
              </a:spcAft>
              <a:buClr>
                <a:srgbClr val="595959"/>
              </a:buClr>
              <a:buSzPts val="1400"/>
              <a:buFont typeface="Anaheim"/>
              <a:buChar char="■"/>
              <a:defRPr sz="1200"/>
            </a:lvl3pPr>
            <a:lvl4pPr marL="1828800" lvl="3" indent="-317500">
              <a:spcBef>
                <a:spcPts val="0"/>
              </a:spcBef>
              <a:spcAft>
                <a:spcPts val="0"/>
              </a:spcAft>
              <a:buClr>
                <a:srgbClr val="595959"/>
              </a:buClr>
              <a:buSzPts val="1400"/>
              <a:buFont typeface="Anaheim"/>
              <a:buChar char="●"/>
              <a:defRPr sz="1200"/>
            </a:lvl4pPr>
            <a:lvl5pPr marL="2286000" lvl="4" indent="-317500">
              <a:spcBef>
                <a:spcPts val="0"/>
              </a:spcBef>
              <a:spcAft>
                <a:spcPts val="0"/>
              </a:spcAft>
              <a:buClr>
                <a:srgbClr val="595959"/>
              </a:buClr>
              <a:buSzPts val="1400"/>
              <a:buFont typeface="Anaheim"/>
              <a:buChar char="○"/>
              <a:defRPr sz="1200"/>
            </a:lvl5pPr>
            <a:lvl6pPr marL="2743200" lvl="5" indent="-317500">
              <a:spcBef>
                <a:spcPts val="0"/>
              </a:spcBef>
              <a:spcAft>
                <a:spcPts val="0"/>
              </a:spcAft>
              <a:buClr>
                <a:srgbClr val="595959"/>
              </a:buClr>
              <a:buSzPts val="1400"/>
              <a:buFont typeface="Anaheim"/>
              <a:buChar char="■"/>
              <a:defRPr sz="1200"/>
            </a:lvl6pPr>
            <a:lvl7pPr marL="3200400" lvl="6" indent="-317500">
              <a:spcBef>
                <a:spcPts val="0"/>
              </a:spcBef>
              <a:spcAft>
                <a:spcPts val="0"/>
              </a:spcAft>
              <a:buClr>
                <a:srgbClr val="595959"/>
              </a:buClr>
              <a:buSzPts val="1400"/>
              <a:buFont typeface="Anaheim"/>
              <a:buChar char="●"/>
              <a:defRPr sz="1200"/>
            </a:lvl7pPr>
            <a:lvl8pPr marL="3657600" lvl="7" indent="-317500">
              <a:spcBef>
                <a:spcPts val="0"/>
              </a:spcBef>
              <a:spcAft>
                <a:spcPts val="0"/>
              </a:spcAft>
              <a:buClr>
                <a:srgbClr val="595959"/>
              </a:buClr>
              <a:buSzPts val="1400"/>
              <a:buFont typeface="Anaheim"/>
              <a:buChar char="○"/>
              <a:defRPr sz="1200"/>
            </a:lvl8pPr>
            <a:lvl9pPr marL="4114800" lvl="8" indent="-317500">
              <a:spcBef>
                <a:spcPts val="0"/>
              </a:spcBef>
              <a:spcAft>
                <a:spcPts val="0"/>
              </a:spcAft>
              <a:buClr>
                <a:srgbClr val="595959"/>
              </a:buClr>
              <a:buSzPts val="1400"/>
              <a:buFont typeface="Anaheim"/>
              <a:buChar char="■"/>
              <a:defRPr sz="1200"/>
            </a:lvl9pPr>
          </a:lstStyle>
          <a:p>
            <a:endParaRPr/>
          </a:p>
        </p:txBody>
      </p:sp>
      <p:sp>
        <p:nvSpPr>
          <p:cNvPr id="34" name="Google Shape;34;p7"/>
          <p:cNvSpPr txBox="1">
            <a:spLocks noGrp="1"/>
          </p:cNvSpPr>
          <p:nvPr>
            <p:ph type="title"/>
          </p:nvPr>
        </p:nvSpPr>
        <p:spPr>
          <a:xfrm>
            <a:off x="711725" y="346300"/>
            <a:ext cx="7720500" cy="5802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4000">
                <a:latin typeface="Average"/>
                <a:ea typeface="Average"/>
                <a:cs typeface="Average"/>
                <a:sym typeface="Average"/>
              </a:defRPr>
            </a:lvl1pPr>
            <a:lvl2pPr lvl="1" rtl="0">
              <a:spcBef>
                <a:spcPts val="0"/>
              </a:spcBef>
              <a:spcAft>
                <a:spcPts val="0"/>
              </a:spcAft>
              <a:buSzPts val="2800"/>
              <a:buNone/>
              <a:defRPr>
                <a:latin typeface="Average"/>
                <a:ea typeface="Average"/>
                <a:cs typeface="Average"/>
                <a:sym typeface="Average"/>
              </a:defRPr>
            </a:lvl2pPr>
            <a:lvl3pPr lvl="2" rtl="0">
              <a:spcBef>
                <a:spcPts val="0"/>
              </a:spcBef>
              <a:spcAft>
                <a:spcPts val="0"/>
              </a:spcAft>
              <a:buSzPts val="2800"/>
              <a:buNone/>
              <a:defRPr>
                <a:latin typeface="Average"/>
                <a:ea typeface="Average"/>
                <a:cs typeface="Average"/>
                <a:sym typeface="Average"/>
              </a:defRPr>
            </a:lvl3pPr>
            <a:lvl4pPr lvl="3" rtl="0">
              <a:spcBef>
                <a:spcPts val="0"/>
              </a:spcBef>
              <a:spcAft>
                <a:spcPts val="0"/>
              </a:spcAft>
              <a:buSzPts val="2800"/>
              <a:buNone/>
              <a:defRPr>
                <a:latin typeface="Average"/>
                <a:ea typeface="Average"/>
                <a:cs typeface="Average"/>
                <a:sym typeface="Average"/>
              </a:defRPr>
            </a:lvl4pPr>
            <a:lvl5pPr lvl="4" rtl="0">
              <a:spcBef>
                <a:spcPts val="0"/>
              </a:spcBef>
              <a:spcAft>
                <a:spcPts val="0"/>
              </a:spcAft>
              <a:buSzPts val="2800"/>
              <a:buNone/>
              <a:defRPr>
                <a:latin typeface="Average"/>
                <a:ea typeface="Average"/>
                <a:cs typeface="Average"/>
                <a:sym typeface="Average"/>
              </a:defRPr>
            </a:lvl5pPr>
            <a:lvl6pPr lvl="5" rtl="0">
              <a:spcBef>
                <a:spcPts val="0"/>
              </a:spcBef>
              <a:spcAft>
                <a:spcPts val="0"/>
              </a:spcAft>
              <a:buSzPts val="2800"/>
              <a:buNone/>
              <a:defRPr>
                <a:latin typeface="Average"/>
                <a:ea typeface="Average"/>
                <a:cs typeface="Average"/>
                <a:sym typeface="Average"/>
              </a:defRPr>
            </a:lvl6pPr>
            <a:lvl7pPr lvl="6" rtl="0">
              <a:spcBef>
                <a:spcPts val="0"/>
              </a:spcBef>
              <a:spcAft>
                <a:spcPts val="0"/>
              </a:spcAft>
              <a:buSzPts val="2800"/>
              <a:buNone/>
              <a:defRPr>
                <a:latin typeface="Average"/>
                <a:ea typeface="Average"/>
                <a:cs typeface="Average"/>
                <a:sym typeface="Average"/>
              </a:defRPr>
            </a:lvl7pPr>
            <a:lvl8pPr lvl="7" rtl="0">
              <a:spcBef>
                <a:spcPts val="0"/>
              </a:spcBef>
              <a:spcAft>
                <a:spcPts val="0"/>
              </a:spcAft>
              <a:buSzPts val="2800"/>
              <a:buNone/>
              <a:defRPr>
                <a:latin typeface="Average"/>
                <a:ea typeface="Average"/>
                <a:cs typeface="Average"/>
                <a:sym typeface="Average"/>
              </a:defRPr>
            </a:lvl8pPr>
            <a:lvl9pPr lvl="8" rtl="0">
              <a:spcBef>
                <a:spcPts val="0"/>
              </a:spcBef>
              <a:spcAft>
                <a:spcPts val="0"/>
              </a:spcAft>
              <a:buSzPts val="2800"/>
              <a:buNone/>
              <a:defRPr>
                <a:latin typeface="Average"/>
                <a:ea typeface="Average"/>
                <a:cs typeface="Average"/>
                <a:sym typeface="Average"/>
              </a:defRPr>
            </a:lvl9pPr>
          </a:lstStyle>
          <a:p>
            <a:endParaRPr/>
          </a:p>
        </p:txBody>
      </p:sp>
      <p:sp>
        <p:nvSpPr>
          <p:cNvPr id="35" name="Google Shape;35;p7"/>
          <p:cNvSpPr/>
          <p:nvPr/>
        </p:nvSpPr>
        <p:spPr>
          <a:xfrm flipH="1">
            <a:off x="1864" y="1128322"/>
            <a:ext cx="5740500" cy="42000"/>
          </a:xfrm>
          <a:prstGeom prst="rect">
            <a:avLst/>
          </a:prstGeom>
          <a:gradFill>
            <a:gsLst>
              <a:gs pos="0">
                <a:schemeClr val="accent1"/>
              </a:gs>
              <a:gs pos="100000">
                <a:schemeClr val="dk1"/>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6"/>
        <p:cNvGrpSpPr/>
        <p:nvPr/>
      </p:nvGrpSpPr>
      <p:grpSpPr>
        <a:xfrm>
          <a:off x="0" y="0"/>
          <a:ext cx="0" cy="0"/>
          <a:chOff x="0" y="0"/>
          <a:chExt cx="0" cy="0"/>
        </a:xfrm>
      </p:grpSpPr>
      <p:sp>
        <p:nvSpPr>
          <p:cNvPr id="37" name="Google Shape;37;p8"/>
          <p:cNvSpPr txBox="1">
            <a:spLocks noGrp="1"/>
          </p:cNvSpPr>
          <p:nvPr>
            <p:ph type="title"/>
          </p:nvPr>
        </p:nvSpPr>
        <p:spPr>
          <a:xfrm>
            <a:off x="1639050" y="1538154"/>
            <a:ext cx="5865900" cy="2116200"/>
          </a:xfrm>
          <a:prstGeom prst="rect">
            <a:avLst/>
          </a:prstGeom>
        </p:spPr>
        <p:txBody>
          <a:bodyPr spcFirstLastPara="1" wrap="square" lIns="91425" tIns="91425" rIns="91425" bIns="91425" anchor="ctr" anchorCtr="0">
            <a:noAutofit/>
          </a:bodyPr>
          <a:lstStyle>
            <a:lvl1pPr lvl="0" algn="ctr">
              <a:lnSpc>
                <a:spcPct val="90000"/>
              </a:lnSpc>
              <a:spcBef>
                <a:spcPts val="0"/>
              </a:spcBef>
              <a:spcAft>
                <a:spcPts val="0"/>
              </a:spcAft>
              <a:buSzPts val="4800"/>
              <a:buNone/>
              <a:defRPr sz="79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8"/>
        <p:cNvGrpSpPr/>
        <p:nvPr/>
      </p:nvGrpSpPr>
      <p:grpSpPr>
        <a:xfrm>
          <a:off x="0" y="0"/>
          <a:ext cx="0" cy="0"/>
          <a:chOff x="0" y="0"/>
          <a:chExt cx="0" cy="0"/>
        </a:xfrm>
      </p:grpSpPr>
      <p:sp>
        <p:nvSpPr>
          <p:cNvPr id="39" name="Google Shape;39;p9"/>
          <p:cNvSpPr txBox="1">
            <a:spLocks noGrp="1"/>
          </p:cNvSpPr>
          <p:nvPr>
            <p:ph type="title"/>
          </p:nvPr>
        </p:nvSpPr>
        <p:spPr>
          <a:xfrm>
            <a:off x="1480800" y="1302625"/>
            <a:ext cx="6182400" cy="772200"/>
          </a:xfrm>
          <a:prstGeom prst="rect">
            <a:avLst/>
          </a:prstGeom>
        </p:spPr>
        <p:txBody>
          <a:bodyPr spcFirstLastPara="1" wrap="square" lIns="91425" tIns="91425" rIns="91425" bIns="91425" anchor="ctr" anchorCtr="0">
            <a:noAutofit/>
          </a:bodyPr>
          <a:lstStyle>
            <a:lvl1pPr lvl="0" algn="ctr">
              <a:lnSpc>
                <a:spcPct val="90000"/>
              </a:lnSpc>
              <a:spcBef>
                <a:spcPts val="0"/>
              </a:spcBef>
              <a:spcAft>
                <a:spcPts val="0"/>
              </a:spcAft>
              <a:buSzPts val="4200"/>
              <a:buNone/>
              <a:defRPr sz="48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0" name="Google Shape;40;p9"/>
          <p:cNvSpPr txBox="1">
            <a:spLocks noGrp="1"/>
          </p:cNvSpPr>
          <p:nvPr>
            <p:ph type="subTitle" idx="1"/>
          </p:nvPr>
        </p:nvSpPr>
        <p:spPr>
          <a:xfrm>
            <a:off x="2433450" y="2585686"/>
            <a:ext cx="4277100" cy="11313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2100"/>
              <a:buNone/>
              <a:defRPr sz="15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46"/>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47"/>
        <p:cNvGrpSpPr/>
        <p:nvPr/>
      </p:nvGrpSpPr>
      <p:grpSpPr>
        <a:xfrm>
          <a:off x="0" y="0"/>
          <a:ext cx="0" cy="0"/>
          <a:chOff x="0" y="0"/>
          <a:chExt cx="0" cy="0"/>
        </a:xfrm>
      </p:grpSpPr>
      <p:sp>
        <p:nvSpPr>
          <p:cNvPr id="48" name="Google Shape;48;p13"/>
          <p:cNvSpPr txBox="1">
            <a:spLocks noGrp="1"/>
          </p:cNvSpPr>
          <p:nvPr>
            <p:ph type="title"/>
          </p:nvPr>
        </p:nvSpPr>
        <p:spPr>
          <a:xfrm>
            <a:off x="711725" y="346300"/>
            <a:ext cx="7720500" cy="5802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4000">
                <a:latin typeface="Average"/>
                <a:ea typeface="Average"/>
                <a:cs typeface="Average"/>
                <a:sym typeface="Average"/>
              </a:defRPr>
            </a:lvl1pPr>
            <a:lvl2pPr lvl="1">
              <a:spcBef>
                <a:spcPts val="0"/>
              </a:spcBef>
              <a:spcAft>
                <a:spcPts val="0"/>
              </a:spcAft>
              <a:buSzPts val="2800"/>
              <a:buNone/>
              <a:defRPr>
                <a:latin typeface="Average"/>
                <a:ea typeface="Average"/>
                <a:cs typeface="Average"/>
                <a:sym typeface="Average"/>
              </a:defRPr>
            </a:lvl2pPr>
            <a:lvl3pPr lvl="2">
              <a:spcBef>
                <a:spcPts val="0"/>
              </a:spcBef>
              <a:spcAft>
                <a:spcPts val="0"/>
              </a:spcAft>
              <a:buSzPts val="2800"/>
              <a:buNone/>
              <a:defRPr>
                <a:latin typeface="Average"/>
                <a:ea typeface="Average"/>
                <a:cs typeface="Average"/>
                <a:sym typeface="Average"/>
              </a:defRPr>
            </a:lvl3pPr>
            <a:lvl4pPr lvl="3">
              <a:spcBef>
                <a:spcPts val="0"/>
              </a:spcBef>
              <a:spcAft>
                <a:spcPts val="0"/>
              </a:spcAft>
              <a:buSzPts val="2800"/>
              <a:buNone/>
              <a:defRPr>
                <a:latin typeface="Average"/>
                <a:ea typeface="Average"/>
                <a:cs typeface="Average"/>
                <a:sym typeface="Average"/>
              </a:defRPr>
            </a:lvl4pPr>
            <a:lvl5pPr lvl="4">
              <a:spcBef>
                <a:spcPts val="0"/>
              </a:spcBef>
              <a:spcAft>
                <a:spcPts val="0"/>
              </a:spcAft>
              <a:buSzPts val="2800"/>
              <a:buNone/>
              <a:defRPr>
                <a:latin typeface="Average"/>
                <a:ea typeface="Average"/>
                <a:cs typeface="Average"/>
                <a:sym typeface="Average"/>
              </a:defRPr>
            </a:lvl5pPr>
            <a:lvl6pPr lvl="5">
              <a:spcBef>
                <a:spcPts val="0"/>
              </a:spcBef>
              <a:spcAft>
                <a:spcPts val="0"/>
              </a:spcAft>
              <a:buSzPts val="2800"/>
              <a:buNone/>
              <a:defRPr>
                <a:latin typeface="Average"/>
                <a:ea typeface="Average"/>
                <a:cs typeface="Average"/>
                <a:sym typeface="Average"/>
              </a:defRPr>
            </a:lvl6pPr>
            <a:lvl7pPr lvl="6">
              <a:spcBef>
                <a:spcPts val="0"/>
              </a:spcBef>
              <a:spcAft>
                <a:spcPts val="0"/>
              </a:spcAft>
              <a:buSzPts val="2800"/>
              <a:buNone/>
              <a:defRPr>
                <a:latin typeface="Average"/>
                <a:ea typeface="Average"/>
                <a:cs typeface="Average"/>
                <a:sym typeface="Average"/>
              </a:defRPr>
            </a:lvl7pPr>
            <a:lvl8pPr lvl="7">
              <a:spcBef>
                <a:spcPts val="0"/>
              </a:spcBef>
              <a:spcAft>
                <a:spcPts val="0"/>
              </a:spcAft>
              <a:buSzPts val="2800"/>
              <a:buNone/>
              <a:defRPr>
                <a:latin typeface="Average"/>
                <a:ea typeface="Average"/>
                <a:cs typeface="Average"/>
                <a:sym typeface="Average"/>
              </a:defRPr>
            </a:lvl8pPr>
            <a:lvl9pPr lvl="8">
              <a:spcBef>
                <a:spcPts val="0"/>
              </a:spcBef>
              <a:spcAft>
                <a:spcPts val="0"/>
              </a:spcAft>
              <a:buSzPts val="2800"/>
              <a:buNone/>
              <a:defRPr>
                <a:latin typeface="Average"/>
                <a:ea typeface="Average"/>
                <a:cs typeface="Average"/>
                <a:sym typeface="Average"/>
              </a:defRPr>
            </a:lvl9pPr>
          </a:lstStyle>
          <a:p>
            <a:endParaRPr/>
          </a:p>
        </p:txBody>
      </p:sp>
      <p:sp>
        <p:nvSpPr>
          <p:cNvPr id="49" name="Google Shape;49;p13"/>
          <p:cNvSpPr txBox="1">
            <a:spLocks noGrp="1"/>
          </p:cNvSpPr>
          <p:nvPr>
            <p:ph type="title" idx="2"/>
          </p:nvPr>
        </p:nvSpPr>
        <p:spPr>
          <a:xfrm>
            <a:off x="1976771" y="1328965"/>
            <a:ext cx="2124300" cy="9804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atin typeface="Average"/>
                <a:ea typeface="Average"/>
                <a:cs typeface="Average"/>
                <a:sym typeface="Average"/>
              </a:defRPr>
            </a:lvl1pPr>
            <a:lvl2pPr lvl="1">
              <a:spcBef>
                <a:spcPts val="0"/>
              </a:spcBef>
              <a:spcAft>
                <a:spcPts val="0"/>
              </a:spcAft>
              <a:buSzPts val="2800"/>
              <a:buNone/>
              <a:defRPr>
                <a:latin typeface="Average"/>
                <a:ea typeface="Average"/>
                <a:cs typeface="Average"/>
                <a:sym typeface="Average"/>
              </a:defRPr>
            </a:lvl2pPr>
            <a:lvl3pPr lvl="2">
              <a:spcBef>
                <a:spcPts val="0"/>
              </a:spcBef>
              <a:spcAft>
                <a:spcPts val="0"/>
              </a:spcAft>
              <a:buSzPts val="2800"/>
              <a:buNone/>
              <a:defRPr>
                <a:latin typeface="Average"/>
                <a:ea typeface="Average"/>
                <a:cs typeface="Average"/>
                <a:sym typeface="Average"/>
              </a:defRPr>
            </a:lvl3pPr>
            <a:lvl4pPr lvl="3">
              <a:spcBef>
                <a:spcPts val="0"/>
              </a:spcBef>
              <a:spcAft>
                <a:spcPts val="0"/>
              </a:spcAft>
              <a:buSzPts val="2800"/>
              <a:buNone/>
              <a:defRPr>
                <a:latin typeface="Average"/>
                <a:ea typeface="Average"/>
                <a:cs typeface="Average"/>
                <a:sym typeface="Average"/>
              </a:defRPr>
            </a:lvl4pPr>
            <a:lvl5pPr lvl="4">
              <a:spcBef>
                <a:spcPts val="0"/>
              </a:spcBef>
              <a:spcAft>
                <a:spcPts val="0"/>
              </a:spcAft>
              <a:buSzPts val="2800"/>
              <a:buNone/>
              <a:defRPr>
                <a:latin typeface="Average"/>
                <a:ea typeface="Average"/>
                <a:cs typeface="Average"/>
                <a:sym typeface="Average"/>
              </a:defRPr>
            </a:lvl5pPr>
            <a:lvl6pPr lvl="5">
              <a:spcBef>
                <a:spcPts val="0"/>
              </a:spcBef>
              <a:spcAft>
                <a:spcPts val="0"/>
              </a:spcAft>
              <a:buSzPts val="2800"/>
              <a:buNone/>
              <a:defRPr>
                <a:latin typeface="Average"/>
                <a:ea typeface="Average"/>
                <a:cs typeface="Average"/>
                <a:sym typeface="Average"/>
              </a:defRPr>
            </a:lvl6pPr>
            <a:lvl7pPr lvl="6">
              <a:spcBef>
                <a:spcPts val="0"/>
              </a:spcBef>
              <a:spcAft>
                <a:spcPts val="0"/>
              </a:spcAft>
              <a:buSzPts val="2800"/>
              <a:buNone/>
              <a:defRPr>
                <a:latin typeface="Average"/>
                <a:ea typeface="Average"/>
                <a:cs typeface="Average"/>
                <a:sym typeface="Average"/>
              </a:defRPr>
            </a:lvl7pPr>
            <a:lvl8pPr lvl="7">
              <a:spcBef>
                <a:spcPts val="0"/>
              </a:spcBef>
              <a:spcAft>
                <a:spcPts val="0"/>
              </a:spcAft>
              <a:buSzPts val="2800"/>
              <a:buNone/>
              <a:defRPr>
                <a:latin typeface="Average"/>
                <a:ea typeface="Average"/>
                <a:cs typeface="Average"/>
                <a:sym typeface="Average"/>
              </a:defRPr>
            </a:lvl8pPr>
            <a:lvl9pPr lvl="8">
              <a:spcBef>
                <a:spcPts val="0"/>
              </a:spcBef>
              <a:spcAft>
                <a:spcPts val="0"/>
              </a:spcAft>
              <a:buSzPts val="2800"/>
              <a:buNone/>
              <a:defRPr>
                <a:latin typeface="Average"/>
                <a:ea typeface="Average"/>
                <a:cs typeface="Average"/>
                <a:sym typeface="Average"/>
              </a:defRPr>
            </a:lvl9pPr>
          </a:lstStyle>
          <a:p>
            <a:endParaRPr/>
          </a:p>
        </p:txBody>
      </p:sp>
      <p:sp>
        <p:nvSpPr>
          <p:cNvPr id="50" name="Google Shape;50;p13"/>
          <p:cNvSpPr txBox="1">
            <a:spLocks noGrp="1"/>
          </p:cNvSpPr>
          <p:nvPr>
            <p:ph type="subTitle" idx="1"/>
          </p:nvPr>
        </p:nvSpPr>
        <p:spPr>
          <a:xfrm>
            <a:off x="1976771" y="2301846"/>
            <a:ext cx="2302800" cy="6501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1800"/>
              <a:buNone/>
              <a:defRPr sz="1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3"/>
          <p:cNvSpPr txBox="1">
            <a:spLocks noGrp="1"/>
          </p:cNvSpPr>
          <p:nvPr>
            <p:ph type="title" idx="3"/>
          </p:nvPr>
        </p:nvSpPr>
        <p:spPr>
          <a:xfrm>
            <a:off x="5711129" y="1328956"/>
            <a:ext cx="2124300" cy="9804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atin typeface="Average"/>
                <a:ea typeface="Average"/>
                <a:cs typeface="Average"/>
                <a:sym typeface="Average"/>
              </a:defRPr>
            </a:lvl1pPr>
            <a:lvl2pPr lvl="1" rtl="0">
              <a:spcBef>
                <a:spcPts val="0"/>
              </a:spcBef>
              <a:spcAft>
                <a:spcPts val="0"/>
              </a:spcAft>
              <a:buSzPts val="2800"/>
              <a:buNone/>
              <a:defRPr>
                <a:latin typeface="Average"/>
                <a:ea typeface="Average"/>
                <a:cs typeface="Average"/>
                <a:sym typeface="Average"/>
              </a:defRPr>
            </a:lvl2pPr>
            <a:lvl3pPr lvl="2" rtl="0">
              <a:spcBef>
                <a:spcPts val="0"/>
              </a:spcBef>
              <a:spcAft>
                <a:spcPts val="0"/>
              </a:spcAft>
              <a:buSzPts val="2800"/>
              <a:buNone/>
              <a:defRPr>
                <a:latin typeface="Average"/>
                <a:ea typeface="Average"/>
                <a:cs typeface="Average"/>
                <a:sym typeface="Average"/>
              </a:defRPr>
            </a:lvl3pPr>
            <a:lvl4pPr lvl="3" rtl="0">
              <a:spcBef>
                <a:spcPts val="0"/>
              </a:spcBef>
              <a:spcAft>
                <a:spcPts val="0"/>
              </a:spcAft>
              <a:buSzPts val="2800"/>
              <a:buNone/>
              <a:defRPr>
                <a:latin typeface="Average"/>
                <a:ea typeface="Average"/>
                <a:cs typeface="Average"/>
                <a:sym typeface="Average"/>
              </a:defRPr>
            </a:lvl4pPr>
            <a:lvl5pPr lvl="4" rtl="0">
              <a:spcBef>
                <a:spcPts val="0"/>
              </a:spcBef>
              <a:spcAft>
                <a:spcPts val="0"/>
              </a:spcAft>
              <a:buSzPts val="2800"/>
              <a:buNone/>
              <a:defRPr>
                <a:latin typeface="Average"/>
                <a:ea typeface="Average"/>
                <a:cs typeface="Average"/>
                <a:sym typeface="Average"/>
              </a:defRPr>
            </a:lvl5pPr>
            <a:lvl6pPr lvl="5" rtl="0">
              <a:spcBef>
                <a:spcPts val="0"/>
              </a:spcBef>
              <a:spcAft>
                <a:spcPts val="0"/>
              </a:spcAft>
              <a:buSzPts val="2800"/>
              <a:buNone/>
              <a:defRPr>
                <a:latin typeface="Average"/>
                <a:ea typeface="Average"/>
                <a:cs typeface="Average"/>
                <a:sym typeface="Average"/>
              </a:defRPr>
            </a:lvl6pPr>
            <a:lvl7pPr lvl="6" rtl="0">
              <a:spcBef>
                <a:spcPts val="0"/>
              </a:spcBef>
              <a:spcAft>
                <a:spcPts val="0"/>
              </a:spcAft>
              <a:buSzPts val="2800"/>
              <a:buNone/>
              <a:defRPr>
                <a:latin typeface="Average"/>
                <a:ea typeface="Average"/>
                <a:cs typeface="Average"/>
                <a:sym typeface="Average"/>
              </a:defRPr>
            </a:lvl7pPr>
            <a:lvl8pPr lvl="7" rtl="0">
              <a:spcBef>
                <a:spcPts val="0"/>
              </a:spcBef>
              <a:spcAft>
                <a:spcPts val="0"/>
              </a:spcAft>
              <a:buSzPts val="2800"/>
              <a:buNone/>
              <a:defRPr>
                <a:latin typeface="Average"/>
                <a:ea typeface="Average"/>
                <a:cs typeface="Average"/>
                <a:sym typeface="Average"/>
              </a:defRPr>
            </a:lvl8pPr>
            <a:lvl9pPr lvl="8" rtl="0">
              <a:spcBef>
                <a:spcPts val="0"/>
              </a:spcBef>
              <a:spcAft>
                <a:spcPts val="0"/>
              </a:spcAft>
              <a:buSzPts val="2800"/>
              <a:buNone/>
              <a:defRPr>
                <a:latin typeface="Average"/>
                <a:ea typeface="Average"/>
                <a:cs typeface="Average"/>
                <a:sym typeface="Average"/>
              </a:defRPr>
            </a:lvl9pPr>
          </a:lstStyle>
          <a:p>
            <a:endParaRPr/>
          </a:p>
        </p:txBody>
      </p:sp>
      <p:sp>
        <p:nvSpPr>
          <p:cNvPr id="52" name="Google Shape;52;p13"/>
          <p:cNvSpPr txBox="1">
            <a:spLocks noGrp="1"/>
          </p:cNvSpPr>
          <p:nvPr>
            <p:ph type="subTitle" idx="4"/>
          </p:nvPr>
        </p:nvSpPr>
        <p:spPr>
          <a:xfrm>
            <a:off x="5711121" y="2301846"/>
            <a:ext cx="2302800" cy="650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None/>
              <a:defRPr sz="15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3" name="Google Shape;53;p13"/>
          <p:cNvSpPr txBox="1">
            <a:spLocks noGrp="1"/>
          </p:cNvSpPr>
          <p:nvPr>
            <p:ph type="title" idx="5"/>
          </p:nvPr>
        </p:nvSpPr>
        <p:spPr>
          <a:xfrm>
            <a:off x="1976771" y="3030431"/>
            <a:ext cx="2124300" cy="9804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atin typeface="Average"/>
                <a:ea typeface="Average"/>
                <a:cs typeface="Average"/>
                <a:sym typeface="Average"/>
              </a:defRPr>
            </a:lvl1pPr>
            <a:lvl2pPr lvl="1" rtl="0">
              <a:spcBef>
                <a:spcPts val="0"/>
              </a:spcBef>
              <a:spcAft>
                <a:spcPts val="0"/>
              </a:spcAft>
              <a:buSzPts val="2800"/>
              <a:buNone/>
              <a:defRPr>
                <a:latin typeface="Average"/>
                <a:ea typeface="Average"/>
                <a:cs typeface="Average"/>
                <a:sym typeface="Average"/>
              </a:defRPr>
            </a:lvl2pPr>
            <a:lvl3pPr lvl="2" rtl="0">
              <a:spcBef>
                <a:spcPts val="0"/>
              </a:spcBef>
              <a:spcAft>
                <a:spcPts val="0"/>
              </a:spcAft>
              <a:buSzPts val="2800"/>
              <a:buNone/>
              <a:defRPr>
                <a:latin typeface="Average"/>
                <a:ea typeface="Average"/>
                <a:cs typeface="Average"/>
                <a:sym typeface="Average"/>
              </a:defRPr>
            </a:lvl3pPr>
            <a:lvl4pPr lvl="3" rtl="0">
              <a:spcBef>
                <a:spcPts val="0"/>
              </a:spcBef>
              <a:spcAft>
                <a:spcPts val="0"/>
              </a:spcAft>
              <a:buSzPts val="2800"/>
              <a:buNone/>
              <a:defRPr>
                <a:latin typeface="Average"/>
                <a:ea typeface="Average"/>
                <a:cs typeface="Average"/>
                <a:sym typeface="Average"/>
              </a:defRPr>
            </a:lvl4pPr>
            <a:lvl5pPr lvl="4" rtl="0">
              <a:spcBef>
                <a:spcPts val="0"/>
              </a:spcBef>
              <a:spcAft>
                <a:spcPts val="0"/>
              </a:spcAft>
              <a:buSzPts val="2800"/>
              <a:buNone/>
              <a:defRPr>
                <a:latin typeface="Average"/>
                <a:ea typeface="Average"/>
                <a:cs typeface="Average"/>
                <a:sym typeface="Average"/>
              </a:defRPr>
            </a:lvl5pPr>
            <a:lvl6pPr lvl="5" rtl="0">
              <a:spcBef>
                <a:spcPts val="0"/>
              </a:spcBef>
              <a:spcAft>
                <a:spcPts val="0"/>
              </a:spcAft>
              <a:buSzPts val="2800"/>
              <a:buNone/>
              <a:defRPr>
                <a:latin typeface="Average"/>
                <a:ea typeface="Average"/>
                <a:cs typeface="Average"/>
                <a:sym typeface="Average"/>
              </a:defRPr>
            </a:lvl6pPr>
            <a:lvl7pPr lvl="6" rtl="0">
              <a:spcBef>
                <a:spcPts val="0"/>
              </a:spcBef>
              <a:spcAft>
                <a:spcPts val="0"/>
              </a:spcAft>
              <a:buSzPts val="2800"/>
              <a:buNone/>
              <a:defRPr>
                <a:latin typeface="Average"/>
                <a:ea typeface="Average"/>
                <a:cs typeface="Average"/>
                <a:sym typeface="Average"/>
              </a:defRPr>
            </a:lvl7pPr>
            <a:lvl8pPr lvl="7" rtl="0">
              <a:spcBef>
                <a:spcPts val="0"/>
              </a:spcBef>
              <a:spcAft>
                <a:spcPts val="0"/>
              </a:spcAft>
              <a:buSzPts val="2800"/>
              <a:buNone/>
              <a:defRPr>
                <a:latin typeface="Average"/>
                <a:ea typeface="Average"/>
                <a:cs typeface="Average"/>
                <a:sym typeface="Average"/>
              </a:defRPr>
            </a:lvl8pPr>
            <a:lvl9pPr lvl="8" rtl="0">
              <a:spcBef>
                <a:spcPts val="0"/>
              </a:spcBef>
              <a:spcAft>
                <a:spcPts val="0"/>
              </a:spcAft>
              <a:buSzPts val="2800"/>
              <a:buNone/>
              <a:defRPr>
                <a:latin typeface="Average"/>
                <a:ea typeface="Average"/>
                <a:cs typeface="Average"/>
                <a:sym typeface="Average"/>
              </a:defRPr>
            </a:lvl9pPr>
          </a:lstStyle>
          <a:p>
            <a:endParaRPr/>
          </a:p>
        </p:txBody>
      </p:sp>
      <p:sp>
        <p:nvSpPr>
          <p:cNvPr id="54" name="Google Shape;54;p13"/>
          <p:cNvSpPr txBox="1">
            <a:spLocks noGrp="1"/>
          </p:cNvSpPr>
          <p:nvPr>
            <p:ph type="subTitle" idx="6"/>
          </p:nvPr>
        </p:nvSpPr>
        <p:spPr>
          <a:xfrm>
            <a:off x="1976771" y="3990847"/>
            <a:ext cx="2302800" cy="650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None/>
              <a:defRPr sz="15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5" name="Google Shape;55;p13"/>
          <p:cNvSpPr txBox="1">
            <a:spLocks noGrp="1"/>
          </p:cNvSpPr>
          <p:nvPr>
            <p:ph type="title" idx="7"/>
          </p:nvPr>
        </p:nvSpPr>
        <p:spPr>
          <a:xfrm>
            <a:off x="5711121" y="3030431"/>
            <a:ext cx="2124300" cy="9804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atin typeface="Average"/>
                <a:ea typeface="Average"/>
                <a:cs typeface="Average"/>
                <a:sym typeface="Average"/>
              </a:defRPr>
            </a:lvl1pPr>
            <a:lvl2pPr lvl="1" rtl="0">
              <a:spcBef>
                <a:spcPts val="0"/>
              </a:spcBef>
              <a:spcAft>
                <a:spcPts val="0"/>
              </a:spcAft>
              <a:buSzPts val="2800"/>
              <a:buNone/>
              <a:defRPr>
                <a:latin typeface="Average"/>
                <a:ea typeface="Average"/>
                <a:cs typeface="Average"/>
                <a:sym typeface="Average"/>
              </a:defRPr>
            </a:lvl2pPr>
            <a:lvl3pPr lvl="2" rtl="0">
              <a:spcBef>
                <a:spcPts val="0"/>
              </a:spcBef>
              <a:spcAft>
                <a:spcPts val="0"/>
              </a:spcAft>
              <a:buSzPts val="2800"/>
              <a:buNone/>
              <a:defRPr>
                <a:latin typeface="Average"/>
                <a:ea typeface="Average"/>
                <a:cs typeface="Average"/>
                <a:sym typeface="Average"/>
              </a:defRPr>
            </a:lvl3pPr>
            <a:lvl4pPr lvl="3" rtl="0">
              <a:spcBef>
                <a:spcPts val="0"/>
              </a:spcBef>
              <a:spcAft>
                <a:spcPts val="0"/>
              </a:spcAft>
              <a:buSzPts val="2800"/>
              <a:buNone/>
              <a:defRPr>
                <a:latin typeface="Average"/>
                <a:ea typeface="Average"/>
                <a:cs typeface="Average"/>
                <a:sym typeface="Average"/>
              </a:defRPr>
            </a:lvl4pPr>
            <a:lvl5pPr lvl="4" rtl="0">
              <a:spcBef>
                <a:spcPts val="0"/>
              </a:spcBef>
              <a:spcAft>
                <a:spcPts val="0"/>
              </a:spcAft>
              <a:buSzPts val="2800"/>
              <a:buNone/>
              <a:defRPr>
                <a:latin typeface="Average"/>
                <a:ea typeface="Average"/>
                <a:cs typeface="Average"/>
                <a:sym typeface="Average"/>
              </a:defRPr>
            </a:lvl5pPr>
            <a:lvl6pPr lvl="5" rtl="0">
              <a:spcBef>
                <a:spcPts val="0"/>
              </a:spcBef>
              <a:spcAft>
                <a:spcPts val="0"/>
              </a:spcAft>
              <a:buSzPts val="2800"/>
              <a:buNone/>
              <a:defRPr>
                <a:latin typeface="Average"/>
                <a:ea typeface="Average"/>
                <a:cs typeface="Average"/>
                <a:sym typeface="Average"/>
              </a:defRPr>
            </a:lvl6pPr>
            <a:lvl7pPr lvl="6" rtl="0">
              <a:spcBef>
                <a:spcPts val="0"/>
              </a:spcBef>
              <a:spcAft>
                <a:spcPts val="0"/>
              </a:spcAft>
              <a:buSzPts val="2800"/>
              <a:buNone/>
              <a:defRPr>
                <a:latin typeface="Average"/>
                <a:ea typeface="Average"/>
                <a:cs typeface="Average"/>
                <a:sym typeface="Average"/>
              </a:defRPr>
            </a:lvl7pPr>
            <a:lvl8pPr lvl="7" rtl="0">
              <a:spcBef>
                <a:spcPts val="0"/>
              </a:spcBef>
              <a:spcAft>
                <a:spcPts val="0"/>
              </a:spcAft>
              <a:buSzPts val="2800"/>
              <a:buNone/>
              <a:defRPr>
                <a:latin typeface="Average"/>
                <a:ea typeface="Average"/>
                <a:cs typeface="Average"/>
                <a:sym typeface="Average"/>
              </a:defRPr>
            </a:lvl8pPr>
            <a:lvl9pPr lvl="8" rtl="0">
              <a:spcBef>
                <a:spcPts val="0"/>
              </a:spcBef>
              <a:spcAft>
                <a:spcPts val="0"/>
              </a:spcAft>
              <a:buSzPts val="2800"/>
              <a:buNone/>
              <a:defRPr>
                <a:latin typeface="Average"/>
                <a:ea typeface="Average"/>
                <a:cs typeface="Average"/>
                <a:sym typeface="Average"/>
              </a:defRPr>
            </a:lvl9pPr>
          </a:lstStyle>
          <a:p>
            <a:endParaRPr/>
          </a:p>
        </p:txBody>
      </p:sp>
      <p:sp>
        <p:nvSpPr>
          <p:cNvPr id="56" name="Google Shape;56;p13"/>
          <p:cNvSpPr txBox="1">
            <a:spLocks noGrp="1"/>
          </p:cNvSpPr>
          <p:nvPr>
            <p:ph type="subTitle" idx="8"/>
          </p:nvPr>
        </p:nvSpPr>
        <p:spPr>
          <a:xfrm>
            <a:off x="5711121" y="3990847"/>
            <a:ext cx="2302800" cy="650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None/>
              <a:defRPr sz="15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7" name="Google Shape;57;p13"/>
          <p:cNvSpPr txBox="1">
            <a:spLocks noGrp="1"/>
          </p:cNvSpPr>
          <p:nvPr>
            <p:ph type="title" idx="9" hasCustomPrompt="1"/>
          </p:nvPr>
        </p:nvSpPr>
        <p:spPr>
          <a:xfrm>
            <a:off x="1102479" y="1641413"/>
            <a:ext cx="785400" cy="344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500">
                <a:solidFill>
                  <a:srgbClr val="CCCCCC"/>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58" name="Google Shape;58;p13"/>
          <p:cNvSpPr txBox="1">
            <a:spLocks noGrp="1"/>
          </p:cNvSpPr>
          <p:nvPr>
            <p:ph type="title" idx="13" hasCustomPrompt="1"/>
          </p:nvPr>
        </p:nvSpPr>
        <p:spPr>
          <a:xfrm>
            <a:off x="4836779" y="1641413"/>
            <a:ext cx="785400" cy="344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500">
                <a:solidFill>
                  <a:srgbClr val="CCCCCC"/>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59" name="Google Shape;59;p13"/>
          <p:cNvSpPr txBox="1">
            <a:spLocks noGrp="1"/>
          </p:cNvSpPr>
          <p:nvPr>
            <p:ph type="title" idx="14" hasCustomPrompt="1"/>
          </p:nvPr>
        </p:nvSpPr>
        <p:spPr>
          <a:xfrm>
            <a:off x="1102479" y="3320271"/>
            <a:ext cx="785400" cy="344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500">
                <a:solidFill>
                  <a:srgbClr val="CCCCCC"/>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60" name="Google Shape;60;p13"/>
          <p:cNvSpPr txBox="1">
            <a:spLocks noGrp="1"/>
          </p:cNvSpPr>
          <p:nvPr>
            <p:ph type="title" idx="15" hasCustomPrompt="1"/>
          </p:nvPr>
        </p:nvSpPr>
        <p:spPr>
          <a:xfrm>
            <a:off x="4836779" y="3320271"/>
            <a:ext cx="785400" cy="344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500">
                <a:solidFill>
                  <a:srgbClr val="CCCCCC"/>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61" name="Google Shape;61;p13"/>
          <p:cNvSpPr/>
          <p:nvPr/>
        </p:nvSpPr>
        <p:spPr>
          <a:xfrm flipH="1">
            <a:off x="1864" y="1128322"/>
            <a:ext cx="5740500" cy="42000"/>
          </a:xfrm>
          <a:prstGeom prst="rect">
            <a:avLst/>
          </a:prstGeom>
          <a:gradFill>
            <a:gsLst>
              <a:gs pos="0">
                <a:schemeClr val="accent1"/>
              </a:gs>
              <a:gs pos="100000">
                <a:schemeClr val="dk1"/>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4">
  <p:cSld name="CUSTOM_4_1_1_1">
    <p:spTree>
      <p:nvGrpSpPr>
        <p:cNvPr id="1" name="Shape 143"/>
        <p:cNvGrpSpPr/>
        <p:nvPr/>
      </p:nvGrpSpPr>
      <p:grpSpPr>
        <a:xfrm>
          <a:off x="0" y="0"/>
          <a:ext cx="0" cy="0"/>
          <a:chOff x="0" y="0"/>
          <a:chExt cx="0" cy="0"/>
        </a:xfrm>
      </p:grpSpPr>
      <p:sp>
        <p:nvSpPr>
          <p:cNvPr id="144" name="Google Shape;144;p26"/>
          <p:cNvSpPr txBox="1">
            <a:spLocks noGrp="1"/>
          </p:cNvSpPr>
          <p:nvPr>
            <p:ph type="title"/>
          </p:nvPr>
        </p:nvSpPr>
        <p:spPr>
          <a:xfrm>
            <a:off x="711725" y="346300"/>
            <a:ext cx="7720500" cy="5802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4000">
                <a:latin typeface="Average"/>
                <a:ea typeface="Average"/>
                <a:cs typeface="Average"/>
                <a:sym typeface="Average"/>
              </a:defRPr>
            </a:lvl1pPr>
            <a:lvl2pPr lvl="1" rtl="0">
              <a:spcBef>
                <a:spcPts val="0"/>
              </a:spcBef>
              <a:spcAft>
                <a:spcPts val="0"/>
              </a:spcAft>
              <a:buSzPts val="2800"/>
              <a:buNone/>
              <a:defRPr>
                <a:latin typeface="Average"/>
                <a:ea typeface="Average"/>
                <a:cs typeface="Average"/>
                <a:sym typeface="Average"/>
              </a:defRPr>
            </a:lvl2pPr>
            <a:lvl3pPr lvl="2" rtl="0">
              <a:spcBef>
                <a:spcPts val="0"/>
              </a:spcBef>
              <a:spcAft>
                <a:spcPts val="0"/>
              </a:spcAft>
              <a:buSzPts val="2800"/>
              <a:buNone/>
              <a:defRPr>
                <a:latin typeface="Average"/>
                <a:ea typeface="Average"/>
                <a:cs typeface="Average"/>
                <a:sym typeface="Average"/>
              </a:defRPr>
            </a:lvl3pPr>
            <a:lvl4pPr lvl="3" rtl="0">
              <a:spcBef>
                <a:spcPts val="0"/>
              </a:spcBef>
              <a:spcAft>
                <a:spcPts val="0"/>
              </a:spcAft>
              <a:buSzPts val="2800"/>
              <a:buNone/>
              <a:defRPr>
                <a:latin typeface="Average"/>
                <a:ea typeface="Average"/>
                <a:cs typeface="Average"/>
                <a:sym typeface="Average"/>
              </a:defRPr>
            </a:lvl4pPr>
            <a:lvl5pPr lvl="4" rtl="0">
              <a:spcBef>
                <a:spcPts val="0"/>
              </a:spcBef>
              <a:spcAft>
                <a:spcPts val="0"/>
              </a:spcAft>
              <a:buSzPts val="2800"/>
              <a:buNone/>
              <a:defRPr>
                <a:latin typeface="Average"/>
                <a:ea typeface="Average"/>
                <a:cs typeface="Average"/>
                <a:sym typeface="Average"/>
              </a:defRPr>
            </a:lvl5pPr>
            <a:lvl6pPr lvl="5" rtl="0">
              <a:spcBef>
                <a:spcPts val="0"/>
              </a:spcBef>
              <a:spcAft>
                <a:spcPts val="0"/>
              </a:spcAft>
              <a:buSzPts val="2800"/>
              <a:buNone/>
              <a:defRPr>
                <a:latin typeface="Average"/>
                <a:ea typeface="Average"/>
                <a:cs typeface="Average"/>
                <a:sym typeface="Average"/>
              </a:defRPr>
            </a:lvl6pPr>
            <a:lvl7pPr lvl="6" rtl="0">
              <a:spcBef>
                <a:spcPts val="0"/>
              </a:spcBef>
              <a:spcAft>
                <a:spcPts val="0"/>
              </a:spcAft>
              <a:buSzPts val="2800"/>
              <a:buNone/>
              <a:defRPr>
                <a:latin typeface="Average"/>
                <a:ea typeface="Average"/>
                <a:cs typeface="Average"/>
                <a:sym typeface="Average"/>
              </a:defRPr>
            </a:lvl7pPr>
            <a:lvl8pPr lvl="7" rtl="0">
              <a:spcBef>
                <a:spcPts val="0"/>
              </a:spcBef>
              <a:spcAft>
                <a:spcPts val="0"/>
              </a:spcAft>
              <a:buSzPts val="2800"/>
              <a:buNone/>
              <a:defRPr>
                <a:latin typeface="Average"/>
                <a:ea typeface="Average"/>
                <a:cs typeface="Average"/>
                <a:sym typeface="Average"/>
              </a:defRPr>
            </a:lvl8pPr>
            <a:lvl9pPr lvl="8" rtl="0">
              <a:spcBef>
                <a:spcPts val="0"/>
              </a:spcBef>
              <a:spcAft>
                <a:spcPts val="0"/>
              </a:spcAft>
              <a:buSzPts val="2800"/>
              <a:buNone/>
              <a:defRPr>
                <a:latin typeface="Average"/>
                <a:ea typeface="Average"/>
                <a:cs typeface="Average"/>
                <a:sym typeface="Averag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Georgia"/>
              <a:buNone/>
              <a:defRPr sz="2800">
                <a:solidFill>
                  <a:schemeClr val="lt1"/>
                </a:solidFill>
                <a:latin typeface="Georgia"/>
                <a:ea typeface="Georgia"/>
                <a:cs typeface="Georgia"/>
                <a:sym typeface="Georgia"/>
              </a:defRPr>
            </a:lvl1pPr>
            <a:lvl2pPr lvl="1">
              <a:spcBef>
                <a:spcPts val="0"/>
              </a:spcBef>
              <a:spcAft>
                <a:spcPts val="0"/>
              </a:spcAft>
              <a:buClr>
                <a:schemeClr val="lt1"/>
              </a:buClr>
              <a:buSzPts val="2800"/>
              <a:buFont typeface="Georgia"/>
              <a:buNone/>
              <a:defRPr sz="2800">
                <a:solidFill>
                  <a:schemeClr val="lt1"/>
                </a:solidFill>
                <a:latin typeface="Georgia"/>
                <a:ea typeface="Georgia"/>
                <a:cs typeface="Georgia"/>
                <a:sym typeface="Georgia"/>
              </a:defRPr>
            </a:lvl2pPr>
            <a:lvl3pPr lvl="2">
              <a:spcBef>
                <a:spcPts val="0"/>
              </a:spcBef>
              <a:spcAft>
                <a:spcPts val="0"/>
              </a:spcAft>
              <a:buClr>
                <a:schemeClr val="lt1"/>
              </a:buClr>
              <a:buSzPts val="2800"/>
              <a:buFont typeface="Georgia"/>
              <a:buNone/>
              <a:defRPr sz="2800">
                <a:solidFill>
                  <a:schemeClr val="lt1"/>
                </a:solidFill>
                <a:latin typeface="Georgia"/>
                <a:ea typeface="Georgia"/>
                <a:cs typeface="Georgia"/>
                <a:sym typeface="Georgia"/>
              </a:defRPr>
            </a:lvl3pPr>
            <a:lvl4pPr lvl="3">
              <a:spcBef>
                <a:spcPts val="0"/>
              </a:spcBef>
              <a:spcAft>
                <a:spcPts val="0"/>
              </a:spcAft>
              <a:buClr>
                <a:schemeClr val="lt1"/>
              </a:buClr>
              <a:buSzPts val="2800"/>
              <a:buFont typeface="Georgia"/>
              <a:buNone/>
              <a:defRPr sz="2800">
                <a:solidFill>
                  <a:schemeClr val="lt1"/>
                </a:solidFill>
                <a:latin typeface="Georgia"/>
                <a:ea typeface="Georgia"/>
                <a:cs typeface="Georgia"/>
                <a:sym typeface="Georgia"/>
              </a:defRPr>
            </a:lvl4pPr>
            <a:lvl5pPr lvl="4">
              <a:spcBef>
                <a:spcPts val="0"/>
              </a:spcBef>
              <a:spcAft>
                <a:spcPts val="0"/>
              </a:spcAft>
              <a:buClr>
                <a:schemeClr val="lt1"/>
              </a:buClr>
              <a:buSzPts val="2800"/>
              <a:buFont typeface="Georgia"/>
              <a:buNone/>
              <a:defRPr sz="2800">
                <a:solidFill>
                  <a:schemeClr val="lt1"/>
                </a:solidFill>
                <a:latin typeface="Georgia"/>
                <a:ea typeface="Georgia"/>
                <a:cs typeface="Georgia"/>
                <a:sym typeface="Georgia"/>
              </a:defRPr>
            </a:lvl5pPr>
            <a:lvl6pPr lvl="5">
              <a:spcBef>
                <a:spcPts val="0"/>
              </a:spcBef>
              <a:spcAft>
                <a:spcPts val="0"/>
              </a:spcAft>
              <a:buClr>
                <a:schemeClr val="lt1"/>
              </a:buClr>
              <a:buSzPts val="2800"/>
              <a:buFont typeface="Georgia"/>
              <a:buNone/>
              <a:defRPr sz="2800">
                <a:solidFill>
                  <a:schemeClr val="lt1"/>
                </a:solidFill>
                <a:latin typeface="Georgia"/>
                <a:ea typeface="Georgia"/>
                <a:cs typeface="Georgia"/>
                <a:sym typeface="Georgia"/>
              </a:defRPr>
            </a:lvl6pPr>
            <a:lvl7pPr lvl="6">
              <a:spcBef>
                <a:spcPts val="0"/>
              </a:spcBef>
              <a:spcAft>
                <a:spcPts val="0"/>
              </a:spcAft>
              <a:buClr>
                <a:schemeClr val="lt1"/>
              </a:buClr>
              <a:buSzPts val="2800"/>
              <a:buFont typeface="Georgia"/>
              <a:buNone/>
              <a:defRPr sz="2800">
                <a:solidFill>
                  <a:schemeClr val="lt1"/>
                </a:solidFill>
                <a:latin typeface="Georgia"/>
                <a:ea typeface="Georgia"/>
                <a:cs typeface="Georgia"/>
                <a:sym typeface="Georgia"/>
              </a:defRPr>
            </a:lvl7pPr>
            <a:lvl8pPr lvl="7">
              <a:spcBef>
                <a:spcPts val="0"/>
              </a:spcBef>
              <a:spcAft>
                <a:spcPts val="0"/>
              </a:spcAft>
              <a:buClr>
                <a:schemeClr val="lt1"/>
              </a:buClr>
              <a:buSzPts val="2800"/>
              <a:buFont typeface="Georgia"/>
              <a:buNone/>
              <a:defRPr sz="2800">
                <a:solidFill>
                  <a:schemeClr val="lt1"/>
                </a:solidFill>
                <a:latin typeface="Georgia"/>
                <a:ea typeface="Georgia"/>
                <a:cs typeface="Georgia"/>
                <a:sym typeface="Georgia"/>
              </a:defRPr>
            </a:lvl8pPr>
            <a:lvl9pPr lvl="8">
              <a:spcBef>
                <a:spcPts val="0"/>
              </a:spcBef>
              <a:spcAft>
                <a:spcPts val="0"/>
              </a:spcAft>
              <a:buClr>
                <a:schemeClr val="lt1"/>
              </a:buClr>
              <a:buSzPts val="2800"/>
              <a:buFont typeface="Georgia"/>
              <a:buNone/>
              <a:defRPr sz="2800">
                <a:solidFill>
                  <a:schemeClr val="lt1"/>
                </a:solidFill>
                <a:latin typeface="Georgia"/>
                <a:ea typeface="Georgia"/>
                <a:cs typeface="Georgia"/>
                <a:sym typeface="Georgia"/>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accent1"/>
              </a:buClr>
              <a:buSzPts val="1800"/>
              <a:buFont typeface="Cardo"/>
              <a:buChar char="●"/>
              <a:defRPr sz="1800">
                <a:solidFill>
                  <a:schemeClr val="accent1"/>
                </a:solidFill>
                <a:latin typeface="Cardo"/>
                <a:ea typeface="Cardo"/>
                <a:cs typeface="Cardo"/>
                <a:sym typeface="Cardo"/>
              </a:defRPr>
            </a:lvl1pPr>
            <a:lvl2pPr marL="914400" lvl="1" indent="-317500">
              <a:lnSpc>
                <a:spcPct val="115000"/>
              </a:lnSpc>
              <a:spcBef>
                <a:spcPts val="0"/>
              </a:spcBef>
              <a:spcAft>
                <a:spcPts val="0"/>
              </a:spcAft>
              <a:buClr>
                <a:schemeClr val="accent1"/>
              </a:buClr>
              <a:buSzPts val="1400"/>
              <a:buFont typeface="Average"/>
              <a:buChar char="○"/>
              <a:defRPr>
                <a:solidFill>
                  <a:schemeClr val="accent1"/>
                </a:solidFill>
                <a:latin typeface="Average"/>
                <a:ea typeface="Average"/>
                <a:cs typeface="Average"/>
                <a:sym typeface="Average"/>
              </a:defRPr>
            </a:lvl2pPr>
            <a:lvl3pPr marL="1371600" lvl="2" indent="-317500">
              <a:lnSpc>
                <a:spcPct val="115000"/>
              </a:lnSpc>
              <a:spcBef>
                <a:spcPts val="0"/>
              </a:spcBef>
              <a:spcAft>
                <a:spcPts val="0"/>
              </a:spcAft>
              <a:buClr>
                <a:schemeClr val="accent1"/>
              </a:buClr>
              <a:buSzPts val="1400"/>
              <a:buFont typeface="Average"/>
              <a:buChar char="■"/>
              <a:defRPr>
                <a:solidFill>
                  <a:schemeClr val="accent1"/>
                </a:solidFill>
                <a:latin typeface="Average"/>
                <a:ea typeface="Average"/>
                <a:cs typeface="Average"/>
                <a:sym typeface="Average"/>
              </a:defRPr>
            </a:lvl3pPr>
            <a:lvl4pPr marL="1828800" lvl="3" indent="-317500">
              <a:lnSpc>
                <a:spcPct val="115000"/>
              </a:lnSpc>
              <a:spcBef>
                <a:spcPts val="0"/>
              </a:spcBef>
              <a:spcAft>
                <a:spcPts val="0"/>
              </a:spcAft>
              <a:buClr>
                <a:schemeClr val="accent1"/>
              </a:buClr>
              <a:buSzPts val="1400"/>
              <a:buFont typeface="Average"/>
              <a:buChar char="●"/>
              <a:defRPr>
                <a:solidFill>
                  <a:schemeClr val="accent1"/>
                </a:solidFill>
                <a:latin typeface="Average"/>
                <a:ea typeface="Average"/>
                <a:cs typeface="Average"/>
                <a:sym typeface="Average"/>
              </a:defRPr>
            </a:lvl4pPr>
            <a:lvl5pPr marL="2286000" lvl="4" indent="-317500">
              <a:lnSpc>
                <a:spcPct val="115000"/>
              </a:lnSpc>
              <a:spcBef>
                <a:spcPts val="0"/>
              </a:spcBef>
              <a:spcAft>
                <a:spcPts val="0"/>
              </a:spcAft>
              <a:buClr>
                <a:schemeClr val="accent1"/>
              </a:buClr>
              <a:buSzPts val="1400"/>
              <a:buFont typeface="Average"/>
              <a:buChar char="○"/>
              <a:defRPr>
                <a:solidFill>
                  <a:schemeClr val="accent1"/>
                </a:solidFill>
                <a:latin typeface="Average"/>
                <a:ea typeface="Average"/>
                <a:cs typeface="Average"/>
                <a:sym typeface="Average"/>
              </a:defRPr>
            </a:lvl5pPr>
            <a:lvl6pPr marL="2743200" lvl="5" indent="-317500">
              <a:lnSpc>
                <a:spcPct val="115000"/>
              </a:lnSpc>
              <a:spcBef>
                <a:spcPts val="0"/>
              </a:spcBef>
              <a:spcAft>
                <a:spcPts val="0"/>
              </a:spcAft>
              <a:buClr>
                <a:schemeClr val="accent1"/>
              </a:buClr>
              <a:buSzPts val="1400"/>
              <a:buFont typeface="Average"/>
              <a:buChar char="■"/>
              <a:defRPr>
                <a:solidFill>
                  <a:schemeClr val="accent1"/>
                </a:solidFill>
                <a:latin typeface="Average"/>
                <a:ea typeface="Average"/>
                <a:cs typeface="Average"/>
                <a:sym typeface="Average"/>
              </a:defRPr>
            </a:lvl6pPr>
            <a:lvl7pPr marL="3200400" lvl="6" indent="-317500">
              <a:lnSpc>
                <a:spcPct val="115000"/>
              </a:lnSpc>
              <a:spcBef>
                <a:spcPts val="0"/>
              </a:spcBef>
              <a:spcAft>
                <a:spcPts val="0"/>
              </a:spcAft>
              <a:buClr>
                <a:schemeClr val="accent1"/>
              </a:buClr>
              <a:buSzPts val="1400"/>
              <a:buFont typeface="Average"/>
              <a:buChar char="●"/>
              <a:defRPr>
                <a:solidFill>
                  <a:schemeClr val="accent1"/>
                </a:solidFill>
                <a:latin typeface="Average"/>
                <a:ea typeface="Average"/>
                <a:cs typeface="Average"/>
                <a:sym typeface="Average"/>
              </a:defRPr>
            </a:lvl7pPr>
            <a:lvl8pPr marL="3657600" lvl="7" indent="-317500">
              <a:lnSpc>
                <a:spcPct val="115000"/>
              </a:lnSpc>
              <a:spcBef>
                <a:spcPts val="0"/>
              </a:spcBef>
              <a:spcAft>
                <a:spcPts val="0"/>
              </a:spcAft>
              <a:buClr>
                <a:schemeClr val="accent1"/>
              </a:buClr>
              <a:buSzPts val="1400"/>
              <a:buFont typeface="Average"/>
              <a:buChar char="○"/>
              <a:defRPr>
                <a:solidFill>
                  <a:schemeClr val="accent1"/>
                </a:solidFill>
                <a:latin typeface="Average"/>
                <a:ea typeface="Average"/>
                <a:cs typeface="Average"/>
                <a:sym typeface="Average"/>
              </a:defRPr>
            </a:lvl8pPr>
            <a:lvl9pPr marL="4114800" lvl="8" indent="-317500">
              <a:lnSpc>
                <a:spcPct val="115000"/>
              </a:lnSpc>
              <a:spcBef>
                <a:spcPts val="0"/>
              </a:spcBef>
              <a:spcAft>
                <a:spcPts val="0"/>
              </a:spcAft>
              <a:buClr>
                <a:schemeClr val="accent1"/>
              </a:buClr>
              <a:buSzPts val="1400"/>
              <a:buFont typeface="Average"/>
              <a:buChar char="■"/>
              <a:defRPr>
                <a:solidFill>
                  <a:schemeClr val="accent1"/>
                </a:solidFill>
                <a:latin typeface="Average"/>
                <a:ea typeface="Average"/>
                <a:cs typeface="Average"/>
                <a:sym typeface="Average"/>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3" r:id="rId4"/>
    <p:sldLayoutId id="2147483654" r:id="rId5"/>
    <p:sldLayoutId id="2147483655" r:id="rId6"/>
    <p:sldLayoutId id="2147483658" r:id="rId7"/>
    <p:sldLayoutId id="2147483659" r:id="rId8"/>
    <p:sldLayoutId id="2147483672" r:id="rId9"/>
    <p:sldLayoutId id="2147483678" r:id="rId10"/>
    <p:sldLayoutId id="2147483679" r:id="rId11"/>
    <p:sldLayoutId id="2147483680" r:id="rId12"/>
    <p:sldLayoutId id="2147483681"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hyperlink" Target="mailto:Abdurrahman_3152@limu.edu.ly"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73"/>
        <p:cNvGrpSpPr/>
        <p:nvPr/>
      </p:nvGrpSpPr>
      <p:grpSpPr>
        <a:xfrm>
          <a:off x="0" y="0"/>
          <a:ext cx="0" cy="0"/>
          <a:chOff x="0" y="0"/>
          <a:chExt cx="0" cy="0"/>
        </a:xfrm>
      </p:grpSpPr>
      <p:sp>
        <p:nvSpPr>
          <p:cNvPr id="174" name="Google Shape;174;p38"/>
          <p:cNvSpPr txBox="1">
            <a:spLocks noGrp="1"/>
          </p:cNvSpPr>
          <p:nvPr>
            <p:ph type="ctrTitle"/>
          </p:nvPr>
        </p:nvSpPr>
        <p:spPr>
          <a:xfrm>
            <a:off x="1121100" y="1524789"/>
            <a:ext cx="6901800" cy="1970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4800" dirty="0" smtClean="0">
                <a:solidFill>
                  <a:srgbClr val="00B0F0"/>
                </a:solidFill>
              </a:rPr>
              <a:t>D</a:t>
            </a:r>
            <a:r>
              <a:rPr lang="en" sz="4800" dirty="0" smtClean="0">
                <a:solidFill>
                  <a:srgbClr val="00B0F0"/>
                </a:solidFill>
              </a:rPr>
              <a:t>efining Political </a:t>
            </a:r>
            <a:r>
              <a:rPr lang="en" sz="4800" dirty="0">
                <a:solidFill>
                  <a:srgbClr val="00B0F0"/>
                </a:solidFill>
              </a:rPr>
              <a:t>Ideology</a:t>
            </a:r>
            <a:endParaRPr sz="4800" dirty="0">
              <a:solidFill>
                <a:srgbClr val="00B0F0"/>
              </a:solidFill>
            </a:endParaRPr>
          </a:p>
        </p:txBody>
      </p:sp>
      <p:sp>
        <p:nvSpPr>
          <p:cNvPr id="175" name="Google Shape;175;p38"/>
          <p:cNvSpPr txBox="1">
            <a:spLocks noGrp="1"/>
          </p:cNvSpPr>
          <p:nvPr>
            <p:ph type="subTitle" idx="1"/>
          </p:nvPr>
        </p:nvSpPr>
        <p:spPr>
          <a:xfrm>
            <a:off x="2032500" y="3743571"/>
            <a:ext cx="5079000" cy="270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Abdurrahman Alkalani / 3152</a:t>
            </a:r>
          </a:p>
          <a:p>
            <a:pPr marL="0" lvl="0" indent="0" algn="ctr" rtl="0">
              <a:spcBef>
                <a:spcPts val="0"/>
              </a:spcBef>
              <a:spcAft>
                <a:spcPts val="0"/>
              </a:spcAft>
              <a:buNone/>
            </a:pPr>
            <a:r>
              <a:rPr lang="en" dirty="0">
                <a:hlinkClick r:id="rId4"/>
              </a:rPr>
              <a:t>Abdurrahman_3152@limu.edu.ly</a:t>
            </a:r>
            <a:endParaRPr dirty="0"/>
          </a:p>
        </p:txBody>
      </p:sp>
      <p:pic>
        <p:nvPicPr>
          <p:cNvPr id="3" name="Picture 2">
            <a:extLst>
              <a:ext uri="{FF2B5EF4-FFF2-40B4-BE49-F238E27FC236}">
                <a16:creationId xmlns:a16="http://schemas.microsoft.com/office/drawing/2014/main" id="{9238AA3E-D668-4AB2-8760-5DC2F1F8BDD6}"/>
              </a:ext>
            </a:extLst>
          </p:cNvPr>
          <p:cNvPicPr>
            <a:picLocks noChangeAspect="1"/>
          </p:cNvPicPr>
          <p:nvPr/>
        </p:nvPicPr>
        <p:blipFill>
          <a:blip r:embed="rId5"/>
          <a:stretch>
            <a:fillRect/>
          </a:stretch>
        </p:blipFill>
        <p:spPr>
          <a:xfrm>
            <a:off x="2635864" y="567373"/>
            <a:ext cx="3872272" cy="70903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265"/>
        <p:cNvGrpSpPr/>
        <p:nvPr/>
      </p:nvGrpSpPr>
      <p:grpSpPr>
        <a:xfrm>
          <a:off x="0" y="0"/>
          <a:ext cx="0" cy="0"/>
          <a:chOff x="0" y="0"/>
          <a:chExt cx="0" cy="0"/>
        </a:xfrm>
      </p:grpSpPr>
      <p:sp>
        <p:nvSpPr>
          <p:cNvPr id="266" name="Google Shape;266;p46"/>
          <p:cNvSpPr txBox="1">
            <a:spLocks noGrp="1"/>
          </p:cNvSpPr>
          <p:nvPr>
            <p:ph type="title"/>
          </p:nvPr>
        </p:nvSpPr>
        <p:spPr>
          <a:xfrm>
            <a:off x="711725" y="346300"/>
            <a:ext cx="7720500" cy="58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t>List Of Political Ideologies</a:t>
            </a:r>
            <a:endParaRPr dirty="0"/>
          </a:p>
        </p:txBody>
      </p:sp>
      <p:sp>
        <p:nvSpPr>
          <p:cNvPr id="267" name="Google Shape;267;p46"/>
          <p:cNvSpPr txBox="1">
            <a:spLocks noGrp="1"/>
          </p:cNvSpPr>
          <p:nvPr>
            <p:ph type="body" idx="1"/>
          </p:nvPr>
        </p:nvSpPr>
        <p:spPr>
          <a:xfrm>
            <a:off x="1391700" y="1764330"/>
            <a:ext cx="6360600" cy="2536500"/>
          </a:xfrm>
          <a:prstGeom prst="rect">
            <a:avLst/>
          </a:prstGeom>
        </p:spPr>
        <p:txBody>
          <a:bodyPr spcFirstLastPara="1" wrap="square" lIns="91425" tIns="91425" rIns="91425" bIns="91425" anchor="ctr" anchorCtr="0">
            <a:noAutofit/>
          </a:bodyPr>
          <a:lstStyle/>
          <a:p>
            <a:pPr algn="l">
              <a:buFont typeface="Arial" panose="020B0604020202020204" pitchFamily="34" charset="0"/>
              <a:buChar char="•"/>
            </a:pPr>
            <a:r>
              <a:rPr lang="en-US" b="1" i="0" dirty="0">
                <a:solidFill>
                  <a:schemeClr val="bg1"/>
                </a:solidFill>
                <a:effectLst/>
                <a:latin typeface="Cardo" panose="020B0604020202020204" charset="-79"/>
                <a:ea typeface="Cardo" panose="020B0604020202020204" charset="-79"/>
                <a:cs typeface="Cardo" panose="020B0604020202020204" charset="-79"/>
              </a:rPr>
              <a:t>Communism:</a:t>
            </a:r>
            <a:r>
              <a:rPr lang="en-US" b="0" i="0" dirty="0">
                <a:solidFill>
                  <a:schemeClr val="bg1"/>
                </a:solidFill>
                <a:effectLst/>
                <a:latin typeface="Cardo" panose="020B0604020202020204" charset="-79"/>
                <a:ea typeface="Cardo" panose="020B0604020202020204" charset="-79"/>
                <a:cs typeface="Cardo" panose="020B0604020202020204" charset="-79"/>
              </a:rPr>
              <a:t> Communists believe that the capitalist system is damaging to the interests of the masses, and that workers must unite and overturn it by revolutionary means. Communists also believe in the state ownership of all land, natural resources and industry.</a:t>
            </a:r>
          </a:p>
        </p:txBody>
      </p:sp>
      <p:sp>
        <p:nvSpPr>
          <p:cNvPr id="268" name="Google Shape;268;p46"/>
          <p:cNvSpPr/>
          <p:nvPr/>
        </p:nvSpPr>
        <p:spPr>
          <a:xfrm>
            <a:off x="1094850" y="1571500"/>
            <a:ext cx="6954300" cy="2937600"/>
          </a:xfrm>
          <a:prstGeom prst="frame">
            <a:avLst>
              <a:gd name="adj1" fmla="val 1699"/>
            </a:avLst>
          </a:prstGeom>
          <a:gradFill>
            <a:gsLst>
              <a:gs pos="0">
                <a:schemeClr val="accent1"/>
              </a:gs>
              <a:gs pos="100000">
                <a:schemeClr val="dk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TextBox 4">
            <a:extLst>
              <a:ext uri="{FF2B5EF4-FFF2-40B4-BE49-F238E27FC236}">
                <a16:creationId xmlns:a16="http://schemas.microsoft.com/office/drawing/2014/main" id="{5C42595B-566F-4854-8E83-6B19114AFBE2}"/>
              </a:ext>
            </a:extLst>
          </p:cNvPr>
          <p:cNvSpPr txBox="1"/>
          <p:nvPr/>
        </p:nvSpPr>
        <p:spPr>
          <a:xfrm>
            <a:off x="8482070" y="4648200"/>
            <a:ext cx="284052" cy="307777"/>
          </a:xfrm>
          <a:prstGeom prst="rect">
            <a:avLst/>
          </a:prstGeom>
          <a:noFill/>
        </p:spPr>
        <p:txBody>
          <a:bodyPr wrap="none" rtlCol="0">
            <a:spAutoFit/>
          </a:bodyPr>
          <a:lstStyle/>
          <a:p>
            <a:r>
              <a:rPr lang="en-US" dirty="0">
                <a:solidFill>
                  <a:schemeClr val="bg1"/>
                </a:solidFill>
              </a:rPr>
              <a:t>9</a:t>
            </a:r>
          </a:p>
        </p:txBody>
      </p:sp>
    </p:spTree>
    <p:extLst>
      <p:ext uri="{BB962C8B-B14F-4D97-AF65-F5344CB8AC3E}">
        <p14:creationId xmlns:p14="http://schemas.microsoft.com/office/powerpoint/2010/main" val="23505228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265"/>
        <p:cNvGrpSpPr/>
        <p:nvPr/>
      </p:nvGrpSpPr>
      <p:grpSpPr>
        <a:xfrm>
          <a:off x="0" y="0"/>
          <a:ext cx="0" cy="0"/>
          <a:chOff x="0" y="0"/>
          <a:chExt cx="0" cy="0"/>
        </a:xfrm>
      </p:grpSpPr>
      <p:sp>
        <p:nvSpPr>
          <p:cNvPr id="266" name="Google Shape;266;p46"/>
          <p:cNvSpPr txBox="1">
            <a:spLocks noGrp="1"/>
          </p:cNvSpPr>
          <p:nvPr>
            <p:ph type="title"/>
          </p:nvPr>
        </p:nvSpPr>
        <p:spPr>
          <a:xfrm>
            <a:off x="711725" y="346300"/>
            <a:ext cx="7720500" cy="58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t>List Of Political Ideologies</a:t>
            </a:r>
            <a:endParaRPr dirty="0"/>
          </a:p>
        </p:txBody>
      </p:sp>
      <p:sp>
        <p:nvSpPr>
          <p:cNvPr id="267" name="Google Shape;267;p46"/>
          <p:cNvSpPr txBox="1">
            <a:spLocks noGrp="1"/>
          </p:cNvSpPr>
          <p:nvPr>
            <p:ph type="body" idx="1"/>
          </p:nvPr>
        </p:nvSpPr>
        <p:spPr>
          <a:xfrm>
            <a:off x="1391700" y="1764330"/>
            <a:ext cx="6360600" cy="2536500"/>
          </a:xfrm>
          <a:prstGeom prst="rect">
            <a:avLst/>
          </a:prstGeom>
        </p:spPr>
        <p:txBody>
          <a:bodyPr spcFirstLastPara="1" wrap="square" lIns="91425" tIns="91425" rIns="91425" bIns="91425" anchor="ctr" anchorCtr="0">
            <a:noAutofit/>
          </a:bodyPr>
          <a:lstStyle/>
          <a:p>
            <a:pPr algn="l">
              <a:buFont typeface="Arial" panose="020B0604020202020204" pitchFamily="34" charset="0"/>
              <a:buChar char="•"/>
            </a:pPr>
            <a:r>
              <a:rPr lang="en-US" b="1" i="0" dirty="0">
                <a:solidFill>
                  <a:schemeClr val="bg1"/>
                </a:solidFill>
                <a:effectLst/>
                <a:latin typeface="Cardo" panose="020B0604020202020204" charset="-79"/>
                <a:ea typeface="Cardo" panose="020B0604020202020204" charset="-79"/>
                <a:cs typeface="Cardo" panose="020B0604020202020204" charset="-79"/>
              </a:rPr>
              <a:t>Conservatism:</a:t>
            </a:r>
            <a:r>
              <a:rPr lang="en-US" b="0" i="0" dirty="0">
                <a:solidFill>
                  <a:schemeClr val="bg1"/>
                </a:solidFill>
                <a:effectLst/>
                <a:latin typeface="Cardo" panose="020B0604020202020204" charset="-79"/>
                <a:ea typeface="Cardo" panose="020B0604020202020204" charset="-79"/>
                <a:cs typeface="Cardo" panose="020B0604020202020204" charset="-79"/>
              </a:rPr>
              <a:t> Conservative thought is colored by the belief that – over time – history has produced institutions and modes of government that function well, and which should be largely preserved for the future. They also believe that political change should be organic and gradual, rather than revolutionary.</a:t>
            </a:r>
          </a:p>
        </p:txBody>
      </p:sp>
      <p:sp>
        <p:nvSpPr>
          <p:cNvPr id="268" name="Google Shape;268;p46"/>
          <p:cNvSpPr/>
          <p:nvPr/>
        </p:nvSpPr>
        <p:spPr>
          <a:xfrm>
            <a:off x="1094850" y="1571500"/>
            <a:ext cx="6954300" cy="2937600"/>
          </a:xfrm>
          <a:prstGeom prst="frame">
            <a:avLst>
              <a:gd name="adj1" fmla="val 1699"/>
            </a:avLst>
          </a:prstGeom>
          <a:gradFill>
            <a:gsLst>
              <a:gs pos="0">
                <a:schemeClr val="accent1"/>
              </a:gs>
              <a:gs pos="100000">
                <a:schemeClr val="dk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TextBox 4">
            <a:extLst>
              <a:ext uri="{FF2B5EF4-FFF2-40B4-BE49-F238E27FC236}">
                <a16:creationId xmlns:a16="http://schemas.microsoft.com/office/drawing/2014/main" id="{4715875A-C760-4761-9596-12C0BD40A909}"/>
              </a:ext>
            </a:extLst>
          </p:cNvPr>
          <p:cNvSpPr txBox="1"/>
          <p:nvPr/>
        </p:nvSpPr>
        <p:spPr>
          <a:xfrm>
            <a:off x="8482070" y="4648200"/>
            <a:ext cx="383438" cy="307777"/>
          </a:xfrm>
          <a:prstGeom prst="rect">
            <a:avLst/>
          </a:prstGeom>
          <a:noFill/>
        </p:spPr>
        <p:txBody>
          <a:bodyPr wrap="none" rtlCol="0">
            <a:spAutoFit/>
          </a:bodyPr>
          <a:lstStyle/>
          <a:p>
            <a:r>
              <a:rPr lang="en-US" dirty="0">
                <a:solidFill>
                  <a:schemeClr val="bg1"/>
                </a:solidFill>
              </a:rPr>
              <a:t>10</a:t>
            </a:r>
          </a:p>
        </p:txBody>
      </p:sp>
    </p:spTree>
    <p:extLst>
      <p:ext uri="{BB962C8B-B14F-4D97-AF65-F5344CB8AC3E}">
        <p14:creationId xmlns:p14="http://schemas.microsoft.com/office/powerpoint/2010/main" val="40472282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265"/>
        <p:cNvGrpSpPr/>
        <p:nvPr/>
      </p:nvGrpSpPr>
      <p:grpSpPr>
        <a:xfrm>
          <a:off x="0" y="0"/>
          <a:ext cx="0" cy="0"/>
          <a:chOff x="0" y="0"/>
          <a:chExt cx="0" cy="0"/>
        </a:xfrm>
      </p:grpSpPr>
      <p:sp>
        <p:nvSpPr>
          <p:cNvPr id="266" name="Google Shape;266;p46"/>
          <p:cNvSpPr txBox="1">
            <a:spLocks noGrp="1"/>
          </p:cNvSpPr>
          <p:nvPr>
            <p:ph type="title"/>
          </p:nvPr>
        </p:nvSpPr>
        <p:spPr>
          <a:xfrm>
            <a:off x="711725" y="346300"/>
            <a:ext cx="7720500" cy="58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t>List Of Political Ideologies</a:t>
            </a:r>
            <a:endParaRPr dirty="0"/>
          </a:p>
        </p:txBody>
      </p:sp>
      <p:sp>
        <p:nvSpPr>
          <p:cNvPr id="267" name="Google Shape;267;p46"/>
          <p:cNvSpPr txBox="1">
            <a:spLocks noGrp="1"/>
          </p:cNvSpPr>
          <p:nvPr>
            <p:ph type="body" idx="1"/>
          </p:nvPr>
        </p:nvSpPr>
        <p:spPr>
          <a:xfrm>
            <a:off x="1391700" y="1764330"/>
            <a:ext cx="6360600" cy="2536500"/>
          </a:xfrm>
          <a:prstGeom prst="rect">
            <a:avLst/>
          </a:prstGeom>
        </p:spPr>
        <p:txBody>
          <a:bodyPr spcFirstLastPara="1" wrap="square" lIns="91425" tIns="91425" rIns="91425" bIns="91425" anchor="ctr" anchorCtr="0">
            <a:noAutofit/>
          </a:bodyPr>
          <a:lstStyle/>
          <a:p>
            <a:pPr algn="l">
              <a:buFont typeface="Arial" panose="020B0604020202020204" pitchFamily="34" charset="0"/>
              <a:buChar char="•"/>
            </a:pPr>
            <a:r>
              <a:rPr lang="en-US" b="1" i="0" dirty="0">
                <a:solidFill>
                  <a:schemeClr val="bg1"/>
                </a:solidFill>
                <a:effectLst/>
                <a:latin typeface="Cardo" panose="020B0604020202020204" charset="-79"/>
                <a:ea typeface="Cardo" panose="020B0604020202020204" charset="-79"/>
                <a:cs typeface="Cardo" panose="020B0604020202020204" charset="-79"/>
              </a:rPr>
              <a:t>Environmentalism:</a:t>
            </a:r>
            <a:r>
              <a:rPr lang="en-US" b="0" i="0" dirty="0">
                <a:solidFill>
                  <a:schemeClr val="bg1"/>
                </a:solidFill>
                <a:effectLst/>
                <a:latin typeface="Cardo" panose="020B0604020202020204" charset="-79"/>
                <a:ea typeface="Cardo" panose="020B0604020202020204" charset="-79"/>
                <a:cs typeface="Cardo" panose="020B0604020202020204" charset="-79"/>
              </a:rPr>
              <a:t> Key political concern is protecting and improving the condition of the natural environment. Many believe there is a need for much greater regulation of humans’ interaction with the environment, as well as aspects of our lifestyles that are environmentally unsustainable.</a:t>
            </a:r>
          </a:p>
        </p:txBody>
      </p:sp>
      <p:sp>
        <p:nvSpPr>
          <p:cNvPr id="268" name="Google Shape;268;p46"/>
          <p:cNvSpPr/>
          <p:nvPr/>
        </p:nvSpPr>
        <p:spPr>
          <a:xfrm>
            <a:off x="1094850" y="1571500"/>
            <a:ext cx="6954300" cy="2937600"/>
          </a:xfrm>
          <a:prstGeom prst="frame">
            <a:avLst>
              <a:gd name="adj1" fmla="val 1699"/>
            </a:avLst>
          </a:prstGeom>
          <a:gradFill>
            <a:gsLst>
              <a:gs pos="0">
                <a:schemeClr val="accent1"/>
              </a:gs>
              <a:gs pos="100000">
                <a:schemeClr val="dk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TextBox 8">
            <a:extLst>
              <a:ext uri="{FF2B5EF4-FFF2-40B4-BE49-F238E27FC236}">
                <a16:creationId xmlns:a16="http://schemas.microsoft.com/office/drawing/2014/main" id="{66EDA302-D568-4B8A-B1D3-F229B1EEB5C0}"/>
              </a:ext>
            </a:extLst>
          </p:cNvPr>
          <p:cNvSpPr txBox="1"/>
          <p:nvPr/>
        </p:nvSpPr>
        <p:spPr>
          <a:xfrm>
            <a:off x="8482070" y="4648200"/>
            <a:ext cx="383438" cy="307777"/>
          </a:xfrm>
          <a:prstGeom prst="rect">
            <a:avLst/>
          </a:prstGeom>
          <a:noFill/>
        </p:spPr>
        <p:txBody>
          <a:bodyPr wrap="none" rtlCol="0">
            <a:spAutoFit/>
          </a:bodyPr>
          <a:lstStyle/>
          <a:p>
            <a:r>
              <a:rPr lang="en-US" dirty="0">
                <a:solidFill>
                  <a:schemeClr val="bg1"/>
                </a:solidFill>
              </a:rPr>
              <a:t>11</a:t>
            </a:r>
          </a:p>
        </p:txBody>
      </p:sp>
    </p:spTree>
    <p:extLst>
      <p:ext uri="{BB962C8B-B14F-4D97-AF65-F5344CB8AC3E}">
        <p14:creationId xmlns:p14="http://schemas.microsoft.com/office/powerpoint/2010/main" val="9854553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265"/>
        <p:cNvGrpSpPr/>
        <p:nvPr/>
      </p:nvGrpSpPr>
      <p:grpSpPr>
        <a:xfrm>
          <a:off x="0" y="0"/>
          <a:ext cx="0" cy="0"/>
          <a:chOff x="0" y="0"/>
          <a:chExt cx="0" cy="0"/>
        </a:xfrm>
      </p:grpSpPr>
      <p:sp>
        <p:nvSpPr>
          <p:cNvPr id="266" name="Google Shape;266;p46"/>
          <p:cNvSpPr txBox="1">
            <a:spLocks noGrp="1"/>
          </p:cNvSpPr>
          <p:nvPr>
            <p:ph type="title"/>
          </p:nvPr>
        </p:nvSpPr>
        <p:spPr>
          <a:xfrm>
            <a:off x="711725" y="346300"/>
            <a:ext cx="7720500" cy="58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t>List Of Political Ideologies</a:t>
            </a:r>
            <a:endParaRPr dirty="0"/>
          </a:p>
        </p:txBody>
      </p:sp>
      <p:sp>
        <p:nvSpPr>
          <p:cNvPr id="267" name="Google Shape;267;p46"/>
          <p:cNvSpPr txBox="1">
            <a:spLocks noGrp="1"/>
          </p:cNvSpPr>
          <p:nvPr>
            <p:ph type="body" idx="1"/>
          </p:nvPr>
        </p:nvSpPr>
        <p:spPr>
          <a:xfrm>
            <a:off x="1391700" y="1764330"/>
            <a:ext cx="6360600" cy="2536500"/>
          </a:xfrm>
          <a:prstGeom prst="rect">
            <a:avLst/>
          </a:prstGeom>
        </p:spPr>
        <p:txBody>
          <a:bodyPr spcFirstLastPara="1" wrap="square" lIns="91425" tIns="91425" rIns="91425" bIns="91425" anchor="ctr" anchorCtr="0">
            <a:noAutofit/>
          </a:bodyPr>
          <a:lstStyle/>
          <a:p>
            <a:pPr algn="l">
              <a:buFont typeface="Arial" panose="020B0604020202020204" pitchFamily="34" charset="0"/>
              <a:buChar char="•"/>
            </a:pPr>
            <a:r>
              <a:rPr lang="en-US" b="1" i="0" dirty="0">
                <a:solidFill>
                  <a:schemeClr val="bg1"/>
                </a:solidFill>
                <a:effectLst/>
                <a:latin typeface="Cardo" panose="020B0604020202020204" charset="-79"/>
                <a:ea typeface="Cardo" panose="020B0604020202020204" charset="-79"/>
                <a:cs typeface="Cardo" panose="020B0604020202020204" charset="-79"/>
              </a:rPr>
              <a:t>Liberalism:</a:t>
            </a:r>
            <a:r>
              <a:rPr lang="en-US" b="0" i="0" dirty="0">
                <a:solidFill>
                  <a:schemeClr val="bg1"/>
                </a:solidFill>
                <a:effectLst/>
                <a:latin typeface="Cardo" panose="020B0604020202020204" charset="-79"/>
                <a:ea typeface="Cardo" panose="020B0604020202020204" charset="-79"/>
                <a:cs typeface="Cardo" panose="020B0604020202020204" charset="-79"/>
              </a:rPr>
              <a:t> The belief in protecting the rights of the individual, to ensure their maximum freedom. There have been shifts in liberal thought, the most prominent of which was the move from classical liberalism (minimal role of state, unsecured liberties) to progressive liberalism in the early twentieth century. Progressive liberals argued that civil liberties and freedoms must be safeguarded and actively protected by the state.</a:t>
            </a:r>
          </a:p>
        </p:txBody>
      </p:sp>
      <p:sp>
        <p:nvSpPr>
          <p:cNvPr id="268" name="Google Shape;268;p46"/>
          <p:cNvSpPr/>
          <p:nvPr/>
        </p:nvSpPr>
        <p:spPr>
          <a:xfrm>
            <a:off x="1094850" y="1571500"/>
            <a:ext cx="6954300" cy="2937600"/>
          </a:xfrm>
          <a:prstGeom prst="frame">
            <a:avLst>
              <a:gd name="adj1" fmla="val 1699"/>
            </a:avLst>
          </a:prstGeom>
          <a:gradFill>
            <a:gsLst>
              <a:gs pos="0">
                <a:schemeClr val="accent1"/>
              </a:gs>
              <a:gs pos="100000">
                <a:schemeClr val="dk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TextBox 4">
            <a:extLst>
              <a:ext uri="{FF2B5EF4-FFF2-40B4-BE49-F238E27FC236}">
                <a16:creationId xmlns:a16="http://schemas.microsoft.com/office/drawing/2014/main" id="{B9E1DF68-1117-4472-8B5C-24A394DFCF3D}"/>
              </a:ext>
            </a:extLst>
          </p:cNvPr>
          <p:cNvSpPr txBox="1"/>
          <p:nvPr/>
        </p:nvSpPr>
        <p:spPr>
          <a:xfrm>
            <a:off x="8482070" y="4648200"/>
            <a:ext cx="383438" cy="307777"/>
          </a:xfrm>
          <a:prstGeom prst="rect">
            <a:avLst/>
          </a:prstGeom>
          <a:noFill/>
        </p:spPr>
        <p:txBody>
          <a:bodyPr wrap="none" rtlCol="0">
            <a:spAutoFit/>
          </a:bodyPr>
          <a:lstStyle/>
          <a:p>
            <a:r>
              <a:rPr lang="en-US" dirty="0">
                <a:solidFill>
                  <a:schemeClr val="bg1"/>
                </a:solidFill>
              </a:rPr>
              <a:t>12</a:t>
            </a:r>
          </a:p>
        </p:txBody>
      </p:sp>
    </p:spTree>
    <p:extLst>
      <p:ext uri="{BB962C8B-B14F-4D97-AF65-F5344CB8AC3E}">
        <p14:creationId xmlns:p14="http://schemas.microsoft.com/office/powerpoint/2010/main" val="31078619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265"/>
        <p:cNvGrpSpPr/>
        <p:nvPr/>
      </p:nvGrpSpPr>
      <p:grpSpPr>
        <a:xfrm>
          <a:off x="0" y="0"/>
          <a:ext cx="0" cy="0"/>
          <a:chOff x="0" y="0"/>
          <a:chExt cx="0" cy="0"/>
        </a:xfrm>
      </p:grpSpPr>
      <p:sp>
        <p:nvSpPr>
          <p:cNvPr id="266" name="Google Shape;266;p46"/>
          <p:cNvSpPr txBox="1">
            <a:spLocks noGrp="1"/>
          </p:cNvSpPr>
          <p:nvPr>
            <p:ph type="title"/>
          </p:nvPr>
        </p:nvSpPr>
        <p:spPr>
          <a:xfrm>
            <a:off x="711725" y="346300"/>
            <a:ext cx="7720500" cy="58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t>List Of Political Ideologies</a:t>
            </a:r>
            <a:endParaRPr dirty="0"/>
          </a:p>
        </p:txBody>
      </p:sp>
      <p:sp>
        <p:nvSpPr>
          <p:cNvPr id="267" name="Google Shape;267;p46"/>
          <p:cNvSpPr txBox="1">
            <a:spLocks noGrp="1"/>
          </p:cNvSpPr>
          <p:nvPr>
            <p:ph type="body" idx="1"/>
          </p:nvPr>
        </p:nvSpPr>
        <p:spPr>
          <a:xfrm>
            <a:off x="1391700" y="1764330"/>
            <a:ext cx="6360600" cy="2536500"/>
          </a:xfrm>
          <a:prstGeom prst="rect">
            <a:avLst/>
          </a:prstGeom>
        </p:spPr>
        <p:txBody>
          <a:bodyPr spcFirstLastPara="1" wrap="square" lIns="91425" tIns="91425" rIns="91425" bIns="91425" anchor="ctr" anchorCtr="0">
            <a:noAutofit/>
          </a:bodyPr>
          <a:lstStyle/>
          <a:p>
            <a:pPr algn="l">
              <a:buFont typeface="Arial" panose="020B0604020202020204" pitchFamily="34" charset="0"/>
              <a:buChar char="•"/>
            </a:pPr>
            <a:r>
              <a:rPr lang="en-US" b="1" i="0" dirty="0">
                <a:solidFill>
                  <a:schemeClr val="bg1"/>
                </a:solidFill>
                <a:effectLst/>
                <a:latin typeface="Cardo" panose="020B0604020202020204" charset="-79"/>
                <a:ea typeface="Cardo" panose="020B0604020202020204" charset="-79"/>
                <a:cs typeface="Cardo" panose="020B0604020202020204" charset="-79"/>
              </a:rPr>
              <a:t>Socialism:</a:t>
            </a:r>
            <a:r>
              <a:rPr lang="en-US" b="0" i="0" dirty="0">
                <a:solidFill>
                  <a:schemeClr val="bg1"/>
                </a:solidFill>
                <a:effectLst/>
                <a:latin typeface="Cardo" panose="020B0604020202020204" charset="-79"/>
                <a:ea typeface="Cardo" panose="020B0604020202020204" charset="-79"/>
                <a:cs typeface="Cardo" panose="020B0604020202020204" charset="-79"/>
              </a:rPr>
              <a:t> Socialists are motivated by the desire to improve the quality of life for all members of society. They believe in a political system characterized by strong state direction in political and economic policy. Another key idea is the redistribution of resources to redress inequalities inherent in a free-market economy.</a:t>
            </a:r>
          </a:p>
        </p:txBody>
      </p:sp>
      <p:sp>
        <p:nvSpPr>
          <p:cNvPr id="268" name="Google Shape;268;p46"/>
          <p:cNvSpPr/>
          <p:nvPr/>
        </p:nvSpPr>
        <p:spPr>
          <a:xfrm>
            <a:off x="1094850" y="1571500"/>
            <a:ext cx="6954300" cy="2937600"/>
          </a:xfrm>
          <a:prstGeom prst="frame">
            <a:avLst>
              <a:gd name="adj1" fmla="val 1699"/>
            </a:avLst>
          </a:prstGeom>
          <a:gradFill>
            <a:gsLst>
              <a:gs pos="0">
                <a:schemeClr val="accent1"/>
              </a:gs>
              <a:gs pos="100000">
                <a:schemeClr val="dk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TextBox 4">
            <a:extLst>
              <a:ext uri="{FF2B5EF4-FFF2-40B4-BE49-F238E27FC236}">
                <a16:creationId xmlns:a16="http://schemas.microsoft.com/office/drawing/2014/main" id="{CFE2B6E4-3594-40A7-96AE-EB4D61CA4A0E}"/>
              </a:ext>
            </a:extLst>
          </p:cNvPr>
          <p:cNvSpPr txBox="1"/>
          <p:nvPr/>
        </p:nvSpPr>
        <p:spPr>
          <a:xfrm>
            <a:off x="8482070" y="4648200"/>
            <a:ext cx="383438" cy="307777"/>
          </a:xfrm>
          <a:prstGeom prst="rect">
            <a:avLst/>
          </a:prstGeom>
          <a:noFill/>
        </p:spPr>
        <p:txBody>
          <a:bodyPr wrap="none" rtlCol="0">
            <a:spAutoFit/>
          </a:bodyPr>
          <a:lstStyle/>
          <a:p>
            <a:r>
              <a:rPr lang="en-US" dirty="0">
                <a:solidFill>
                  <a:schemeClr val="bg1"/>
                </a:solidFill>
              </a:rPr>
              <a:t>13</a:t>
            </a:r>
          </a:p>
        </p:txBody>
      </p:sp>
    </p:spTree>
    <p:extLst>
      <p:ext uri="{BB962C8B-B14F-4D97-AF65-F5344CB8AC3E}">
        <p14:creationId xmlns:p14="http://schemas.microsoft.com/office/powerpoint/2010/main" val="13961988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235"/>
        <p:cNvGrpSpPr/>
        <p:nvPr/>
      </p:nvGrpSpPr>
      <p:grpSpPr>
        <a:xfrm>
          <a:off x="0" y="0"/>
          <a:ext cx="0" cy="0"/>
          <a:chOff x="0" y="0"/>
          <a:chExt cx="0" cy="0"/>
        </a:xfrm>
      </p:grpSpPr>
      <p:sp>
        <p:nvSpPr>
          <p:cNvPr id="236" name="Google Shape;236;p42"/>
          <p:cNvSpPr txBox="1">
            <a:spLocks noGrp="1"/>
          </p:cNvSpPr>
          <p:nvPr>
            <p:ph type="title"/>
          </p:nvPr>
        </p:nvSpPr>
        <p:spPr>
          <a:xfrm>
            <a:off x="940324" y="2849114"/>
            <a:ext cx="7213075" cy="841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Conclusion</a:t>
            </a:r>
            <a:endParaRPr dirty="0"/>
          </a:p>
        </p:txBody>
      </p:sp>
      <p:sp>
        <p:nvSpPr>
          <p:cNvPr id="238" name="Google Shape;238;p42"/>
          <p:cNvSpPr txBox="1">
            <a:spLocks noGrp="1"/>
          </p:cNvSpPr>
          <p:nvPr>
            <p:ph type="title" idx="2"/>
          </p:nvPr>
        </p:nvSpPr>
        <p:spPr>
          <a:xfrm>
            <a:off x="1054775" y="722354"/>
            <a:ext cx="1905000" cy="1714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05</a:t>
            </a:r>
            <a:endParaRPr dirty="0"/>
          </a:p>
        </p:txBody>
      </p:sp>
      <p:sp>
        <p:nvSpPr>
          <p:cNvPr id="239" name="Google Shape;239;p42"/>
          <p:cNvSpPr/>
          <p:nvPr/>
        </p:nvSpPr>
        <p:spPr>
          <a:xfrm>
            <a:off x="1033717" y="722067"/>
            <a:ext cx="2002200" cy="1921500"/>
          </a:xfrm>
          <a:prstGeom prst="frame">
            <a:avLst>
              <a:gd name="adj1" fmla="val 3447"/>
            </a:avLst>
          </a:prstGeom>
          <a:gradFill>
            <a:gsLst>
              <a:gs pos="0">
                <a:schemeClr val="accent1"/>
              </a:gs>
              <a:gs pos="100000">
                <a:schemeClr val="dk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TextBox 4">
            <a:extLst>
              <a:ext uri="{FF2B5EF4-FFF2-40B4-BE49-F238E27FC236}">
                <a16:creationId xmlns:a16="http://schemas.microsoft.com/office/drawing/2014/main" id="{7A98CF44-7A2E-49D6-A734-E859A75881BB}"/>
              </a:ext>
            </a:extLst>
          </p:cNvPr>
          <p:cNvSpPr txBox="1"/>
          <p:nvPr/>
        </p:nvSpPr>
        <p:spPr>
          <a:xfrm>
            <a:off x="8482070" y="4648200"/>
            <a:ext cx="383438" cy="307777"/>
          </a:xfrm>
          <a:prstGeom prst="rect">
            <a:avLst/>
          </a:prstGeom>
          <a:noFill/>
        </p:spPr>
        <p:txBody>
          <a:bodyPr wrap="none" rtlCol="0">
            <a:spAutoFit/>
          </a:bodyPr>
          <a:lstStyle/>
          <a:p>
            <a:r>
              <a:rPr lang="en-US" dirty="0">
                <a:solidFill>
                  <a:schemeClr val="bg1"/>
                </a:solidFill>
              </a:rPr>
              <a:t>14</a:t>
            </a:r>
          </a:p>
        </p:txBody>
      </p:sp>
    </p:spTree>
    <p:extLst>
      <p:ext uri="{BB962C8B-B14F-4D97-AF65-F5344CB8AC3E}">
        <p14:creationId xmlns:p14="http://schemas.microsoft.com/office/powerpoint/2010/main" val="5722099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265"/>
        <p:cNvGrpSpPr/>
        <p:nvPr/>
      </p:nvGrpSpPr>
      <p:grpSpPr>
        <a:xfrm>
          <a:off x="0" y="0"/>
          <a:ext cx="0" cy="0"/>
          <a:chOff x="0" y="0"/>
          <a:chExt cx="0" cy="0"/>
        </a:xfrm>
      </p:grpSpPr>
      <p:sp>
        <p:nvSpPr>
          <p:cNvPr id="266" name="Google Shape;266;p46"/>
          <p:cNvSpPr txBox="1">
            <a:spLocks noGrp="1"/>
          </p:cNvSpPr>
          <p:nvPr>
            <p:ph type="title"/>
          </p:nvPr>
        </p:nvSpPr>
        <p:spPr>
          <a:xfrm>
            <a:off x="711725" y="346300"/>
            <a:ext cx="7720500" cy="58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t>Conclusion</a:t>
            </a:r>
            <a:endParaRPr dirty="0"/>
          </a:p>
        </p:txBody>
      </p:sp>
      <p:sp>
        <p:nvSpPr>
          <p:cNvPr id="267" name="Google Shape;267;p46"/>
          <p:cNvSpPr txBox="1">
            <a:spLocks noGrp="1"/>
          </p:cNvSpPr>
          <p:nvPr>
            <p:ph type="body" idx="1"/>
          </p:nvPr>
        </p:nvSpPr>
        <p:spPr>
          <a:xfrm>
            <a:off x="1391700" y="1764330"/>
            <a:ext cx="6360600" cy="2536500"/>
          </a:xfrm>
          <a:prstGeom prst="rect">
            <a:avLst/>
          </a:prstGeom>
        </p:spPr>
        <p:txBody>
          <a:bodyPr spcFirstLastPara="1" wrap="square" lIns="91425" tIns="91425" rIns="91425" bIns="91425" anchor="ctr" anchorCtr="0">
            <a:noAutofit/>
          </a:bodyPr>
          <a:lstStyle/>
          <a:p>
            <a:pPr marL="133350" indent="0" algn="l">
              <a:buNone/>
            </a:pPr>
            <a:r>
              <a:rPr lang="en-US" b="1" i="0" dirty="0">
                <a:solidFill>
                  <a:schemeClr val="bg1"/>
                </a:solidFill>
                <a:effectLst/>
                <a:latin typeface="Cardo" panose="020B0604020202020204" charset="-79"/>
                <a:ea typeface="Cardo" panose="020B0604020202020204" charset="-79"/>
                <a:cs typeface="Cardo" panose="020B0604020202020204" charset="-79"/>
              </a:rPr>
              <a:t>Political ideologies are different and are often used to contain a country in a set of rules which works with certain type of people, for example you can’t use communism on countr</a:t>
            </a:r>
            <a:r>
              <a:rPr lang="en-US" b="1" dirty="0">
                <a:solidFill>
                  <a:schemeClr val="bg1"/>
                </a:solidFill>
                <a:latin typeface="Cardo" panose="020B0604020202020204" charset="-79"/>
                <a:ea typeface="Cardo" panose="020B0604020202020204" charset="-79"/>
                <a:cs typeface="Cardo" panose="020B0604020202020204" charset="-79"/>
              </a:rPr>
              <a:t>y like United States because it doesn’t correlate with their set of values and how the people think there, and also because the USA has always had problems with the Soviet Union and how they manage their country.</a:t>
            </a:r>
            <a:endParaRPr lang="en-US" b="0" i="0" dirty="0">
              <a:solidFill>
                <a:schemeClr val="bg1"/>
              </a:solidFill>
              <a:effectLst/>
              <a:latin typeface="Cardo" panose="020B0604020202020204" charset="-79"/>
              <a:ea typeface="Cardo" panose="020B0604020202020204" charset="-79"/>
              <a:cs typeface="Cardo" panose="020B0604020202020204" charset="-79"/>
            </a:endParaRPr>
          </a:p>
        </p:txBody>
      </p:sp>
      <p:sp>
        <p:nvSpPr>
          <p:cNvPr id="268" name="Google Shape;268;p46"/>
          <p:cNvSpPr/>
          <p:nvPr/>
        </p:nvSpPr>
        <p:spPr>
          <a:xfrm>
            <a:off x="1094850" y="1571500"/>
            <a:ext cx="6954300" cy="2937600"/>
          </a:xfrm>
          <a:prstGeom prst="frame">
            <a:avLst>
              <a:gd name="adj1" fmla="val 1699"/>
            </a:avLst>
          </a:prstGeom>
          <a:gradFill>
            <a:gsLst>
              <a:gs pos="0">
                <a:schemeClr val="accent1"/>
              </a:gs>
              <a:gs pos="100000">
                <a:schemeClr val="dk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TextBox 4">
            <a:extLst>
              <a:ext uri="{FF2B5EF4-FFF2-40B4-BE49-F238E27FC236}">
                <a16:creationId xmlns:a16="http://schemas.microsoft.com/office/drawing/2014/main" id="{80C85FEA-ED8C-4193-88C7-C9F27C467081}"/>
              </a:ext>
            </a:extLst>
          </p:cNvPr>
          <p:cNvSpPr txBox="1"/>
          <p:nvPr/>
        </p:nvSpPr>
        <p:spPr>
          <a:xfrm>
            <a:off x="8482070" y="4648200"/>
            <a:ext cx="383438" cy="307777"/>
          </a:xfrm>
          <a:prstGeom prst="rect">
            <a:avLst/>
          </a:prstGeom>
          <a:noFill/>
        </p:spPr>
        <p:txBody>
          <a:bodyPr wrap="none" rtlCol="0">
            <a:spAutoFit/>
          </a:bodyPr>
          <a:lstStyle/>
          <a:p>
            <a:r>
              <a:rPr lang="en-US" dirty="0">
                <a:solidFill>
                  <a:schemeClr val="bg1"/>
                </a:solidFill>
              </a:rPr>
              <a:t>15</a:t>
            </a:r>
          </a:p>
        </p:txBody>
      </p:sp>
    </p:spTree>
    <p:extLst>
      <p:ext uri="{BB962C8B-B14F-4D97-AF65-F5344CB8AC3E}">
        <p14:creationId xmlns:p14="http://schemas.microsoft.com/office/powerpoint/2010/main" val="1945818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235"/>
        <p:cNvGrpSpPr/>
        <p:nvPr/>
      </p:nvGrpSpPr>
      <p:grpSpPr>
        <a:xfrm>
          <a:off x="0" y="0"/>
          <a:ext cx="0" cy="0"/>
          <a:chOff x="0" y="0"/>
          <a:chExt cx="0" cy="0"/>
        </a:xfrm>
      </p:grpSpPr>
      <p:sp>
        <p:nvSpPr>
          <p:cNvPr id="236" name="Google Shape;236;p42"/>
          <p:cNvSpPr txBox="1">
            <a:spLocks noGrp="1"/>
          </p:cNvSpPr>
          <p:nvPr>
            <p:ph type="title"/>
          </p:nvPr>
        </p:nvSpPr>
        <p:spPr>
          <a:xfrm>
            <a:off x="940324" y="2849114"/>
            <a:ext cx="7213075" cy="841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References</a:t>
            </a:r>
            <a:endParaRPr dirty="0"/>
          </a:p>
        </p:txBody>
      </p:sp>
      <p:sp>
        <p:nvSpPr>
          <p:cNvPr id="238" name="Google Shape;238;p42"/>
          <p:cNvSpPr txBox="1">
            <a:spLocks noGrp="1"/>
          </p:cNvSpPr>
          <p:nvPr>
            <p:ph type="title" idx="2"/>
          </p:nvPr>
        </p:nvSpPr>
        <p:spPr>
          <a:xfrm>
            <a:off x="1054775" y="722354"/>
            <a:ext cx="1905000" cy="1714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06</a:t>
            </a:r>
            <a:endParaRPr dirty="0"/>
          </a:p>
        </p:txBody>
      </p:sp>
      <p:sp>
        <p:nvSpPr>
          <p:cNvPr id="239" name="Google Shape;239;p42"/>
          <p:cNvSpPr/>
          <p:nvPr/>
        </p:nvSpPr>
        <p:spPr>
          <a:xfrm>
            <a:off x="1033717" y="722067"/>
            <a:ext cx="2002200" cy="1921500"/>
          </a:xfrm>
          <a:prstGeom prst="frame">
            <a:avLst>
              <a:gd name="adj1" fmla="val 3447"/>
            </a:avLst>
          </a:prstGeom>
          <a:gradFill>
            <a:gsLst>
              <a:gs pos="0">
                <a:schemeClr val="accent1"/>
              </a:gs>
              <a:gs pos="100000">
                <a:schemeClr val="dk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TextBox 4">
            <a:extLst>
              <a:ext uri="{FF2B5EF4-FFF2-40B4-BE49-F238E27FC236}">
                <a16:creationId xmlns:a16="http://schemas.microsoft.com/office/drawing/2014/main" id="{098C01E0-CE21-40A9-BFA2-DB7983482C71}"/>
              </a:ext>
            </a:extLst>
          </p:cNvPr>
          <p:cNvSpPr txBox="1"/>
          <p:nvPr/>
        </p:nvSpPr>
        <p:spPr>
          <a:xfrm>
            <a:off x="8482070" y="4648200"/>
            <a:ext cx="383438" cy="307777"/>
          </a:xfrm>
          <a:prstGeom prst="rect">
            <a:avLst/>
          </a:prstGeom>
          <a:noFill/>
        </p:spPr>
        <p:txBody>
          <a:bodyPr wrap="none" rtlCol="0">
            <a:spAutoFit/>
          </a:bodyPr>
          <a:lstStyle/>
          <a:p>
            <a:r>
              <a:rPr lang="en-US" dirty="0">
                <a:solidFill>
                  <a:schemeClr val="bg1"/>
                </a:solidFill>
              </a:rPr>
              <a:t>16</a:t>
            </a:r>
          </a:p>
        </p:txBody>
      </p:sp>
    </p:spTree>
    <p:extLst>
      <p:ext uri="{BB962C8B-B14F-4D97-AF65-F5344CB8AC3E}">
        <p14:creationId xmlns:p14="http://schemas.microsoft.com/office/powerpoint/2010/main" val="14405736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79"/>
        <p:cNvGrpSpPr/>
        <p:nvPr/>
      </p:nvGrpSpPr>
      <p:grpSpPr>
        <a:xfrm>
          <a:off x="0" y="0"/>
          <a:ext cx="0" cy="0"/>
          <a:chOff x="0" y="0"/>
          <a:chExt cx="0" cy="0"/>
        </a:xfrm>
      </p:grpSpPr>
      <p:sp>
        <p:nvSpPr>
          <p:cNvPr id="180" name="Google Shape;180;p39"/>
          <p:cNvSpPr txBox="1">
            <a:spLocks noGrp="1"/>
          </p:cNvSpPr>
          <p:nvPr>
            <p:ph type="title"/>
          </p:nvPr>
        </p:nvSpPr>
        <p:spPr>
          <a:xfrm>
            <a:off x="711725" y="346300"/>
            <a:ext cx="7720500" cy="58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References</a:t>
            </a:r>
            <a:endParaRPr dirty="0"/>
          </a:p>
        </p:txBody>
      </p:sp>
      <p:sp>
        <p:nvSpPr>
          <p:cNvPr id="181" name="Google Shape;181;p39"/>
          <p:cNvSpPr txBox="1">
            <a:spLocks noGrp="1"/>
          </p:cNvSpPr>
          <p:nvPr>
            <p:ph type="body" idx="1"/>
          </p:nvPr>
        </p:nvSpPr>
        <p:spPr>
          <a:xfrm>
            <a:off x="711725" y="1251350"/>
            <a:ext cx="7720500" cy="3317400"/>
          </a:xfrm>
          <a:prstGeom prst="rect">
            <a:avLst/>
          </a:prstGeom>
        </p:spPr>
        <p:txBody>
          <a:bodyPr spcFirstLastPara="1" wrap="square" lIns="91425" tIns="91425" rIns="91425" bIns="91425" anchor="t" anchorCtr="0">
            <a:noAutofit/>
          </a:bodyPr>
          <a:lstStyle/>
          <a:p>
            <a:r>
              <a:rPr lang="en-US" dirty="0">
                <a:effectLst/>
              </a:rPr>
              <a:t>Knight, J. (2010, August 9). </a:t>
            </a:r>
            <a:r>
              <a:rPr lang="en-US" i="1" dirty="0">
                <a:effectLst/>
              </a:rPr>
              <a:t>Quick definitions of political ideologies: The -isms</a:t>
            </a:r>
            <a:r>
              <a:rPr lang="en-US" dirty="0">
                <a:effectLst/>
              </a:rPr>
              <a:t>. dummies. Retrieved November 3, 2021, from https://www.dummies.com/education/politics-government/quick-definitions-of-political-ideologies-the-isms/. </a:t>
            </a:r>
          </a:p>
          <a:p>
            <a:endParaRPr lang="en-US" dirty="0"/>
          </a:p>
          <a:p>
            <a:r>
              <a:rPr lang="en-US" dirty="0" err="1">
                <a:effectLst/>
              </a:rPr>
              <a:t>Freeden</a:t>
            </a:r>
            <a:r>
              <a:rPr lang="en-US" dirty="0">
                <a:effectLst/>
              </a:rPr>
              <a:t>, M. (2002, November 2). </a:t>
            </a:r>
            <a:r>
              <a:rPr lang="en-US" i="1" dirty="0">
                <a:effectLst/>
              </a:rPr>
              <a:t>Ideology: Political aspects</a:t>
            </a:r>
            <a:r>
              <a:rPr lang="en-US" dirty="0">
                <a:effectLst/>
              </a:rPr>
              <a:t>. International Encyclopedia of the Social &amp; Behavioral Sciences. Retrieved November 3, 2021, from https://www.sciencedirect.com/science/article/pii/B0080430767011542. </a:t>
            </a:r>
          </a:p>
        </p:txBody>
      </p:sp>
      <p:sp>
        <p:nvSpPr>
          <p:cNvPr id="4" name="TextBox 3">
            <a:extLst>
              <a:ext uri="{FF2B5EF4-FFF2-40B4-BE49-F238E27FC236}">
                <a16:creationId xmlns:a16="http://schemas.microsoft.com/office/drawing/2014/main" id="{5AEF9DBF-04B0-4BCA-BD5B-E0C7EFBC7D5A}"/>
              </a:ext>
            </a:extLst>
          </p:cNvPr>
          <p:cNvSpPr txBox="1"/>
          <p:nvPr/>
        </p:nvSpPr>
        <p:spPr>
          <a:xfrm>
            <a:off x="8482070" y="4648200"/>
            <a:ext cx="383438" cy="307777"/>
          </a:xfrm>
          <a:prstGeom prst="rect">
            <a:avLst/>
          </a:prstGeom>
          <a:noFill/>
        </p:spPr>
        <p:txBody>
          <a:bodyPr wrap="none" rtlCol="0">
            <a:spAutoFit/>
          </a:bodyPr>
          <a:lstStyle/>
          <a:p>
            <a:r>
              <a:rPr lang="en-US" dirty="0">
                <a:solidFill>
                  <a:schemeClr val="bg1"/>
                </a:solidFill>
              </a:rPr>
              <a:t>17</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617"/>
        <p:cNvGrpSpPr/>
        <p:nvPr/>
      </p:nvGrpSpPr>
      <p:grpSpPr>
        <a:xfrm>
          <a:off x="0" y="0"/>
          <a:ext cx="0" cy="0"/>
          <a:chOff x="0" y="0"/>
          <a:chExt cx="0" cy="0"/>
        </a:xfrm>
      </p:grpSpPr>
      <p:sp>
        <p:nvSpPr>
          <p:cNvPr id="618" name="Google Shape;618;p56"/>
          <p:cNvSpPr txBox="1">
            <a:spLocks noGrp="1"/>
          </p:cNvSpPr>
          <p:nvPr>
            <p:ph type="title"/>
          </p:nvPr>
        </p:nvSpPr>
        <p:spPr>
          <a:xfrm>
            <a:off x="1639050" y="1538154"/>
            <a:ext cx="5865900" cy="2116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Thank</a:t>
            </a:r>
            <a:br>
              <a:rPr lang="en" dirty="0"/>
            </a:br>
            <a:r>
              <a:rPr lang="en" dirty="0"/>
              <a:t>You</a:t>
            </a:r>
            <a:endParaRPr dirty="0"/>
          </a:p>
        </p:txBody>
      </p:sp>
      <p:sp>
        <p:nvSpPr>
          <p:cNvPr id="619" name="Google Shape;619;p56"/>
          <p:cNvSpPr/>
          <p:nvPr/>
        </p:nvSpPr>
        <p:spPr>
          <a:xfrm flipH="1">
            <a:off x="6154388" y="861175"/>
            <a:ext cx="1591200" cy="1726200"/>
          </a:xfrm>
          <a:prstGeom prst="halfFrame">
            <a:avLst>
              <a:gd name="adj1" fmla="val 2952"/>
              <a:gd name="adj2" fmla="val 2984"/>
            </a:avLst>
          </a:prstGeom>
          <a:gradFill>
            <a:gsLst>
              <a:gs pos="0">
                <a:schemeClr val="accent1"/>
              </a:gs>
              <a:gs pos="100000">
                <a:schemeClr val="dk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56"/>
          <p:cNvSpPr/>
          <p:nvPr/>
        </p:nvSpPr>
        <p:spPr>
          <a:xfrm rot="10800000" flipH="1">
            <a:off x="1398413" y="2556125"/>
            <a:ext cx="1591200" cy="1726200"/>
          </a:xfrm>
          <a:prstGeom prst="halfFrame">
            <a:avLst>
              <a:gd name="adj1" fmla="val 2952"/>
              <a:gd name="adj2" fmla="val 2984"/>
            </a:avLst>
          </a:prstGeom>
          <a:gradFill>
            <a:gsLst>
              <a:gs pos="0">
                <a:schemeClr val="accent1"/>
              </a:gs>
              <a:gs pos="100000">
                <a:schemeClr val="dk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TextBox 4">
            <a:extLst>
              <a:ext uri="{FF2B5EF4-FFF2-40B4-BE49-F238E27FC236}">
                <a16:creationId xmlns:a16="http://schemas.microsoft.com/office/drawing/2014/main" id="{5CAE9F4D-1595-4B62-97F4-186E3365BCB4}"/>
              </a:ext>
            </a:extLst>
          </p:cNvPr>
          <p:cNvSpPr txBox="1"/>
          <p:nvPr/>
        </p:nvSpPr>
        <p:spPr>
          <a:xfrm>
            <a:off x="8482070" y="4648200"/>
            <a:ext cx="383438" cy="307777"/>
          </a:xfrm>
          <a:prstGeom prst="rect">
            <a:avLst/>
          </a:prstGeom>
          <a:noFill/>
        </p:spPr>
        <p:txBody>
          <a:bodyPr wrap="none" rtlCol="0">
            <a:spAutoFit/>
          </a:bodyPr>
          <a:lstStyle/>
          <a:p>
            <a:r>
              <a:rPr lang="en-US" dirty="0">
                <a:solidFill>
                  <a:schemeClr val="bg1"/>
                </a:solidFill>
              </a:rPr>
              <a:t>18</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14"/>
        <p:cNvGrpSpPr/>
        <p:nvPr/>
      </p:nvGrpSpPr>
      <p:grpSpPr>
        <a:xfrm>
          <a:off x="0" y="0"/>
          <a:ext cx="0" cy="0"/>
          <a:chOff x="0" y="0"/>
          <a:chExt cx="0" cy="0"/>
        </a:xfrm>
      </p:grpSpPr>
      <p:sp>
        <p:nvSpPr>
          <p:cNvPr id="215" name="Google Shape;215;p41"/>
          <p:cNvSpPr txBox="1">
            <a:spLocks noGrp="1"/>
          </p:cNvSpPr>
          <p:nvPr>
            <p:ph type="title"/>
          </p:nvPr>
        </p:nvSpPr>
        <p:spPr>
          <a:xfrm>
            <a:off x="711725" y="346300"/>
            <a:ext cx="7720500" cy="58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Table Of Contents</a:t>
            </a:r>
            <a:endParaRPr dirty="0"/>
          </a:p>
        </p:txBody>
      </p:sp>
      <p:sp>
        <p:nvSpPr>
          <p:cNvPr id="217" name="Google Shape;217;p41"/>
          <p:cNvSpPr txBox="1">
            <a:spLocks noGrp="1"/>
          </p:cNvSpPr>
          <p:nvPr>
            <p:ph type="title" idx="2"/>
          </p:nvPr>
        </p:nvSpPr>
        <p:spPr>
          <a:xfrm>
            <a:off x="1976771" y="1328965"/>
            <a:ext cx="2124300" cy="980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Introduction</a:t>
            </a:r>
            <a:endParaRPr dirty="0"/>
          </a:p>
        </p:txBody>
      </p:sp>
      <p:sp>
        <p:nvSpPr>
          <p:cNvPr id="218" name="Google Shape;218;p41"/>
          <p:cNvSpPr txBox="1">
            <a:spLocks noGrp="1"/>
          </p:cNvSpPr>
          <p:nvPr>
            <p:ph type="title" idx="3"/>
          </p:nvPr>
        </p:nvSpPr>
        <p:spPr>
          <a:xfrm>
            <a:off x="5711129" y="1328956"/>
            <a:ext cx="2124300" cy="980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What is Ideology</a:t>
            </a:r>
            <a:endParaRPr dirty="0"/>
          </a:p>
        </p:txBody>
      </p:sp>
      <p:sp>
        <p:nvSpPr>
          <p:cNvPr id="220" name="Google Shape;220;p41"/>
          <p:cNvSpPr txBox="1">
            <a:spLocks noGrp="1"/>
          </p:cNvSpPr>
          <p:nvPr>
            <p:ph type="title" idx="5"/>
          </p:nvPr>
        </p:nvSpPr>
        <p:spPr>
          <a:xfrm>
            <a:off x="1976770" y="2293580"/>
            <a:ext cx="2771059" cy="980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What Is Political Ideology</a:t>
            </a:r>
            <a:endParaRPr dirty="0"/>
          </a:p>
        </p:txBody>
      </p:sp>
      <p:sp>
        <p:nvSpPr>
          <p:cNvPr id="222" name="Google Shape;222;p41"/>
          <p:cNvSpPr txBox="1">
            <a:spLocks noGrp="1"/>
          </p:cNvSpPr>
          <p:nvPr>
            <p:ph type="title" idx="7"/>
          </p:nvPr>
        </p:nvSpPr>
        <p:spPr>
          <a:xfrm>
            <a:off x="5711120" y="2293580"/>
            <a:ext cx="2624805" cy="980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List Of Political Ideologies</a:t>
            </a:r>
            <a:endParaRPr dirty="0"/>
          </a:p>
        </p:txBody>
      </p:sp>
      <p:sp>
        <p:nvSpPr>
          <p:cNvPr id="224" name="Google Shape;224;p41"/>
          <p:cNvSpPr txBox="1">
            <a:spLocks noGrp="1"/>
          </p:cNvSpPr>
          <p:nvPr>
            <p:ph type="title" idx="9"/>
          </p:nvPr>
        </p:nvSpPr>
        <p:spPr>
          <a:xfrm>
            <a:off x="1102479" y="1641413"/>
            <a:ext cx="785400" cy="344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lt1"/>
                </a:solidFill>
              </a:rPr>
              <a:t>01</a:t>
            </a:r>
            <a:endParaRPr dirty="0">
              <a:solidFill>
                <a:schemeClr val="lt1"/>
              </a:solidFill>
            </a:endParaRPr>
          </a:p>
        </p:txBody>
      </p:sp>
      <p:sp>
        <p:nvSpPr>
          <p:cNvPr id="225" name="Google Shape;225;p41"/>
          <p:cNvSpPr txBox="1">
            <a:spLocks noGrp="1"/>
          </p:cNvSpPr>
          <p:nvPr>
            <p:ph type="title" idx="13"/>
          </p:nvPr>
        </p:nvSpPr>
        <p:spPr>
          <a:xfrm>
            <a:off x="4836779" y="1641413"/>
            <a:ext cx="785400" cy="344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lt1"/>
                </a:solidFill>
              </a:rPr>
              <a:t>02</a:t>
            </a:r>
            <a:endParaRPr>
              <a:solidFill>
                <a:schemeClr val="lt1"/>
              </a:solidFill>
            </a:endParaRPr>
          </a:p>
        </p:txBody>
      </p:sp>
      <p:sp>
        <p:nvSpPr>
          <p:cNvPr id="226" name="Google Shape;226;p41"/>
          <p:cNvSpPr txBox="1">
            <a:spLocks noGrp="1"/>
          </p:cNvSpPr>
          <p:nvPr>
            <p:ph type="title" idx="14"/>
          </p:nvPr>
        </p:nvSpPr>
        <p:spPr>
          <a:xfrm>
            <a:off x="1102479" y="2583420"/>
            <a:ext cx="785400" cy="344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lt1"/>
                </a:solidFill>
              </a:rPr>
              <a:t>03</a:t>
            </a:r>
            <a:endParaRPr>
              <a:solidFill>
                <a:schemeClr val="lt1"/>
              </a:solidFill>
            </a:endParaRPr>
          </a:p>
        </p:txBody>
      </p:sp>
      <p:sp>
        <p:nvSpPr>
          <p:cNvPr id="227" name="Google Shape;227;p41"/>
          <p:cNvSpPr txBox="1">
            <a:spLocks noGrp="1"/>
          </p:cNvSpPr>
          <p:nvPr>
            <p:ph type="title" idx="15"/>
          </p:nvPr>
        </p:nvSpPr>
        <p:spPr>
          <a:xfrm>
            <a:off x="4836779" y="2583420"/>
            <a:ext cx="785400" cy="344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lt1"/>
                </a:solidFill>
              </a:rPr>
              <a:t>04</a:t>
            </a:r>
            <a:endParaRPr>
              <a:solidFill>
                <a:schemeClr val="lt1"/>
              </a:solidFill>
            </a:endParaRPr>
          </a:p>
        </p:txBody>
      </p:sp>
      <p:sp>
        <p:nvSpPr>
          <p:cNvPr id="228" name="Google Shape;228;p41"/>
          <p:cNvSpPr/>
          <p:nvPr/>
        </p:nvSpPr>
        <p:spPr>
          <a:xfrm>
            <a:off x="4865125" y="2467064"/>
            <a:ext cx="728700" cy="699300"/>
          </a:xfrm>
          <a:prstGeom prst="frame">
            <a:avLst>
              <a:gd name="adj1" fmla="val 5724"/>
            </a:avLst>
          </a:prstGeom>
          <a:gradFill>
            <a:gsLst>
              <a:gs pos="0">
                <a:schemeClr val="accent1"/>
              </a:gs>
              <a:gs pos="100000">
                <a:schemeClr val="dk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41"/>
          <p:cNvSpPr/>
          <p:nvPr/>
        </p:nvSpPr>
        <p:spPr>
          <a:xfrm>
            <a:off x="1130825" y="2467064"/>
            <a:ext cx="728700" cy="699300"/>
          </a:xfrm>
          <a:prstGeom prst="frame">
            <a:avLst>
              <a:gd name="adj1" fmla="val 5724"/>
            </a:avLst>
          </a:prstGeom>
          <a:gradFill>
            <a:gsLst>
              <a:gs pos="0">
                <a:schemeClr val="accent1"/>
              </a:gs>
              <a:gs pos="100000">
                <a:schemeClr val="dk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41"/>
          <p:cNvSpPr/>
          <p:nvPr/>
        </p:nvSpPr>
        <p:spPr>
          <a:xfrm>
            <a:off x="4865125" y="1505490"/>
            <a:ext cx="728700" cy="699300"/>
          </a:xfrm>
          <a:prstGeom prst="frame">
            <a:avLst>
              <a:gd name="adj1" fmla="val 5724"/>
            </a:avLst>
          </a:prstGeom>
          <a:gradFill>
            <a:gsLst>
              <a:gs pos="0">
                <a:schemeClr val="accent1"/>
              </a:gs>
              <a:gs pos="100000">
                <a:schemeClr val="dk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41"/>
          <p:cNvSpPr/>
          <p:nvPr/>
        </p:nvSpPr>
        <p:spPr>
          <a:xfrm>
            <a:off x="1123525" y="1505490"/>
            <a:ext cx="728700" cy="699300"/>
          </a:xfrm>
          <a:prstGeom prst="frame">
            <a:avLst>
              <a:gd name="adj1" fmla="val 5724"/>
            </a:avLst>
          </a:prstGeom>
          <a:gradFill>
            <a:gsLst>
              <a:gs pos="0">
                <a:schemeClr val="accent1"/>
              </a:gs>
              <a:gs pos="100000">
                <a:schemeClr val="dk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20;p41">
            <a:extLst>
              <a:ext uri="{FF2B5EF4-FFF2-40B4-BE49-F238E27FC236}">
                <a16:creationId xmlns:a16="http://schemas.microsoft.com/office/drawing/2014/main" id="{359ACD1E-2574-44BE-BA7A-B481470EA624}"/>
              </a:ext>
            </a:extLst>
          </p:cNvPr>
          <p:cNvSpPr txBox="1">
            <a:spLocks/>
          </p:cNvSpPr>
          <p:nvPr/>
        </p:nvSpPr>
        <p:spPr>
          <a:xfrm>
            <a:off x="1976770" y="3275425"/>
            <a:ext cx="2771059" cy="9804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2800"/>
              <a:buFont typeface="Georgia"/>
              <a:buNone/>
              <a:defRPr sz="2800" b="0" i="0" u="none" strike="noStrike" cap="none">
                <a:solidFill>
                  <a:schemeClr val="lt1"/>
                </a:solidFill>
                <a:latin typeface="Average"/>
                <a:ea typeface="Average"/>
                <a:cs typeface="Average"/>
                <a:sym typeface="Average"/>
              </a:defRPr>
            </a:lvl1pPr>
            <a:lvl2pPr marR="0" lvl="1" algn="l" rtl="0">
              <a:lnSpc>
                <a:spcPct val="100000"/>
              </a:lnSpc>
              <a:spcBef>
                <a:spcPts val="0"/>
              </a:spcBef>
              <a:spcAft>
                <a:spcPts val="0"/>
              </a:spcAft>
              <a:buClr>
                <a:schemeClr val="lt1"/>
              </a:buClr>
              <a:buSzPts val="2800"/>
              <a:buFont typeface="Georgia"/>
              <a:buNone/>
              <a:defRPr sz="2800" b="0" i="0" u="none" strike="noStrike" cap="none">
                <a:solidFill>
                  <a:schemeClr val="lt1"/>
                </a:solidFill>
                <a:latin typeface="Average"/>
                <a:ea typeface="Average"/>
                <a:cs typeface="Average"/>
                <a:sym typeface="Average"/>
              </a:defRPr>
            </a:lvl2pPr>
            <a:lvl3pPr marR="0" lvl="2" algn="l" rtl="0">
              <a:lnSpc>
                <a:spcPct val="100000"/>
              </a:lnSpc>
              <a:spcBef>
                <a:spcPts val="0"/>
              </a:spcBef>
              <a:spcAft>
                <a:spcPts val="0"/>
              </a:spcAft>
              <a:buClr>
                <a:schemeClr val="lt1"/>
              </a:buClr>
              <a:buSzPts val="2800"/>
              <a:buFont typeface="Georgia"/>
              <a:buNone/>
              <a:defRPr sz="2800" b="0" i="0" u="none" strike="noStrike" cap="none">
                <a:solidFill>
                  <a:schemeClr val="lt1"/>
                </a:solidFill>
                <a:latin typeface="Average"/>
                <a:ea typeface="Average"/>
                <a:cs typeface="Average"/>
                <a:sym typeface="Average"/>
              </a:defRPr>
            </a:lvl3pPr>
            <a:lvl4pPr marR="0" lvl="3" algn="l" rtl="0">
              <a:lnSpc>
                <a:spcPct val="100000"/>
              </a:lnSpc>
              <a:spcBef>
                <a:spcPts val="0"/>
              </a:spcBef>
              <a:spcAft>
                <a:spcPts val="0"/>
              </a:spcAft>
              <a:buClr>
                <a:schemeClr val="lt1"/>
              </a:buClr>
              <a:buSzPts val="2800"/>
              <a:buFont typeface="Georgia"/>
              <a:buNone/>
              <a:defRPr sz="2800" b="0" i="0" u="none" strike="noStrike" cap="none">
                <a:solidFill>
                  <a:schemeClr val="lt1"/>
                </a:solidFill>
                <a:latin typeface="Average"/>
                <a:ea typeface="Average"/>
                <a:cs typeface="Average"/>
                <a:sym typeface="Average"/>
              </a:defRPr>
            </a:lvl4pPr>
            <a:lvl5pPr marR="0" lvl="4" algn="l" rtl="0">
              <a:lnSpc>
                <a:spcPct val="100000"/>
              </a:lnSpc>
              <a:spcBef>
                <a:spcPts val="0"/>
              </a:spcBef>
              <a:spcAft>
                <a:spcPts val="0"/>
              </a:spcAft>
              <a:buClr>
                <a:schemeClr val="lt1"/>
              </a:buClr>
              <a:buSzPts val="2800"/>
              <a:buFont typeface="Georgia"/>
              <a:buNone/>
              <a:defRPr sz="2800" b="0" i="0" u="none" strike="noStrike" cap="none">
                <a:solidFill>
                  <a:schemeClr val="lt1"/>
                </a:solidFill>
                <a:latin typeface="Average"/>
                <a:ea typeface="Average"/>
                <a:cs typeface="Average"/>
                <a:sym typeface="Average"/>
              </a:defRPr>
            </a:lvl5pPr>
            <a:lvl6pPr marR="0" lvl="5" algn="l" rtl="0">
              <a:lnSpc>
                <a:spcPct val="100000"/>
              </a:lnSpc>
              <a:spcBef>
                <a:spcPts val="0"/>
              </a:spcBef>
              <a:spcAft>
                <a:spcPts val="0"/>
              </a:spcAft>
              <a:buClr>
                <a:schemeClr val="lt1"/>
              </a:buClr>
              <a:buSzPts val="2800"/>
              <a:buFont typeface="Georgia"/>
              <a:buNone/>
              <a:defRPr sz="2800" b="0" i="0" u="none" strike="noStrike" cap="none">
                <a:solidFill>
                  <a:schemeClr val="lt1"/>
                </a:solidFill>
                <a:latin typeface="Average"/>
                <a:ea typeface="Average"/>
                <a:cs typeface="Average"/>
                <a:sym typeface="Average"/>
              </a:defRPr>
            </a:lvl6pPr>
            <a:lvl7pPr marR="0" lvl="6" algn="l" rtl="0">
              <a:lnSpc>
                <a:spcPct val="100000"/>
              </a:lnSpc>
              <a:spcBef>
                <a:spcPts val="0"/>
              </a:spcBef>
              <a:spcAft>
                <a:spcPts val="0"/>
              </a:spcAft>
              <a:buClr>
                <a:schemeClr val="lt1"/>
              </a:buClr>
              <a:buSzPts val="2800"/>
              <a:buFont typeface="Georgia"/>
              <a:buNone/>
              <a:defRPr sz="2800" b="0" i="0" u="none" strike="noStrike" cap="none">
                <a:solidFill>
                  <a:schemeClr val="lt1"/>
                </a:solidFill>
                <a:latin typeface="Average"/>
                <a:ea typeface="Average"/>
                <a:cs typeface="Average"/>
                <a:sym typeface="Average"/>
              </a:defRPr>
            </a:lvl7pPr>
            <a:lvl8pPr marR="0" lvl="7" algn="l" rtl="0">
              <a:lnSpc>
                <a:spcPct val="100000"/>
              </a:lnSpc>
              <a:spcBef>
                <a:spcPts val="0"/>
              </a:spcBef>
              <a:spcAft>
                <a:spcPts val="0"/>
              </a:spcAft>
              <a:buClr>
                <a:schemeClr val="lt1"/>
              </a:buClr>
              <a:buSzPts val="2800"/>
              <a:buFont typeface="Georgia"/>
              <a:buNone/>
              <a:defRPr sz="2800" b="0" i="0" u="none" strike="noStrike" cap="none">
                <a:solidFill>
                  <a:schemeClr val="lt1"/>
                </a:solidFill>
                <a:latin typeface="Average"/>
                <a:ea typeface="Average"/>
                <a:cs typeface="Average"/>
                <a:sym typeface="Average"/>
              </a:defRPr>
            </a:lvl8pPr>
            <a:lvl9pPr marR="0" lvl="8" algn="l" rtl="0">
              <a:lnSpc>
                <a:spcPct val="100000"/>
              </a:lnSpc>
              <a:spcBef>
                <a:spcPts val="0"/>
              </a:spcBef>
              <a:spcAft>
                <a:spcPts val="0"/>
              </a:spcAft>
              <a:buClr>
                <a:schemeClr val="lt1"/>
              </a:buClr>
              <a:buSzPts val="2800"/>
              <a:buFont typeface="Georgia"/>
              <a:buNone/>
              <a:defRPr sz="2800" b="0" i="0" u="none" strike="noStrike" cap="none">
                <a:solidFill>
                  <a:schemeClr val="lt1"/>
                </a:solidFill>
                <a:latin typeface="Average"/>
                <a:ea typeface="Average"/>
                <a:cs typeface="Average"/>
                <a:sym typeface="Average"/>
              </a:defRPr>
            </a:lvl9pPr>
          </a:lstStyle>
          <a:p>
            <a:r>
              <a:rPr lang="en-US" dirty="0"/>
              <a:t>Conclusion</a:t>
            </a:r>
          </a:p>
        </p:txBody>
      </p:sp>
      <p:sp>
        <p:nvSpPr>
          <p:cNvPr id="28" name="Google Shape;226;p41">
            <a:extLst>
              <a:ext uri="{FF2B5EF4-FFF2-40B4-BE49-F238E27FC236}">
                <a16:creationId xmlns:a16="http://schemas.microsoft.com/office/drawing/2014/main" id="{82A2FDFE-C0FD-4F10-8092-868D49A4B841}"/>
              </a:ext>
            </a:extLst>
          </p:cNvPr>
          <p:cNvSpPr txBox="1">
            <a:spLocks/>
          </p:cNvSpPr>
          <p:nvPr/>
        </p:nvSpPr>
        <p:spPr>
          <a:xfrm>
            <a:off x="1102479" y="3565265"/>
            <a:ext cx="785400" cy="344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3600"/>
              <a:buFont typeface="Georgia"/>
              <a:buNone/>
              <a:defRPr sz="3500" b="0" i="0" u="none" strike="noStrike" cap="none">
                <a:solidFill>
                  <a:srgbClr val="CCCCCC"/>
                </a:solidFill>
                <a:latin typeface="Georgia"/>
                <a:ea typeface="Georgia"/>
                <a:cs typeface="Georgia"/>
                <a:sym typeface="Georgia"/>
              </a:defRPr>
            </a:lvl1pPr>
            <a:lvl2pPr marR="0" lvl="1" algn="ctr" rtl="0">
              <a:lnSpc>
                <a:spcPct val="100000"/>
              </a:lnSpc>
              <a:spcBef>
                <a:spcPts val="0"/>
              </a:spcBef>
              <a:spcAft>
                <a:spcPts val="0"/>
              </a:spcAft>
              <a:buClr>
                <a:schemeClr val="lt1"/>
              </a:buClr>
              <a:buSzPts val="3600"/>
              <a:buFont typeface="Georgia"/>
              <a:buNone/>
              <a:defRPr sz="3600" b="0" i="0" u="none" strike="noStrike" cap="none">
                <a:solidFill>
                  <a:schemeClr val="lt1"/>
                </a:solidFill>
                <a:latin typeface="Georgia"/>
                <a:ea typeface="Georgia"/>
                <a:cs typeface="Georgia"/>
                <a:sym typeface="Georgia"/>
              </a:defRPr>
            </a:lvl2pPr>
            <a:lvl3pPr marR="0" lvl="2" algn="ctr" rtl="0">
              <a:lnSpc>
                <a:spcPct val="100000"/>
              </a:lnSpc>
              <a:spcBef>
                <a:spcPts val="0"/>
              </a:spcBef>
              <a:spcAft>
                <a:spcPts val="0"/>
              </a:spcAft>
              <a:buClr>
                <a:schemeClr val="lt1"/>
              </a:buClr>
              <a:buSzPts val="3600"/>
              <a:buFont typeface="Georgia"/>
              <a:buNone/>
              <a:defRPr sz="3600" b="0" i="0" u="none" strike="noStrike" cap="none">
                <a:solidFill>
                  <a:schemeClr val="lt1"/>
                </a:solidFill>
                <a:latin typeface="Georgia"/>
                <a:ea typeface="Georgia"/>
                <a:cs typeface="Georgia"/>
                <a:sym typeface="Georgia"/>
              </a:defRPr>
            </a:lvl3pPr>
            <a:lvl4pPr marR="0" lvl="3" algn="ctr" rtl="0">
              <a:lnSpc>
                <a:spcPct val="100000"/>
              </a:lnSpc>
              <a:spcBef>
                <a:spcPts val="0"/>
              </a:spcBef>
              <a:spcAft>
                <a:spcPts val="0"/>
              </a:spcAft>
              <a:buClr>
                <a:schemeClr val="lt1"/>
              </a:buClr>
              <a:buSzPts val="3600"/>
              <a:buFont typeface="Georgia"/>
              <a:buNone/>
              <a:defRPr sz="3600" b="0" i="0" u="none" strike="noStrike" cap="none">
                <a:solidFill>
                  <a:schemeClr val="lt1"/>
                </a:solidFill>
                <a:latin typeface="Georgia"/>
                <a:ea typeface="Georgia"/>
                <a:cs typeface="Georgia"/>
                <a:sym typeface="Georgia"/>
              </a:defRPr>
            </a:lvl4pPr>
            <a:lvl5pPr marR="0" lvl="4" algn="ctr" rtl="0">
              <a:lnSpc>
                <a:spcPct val="100000"/>
              </a:lnSpc>
              <a:spcBef>
                <a:spcPts val="0"/>
              </a:spcBef>
              <a:spcAft>
                <a:spcPts val="0"/>
              </a:spcAft>
              <a:buClr>
                <a:schemeClr val="lt1"/>
              </a:buClr>
              <a:buSzPts val="3600"/>
              <a:buFont typeface="Georgia"/>
              <a:buNone/>
              <a:defRPr sz="3600" b="0" i="0" u="none" strike="noStrike" cap="none">
                <a:solidFill>
                  <a:schemeClr val="lt1"/>
                </a:solidFill>
                <a:latin typeface="Georgia"/>
                <a:ea typeface="Georgia"/>
                <a:cs typeface="Georgia"/>
                <a:sym typeface="Georgia"/>
              </a:defRPr>
            </a:lvl5pPr>
            <a:lvl6pPr marR="0" lvl="5" algn="ctr" rtl="0">
              <a:lnSpc>
                <a:spcPct val="100000"/>
              </a:lnSpc>
              <a:spcBef>
                <a:spcPts val="0"/>
              </a:spcBef>
              <a:spcAft>
                <a:spcPts val="0"/>
              </a:spcAft>
              <a:buClr>
                <a:schemeClr val="lt1"/>
              </a:buClr>
              <a:buSzPts val="3600"/>
              <a:buFont typeface="Georgia"/>
              <a:buNone/>
              <a:defRPr sz="3600" b="0" i="0" u="none" strike="noStrike" cap="none">
                <a:solidFill>
                  <a:schemeClr val="lt1"/>
                </a:solidFill>
                <a:latin typeface="Georgia"/>
                <a:ea typeface="Georgia"/>
                <a:cs typeface="Georgia"/>
                <a:sym typeface="Georgia"/>
              </a:defRPr>
            </a:lvl6pPr>
            <a:lvl7pPr marR="0" lvl="6" algn="ctr" rtl="0">
              <a:lnSpc>
                <a:spcPct val="100000"/>
              </a:lnSpc>
              <a:spcBef>
                <a:spcPts val="0"/>
              </a:spcBef>
              <a:spcAft>
                <a:spcPts val="0"/>
              </a:spcAft>
              <a:buClr>
                <a:schemeClr val="lt1"/>
              </a:buClr>
              <a:buSzPts val="3600"/>
              <a:buFont typeface="Georgia"/>
              <a:buNone/>
              <a:defRPr sz="3600" b="0" i="0" u="none" strike="noStrike" cap="none">
                <a:solidFill>
                  <a:schemeClr val="lt1"/>
                </a:solidFill>
                <a:latin typeface="Georgia"/>
                <a:ea typeface="Georgia"/>
                <a:cs typeface="Georgia"/>
                <a:sym typeface="Georgia"/>
              </a:defRPr>
            </a:lvl7pPr>
            <a:lvl8pPr marR="0" lvl="7" algn="ctr" rtl="0">
              <a:lnSpc>
                <a:spcPct val="100000"/>
              </a:lnSpc>
              <a:spcBef>
                <a:spcPts val="0"/>
              </a:spcBef>
              <a:spcAft>
                <a:spcPts val="0"/>
              </a:spcAft>
              <a:buClr>
                <a:schemeClr val="lt1"/>
              </a:buClr>
              <a:buSzPts val="3600"/>
              <a:buFont typeface="Georgia"/>
              <a:buNone/>
              <a:defRPr sz="3600" b="0" i="0" u="none" strike="noStrike" cap="none">
                <a:solidFill>
                  <a:schemeClr val="lt1"/>
                </a:solidFill>
                <a:latin typeface="Georgia"/>
                <a:ea typeface="Georgia"/>
                <a:cs typeface="Georgia"/>
                <a:sym typeface="Georgia"/>
              </a:defRPr>
            </a:lvl8pPr>
            <a:lvl9pPr marR="0" lvl="8" algn="ctr" rtl="0">
              <a:lnSpc>
                <a:spcPct val="100000"/>
              </a:lnSpc>
              <a:spcBef>
                <a:spcPts val="0"/>
              </a:spcBef>
              <a:spcAft>
                <a:spcPts val="0"/>
              </a:spcAft>
              <a:buClr>
                <a:schemeClr val="lt1"/>
              </a:buClr>
              <a:buSzPts val="3600"/>
              <a:buFont typeface="Georgia"/>
              <a:buNone/>
              <a:defRPr sz="3600" b="0" i="0" u="none" strike="noStrike" cap="none">
                <a:solidFill>
                  <a:schemeClr val="lt1"/>
                </a:solidFill>
                <a:latin typeface="Georgia"/>
                <a:ea typeface="Georgia"/>
                <a:cs typeface="Georgia"/>
                <a:sym typeface="Georgia"/>
              </a:defRPr>
            </a:lvl9pPr>
          </a:lstStyle>
          <a:p>
            <a:r>
              <a:rPr lang="en" dirty="0">
                <a:solidFill>
                  <a:schemeClr val="lt1"/>
                </a:solidFill>
              </a:rPr>
              <a:t>05</a:t>
            </a:r>
          </a:p>
        </p:txBody>
      </p:sp>
      <p:sp>
        <p:nvSpPr>
          <p:cNvPr id="29" name="Google Shape;229;p41">
            <a:extLst>
              <a:ext uri="{FF2B5EF4-FFF2-40B4-BE49-F238E27FC236}">
                <a16:creationId xmlns:a16="http://schemas.microsoft.com/office/drawing/2014/main" id="{BB96F47D-52E1-4EF0-A946-614A0AB1CD10}"/>
              </a:ext>
            </a:extLst>
          </p:cNvPr>
          <p:cNvSpPr/>
          <p:nvPr/>
        </p:nvSpPr>
        <p:spPr>
          <a:xfrm>
            <a:off x="1130825" y="3448909"/>
            <a:ext cx="728700" cy="699300"/>
          </a:xfrm>
          <a:prstGeom prst="frame">
            <a:avLst>
              <a:gd name="adj1" fmla="val 5724"/>
            </a:avLst>
          </a:prstGeom>
          <a:gradFill>
            <a:gsLst>
              <a:gs pos="0">
                <a:schemeClr val="accent1"/>
              </a:gs>
              <a:gs pos="100000">
                <a:schemeClr val="dk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220;p41">
            <a:extLst>
              <a:ext uri="{FF2B5EF4-FFF2-40B4-BE49-F238E27FC236}">
                <a16:creationId xmlns:a16="http://schemas.microsoft.com/office/drawing/2014/main" id="{02A9F228-8C76-4E4E-B967-9A2EDED6E873}"/>
              </a:ext>
            </a:extLst>
          </p:cNvPr>
          <p:cNvSpPr txBox="1">
            <a:spLocks/>
          </p:cNvSpPr>
          <p:nvPr/>
        </p:nvSpPr>
        <p:spPr>
          <a:xfrm>
            <a:off x="5711011" y="3167809"/>
            <a:ext cx="2771059" cy="9804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2800"/>
              <a:buFont typeface="Georgia"/>
              <a:buNone/>
              <a:defRPr sz="2800" b="0" i="0" u="none" strike="noStrike" cap="none">
                <a:solidFill>
                  <a:schemeClr val="lt1"/>
                </a:solidFill>
                <a:latin typeface="Average"/>
                <a:ea typeface="Average"/>
                <a:cs typeface="Average"/>
                <a:sym typeface="Average"/>
              </a:defRPr>
            </a:lvl1pPr>
            <a:lvl2pPr marR="0" lvl="1" algn="l" rtl="0">
              <a:lnSpc>
                <a:spcPct val="100000"/>
              </a:lnSpc>
              <a:spcBef>
                <a:spcPts val="0"/>
              </a:spcBef>
              <a:spcAft>
                <a:spcPts val="0"/>
              </a:spcAft>
              <a:buClr>
                <a:schemeClr val="lt1"/>
              </a:buClr>
              <a:buSzPts val="2800"/>
              <a:buFont typeface="Georgia"/>
              <a:buNone/>
              <a:defRPr sz="2800" b="0" i="0" u="none" strike="noStrike" cap="none">
                <a:solidFill>
                  <a:schemeClr val="lt1"/>
                </a:solidFill>
                <a:latin typeface="Average"/>
                <a:ea typeface="Average"/>
                <a:cs typeface="Average"/>
                <a:sym typeface="Average"/>
              </a:defRPr>
            </a:lvl2pPr>
            <a:lvl3pPr marR="0" lvl="2" algn="l" rtl="0">
              <a:lnSpc>
                <a:spcPct val="100000"/>
              </a:lnSpc>
              <a:spcBef>
                <a:spcPts val="0"/>
              </a:spcBef>
              <a:spcAft>
                <a:spcPts val="0"/>
              </a:spcAft>
              <a:buClr>
                <a:schemeClr val="lt1"/>
              </a:buClr>
              <a:buSzPts val="2800"/>
              <a:buFont typeface="Georgia"/>
              <a:buNone/>
              <a:defRPr sz="2800" b="0" i="0" u="none" strike="noStrike" cap="none">
                <a:solidFill>
                  <a:schemeClr val="lt1"/>
                </a:solidFill>
                <a:latin typeface="Average"/>
                <a:ea typeface="Average"/>
                <a:cs typeface="Average"/>
                <a:sym typeface="Average"/>
              </a:defRPr>
            </a:lvl3pPr>
            <a:lvl4pPr marR="0" lvl="3" algn="l" rtl="0">
              <a:lnSpc>
                <a:spcPct val="100000"/>
              </a:lnSpc>
              <a:spcBef>
                <a:spcPts val="0"/>
              </a:spcBef>
              <a:spcAft>
                <a:spcPts val="0"/>
              </a:spcAft>
              <a:buClr>
                <a:schemeClr val="lt1"/>
              </a:buClr>
              <a:buSzPts val="2800"/>
              <a:buFont typeface="Georgia"/>
              <a:buNone/>
              <a:defRPr sz="2800" b="0" i="0" u="none" strike="noStrike" cap="none">
                <a:solidFill>
                  <a:schemeClr val="lt1"/>
                </a:solidFill>
                <a:latin typeface="Average"/>
                <a:ea typeface="Average"/>
                <a:cs typeface="Average"/>
                <a:sym typeface="Average"/>
              </a:defRPr>
            </a:lvl4pPr>
            <a:lvl5pPr marR="0" lvl="4" algn="l" rtl="0">
              <a:lnSpc>
                <a:spcPct val="100000"/>
              </a:lnSpc>
              <a:spcBef>
                <a:spcPts val="0"/>
              </a:spcBef>
              <a:spcAft>
                <a:spcPts val="0"/>
              </a:spcAft>
              <a:buClr>
                <a:schemeClr val="lt1"/>
              </a:buClr>
              <a:buSzPts val="2800"/>
              <a:buFont typeface="Georgia"/>
              <a:buNone/>
              <a:defRPr sz="2800" b="0" i="0" u="none" strike="noStrike" cap="none">
                <a:solidFill>
                  <a:schemeClr val="lt1"/>
                </a:solidFill>
                <a:latin typeface="Average"/>
                <a:ea typeface="Average"/>
                <a:cs typeface="Average"/>
                <a:sym typeface="Average"/>
              </a:defRPr>
            </a:lvl5pPr>
            <a:lvl6pPr marR="0" lvl="5" algn="l" rtl="0">
              <a:lnSpc>
                <a:spcPct val="100000"/>
              </a:lnSpc>
              <a:spcBef>
                <a:spcPts val="0"/>
              </a:spcBef>
              <a:spcAft>
                <a:spcPts val="0"/>
              </a:spcAft>
              <a:buClr>
                <a:schemeClr val="lt1"/>
              </a:buClr>
              <a:buSzPts val="2800"/>
              <a:buFont typeface="Georgia"/>
              <a:buNone/>
              <a:defRPr sz="2800" b="0" i="0" u="none" strike="noStrike" cap="none">
                <a:solidFill>
                  <a:schemeClr val="lt1"/>
                </a:solidFill>
                <a:latin typeface="Average"/>
                <a:ea typeface="Average"/>
                <a:cs typeface="Average"/>
                <a:sym typeface="Average"/>
              </a:defRPr>
            </a:lvl6pPr>
            <a:lvl7pPr marR="0" lvl="6" algn="l" rtl="0">
              <a:lnSpc>
                <a:spcPct val="100000"/>
              </a:lnSpc>
              <a:spcBef>
                <a:spcPts val="0"/>
              </a:spcBef>
              <a:spcAft>
                <a:spcPts val="0"/>
              </a:spcAft>
              <a:buClr>
                <a:schemeClr val="lt1"/>
              </a:buClr>
              <a:buSzPts val="2800"/>
              <a:buFont typeface="Georgia"/>
              <a:buNone/>
              <a:defRPr sz="2800" b="0" i="0" u="none" strike="noStrike" cap="none">
                <a:solidFill>
                  <a:schemeClr val="lt1"/>
                </a:solidFill>
                <a:latin typeface="Average"/>
                <a:ea typeface="Average"/>
                <a:cs typeface="Average"/>
                <a:sym typeface="Average"/>
              </a:defRPr>
            </a:lvl7pPr>
            <a:lvl8pPr marR="0" lvl="7" algn="l" rtl="0">
              <a:lnSpc>
                <a:spcPct val="100000"/>
              </a:lnSpc>
              <a:spcBef>
                <a:spcPts val="0"/>
              </a:spcBef>
              <a:spcAft>
                <a:spcPts val="0"/>
              </a:spcAft>
              <a:buClr>
                <a:schemeClr val="lt1"/>
              </a:buClr>
              <a:buSzPts val="2800"/>
              <a:buFont typeface="Georgia"/>
              <a:buNone/>
              <a:defRPr sz="2800" b="0" i="0" u="none" strike="noStrike" cap="none">
                <a:solidFill>
                  <a:schemeClr val="lt1"/>
                </a:solidFill>
                <a:latin typeface="Average"/>
                <a:ea typeface="Average"/>
                <a:cs typeface="Average"/>
                <a:sym typeface="Average"/>
              </a:defRPr>
            </a:lvl8pPr>
            <a:lvl9pPr marR="0" lvl="8" algn="l" rtl="0">
              <a:lnSpc>
                <a:spcPct val="100000"/>
              </a:lnSpc>
              <a:spcBef>
                <a:spcPts val="0"/>
              </a:spcBef>
              <a:spcAft>
                <a:spcPts val="0"/>
              </a:spcAft>
              <a:buClr>
                <a:schemeClr val="lt1"/>
              </a:buClr>
              <a:buSzPts val="2800"/>
              <a:buFont typeface="Georgia"/>
              <a:buNone/>
              <a:defRPr sz="2800" b="0" i="0" u="none" strike="noStrike" cap="none">
                <a:solidFill>
                  <a:schemeClr val="lt1"/>
                </a:solidFill>
                <a:latin typeface="Average"/>
                <a:ea typeface="Average"/>
                <a:cs typeface="Average"/>
                <a:sym typeface="Average"/>
              </a:defRPr>
            </a:lvl9pPr>
          </a:lstStyle>
          <a:p>
            <a:r>
              <a:rPr lang="en-US" dirty="0"/>
              <a:t>References</a:t>
            </a:r>
          </a:p>
        </p:txBody>
      </p:sp>
      <p:sp>
        <p:nvSpPr>
          <p:cNvPr id="31" name="Google Shape;226;p41">
            <a:extLst>
              <a:ext uri="{FF2B5EF4-FFF2-40B4-BE49-F238E27FC236}">
                <a16:creationId xmlns:a16="http://schemas.microsoft.com/office/drawing/2014/main" id="{A92A4944-703E-4AA0-9A65-0D65CDF04FCF}"/>
              </a:ext>
            </a:extLst>
          </p:cNvPr>
          <p:cNvSpPr txBox="1">
            <a:spLocks/>
          </p:cNvSpPr>
          <p:nvPr/>
        </p:nvSpPr>
        <p:spPr>
          <a:xfrm>
            <a:off x="4836720" y="3457649"/>
            <a:ext cx="785400" cy="344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3600"/>
              <a:buFont typeface="Georgia"/>
              <a:buNone/>
              <a:defRPr sz="3500" b="0" i="0" u="none" strike="noStrike" cap="none">
                <a:solidFill>
                  <a:srgbClr val="CCCCCC"/>
                </a:solidFill>
                <a:latin typeface="Georgia"/>
                <a:ea typeface="Georgia"/>
                <a:cs typeface="Georgia"/>
                <a:sym typeface="Georgia"/>
              </a:defRPr>
            </a:lvl1pPr>
            <a:lvl2pPr marR="0" lvl="1" algn="ctr" rtl="0">
              <a:lnSpc>
                <a:spcPct val="100000"/>
              </a:lnSpc>
              <a:spcBef>
                <a:spcPts val="0"/>
              </a:spcBef>
              <a:spcAft>
                <a:spcPts val="0"/>
              </a:spcAft>
              <a:buClr>
                <a:schemeClr val="lt1"/>
              </a:buClr>
              <a:buSzPts val="3600"/>
              <a:buFont typeface="Georgia"/>
              <a:buNone/>
              <a:defRPr sz="3600" b="0" i="0" u="none" strike="noStrike" cap="none">
                <a:solidFill>
                  <a:schemeClr val="lt1"/>
                </a:solidFill>
                <a:latin typeface="Georgia"/>
                <a:ea typeface="Georgia"/>
                <a:cs typeface="Georgia"/>
                <a:sym typeface="Georgia"/>
              </a:defRPr>
            </a:lvl2pPr>
            <a:lvl3pPr marR="0" lvl="2" algn="ctr" rtl="0">
              <a:lnSpc>
                <a:spcPct val="100000"/>
              </a:lnSpc>
              <a:spcBef>
                <a:spcPts val="0"/>
              </a:spcBef>
              <a:spcAft>
                <a:spcPts val="0"/>
              </a:spcAft>
              <a:buClr>
                <a:schemeClr val="lt1"/>
              </a:buClr>
              <a:buSzPts val="3600"/>
              <a:buFont typeface="Georgia"/>
              <a:buNone/>
              <a:defRPr sz="3600" b="0" i="0" u="none" strike="noStrike" cap="none">
                <a:solidFill>
                  <a:schemeClr val="lt1"/>
                </a:solidFill>
                <a:latin typeface="Georgia"/>
                <a:ea typeface="Georgia"/>
                <a:cs typeface="Georgia"/>
                <a:sym typeface="Georgia"/>
              </a:defRPr>
            </a:lvl3pPr>
            <a:lvl4pPr marR="0" lvl="3" algn="ctr" rtl="0">
              <a:lnSpc>
                <a:spcPct val="100000"/>
              </a:lnSpc>
              <a:spcBef>
                <a:spcPts val="0"/>
              </a:spcBef>
              <a:spcAft>
                <a:spcPts val="0"/>
              </a:spcAft>
              <a:buClr>
                <a:schemeClr val="lt1"/>
              </a:buClr>
              <a:buSzPts val="3600"/>
              <a:buFont typeface="Georgia"/>
              <a:buNone/>
              <a:defRPr sz="3600" b="0" i="0" u="none" strike="noStrike" cap="none">
                <a:solidFill>
                  <a:schemeClr val="lt1"/>
                </a:solidFill>
                <a:latin typeface="Georgia"/>
                <a:ea typeface="Georgia"/>
                <a:cs typeface="Georgia"/>
                <a:sym typeface="Georgia"/>
              </a:defRPr>
            </a:lvl4pPr>
            <a:lvl5pPr marR="0" lvl="4" algn="ctr" rtl="0">
              <a:lnSpc>
                <a:spcPct val="100000"/>
              </a:lnSpc>
              <a:spcBef>
                <a:spcPts val="0"/>
              </a:spcBef>
              <a:spcAft>
                <a:spcPts val="0"/>
              </a:spcAft>
              <a:buClr>
                <a:schemeClr val="lt1"/>
              </a:buClr>
              <a:buSzPts val="3600"/>
              <a:buFont typeface="Georgia"/>
              <a:buNone/>
              <a:defRPr sz="3600" b="0" i="0" u="none" strike="noStrike" cap="none">
                <a:solidFill>
                  <a:schemeClr val="lt1"/>
                </a:solidFill>
                <a:latin typeface="Georgia"/>
                <a:ea typeface="Georgia"/>
                <a:cs typeface="Georgia"/>
                <a:sym typeface="Georgia"/>
              </a:defRPr>
            </a:lvl5pPr>
            <a:lvl6pPr marR="0" lvl="5" algn="ctr" rtl="0">
              <a:lnSpc>
                <a:spcPct val="100000"/>
              </a:lnSpc>
              <a:spcBef>
                <a:spcPts val="0"/>
              </a:spcBef>
              <a:spcAft>
                <a:spcPts val="0"/>
              </a:spcAft>
              <a:buClr>
                <a:schemeClr val="lt1"/>
              </a:buClr>
              <a:buSzPts val="3600"/>
              <a:buFont typeface="Georgia"/>
              <a:buNone/>
              <a:defRPr sz="3600" b="0" i="0" u="none" strike="noStrike" cap="none">
                <a:solidFill>
                  <a:schemeClr val="lt1"/>
                </a:solidFill>
                <a:latin typeface="Georgia"/>
                <a:ea typeface="Georgia"/>
                <a:cs typeface="Georgia"/>
                <a:sym typeface="Georgia"/>
              </a:defRPr>
            </a:lvl6pPr>
            <a:lvl7pPr marR="0" lvl="6" algn="ctr" rtl="0">
              <a:lnSpc>
                <a:spcPct val="100000"/>
              </a:lnSpc>
              <a:spcBef>
                <a:spcPts val="0"/>
              </a:spcBef>
              <a:spcAft>
                <a:spcPts val="0"/>
              </a:spcAft>
              <a:buClr>
                <a:schemeClr val="lt1"/>
              </a:buClr>
              <a:buSzPts val="3600"/>
              <a:buFont typeface="Georgia"/>
              <a:buNone/>
              <a:defRPr sz="3600" b="0" i="0" u="none" strike="noStrike" cap="none">
                <a:solidFill>
                  <a:schemeClr val="lt1"/>
                </a:solidFill>
                <a:latin typeface="Georgia"/>
                <a:ea typeface="Georgia"/>
                <a:cs typeface="Georgia"/>
                <a:sym typeface="Georgia"/>
              </a:defRPr>
            </a:lvl7pPr>
            <a:lvl8pPr marR="0" lvl="7" algn="ctr" rtl="0">
              <a:lnSpc>
                <a:spcPct val="100000"/>
              </a:lnSpc>
              <a:spcBef>
                <a:spcPts val="0"/>
              </a:spcBef>
              <a:spcAft>
                <a:spcPts val="0"/>
              </a:spcAft>
              <a:buClr>
                <a:schemeClr val="lt1"/>
              </a:buClr>
              <a:buSzPts val="3600"/>
              <a:buFont typeface="Georgia"/>
              <a:buNone/>
              <a:defRPr sz="3600" b="0" i="0" u="none" strike="noStrike" cap="none">
                <a:solidFill>
                  <a:schemeClr val="lt1"/>
                </a:solidFill>
                <a:latin typeface="Georgia"/>
                <a:ea typeface="Georgia"/>
                <a:cs typeface="Georgia"/>
                <a:sym typeface="Georgia"/>
              </a:defRPr>
            </a:lvl8pPr>
            <a:lvl9pPr marR="0" lvl="8" algn="ctr" rtl="0">
              <a:lnSpc>
                <a:spcPct val="100000"/>
              </a:lnSpc>
              <a:spcBef>
                <a:spcPts val="0"/>
              </a:spcBef>
              <a:spcAft>
                <a:spcPts val="0"/>
              </a:spcAft>
              <a:buClr>
                <a:schemeClr val="lt1"/>
              </a:buClr>
              <a:buSzPts val="3600"/>
              <a:buFont typeface="Georgia"/>
              <a:buNone/>
              <a:defRPr sz="3600" b="0" i="0" u="none" strike="noStrike" cap="none">
                <a:solidFill>
                  <a:schemeClr val="lt1"/>
                </a:solidFill>
                <a:latin typeface="Georgia"/>
                <a:ea typeface="Georgia"/>
                <a:cs typeface="Georgia"/>
                <a:sym typeface="Georgia"/>
              </a:defRPr>
            </a:lvl9pPr>
          </a:lstStyle>
          <a:p>
            <a:r>
              <a:rPr lang="en" dirty="0">
                <a:solidFill>
                  <a:schemeClr val="lt1"/>
                </a:solidFill>
              </a:rPr>
              <a:t>06</a:t>
            </a:r>
          </a:p>
        </p:txBody>
      </p:sp>
      <p:sp>
        <p:nvSpPr>
          <p:cNvPr id="32" name="Google Shape;229;p41">
            <a:extLst>
              <a:ext uri="{FF2B5EF4-FFF2-40B4-BE49-F238E27FC236}">
                <a16:creationId xmlns:a16="http://schemas.microsoft.com/office/drawing/2014/main" id="{374C6B3F-909F-4D10-A655-A7A57B068ABC}"/>
              </a:ext>
            </a:extLst>
          </p:cNvPr>
          <p:cNvSpPr/>
          <p:nvPr/>
        </p:nvSpPr>
        <p:spPr>
          <a:xfrm>
            <a:off x="4865066" y="3341293"/>
            <a:ext cx="728700" cy="699300"/>
          </a:xfrm>
          <a:prstGeom prst="frame">
            <a:avLst>
              <a:gd name="adj1" fmla="val 5724"/>
            </a:avLst>
          </a:prstGeom>
          <a:gradFill>
            <a:gsLst>
              <a:gs pos="0">
                <a:schemeClr val="accent1"/>
              </a:gs>
              <a:gs pos="100000">
                <a:schemeClr val="dk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TextBox 9">
            <a:extLst>
              <a:ext uri="{FF2B5EF4-FFF2-40B4-BE49-F238E27FC236}">
                <a16:creationId xmlns:a16="http://schemas.microsoft.com/office/drawing/2014/main" id="{DEFBCB94-645E-4BEF-817B-F754F0068464}"/>
              </a:ext>
            </a:extLst>
          </p:cNvPr>
          <p:cNvSpPr txBox="1"/>
          <p:nvPr/>
        </p:nvSpPr>
        <p:spPr>
          <a:xfrm>
            <a:off x="8482070" y="4648200"/>
            <a:ext cx="284052" cy="307777"/>
          </a:xfrm>
          <a:prstGeom prst="rect">
            <a:avLst/>
          </a:prstGeom>
          <a:noFill/>
        </p:spPr>
        <p:txBody>
          <a:bodyPr wrap="none" rtlCol="0">
            <a:spAutoFit/>
          </a:bodyPr>
          <a:lstStyle/>
          <a:p>
            <a:r>
              <a:rPr lang="en-US" dirty="0">
                <a:solidFill>
                  <a:schemeClr val="bg1"/>
                </a:solidFill>
              </a:rPr>
              <a:t>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35"/>
        <p:cNvGrpSpPr/>
        <p:nvPr/>
      </p:nvGrpSpPr>
      <p:grpSpPr>
        <a:xfrm>
          <a:off x="0" y="0"/>
          <a:ext cx="0" cy="0"/>
          <a:chOff x="0" y="0"/>
          <a:chExt cx="0" cy="0"/>
        </a:xfrm>
      </p:grpSpPr>
      <p:sp>
        <p:nvSpPr>
          <p:cNvPr id="236" name="Google Shape;236;p42"/>
          <p:cNvSpPr txBox="1">
            <a:spLocks noGrp="1"/>
          </p:cNvSpPr>
          <p:nvPr>
            <p:ph type="title"/>
          </p:nvPr>
        </p:nvSpPr>
        <p:spPr>
          <a:xfrm>
            <a:off x="940325" y="2849114"/>
            <a:ext cx="4939500" cy="841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Introduction</a:t>
            </a:r>
            <a:endParaRPr dirty="0"/>
          </a:p>
        </p:txBody>
      </p:sp>
      <p:sp>
        <p:nvSpPr>
          <p:cNvPr id="238" name="Google Shape;238;p42"/>
          <p:cNvSpPr txBox="1">
            <a:spLocks noGrp="1"/>
          </p:cNvSpPr>
          <p:nvPr>
            <p:ph type="title" idx="2"/>
          </p:nvPr>
        </p:nvSpPr>
        <p:spPr>
          <a:xfrm>
            <a:off x="1054775" y="722354"/>
            <a:ext cx="1905000" cy="1714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239" name="Google Shape;239;p42"/>
          <p:cNvSpPr/>
          <p:nvPr/>
        </p:nvSpPr>
        <p:spPr>
          <a:xfrm>
            <a:off x="1033717" y="722067"/>
            <a:ext cx="2002200" cy="1921500"/>
          </a:xfrm>
          <a:prstGeom prst="frame">
            <a:avLst>
              <a:gd name="adj1" fmla="val 3447"/>
            </a:avLst>
          </a:prstGeom>
          <a:gradFill>
            <a:gsLst>
              <a:gs pos="0">
                <a:schemeClr val="accent1"/>
              </a:gs>
              <a:gs pos="100000">
                <a:schemeClr val="dk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TextBox 7">
            <a:extLst>
              <a:ext uri="{FF2B5EF4-FFF2-40B4-BE49-F238E27FC236}">
                <a16:creationId xmlns:a16="http://schemas.microsoft.com/office/drawing/2014/main" id="{A022E998-88E0-4082-8DAA-5E60E502746C}"/>
              </a:ext>
            </a:extLst>
          </p:cNvPr>
          <p:cNvSpPr txBox="1"/>
          <p:nvPr/>
        </p:nvSpPr>
        <p:spPr>
          <a:xfrm>
            <a:off x="8482070" y="4648200"/>
            <a:ext cx="284052" cy="307777"/>
          </a:xfrm>
          <a:prstGeom prst="rect">
            <a:avLst/>
          </a:prstGeom>
          <a:noFill/>
        </p:spPr>
        <p:txBody>
          <a:bodyPr wrap="none" rtlCol="0">
            <a:spAutoFit/>
          </a:bodyPr>
          <a:lstStyle/>
          <a:p>
            <a:r>
              <a:rPr lang="en-US" dirty="0">
                <a:solidFill>
                  <a:schemeClr val="bg1"/>
                </a:solidFill>
              </a:rPr>
              <a:t>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43"/>
        <p:cNvGrpSpPr/>
        <p:nvPr/>
      </p:nvGrpSpPr>
      <p:grpSpPr>
        <a:xfrm>
          <a:off x="0" y="0"/>
          <a:ext cx="0" cy="0"/>
          <a:chOff x="0" y="0"/>
          <a:chExt cx="0" cy="0"/>
        </a:xfrm>
      </p:grpSpPr>
      <p:sp>
        <p:nvSpPr>
          <p:cNvPr id="244" name="Google Shape;244;p43"/>
          <p:cNvSpPr txBox="1">
            <a:spLocks noGrp="1"/>
          </p:cNvSpPr>
          <p:nvPr>
            <p:ph type="title"/>
          </p:nvPr>
        </p:nvSpPr>
        <p:spPr>
          <a:xfrm>
            <a:off x="1480800" y="1302625"/>
            <a:ext cx="6182400" cy="772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Introduction</a:t>
            </a:r>
            <a:endParaRPr dirty="0"/>
          </a:p>
        </p:txBody>
      </p:sp>
      <p:sp>
        <p:nvSpPr>
          <p:cNvPr id="245" name="Google Shape;245;p43"/>
          <p:cNvSpPr txBox="1">
            <a:spLocks noGrp="1"/>
          </p:cNvSpPr>
          <p:nvPr>
            <p:ph type="subTitle" idx="1"/>
          </p:nvPr>
        </p:nvSpPr>
        <p:spPr>
          <a:xfrm>
            <a:off x="2433450" y="2585686"/>
            <a:ext cx="4277100" cy="1131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dirty="0"/>
              <a:t>There is a lot of ideologies in this world, not only political but also different types of ideologies, today we are going to focus and explain the meaning of idealogy and then list all of the modern political idologies.</a:t>
            </a:r>
            <a:endParaRPr dirty="0"/>
          </a:p>
        </p:txBody>
      </p:sp>
      <p:sp>
        <p:nvSpPr>
          <p:cNvPr id="246" name="Google Shape;246;p43"/>
          <p:cNvSpPr/>
          <p:nvPr/>
        </p:nvSpPr>
        <p:spPr>
          <a:xfrm>
            <a:off x="1957350" y="2292125"/>
            <a:ext cx="5229300" cy="1757400"/>
          </a:xfrm>
          <a:prstGeom prst="frame">
            <a:avLst>
              <a:gd name="adj1" fmla="val 2667"/>
            </a:avLst>
          </a:prstGeom>
          <a:gradFill>
            <a:gsLst>
              <a:gs pos="0">
                <a:schemeClr val="accent1"/>
              </a:gs>
              <a:gs pos="100000">
                <a:schemeClr val="dk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TextBox 4">
            <a:extLst>
              <a:ext uri="{FF2B5EF4-FFF2-40B4-BE49-F238E27FC236}">
                <a16:creationId xmlns:a16="http://schemas.microsoft.com/office/drawing/2014/main" id="{5C5EEC60-E371-4378-B012-5AFB381CEB53}"/>
              </a:ext>
            </a:extLst>
          </p:cNvPr>
          <p:cNvSpPr txBox="1"/>
          <p:nvPr/>
        </p:nvSpPr>
        <p:spPr>
          <a:xfrm>
            <a:off x="8482070" y="4648200"/>
            <a:ext cx="284052" cy="307777"/>
          </a:xfrm>
          <a:prstGeom prst="rect">
            <a:avLst/>
          </a:prstGeom>
          <a:noFill/>
        </p:spPr>
        <p:txBody>
          <a:bodyPr wrap="none" rtlCol="0">
            <a:spAutoFit/>
          </a:bodyPr>
          <a:lstStyle/>
          <a:p>
            <a:r>
              <a:rPr lang="en-US" dirty="0">
                <a:solidFill>
                  <a:schemeClr val="bg1"/>
                </a:solidFill>
              </a:rPr>
              <a:t>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235"/>
        <p:cNvGrpSpPr/>
        <p:nvPr/>
      </p:nvGrpSpPr>
      <p:grpSpPr>
        <a:xfrm>
          <a:off x="0" y="0"/>
          <a:ext cx="0" cy="0"/>
          <a:chOff x="0" y="0"/>
          <a:chExt cx="0" cy="0"/>
        </a:xfrm>
      </p:grpSpPr>
      <p:sp>
        <p:nvSpPr>
          <p:cNvPr id="236" name="Google Shape;236;p42"/>
          <p:cNvSpPr txBox="1">
            <a:spLocks noGrp="1"/>
          </p:cNvSpPr>
          <p:nvPr>
            <p:ph type="title"/>
          </p:nvPr>
        </p:nvSpPr>
        <p:spPr>
          <a:xfrm>
            <a:off x="940325" y="2849114"/>
            <a:ext cx="4939500" cy="841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What Is Ideology</a:t>
            </a:r>
            <a:endParaRPr dirty="0"/>
          </a:p>
        </p:txBody>
      </p:sp>
      <p:sp>
        <p:nvSpPr>
          <p:cNvPr id="238" name="Google Shape;238;p42"/>
          <p:cNvSpPr txBox="1">
            <a:spLocks noGrp="1"/>
          </p:cNvSpPr>
          <p:nvPr>
            <p:ph type="title" idx="2"/>
          </p:nvPr>
        </p:nvSpPr>
        <p:spPr>
          <a:xfrm>
            <a:off x="1054775" y="722354"/>
            <a:ext cx="1905000" cy="1714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
        <p:nvSpPr>
          <p:cNvPr id="239" name="Google Shape;239;p42"/>
          <p:cNvSpPr/>
          <p:nvPr/>
        </p:nvSpPr>
        <p:spPr>
          <a:xfrm>
            <a:off x="1033717" y="722067"/>
            <a:ext cx="2002200" cy="1921500"/>
          </a:xfrm>
          <a:prstGeom prst="frame">
            <a:avLst>
              <a:gd name="adj1" fmla="val 3447"/>
            </a:avLst>
          </a:prstGeom>
          <a:gradFill>
            <a:gsLst>
              <a:gs pos="0">
                <a:schemeClr val="accent1"/>
              </a:gs>
              <a:gs pos="100000">
                <a:schemeClr val="dk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TextBox 4">
            <a:extLst>
              <a:ext uri="{FF2B5EF4-FFF2-40B4-BE49-F238E27FC236}">
                <a16:creationId xmlns:a16="http://schemas.microsoft.com/office/drawing/2014/main" id="{05ED2715-CBC1-44BA-9CE1-478625235EDF}"/>
              </a:ext>
            </a:extLst>
          </p:cNvPr>
          <p:cNvSpPr txBox="1"/>
          <p:nvPr/>
        </p:nvSpPr>
        <p:spPr>
          <a:xfrm>
            <a:off x="8482070" y="4648200"/>
            <a:ext cx="284052" cy="307777"/>
          </a:xfrm>
          <a:prstGeom prst="rect">
            <a:avLst/>
          </a:prstGeom>
          <a:noFill/>
        </p:spPr>
        <p:txBody>
          <a:bodyPr wrap="none" rtlCol="0">
            <a:spAutoFit/>
          </a:bodyPr>
          <a:lstStyle/>
          <a:p>
            <a:r>
              <a:rPr lang="en-US" dirty="0">
                <a:solidFill>
                  <a:schemeClr val="bg1"/>
                </a:solidFill>
              </a:rPr>
              <a:t>4</a:t>
            </a:r>
          </a:p>
        </p:txBody>
      </p:sp>
    </p:spTree>
    <p:extLst>
      <p:ext uri="{BB962C8B-B14F-4D97-AF65-F5344CB8AC3E}">
        <p14:creationId xmlns:p14="http://schemas.microsoft.com/office/powerpoint/2010/main" val="40987183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65"/>
        <p:cNvGrpSpPr/>
        <p:nvPr/>
      </p:nvGrpSpPr>
      <p:grpSpPr>
        <a:xfrm>
          <a:off x="0" y="0"/>
          <a:ext cx="0" cy="0"/>
          <a:chOff x="0" y="0"/>
          <a:chExt cx="0" cy="0"/>
        </a:xfrm>
      </p:grpSpPr>
      <p:sp>
        <p:nvSpPr>
          <p:cNvPr id="266" name="Google Shape;266;p46"/>
          <p:cNvSpPr txBox="1">
            <a:spLocks noGrp="1"/>
          </p:cNvSpPr>
          <p:nvPr>
            <p:ph type="title"/>
          </p:nvPr>
        </p:nvSpPr>
        <p:spPr>
          <a:xfrm>
            <a:off x="711725" y="346300"/>
            <a:ext cx="7720500" cy="58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t>What Is Ideology</a:t>
            </a:r>
            <a:endParaRPr dirty="0"/>
          </a:p>
        </p:txBody>
      </p:sp>
      <p:sp>
        <p:nvSpPr>
          <p:cNvPr id="267" name="Google Shape;267;p46"/>
          <p:cNvSpPr txBox="1">
            <a:spLocks noGrp="1"/>
          </p:cNvSpPr>
          <p:nvPr>
            <p:ph type="body" idx="1"/>
          </p:nvPr>
        </p:nvSpPr>
        <p:spPr>
          <a:xfrm>
            <a:off x="1391700" y="1764330"/>
            <a:ext cx="6360600" cy="2536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US" dirty="0">
                <a:solidFill>
                  <a:schemeClr val="bg1"/>
                </a:solidFill>
                <a:latin typeface="Cardo" panose="020B0604020202020204" charset="-79"/>
                <a:ea typeface="Cardo" panose="020B0604020202020204" charset="-79"/>
                <a:cs typeface="Cardo" panose="020B0604020202020204" charset="-79"/>
              </a:rPr>
              <a:t>I</a:t>
            </a:r>
            <a:r>
              <a:rPr lang="en-US" b="0" i="0" dirty="0">
                <a:solidFill>
                  <a:schemeClr val="bg1"/>
                </a:solidFill>
                <a:effectLst/>
                <a:latin typeface="Cardo" panose="020B0604020202020204" charset="-79"/>
                <a:ea typeface="Cardo" panose="020B0604020202020204" charset="-79"/>
                <a:cs typeface="Cardo" panose="020B0604020202020204" charset="-79"/>
              </a:rPr>
              <a:t>t is a term to designate the “science of ideas,” and in that sense the word was quickly borrowed into English. Though ideology originated as a serious philosophical term, within a few decades it took on connotations of impracticality thanks to Napoleon, who used it in a derisive manner. Today, the word most often refers to “a systematic body of concepts”.</a:t>
            </a:r>
            <a:endParaRPr dirty="0">
              <a:solidFill>
                <a:schemeClr val="bg1"/>
              </a:solidFill>
              <a:latin typeface="Cardo" panose="020B0604020202020204" charset="-79"/>
              <a:ea typeface="Cardo" panose="020B0604020202020204" charset="-79"/>
              <a:cs typeface="Cardo" panose="020B0604020202020204" charset="-79"/>
            </a:endParaRPr>
          </a:p>
        </p:txBody>
      </p:sp>
      <p:sp>
        <p:nvSpPr>
          <p:cNvPr id="268" name="Google Shape;268;p46"/>
          <p:cNvSpPr/>
          <p:nvPr/>
        </p:nvSpPr>
        <p:spPr>
          <a:xfrm>
            <a:off x="1094850" y="1571500"/>
            <a:ext cx="6954300" cy="2937600"/>
          </a:xfrm>
          <a:prstGeom prst="frame">
            <a:avLst>
              <a:gd name="adj1" fmla="val 1699"/>
            </a:avLst>
          </a:prstGeom>
          <a:gradFill>
            <a:gsLst>
              <a:gs pos="0">
                <a:schemeClr val="accent1"/>
              </a:gs>
              <a:gs pos="100000">
                <a:schemeClr val="dk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TextBox 4">
            <a:extLst>
              <a:ext uri="{FF2B5EF4-FFF2-40B4-BE49-F238E27FC236}">
                <a16:creationId xmlns:a16="http://schemas.microsoft.com/office/drawing/2014/main" id="{4B830B67-A531-40EA-9138-86A4BA8D9B39}"/>
              </a:ext>
            </a:extLst>
          </p:cNvPr>
          <p:cNvSpPr txBox="1"/>
          <p:nvPr/>
        </p:nvSpPr>
        <p:spPr>
          <a:xfrm>
            <a:off x="8482070" y="4648200"/>
            <a:ext cx="284052" cy="307777"/>
          </a:xfrm>
          <a:prstGeom prst="rect">
            <a:avLst/>
          </a:prstGeom>
          <a:noFill/>
        </p:spPr>
        <p:txBody>
          <a:bodyPr wrap="none" rtlCol="0">
            <a:spAutoFit/>
          </a:bodyPr>
          <a:lstStyle/>
          <a:p>
            <a:r>
              <a:rPr lang="en-US" dirty="0">
                <a:solidFill>
                  <a:schemeClr val="bg1"/>
                </a:solidFill>
              </a:rPr>
              <a:t>5</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235"/>
        <p:cNvGrpSpPr/>
        <p:nvPr/>
      </p:nvGrpSpPr>
      <p:grpSpPr>
        <a:xfrm>
          <a:off x="0" y="0"/>
          <a:ext cx="0" cy="0"/>
          <a:chOff x="0" y="0"/>
          <a:chExt cx="0" cy="0"/>
        </a:xfrm>
      </p:grpSpPr>
      <p:sp>
        <p:nvSpPr>
          <p:cNvPr id="236" name="Google Shape;236;p42"/>
          <p:cNvSpPr txBox="1">
            <a:spLocks noGrp="1"/>
          </p:cNvSpPr>
          <p:nvPr>
            <p:ph type="title"/>
          </p:nvPr>
        </p:nvSpPr>
        <p:spPr>
          <a:xfrm>
            <a:off x="940324" y="2849114"/>
            <a:ext cx="7213075" cy="841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What Is Political Ideology</a:t>
            </a:r>
            <a:endParaRPr dirty="0"/>
          </a:p>
        </p:txBody>
      </p:sp>
      <p:sp>
        <p:nvSpPr>
          <p:cNvPr id="238" name="Google Shape;238;p42"/>
          <p:cNvSpPr txBox="1">
            <a:spLocks noGrp="1"/>
          </p:cNvSpPr>
          <p:nvPr>
            <p:ph type="title" idx="2"/>
          </p:nvPr>
        </p:nvSpPr>
        <p:spPr>
          <a:xfrm>
            <a:off x="1054775" y="722354"/>
            <a:ext cx="1905000" cy="1714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03</a:t>
            </a:r>
            <a:endParaRPr dirty="0"/>
          </a:p>
        </p:txBody>
      </p:sp>
      <p:sp>
        <p:nvSpPr>
          <p:cNvPr id="239" name="Google Shape;239;p42"/>
          <p:cNvSpPr/>
          <p:nvPr/>
        </p:nvSpPr>
        <p:spPr>
          <a:xfrm>
            <a:off x="1033717" y="722067"/>
            <a:ext cx="2002200" cy="1921500"/>
          </a:xfrm>
          <a:prstGeom prst="frame">
            <a:avLst>
              <a:gd name="adj1" fmla="val 3447"/>
            </a:avLst>
          </a:prstGeom>
          <a:gradFill>
            <a:gsLst>
              <a:gs pos="0">
                <a:schemeClr val="accent1"/>
              </a:gs>
              <a:gs pos="100000">
                <a:schemeClr val="dk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TextBox 4">
            <a:extLst>
              <a:ext uri="{FF2B5EF4-FFF2-40B4-BE49-F238E27FC236}">
                <a16:creationId xmlns:a16="http://schemas.microsoft.com/office/drawing/2014/main" id="{343304C5-E49A-4850-B474-830F69999D11}"/>
              </a:ext>
            </a:extLst>
          </p:cNvPr>
          <p:cNvSpPr txBox="1"/>
          <p:nvPr/>
        </p:nvSpPr>
        <p:spPr>
          <a:xfrm>
            <a:off x="8482070" y="4648200"/>
            <a:ext cx="284052" cy="307777"/>
          </a:xfrm>
          <a:prstGeom prst="rect">
            <a:avLst/>
          </a:prstGeom>
          <a:noFill/>
        </p:spPr>
        <p:txBody>
          <a:bodyPr wrap="none" rtlCol="0">
            <a:spAutoFit/>
          </a:bodyPr>
          <a:lstStyle/>
          <a:p>
            <a:r>
              <a:rPr lang="en-US" dirty="0">
                <a:solidFill>
                  <a:schemeClr val="bg1"/>
                </a:solidFill>
              </a:rPr>
              <a:t>6</a:t>
            </a:r>
          </a:p>
        </p:txBody>
      </p:sp>
    </p:spTree>
    <p:extLst>
      <p:ext uri="{BB962C8B-B14F-4D97-AF65-F5344CB8AC3E}">
        <p14:creationId xmlns:p14="http://schemas.microsoft.com/office/powerpoint/2010/main" val="29547269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265"/>
        <p:cNvGrpSpPr/>
        <p:nvPr/>
      </p:nvGrpSpPr>
      <p:grpSpPr>
        <a:xfrm>
          <a:off x="0" y="0"/>
          <a:ext cx="0" cy="0"/>
          <a:chOff x="0" y="0"/>
          <a:chExt cx="0" cy="0"/>
        </a:xfrm>
      </p:grpSpPr>
      <p:sp>
        <p:nvSpPr>
          <p:cNvPr id="266" name="Google Shape;266;p46"/>
          <p:cNvSpPr txBox="1">
            <a:spLocks noGrp="1"/>
          </p:cNvSpPr>
          <p:nvPr>
            <p:ph type="title"/>
          </p:nvPr>
        </p:nvSpPr>
        <p:spPr>
          <a:xfrm>
            <a:off x="711725" y="346300"/>
            <a:ext cx="7720500" cy="58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t>What Is Political Ideology</a:t>
            </a:r>
            <a:endParaRPr dirty="0"/>
          </a:p>
        </p:txBody>
      </p:sp>
      <p:sp>
        <p:nvSpPr>
          <p:cNvPr id="267" name="Google Shape;267;p46"/>
          <p:cNvSpPr txBox="1">
            <a:spLocks noGrp="1"/>
          </p:cNvSpPr>
          <p:nvPr>
            <p:ph type="body" idx="1"/>
          </p:nvPr>
        </p:nvSpPr>
        <p:spPr>
          <a:xfrm>
            <a:off x="1391700" y="1764330"/>
            <a:ext cx="6360600" cy="2536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US" b="0" i="0" dirty="0">
                <a:solidFill>
                  <a:schemeClr val="bg1"/>
                </a:solidFill>
                <a:effectLst/>
                <a:latin typeface="Cardo" panose="020B0604020202020204" charset="-79"/>
                <a:ea typeface="Cardo" panose="020B0604020202020204" charset="-79"/>
                <a:cs typeface="Cardo" panose="020B0604020202020204" charset="-79"/>
              </a:rPr>
              <a:t>In social studies, a political ideology is a certain set of ethical ideals, principles, doctrines, myths or symbols of a social movement, institution, class or large group that explains how society should work and offers some political and cultural blueprint for a certain social order.</a:t>
            </a:r>
            <a:endParaRPr dirty="0">
              <a:solidFill>
                <a:schemeClr val="bg1"/>
              </a:solidFill>
              <a:latin typeface="Cardo" panose="020B0604020202020204" charset="-79"/>
              <a:ea typeface="Cardo" panose="020B0604020202020204" charset="-79"/>
              <a:cs typeface="Cardo" panose="020B0604020202020204" charset="-79"/>
            </a:endParaRPr>
          </a:p>
        </p:txBody>
      </p:sp>
      <p:sp>
        <p:nvSpPr>
          <p:cNvPr id="268" name="Google Shape;268;p46"/>
          <p:cNvSpPr/>
          <p:nvPr/>
        </p:nvSpPr>
        <p:spPr>
          <a:xfrm>
            <a:off x="1094850" y="1571500"/>
            <a:ext cx="6954300" cy="2937600"/>
          </a:xfrm>
          <a:prstGeom prst="frame">
            <a:avLst>
              <a:gd name="adj1" fmla="val 1699"/>
            </a:avLst>
          </a:prstGeom>
          <a:gradFill>
            <a:gsLst>
              <a:gs pos="0">
                <a:schemeClr val="accent1"/>
              </a:gs>
              <a:gs pos="100000">
                <a:schemeClr val="dk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TextBox 4">
            <a:extLst>
              <a:ext uri="{FF2B5EF4-FFF2-40B4-BE49-F238E27FC236}">
                <a16:creationId xmlns:a16="http://schemas.microsoft.com/office/drawing/2014/main" id="{74AC3B45-FC32-4925-80AA-CF925111E024}"/>
              </a:ext>
            </a:extLst>
          </p:cNvPr>
          <p:cNvSpPr txBox="1"/>
          <p:nvPr/>
        </p:nvSpPr>
        <p:spPr>
          <a:xfrm>
            <a:off x="8482070" y="4648200"/>
            <a:ext cx="284052" cy="307777"/>
          </a:xfrm>
          <a:prstGeom prst="rect">
            <a:avLst/>
          </a:prstGeom>
          <a:noFill/>
        </p:spPr>
        <p:txBody>
          <a:bodyPr wrap="none" rtlCol="0">
            <a:spAutoFit/>
          </a:bodyPr>
          <a:lstStyle/>
          <a:p>
            <a:r>
              <a:rPr lang="en-US" dirty="0">
                <a:solidFill>
                  <a:schemeClr val="bg1"/>
                </a:solidFill>
              </a:rPr>
              <a:t>7</a:t>
            </a:r>
          </a:p>
        </p:txBody>
      </p:sp>
    </p:spTree>
    <p:extLst>
      <p:ext uri="{BB962C8B-B14F-4D97-AF65-F5344CB8AC3E}">
        <p14:creationId xmlns:p14="http://schemas.microsoft.com/office/powerpoint/2010/main" val="42519208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235"/>
        <p:cNvGrpSpPr/>
        <p:nvPr/>
      </p:nvGrpSpPr>
      <p:grpSpPr>
        <a:xfrm>
          <a:off x="0" y="0"/>
          <a:ext cx="0" cy="0"/>
          <a:chOff x="0" y="0"/>
          <a:chExt cx="0" cy="0"/>
        </a:xfrm>
      </p:grpSpPr>
      <p:sp>
        <p:nvSpPr>
          <p:cNvPr id="236" name="Google Shape;236;p42"/>
          <p:cNvSpPr txBox="1">
            <a:spLocks noGrp="1"/>
          </p:cNvSpPr>
          <p:nvPr>
            <p:ph type="title"/>
          </p:nvPr>
        </p:nvSpPr>
        <p:spPr>
          <a:xfrm>
            <a:off x="940324" y="2849114"/>
            <a:ext cx="7213075" cy="841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List Of Political Ideologies</a:t>
            </a:r>
            <a:endParaRPr dirty="0"/>
          </a:p>
        </p:txBody>
      </p:sp>
      <p:sp>
        <p:nvSpPr>
          <p:cNvPr id="238" name="Google Shape;238;p42"/>
          <p:cNvSpPr txBox="1">
            <a:spLocks noGrp="1"/>
          </p:cNvSpPr>
          <p:nvPr>
            <p:ph type="title" idx="2"/>
          </p:nvPr>
        </p:nvSpPr>
        <p:spPr>
          <a:xfrm>
            <a:off x="1054775" y="722354"/>
            <a:ext cx="1905000" cy="1714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04</a:t>
            </a:r>
            <a:endParaRPr dirty="0"/>
          </a:p>
        </p:txBody>
      </p:sp>
      <p:sp>
        <p:nvSpPr>
          <p:cNvPr id="239" name="Google Shape;239;p42"/>
          <p:cNvSpPr/>
          <p:nvPr/>
        </p:nvSpPr>
        <p:spPr>
          <a:xfrm>
            <a:off x="1033717" y="722067"/>
            <a:ext cx="2002200" cy="1921500"/>
          </a:xfrm>
          <a:prstGeom prst="frame">
            <a:avLst>
              <a:gd name="adj1" fmla="val 3447"/>
            </a:avLst>
          </a:prstGeom>
          <a:gradFill>
            <a:gsLst>
              <a:gs pos="0">
                <a:schemeClr val="accent1"/>
              </a:gs>
              <a:gs pos="100000">
                <a:schemeClr val="dk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TextBox 4">
            <a:extLst>
              <a:ext uri="{FF2B5EF4-FFF2-40B4-BE49-F238E27FC236}">
                <a16:creationId xmlns:a16="http://schemas.microsoft.com/office/drawing/2014/main" id="{C15E804F-FE23-4EBE-A2B8-BDF2867B0BF7}"/>
              </a:ext>
            </a:extLst>
          </p:cNvPr>
          <p:cNvSpPr txBox="1"/>
          <p:nvPr/>
        </p:nvSpPr>
        <p:spPr>
          <a:xfrm>
            <a:off x="8482070" y="4648200"/>
            <a:ext cx="284052" cy="307777"/>
          </a:xfrm>
          <a:prstGeom prst="rect">
            <a:avLst/>
          </a:prstGeom>
          <a:noFill/>
        </p:spPr>
        <p:txBody>
          <a:bodyPr wrap="none" rtlCol="0">
            <a:spAutoFit/>
          </a:bodyPr>
          <a:lstStyle/>
          <a:p>
            <a:r>
              <a:rPr lang="en-US" dirty="0">
                <a:solidFill>
                  <a:schemeClr val="bg1"/>
                </a:solidFill>
              </a:rPr>
              <a:t>8</a:t>
            </a:r>
          </a:p>
        </p:txBody>
      </p:sp>
    </p:spTree>
    <p:extLst>
      <p:ext uri="{BB962C8B-B14F-4D97-AF65-F5344CB8AC3E}">
        <p14:creationId xmlns:p14="http://schemas.microsoft.com/office/powerpoint/2010/main" val="4073126204"/>
      </p:ext>
    </p:extLst>
  </p:cSld>
  <p:clrMapOvr>
    <a:masterClrMapping/>
  </p:clrMapOvr>
</p:sld>
</file>

<file path=ppt/theme/theme1.xml><?xml version="1.0" encoding="utf-8"?>
<a:theme xmlns:a="http://schemas.openxmlformats.org/drawingml/2006/main" name="Elegant One On One Meeting">
  <a:themeElements>
    <a:clrScheme name="Simple Light">
      <a:dk1>
        <a:srgbClr val="000000"/>
      </a:dk1>
      <a:lt1>
        <a:srgbClr val="FFFFFF"/>
      </a:lt1>
      <a:dk2>
        <a:srgbClr val="666666"/>
      </a:dk2>
      <a:lt2>
        <a:srgbClr val="999999"/>
      </a:lt2>
      <a:accent1>
        <a:srgbClr val="CCCCCC"/>
      </a:accent1>
      <a:accent2>
        <a:srgbClr val="FFFFFF"/>
      </a:accent2>
      <a:accent3>
        <a:srgbClr val="FFFFFF"/>
      </a:accent3>
      <a:accent4>
        <a:srgbClr val="FFFFFF"/>
      </a:accent4>
      <a:accent5>
        <a:srgbClr val="FFFFFF"/>
      </a:accent5>
      <a:accent6>
        <a:srgbClr val="FFFFFF"/>
      </a:accent6>
      <a:hlink>
        <a:srgbClr val="CCCCCC"/>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252</TotalTime>
  <Words>709</Words>
  <Application>Microsoft Office PowerPoint</Application>
  <PresentationFormat>On-screen Show (16:9)</PresentationFormat>
  <Paragraphs>71</Paragraphs>
  <Slides>19</Slides>
  <Notes>19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Arimo</vt:lpstr>
      <vt:lpstr>Georgia</vt:lpstr>
      <vt:lpstr>Cardo</vt:lpstr>
      <vt:lpstr>Arial</vt:lpstr>
      <vt:lpstr>Roboto Condensed Light</vt:lpstr>
      <vt:lpstr>Anaheim</vt:lpstr>
      <vt:lpstr>Average</vt:lpstr>
      <vt:lpstr>Elegant One On One Meeting</vt:lpstr>
      <vt:lpstr>Defining Political Ideology</vt:lpstr>
      <vt:lpstr>Table Of Contents</vt:lpstr>
      <vt:lpstr>Introduction</vt:lpstr>
      <vt:lpstr>Introduction</vt:lpstr>
      <vt:lpstr>What Is Ideology</vt:lpstr>
      <vt:lpstr>What Is Ideology</vt:lpstr>
      <vt:lpstr>What Is Political Ideology</vt:lpstr>
      <vt:lpstr>What Is Political Ideology</vt:lpstr>
      <vt:lpstr>List Of Political Ideologies</vt:lpstr>
      <vt:lpstr>List Of Political Ideologies</vt:lpstr>
      <vt:lpstr>List Of Political Ideologies</vt:lpstr>
      <vt:lpstr>List Of Political Ideologies</vt:lpstr>
      <vt:lpstr>List Of Political Ideologies</vt:lpstr>
      <vt:lpstr>List Of Political Ideologies</vt:lpstr>
      <vt:lpstr>Conclusion</vt:lpstr>
      <vt:lpstr>Conclusion</vt:lpstr>
      <vt:lpstr>References</vt:lpstr>
      <vt:lpstr>References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Definition Of Political Ideology</dc:title>
  <dc:creator>Abdo Eljazwi</dc:creator>
  <cp:lastModifiedBy>user</cp:lastModifiedBy>
  <cp:revision>5</cp:revision>
  <dcterms:modified xsi:type="dcterms:W3CDTF">2021-11-30T07:39:48Z</dcterms:modified>
</cp:coreProperties>
</file>