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6"/>
  </p:notesMasterIdLst>
  <p:sldIdLst>
    <p:sldId id="261" r:id="rId2"/>
    <p:sldId id="280" r:id="rId3"/>
    <p:sldId id="263" r:id="rId4"/>
    <p:sldId id="264" r:id="rId5"/>
    <p:sldId id="265" r:id="rId6"/>
    <p:sldId id="267" r:id="rId7"/>
    <p:sldId id="274" r:id="rId8"/>
    <p:sldId id="275" r:id="rId9"/>
    <p:sldId id="276" r:id="rId10"/>
    <p:sldId id="277" r:id="rId11"/>
    <p:sldId id="278" r:id="rId12"/>
    <p:sldId id="281" r:id="rId13"/>
    <p:sldId id="279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/>
    <p:restoredTop sz="94697"/>
  </p:normalViewPr>
  <p:slideViewPr>
    <p:cSldViewPr snapToGrid="0" snapToObjects="1">
      <p:cViewPr varScale="1">
        <p:scale>
          <a:sx n="66" d="100"/>
          <a:sy n="66" d="100"/>
        </p:scale>
        <p:origin x="8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164AD-F81F-A14E-A8F1-6563CE835640}" type="datetimeFigureOut">
              <a:rPr lang="en-US" smtClean="0"/>
              <a:t>7/12/2020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097E5-4963-0441-AD08-135C41ED0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5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097E5-4963-0441-AD08-135C41ED01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3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E0B-5ADC-9D44-B734-6AB5E4999162}" type="datetime1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DF883-CEF4-7D4C-8638-B262483D8E4F}" type="datetime1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5C81B-8C32-1B46-A07E-C91809C663EA}" type="datetime1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154D-DF27-7D4E-832C-F8FA3DB99184}" type="datetime1">
              <a:rPr lang="en-US" smtClean="0"/>
              <a:t>7/12/2020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71E9BC3-09E6-D040-9714-35CBC7909073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A37DE-E0C9-C649-8049-29CC6FA5AB58}" type="datetime1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BE096-EDB5-AC4D-81CA-9489400EBD67}" type="datetime1">
              <a:rPr lang="en-US" smtClean="0"/>
              <a:t>7/12/2020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C15E-CA03-0C4F-8FBF-044363061F7D}" type="datetime1">
              <a:rPr lang="en-US" smtClean="0"/>
              <a:t>7/12/2020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68D3A-F2D7-A741-B4C5-3F16B8E1079D}" type="datetime1">
              <a:rPr lang="en-US" smtClean="0"/>
              <a:t>7/12/2020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85CD-8EFF-7946-9D58-029F27C970B0}" type="datetime1">
              <a:rPr lang="en-US" smtClean="0"/>
              <a:t>7/12/2020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73516-84DA-1C48-A609-AE555A34208A}" type="datetime1">
              <a:rPr lang="en-US" smtClean="0"/>
              <a:t>7/12/2020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7D6A37E-72E7-FE41-95A9-A37235BD82D1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25" y="-1"/>
            <a:ext cx="1386756" cy="1552608"/>
          </a:xfrm>
          <a:prstGeom prst="rect">
            <a:avLst/>
          </a:prstGeom>
        </p:spPr>
      </p:pic>
      <p:pic>
        <p:nvPicPr>
          <p:cNvPr id="5" name="صورة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315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569" y="236243"/>
            <a:ext cx="1152128" cy="10801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5292" y="4747846"/>
            <a:ext cx="66492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By: Ibrahim El-</a:t>
            </a:r>
            <a:r>
              <a:rPr lang="en-US" dirty="0" err="1" smtClean="0"/>
              <a:t>abbar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Email: </a:t>
            </a:r>
            <a:r>
              <a:rPr lang="en-US" dirty="0" smtClean="0"/>
              <a:t>Ibrahim_1819@limu.edu.ly</a:t>
            </a:r>
            <a:endParaRPr lang="en-US" dirty="0" smtClean="0"/>
          </a:p>
          <a:p>
            <a:pPr algn="ctr"/>
            <a:r>
              <a:rPr lang="en-US" dirty="0" smtClean="0"/>
              <a:t>Student Number : 1819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72803" y="2074985"/>
            <a:ext cx="8013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Libyan International Medical University </a:t>
            </a:r>
          </a:p>
          <a:p>
            <a:pPr algn="ctr"/>
            <a:r>
              <a:rPr lang="en-US" sz="2400" dirty="0" smtClean="0"/>
              <a:t>Faculty Of Business Administration 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42764" y="3372216"/>
            <a:ext cx="5005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Investment Appraisal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0714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31" y="194248"/>
            <a:ext cx="11552977" cy="650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92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20"/>
            <a:ext cx="12191999" cy="686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940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228598"/>
            <a:ext cx="11592433" cy="652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705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33" y="242888"/>
            <a:ext cx="11552975" cy="650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29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" y="331008"/>
            <a:ext cx="11393995" cy="641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00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3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40" y="222738"/>
            <a:ext cx="11625242" cy="654147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89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31" y="269629"/>
            <a:ext cx="11521077" cy="648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31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21" y="70186"/>
            <a:ext cx="11671887" cy="667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10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96" y="182562"/>
            <a:ext cx="11653511" cy="65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74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39" y="200025"/>
            <a:ext cx="11644269" cy="655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31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" y="195290"/>
            <a:ext cx="11563858" cy="650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68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20" y="385763"/>
            <a:ext cx="11320888" cy="637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90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19859</TotalTime>
  <Words>36</Words>
  <Application>Microsoft Office PowerPoint</Application>
  <PresentationFormat>Widescreen</PresentationFormat>
  <Paragraphs>21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Rockwell</vt:lpstr>
      <vt:lpstr>Rockwell Condensed</vt:lpstr>
      <vt:lpstr>Rockwell Extra Bold</vt:lpstr>
      <vt:lpstr>Wingdings</vt:lpstr>
      <vt:lpstr>Wood Type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Management</dc:title>
  <dc:creator>Microsoft Office User</dc:creator>
  <cp:lastModifiedBy>user</cp:lastModifiedBy>
  <cp:revision>25</cp:revision>
  <dcterms:created xsi:type="dcterms:W3CDTF">2019-04-02T22:30:16Z</dcterms:created>
  <dcterms:modified xsi:type="dcterms:W3CDTF">2020-07-12T08:31:44Z</dcterms:modified>
</cp:coreProperties>
</file>