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1"/>
  </p:notesMasterIdLst>
  <p:sldIdLst>
    <p:sldId id="256" r:id="rId2"/>
    <p:sldId id="258" r:id="rId3"/>
    <p:sldId id="259" r:id="rId4"/>
    <p:sldId id="260" r:id="rId5"/>
    <p:sldId id="265" r:id="rId6"/>
    <p:sldId id="275" r:id="rId7"/>
    <p:sldId id="276" r:id="rId8"/>
    <p:sldId id="277" r:id="rId9"/>
    <p:sldId id="278"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2EDA7C1-953C-4E72-9D67-BE72065358AF}">
  <a:tblStyle styleId="{52EDA7C1-953C-4E72-9D67-BE72065358A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97" d="100"/>
          <a:sy n="97" d="100"/>
        </p:scale>
        <p:origin x="408" y="72"/>
      </p:cViewPr>
      <p:guideLst>
        <p:guide orient="horz" pos="1620"/>
        <p:guide pos="288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1963285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13e35c97c58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13e35c97c58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10f9e629ec3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10f9e629ec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13e61cc86ee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13e61cc86ee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10f9e629ec3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10f9e629ec3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10f9e629ec3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1" name="Google Shape;691;g10f9e629ec3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g1105afc42a3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4" name="Google Shape;964;g1105afc42a3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64600" y="1438375"/>
            <a:ext cx="6214800" cy="20817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Clr>
                <a:srgbClr val="191919"/>
              </a:buClr>
              <a:buSzPts val="4700"/>
              <a:buNone/>
              <a:defRPr sz="4700">
                <a:solidFill>
                  <a:srgbClr val="191919"/>
                </a:solidFill>
              </a:defRPr>
            </a:lvl1pPr>
            <a:lvl2pPr lvl="1" algn="ctr">
              <a:spcBef>
                <a:spcPts val="0"/>
              </a:spcBef>
              <a:spcAft>
                <a:spcPts val="0"/>
              </a:spcAft>
              <a:buClr>
                <a:srgbClr val="191919"/>
              </a:buClr>
              <a:buSzPts val="4700"/>
              <a:buNone/>
              <a:defRPr sz="4700">
                <a:solidFill>
                  <a:srgbClr val="191919"/>
                </a:solidFill>
              </a:defRPr>
            </a:lvl2pPr>
            <a:lvl3pPr lvl="2" algn="ctr">
              <a:spcBef>
                <a:spcPts val="0"/>
              </a:spcBef>
              <a:spcAft>
                <a:spcPts val="0"/>
              </a:spcAft>
              <a:buClr>
                <a:srgbClr val="191919"/>
              </a:buClr>
              <a:buSzPts val="4700"/>
              <a:buNone/>
              <a:defRPr sz="4700">
                <a:solidFill>
                  <a:srgbClr val="191919"/>
                </a:solidFill>
              </a:defRPr>
            </a:lvl3pPr>
            <a:lvl4pPr lvl="3" algn="ctr">
              <a:spcBef>
                <a:spcPts val="0"/>
              </a:spcBef>
              <a:spcAft>
                <a:spcPts val="0"/>
              </a:spcAft>
              <a:buClr>
                <a:srgbClr val="191919"/>
              </a:buClr>
              <a:buSzPts val="4700"/>
              <a:buNone/>
              <a:defRPr sz="4700">
                <a:solidFill>
                  <a:srgbClr val="191919"/>
                </a:solidFill>
              </a:defRPr>
            </a:lvl4pPr>
            <a:lvl5pPr lvl="4" algn="ctr">
              <a:spcBef>
                <a:spcPts val="0"/>
              </a:spcBef>
              <a:spcAft>
                <a:spcPts val="0"/>
              </a:spcAft>
              <a:buClr>
                <a:srgbClr val="191919"/>
              </a:buClr>
              <a:buSzPts val="4700"/>
              <a:buNone/>
              <a:defRPr sz="4700">
                <a:solidFill>
                  <a:srgbClr val="191919"/>
                </a:solidFill>
              </a:defRPr>
            </a:lvl5pPr>
            <a:lvl6pPr lvl="5" algn="ctr">
              <a:spcBef>
                <a:spcPts val="0"/>
              </a:spcBef>
              <a:spcAft>
                <a:spcPts val="0"/>
              </a:spcAft>
              <a:buClr>
                <a:srgbClr val="191919"/>
              </a:buClr>
              <a:buSzPts val="4700"/>
              <a:buNone/>
              <a:defRPr sz="4700">
                <a:solidFill>
                  <a:srgbClr val="191919"/>
                </a:solidFill>
              </a:defRPr>
            </a:lvl6pPr>
            <a:lvl7pPr lvl="6" algn="ctr">
              <a:spcBef>
                <a:spcPts val="0"/>
              </a:spcBef>
              <a:spcAft>
                <a:spcPts val="0"/>
              </a:spcAft>
              <a:buClr>
                <a:srgbClr val="191919"/>
              </a:buClr>
              <a:buSzPts val="4700"/>
              <a:buNone/>
              <a:defRPr sz="4700">
                <a:solidFill>
                  <a:srgbClr val="191919"/>
                </a:solidFill>
              </a:defRPr>
            </a:lvl7pPr>
            <a:lvl8pPr lvl="7" algn="ctr">
              <a:spcBef>
                <a:spcPts val="0"/>
              </a:spcBef>
              <a:spcAft>
                <a:spcPts val="0"/>
              </a:spcAft>
              <a:buClr>
                <a:srgbClr val="191919"/>
              </a:buClr>
              <a:buSzPts val="4700"/>
              <a:buNone/>
              <a:defRPr sz="4700">
                <a:solidFill>
                  <a:srgbClr val="191919"/>
                </a:solidFill>
              </a:defRPr>
            </a:lvl8pPr>
            <a:lvl9pPr lvl="8" algn="ctr">
              <a:spcBef>
                <a:spcPts val="0"/>
              </a:spcBef>
              <a:spcAft>
                <a:spcPts val="0"/>
              </a:spcAft>
              <a:buClr>
                <a:srgbClr val="191919"/>
              </a:buClr>
              <a:buSzPts val="4700"/>
              <a:buNone/>
              <a:defRPr sz="4700">
                <a:solidFill>
                  <a:srgbClr val="191919"/>
                </a:solidFill>
              </a:defRPr>
            </a:lvl9pPr>
          </a:lstStyle>
          <a:p>
            <a:endParaRPr/>
          </a:p>
        </p:txBody>
      </p:sp>
      <p:sp>
        <p:nvSpPr>
          <p:cNvPr id="10" name="Google Shape;10;p2"/>
          <p:cNvSpPr txBox="1">
            <a:spLocks noGrp="1"/>
          </p:cNvSpPr>
          <p:nvPr>
            <p:ph type="subTitle" idx="1"/>
          </p:nvPr>
        </p:nvSpPr>
        <p:spPr>
          <a:xfrm>
            <a:off x="1669800" y="3479925"/>
            <a:ext cx="5804400" cy="409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500"/>
              <a:buNone/>
              <a:defRPr sz="1500"/>
            </a:lvl1pPr>
            <a:lvl2pPr lvl="1" algn="ctr">
              <a:lnSpc>
                <a:spcPct val="100000"/>
              </a:lnSpc>
              <a:spcBef>
                <a:spcPts val="0"/>
              </a:spcBef>
              <a:spcAft>
                <a:spcPts val="0"/>
              </a:spcAft>
              <a:buSzPts val="1500"/>
              <a:buNone/>
              <a:defRPr sz="1500"/>
            </a:lvl2pPr>
            <a:lvl3pPr lvl="2" algn="ctr">
              <a:lnSpc>
                <a:spcPct val="100000"/>
              </a:lnSpc>
              <a:spcBef>
                <a:spcPts val="0"/>
              </a:spcBef>
              <a:spcAft>
                <a:spcPts val="0"/>
              </a:spcAft>
              <a:buSzPts val="1500"/>
              <a:buNone/>
              <a:defRPr sz="1500"/>
            </a:lvl3pPr>
            <a:lvl4pPr lvl="3" algn="ctr">
              <a:lnSpc>
                <a:spcPct val="100000"/>
              </a:lnSpc>
              <a:spcBef>
                <a:spcPts val="0"/>
              </a:spcBef>
              <a:spcAft>
                <a:spcPts val="0"/>
              </a:spcAft>
              <a:buSzPts val="1500"/>
              <a:buNone/>
              <a:defRPr sz="1500"/>
            </a:lvl4pPr>
            <a:lvl5pPr lvl="4" algn="ctr">
              <a:lnSpc>
                <a:spcPct val="100000"/>
              </a:lnSpc>
              <a:spcBef>
                <a:spcPts val="0"/>
              </a:spcBef>
              <a:spcAft>
                <a:spcPts val="0"/>
              </a:spcAft>
              <a:buSzPts val="1500"/>
              <a:buNone/>
              <a:defRPr sz="1500"/>
            </a:lvl5pPr>
            <a:lvl6pPr lvl="5" algn="ctr">
              <a:lnSpc>
                <a:spcPct val="100000"/>
              </a:lnSpc>
              <a:spcBef>
                <a:spcPts val="0"/>
              </a:spcBef>
              <a:spcAft>
                <a:spcPts val="0"/>
              </a:spcAft>
              <a:buSzPts val="1500"/>
              <a:buNone/>
              <a:defRPr sz="1500"/>
            </a:lvl6pPr>
            <a:lvl7pPr lvl="6" algn="ctr">
              <a:lnSpc>
                <a:spcPct val="100000"/>
              </a:lnSpc>
              <a:spcBef>
                <a:spcPts val="0"/>
              </a:spcBef>
              <a:spcAft>
                <a:spcPts val="0"/>
              </a:spcAft>
              <a:buSzPts val="1500"/>
              <a:buNone/>
              <a:defRPr sz="1500"/>
            </a:lvl7pPr>
            <a:lvl8pPr lvl="7" algn="ctr">
              <a:lnSpc>
                <a:spcPct val="100000"/>
              </a:lnSpc>
              <a:spcBef>
                <a:spcPts val="0"/>
              </a:spcBef>
              <a:spcAft>
                <a:spcPts val="0"/>
              </a:spcAft>
              <a:buSzPts val="1500"/>
              <a:buNone/>
              <a:defRPr sz="1500"/>
            </a:lvl8pPr>
            <a:lvl9pPr lvl="8" algn="ctr">
              <a:lnSpc>
                <a:spcPct val="100000"/>
              </a:lnSpc>
              <a:spcBef>
                <a:spcPts val="0"/>
              </a:spcBef>
              <a:spcAft>
                <a:spcPts val="0"/>
              </a:spcAft>
              <a:buSzPts val="1500"/>
              <a:buNone/>
              <a:defRPr sz="1500"/>
            </a:lvl9pPr>
          </a:lstStyle>
          <a:p>
            <a:endParaRPr/>
          </a:p>
        </p:txBody>
      </p:sp>
      <p:pic>
        <p:nvPicPr>
          <p:cNvPr id="11" name="Google Shape;11;p2"/>
          <p:cNvPicPr preferRelativeResize="0"/>
          <p:nvPr/>
        </p:nvPicPr>
        <p:blipFill>
          <a:blip r:embed="rId2">
            <a:alphaModFix amt="92000"/>
          </a:blip>
          <a:stretch>
            <a:fillRect/>
          </a:stretch>
        </p:blipFill>
        <p:spPr>
          <a:xfrm>
            <a:off x="8037117" y="376777"/>
            <a:ext cx="3849986" cy="3763683"/>
          </a:xfrm>
          <a:prstGeom prst="rect">
            <a:avLst/>
          </a:prstGeom>
          <a:noFill/>
          <a:ln>
            <a:noFill/>
          </a:ln>
        </p:spPr>
      </p:pic>
      <p:pic>
        <p:nvPicPr>
          <p:cNvPr id="12" name="Google Shape;12;p2"/>
          <p:cNvPicPr preferRelativeResize="0"/>
          <p:nvPr/>
        </p:nvPicPr>
        <p:blipFill>
          <a:blip r:embed="rId3">
            <a:alphaModFix/>
          </a:blip>
          <a:stretch>
            <a:fillRect/>
          </a:stretch>
        </p:blipFill>
        <p:spPr>
          <a:xfrm rot="7445920">
            <a:off x="7464900" y="-1486562"/>
            <a:ext cx="2211464" cy="3763682"/>
          </a:xfrm>
          <a:prstGeom prst="rect">
            <a:avLst/>
          </a:prstGeom>
          <a:noFill/>
          <a:ln>
            <a:noFill/>
          </a:ln>
        </p:spPr>
      </p:pic>
      <p:pic>
        <p:nvPicPr>
          <p:cNvPr id="13" name="Google Shape;13;p2"/>
          <p:cNvPicPr preferRelativeResize="0"/>
          <p:nvPr/>
        </p:nvPicPr>
        <p:blipFill>
          <a:blip r:embed="rId4">
            <a:alphaModFix amt="93000"/>
          </a:blip>
          <a:stretch>
            <a:fillRect/>
          </a:stretch>
        </p:blipFill>
        <p:spPr>
          <a:xfrm rot="9503870">
            <a:off x="-1574261" y="-1138972"/>
            <a:ext cx="3137871" cy="2374619"/>
          </a:xfrm>
          <a:prstGeom prst="rect">
            <a:avLst/>
          </a:prstGeom>
          <a:noFill/>
          <a:ln>
            <a:noFill/>
          </a:ln>
        </p:spPr>
      </p:pic>
      <p:pic>
        <p:nvPicPr>
          <p:cNvPr id="14" name="Google Shape;14;p2"/>
          <p:cNvPicPr preferRelativeResize="0"/>
          <p:nvPr/>
        </p:nvPicPr>
        <p:blipFill>
          <a:blip r:embed="rId5">
            <a:alphaModFix/>
          </a:blip>
          <a:stretch>
            <a:fillRect/>
          </a:stretch>
        </p:blipFill>
        <p:spPr>
          <a:xfrm>
            <a:off x="-1355550" y="2890975"/>
            <a:ext cx="3475999" cy="3549201"/>
          </a:xfrm>
          <a:prstGeom prst="rect">
            <a:avLst/>
          </a:prstGeom>
          <a:noFill/>
          <a:ln>
            <a:noFill/>
          </a:ln>
        </p:spPr>
      </p:pic>
      <p:pic>
        <p:nvPicPr>
          <p:cNvPr id="15" name="Google Shape;15;p2"/>
          <p:cNvPicPr preferRelativeResize="0"/>
          <p:nvPr/>
        </p:nvPicPr>
        <p:blipFill>
          <a:blip r:embed="rId6">
            <a:alphaModFix/>
          </a:blip>
          <a:stretch>
            <a:fillRect/>
          </a:stretch>
        </p:blipFill>
        <p:spPr>
          <a:xfrm>
            <a:off x="7173749" y="4119224"/>
            <a:ext cx="3042075" cy="2952025"/>
          </a:xfrm>
          <a:prstGeom prst="rect">
            <a:avLst/>
          </a:prstGeom>
          <a:noFill/>
          <a:ln>
            <a:noFill/>
          </a:ln>
        </p:spPr>
      </p:pic>
      <p:grpSp>
        <p:nvGrpSpPr>
          <p:cNvPr id="16" name="Google Shape;16;p2"/>
          <p:cNvGrpSpPr/>
          <p:nvPr/>
        </p:nvGrpSpPr>
        <p:grpSpPr>
          <a:xfrm rot="-1168160">
            <a:off x="7804177" y="-902655"/>
            <a:ext cx="2371711" cy="2252437"/>
            <a:chOff x="21556638" y="3378600"/>
            <a:chExt cx="1917750" cy="1863875"/>
          </a:xfrm>
        </p:grpSpPr>
        <p:sp>
          <p:nvSpPr>
            <p:cNvPr id="17" name="Google Shape;17;p2"/>
            <p:cNvSpPr/>
            <p:nvPr/>
          </p:nvSpPr>
          <p:spPr>
            <a:xfrm rot="-5400000">
              <a:off x="21765488" y="3533575"/>
              <a:ext cx="1544075" cy="1873725"/>
            </a:xfrm>
            <a:custGeom>
              <a:avLst/>
              <a:gdLst/>
              <a:ahLst/>
              <a:cxnLst/>
              <a:rect l="l" t="t" r="r" b="b"/>
              <a:pathLst>
                <a:path w="61763" h="74949" fill="none" extrusionOk="0">
                  <a:moveTo>
                    <a:pt x="0" y="74949"/>
                  </a:moveTo>
                  <a:cubicBezTo>
                    <a:pt x="1252" y="54508"/>
                    <a:pt x="6211" y="36965"/>
                    <a:pt x="15504" y="23732"/>
                  </a:cubicBezTo>
                  <a:cubicBezTo>
                    <a:pt x="24798" y="10522"/>
                    <a:pt x="47301" y="1020"/>
                    <a:pt x="61762"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5400000">
              <a:off x="21400500" y="3534738"/>
              <a:ext cx="1863875" cy="1551600"/>
            </a:xfrm>
            <a:custGeom>
              <a:avLst/>
              <a:gdLst/>
              <a:ahLst/>
              <a:cxnLst/>
              <a:rect l="l" t="t" r="r" b="b"/>
              <a:pathLst>
                <a:path w="74555" h="62064" fill="none" extrusionOk="0">
                  <a:moveTo>
                    <a:pt x="74555" y="0"/>
                  </a:moveTo>
                  <a:cubicBezTo>
                    <a:pt x="58031" y="5562"/>
                    <a:pt x="52330" y="7578"/>
                    <a:pt x="41298" y="17103"/>
                  </a:cubicBezTo>
                  <a:cubicBezTo>
                    <a:pt x="30267" y="26628"/>
                    <a:pt x="23036" y="28297"/>
                    <a:pt x="13326" y="36246"/>
                  </a:cubicBezTo>
                  <a:cubicBezTo>
                    <a:pt x="3616" y="44195"/>
                    <a:pt x="1669" y="50082"/>
                    <a:pt x="0" y="6206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9;p2"/>
          <p:cNvGrpSpPr/>
          <p:nvPr/>
        </p:nvGrpSpPr>
        <p:grpSpPr>
          <a:xfrm>
            <a:off x="-1006197" y="2528167"/>
            <a:ext cx="4124011" cy="4274827"/>
            <a:chOff x="-1006197" y="2528167"/>
            <a:chExt cx="4124011" cy="4274827"/>
          </a:xfrm>
        </p:grpSpPr>
        <p:sp>
          <p:nvSpPr>
            <p:cNvPr id="20" name="Google Shape;20;p2"/>
            <p:cNvSpPr/>
            <p:nvPr/>
          </p:nvSpPr>
          <p:spPr>
            <a:xfrm rot="3599952">
              <a:off x="-582431" y="3237252"/>
              <a:ext cx="3230477" cy="2843740"/>
            </a:xfrm>
            <a:custGeom>
              <a:avLst/>
              <a:gdLst/>
              <a:ahLst/>
              <a:cxnLst/>
              <a:rect l="l" t="t" r="r" b="b"/>
              <a:pathLst>
                <a:path w="91960" h="80951" fill="none" extrusionOk="0">
                  <a:moveTo>
                    <a:pt x="0" y="80951"/>
                  </a:moveTo>
                  <a:cubicBezTo>
                    <a:pt x="5748" y="77405"/>
                    <a:pt x="13488" y="72561"/>
                    <a:pt x="22990" y="57567"/>
                  </a:cubicBezTo>
                  <a:cubicBezTo>
                    <a:pt x="32492" y="42550"/>
                    <a:pt x="37706" y="26721"/>
                    <a:pt x="52446" y="16107"/>
                  </a:cubicBezTo>
                  <a:cubicBezTo>
                    <a:pt x="67185" y="5516"/>
                    <a:pt x="91959" y="0"/>
                    <a:pt x="91959"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3599952">
              <a:off x="-584296" y="3289291"/>
              <a:ext cx="3346931" cy="2752580"/>
            </a:xfrm>
            <a:custGeom>
              <a:avLst/>
              <a:gdLst/>
              <a:ahLst/>
              <a:cxnLst/>
              <a:rect l="l" t="t" r="r" b="b"/>
              <a:pathLst>
                <a:path w="95275" h="78356" fill="none" extrusionOk="0">
                  <a:moveTo>
                    <a:pt x="1" y="78355"/>
                  </a:moveTo>
                  <a:cubicBezTo>
                    <a:pt x="7440" y="77660"/>
                    <a:pt x="18495" y="75505"/>
                    <a:pt x="33234" y="59120"/>
                  </a:cubicBezTo>
                  <a:cubicBezTo>
                    <a:pt x="47974" y="42735"/>
                    <a:pt x="46954" y="33465"/>
                    <a:pt x="58657" y="19143"/>
                  </a:cubicBezTo>
                  <a:cubicBezTo>
                    <a:pt x="70361" y="4820"/>
                    <a:pt x="87163" y="2202"/>
                    <a:pt x="95274"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2179296" y="-1575346"/>
            <a:ext cx="6773190" cy="3032401"/>
            <a:chOff x="-2179296" y="-1575346"/>
            <a:chExt cx="6773190" cy="3032401"/>
          </a:xfrm>
        </p:grpSpPr>
        <p:sp>
          <p:nvSpPr>
            <p:cNvPr id="23" name="Google Shape;23;p2"/>
            <p:cNvSpPr/>
            <p:nvPr/>
          </p:nvSpPr>
          <p:spPr>
            <a:xfrm rot="9900040">
              <a:off x="-2116814" y="-738175"/>
              <a:ext cx="6648226" cy="1358059"/>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rot="9900019">
              <a:off x="-1409612" y="-593665"/>
              <a:ext cx="5701326" cy="1284010"/>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5" name="Google Shape;25;p2"/>
          <p:cNvPicPr preferRelativeResize="0"/>
          <p:nvPr/>
        </p:nvPicPr>
        <p:blipFill>
          <a:blip r:embed="rId7">
            <a:alphaModFix amt="80000"/>
          </a:blip>
          <a:stretch>
            <a:fillRect/>
          </a:stretch>
        </p:blipFill>
        <p:spPr>
          <a:xfrm rot="2700000" flipH="1">
            <a:off x="3483236" y="4593288"/>
            <a:ext cx="2704278" cy="2153661"/>
          </a:xfrm>
          <a:prstGeom prst="rect">
            <a:avLst/>
          </a:prstGeom>
          <a:noFill/>
          <a:ln>
            <a:noFill/>
          </a:ln>
        </p:spPr>
      </p:pic>
      <p:sp>
        <p:nvSpPr>
          <p:cNvPr id="26" name="Google Shape;26;p2"/>
          <p:cNvSpPr txBox="1">
            <a:spLocks noGrp="1"/>
          </p:cNvSpPr>
          <p:nvPr>
            <p:ph type="subTitle" idx="2"/>
          </p:nvPr>
        </p:nvSpPr>
        <p:spPr>
          <a:xfrm>
            <a:off x="2763150" y="415500"/>
            <a:ext cx="3617700" cy="409500"/>
          </a:xfrm>
          <a:prstGeom prst="rect">
            <a:avLst/>
          </a:prstGeom>
        </p:spPr>
        <p:txBody>
          <a:bodyPr spcFirstLastPara="1" wrap="square" lIns="91425" tIns="91425" rIns="91425" bIns="91425" anchor="t" anchorCtr="0">
            <a:noAutofit/>
          </a:bodyPr>
          <a:lstStyle>
            <a:lvl1pPr lvl="0" algn="ctr" rtl="0">
              <a:lnSpc>
                <a:spcPct val="85000"/>
              </a:lnSpc>
              <a:spcBef>
                <a:spcPts val="0"/>
              </a:spcBef>
              <a:spcAft>
                <a:spcPts val="0"/>
              </a:spcAft>
              <a:buSzPts val="3000"/>
              <a:buFont typeface="Elsie"/>
              <a:buNone/>
              <a:defRPr sz="3000">
                <a:latin typeface="Elsie"/>
                <a:ea typeface="Elsie"/>
                <a:cs typeface="Elsie"/>
                <a:sym typeface="Elsie"/>
              </a:defRPr>
            </a:lvl1pPr>
            <a:lvl2pPr lvl="1" algn="ctr" rtl="0">
              <a:lnSpc>
                <a:spcPct val="85000"/>
              </a:lnSpc>
              <a:spcBef>
                <a:spcPts val="0"/>
              </a:spcBef>
              <a:spcAft>
                <a:spcPts val="0"/>
              </a:spcAft>
              <a:buSzPts val="3000"/>
              <a:buFont typeface="Elsie"/>
              <a:buNone/>
              <a:defRPr sz="3000">
                <a:latin typeface="Elsie"/>
                <a:ea typeface="Elsie"/>
                <a:cs typeface="Elsie"/>
                <a:sym typeface="Elsie"/>
              </a:defRPr>
            </a:lvl2pPr>
            <a:lvl3pPr lvl="2" algn="ctr" rtl="0">
              <a:lnSpc>
                <a:spcPct val="85000"/>
              </a:lnSpc>
              <a:spcBef>
                <a:spcPts val="0"/>
              </a:spcBef>
              <a:spcAft>
                <a:spcPts val="0"/>
              </a:spcAft>
              <a:buSzPts val="3000"/>
              <a:buFont typeface="Elsie"/>
              <a:buNone/>
              <a:defRPr sz="3000">
                <a:latin typeface="Elsie"/>
                <a:ea typeface="Elsie"/>
                <a:cs typeface="Elsie"/>
                <a:sym typeface="Elsie"/>
              </a:defRPr>
            </a:lvl3pPr>
            <a:lvl4pPr lvl="3" algn="ctr" rtl="0">
              <a:lnSpc>
                <a:spcPct val="85000"/>
              </a:lnSpc>
              <a:spcBef>
                <a:spcPts val="0"/>
              </a:spcBef>
              <a:spcAft>
                <a:spcPts val="0"/>
              </a:spcAft>
              <a:buSzPts val="3000"/>
              <a:buFont typeface="Elsie"/>
              <a:buNone/>
              <a:defRPr sz="3000">
                <a:latin typeface="Elsie"/>
                <a:ea typeface="Elsie"/>
                <a:cs typeface="Elsie"/>
                <a:sym typeface="Elsie"/>
              </a:defRPr>
            </a:lvl4pPr>
            <a:lvl5pPr lvl="4" algn="ctr" rtl="0">
              <a:lnSpc>
                <a:spcPct val="85000"/>
              </a:lnSpc>
              <a:spcBef>
                <a:spcPts val="0"/>
              </a:spcBef>
              <a:spcAft>
                <a:spcPts val="0"/>
              </a:spcAft>
              <a:buSzPts val="3000"/>
              <a:buFont typeface="Elsie"/>
              <a:buNone/>
              <a:defRPr sz="3000">
                <a:latin typeface="Elsie"/>
                <a:ea typeface="Elsie"/>
                <a:cs typeface="Elsie"/>
                <a:sym typeface="Elsie"/>
              </a:defRPr>
            </a:lvl5pPr>
            <a:lvl6pPr lvl="5" algn="ctr" rtl="0">
              <a:lnSpc>
                <a:spcPct val="85000"/>
              </a:lnSpc>
              <a:spcBef>
                <a:spcPts val="0"/>
              </a:spcBef>
              <a:spcAft>
                <a:spcPts val="0"/>
              </a:spcAft>
              <a:buSzPts val="3000"/>
              <a:buFont typeface="Elsie"/>
              <a:buNone/>
              <a:defRPr sz="3000">
                <a:latin typeface="Elsie"/>
                <a:ea typeface="Elsie"/>
                <a:cs typeface="Elsie"/>
                <a:sym typeface="Elsie"/>
              </a:defRPr>
            </a:lvl6pPr>
            <a:lvl7pPr lvl="6" algn="ctr" rtl="0">
              <a:lnSpc>
                <a:spcPct val="85000"/>
              </a:lnSpc>
              <a:spcBef>
                <a:spcPts val="0"/>
              </a:spcBef>
              <a:spcAft>
                <a:spcPts val="0"/>
              </a:spcAft>
              <a:buSzPts val="3000"/>
              <a:buFont typeface="Elsie"/>
              <a:buNone/>
              <a:defRPr sz="3000">
                <a:latin typeface="Elsie"/>
                <a:ea typeface="Elsie"/>
                <a:cs typeface="Elsie"/>
                <a:sym typeface="Elsie"/>
              </a:defRPr>
            </a:lvl7pPr>
            <a:lvl8pPr lvl="7" algn="ctr" rtl="0">
              <a:lnSpc>
                <a:spcPct val="85000"/>
              </a:lnSpc>
              <a:spcBef>
                <a:spcPts val="0"/>
              </a:spcBef>
              <a:spcAft>
                <a:spcPts val="0"/>
              </a:spcAft>
              <a:buSzPts val="3000"/>
              <a:buFont typeface="Elsie"/>
              <a:buNone/>
              <a:defRPr sz="3000">
                <a:latin typeface="Elsie"/>
                <a:ea typeface="Elsie"/>
                <a:cs typeface="Elsie"/>
                <a:sym typeface="Elsie"/>
              </a:defRPr>
            </a:lvl8pPr>
            <a:lvl9pPr lvl="8" algn="ctr" rtl="0">
              <a:lnSpc>
                <a:spcPct val="85000"/>
              </a:lnSpc>
              <a:spcBef>
                <a:spcPts val="0"/>
              </a:spcBef>
              <a:spcAft>
                <a:spcPts val="0"/>
              </a:spcAft>
              <a:buSzPts val="3000"/>
              <a:buFont typeface="Elsie"/>
              <a:buNone/>
              <a:defRPr sz="3000">
                <a:latin typeface="Elsie"/>
                <a:ea typeface="Elsie"/>
                <a:cs typeface="Elsie"/>
                <a:sym typeface="Elsi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
          <p:cNvSpPr txBox="1">
            <a:spLocks noGrp="1"/>
          </p:cNvSpPr>
          <p:nvPr>
            <p:ph type="title"/>
          </p:nvPr>
        </p:nvSpPr>
        <p:spPr>
          <a:xfrm>
            <a:off x="3268075" y="1884025"/>
            <a:ext cx="4360200" cy="841800"/>
          </a:xfrm>
          <a:prstGeom prst="rect">
            <a:avLst/>
          </a:prstGeom>
        </p:spPr>
        <p:txBody>
          <a:bodyPr spcFirstLastPara="1" wrap="square" lIns="91425" tIns="91425" rIns="91425" bIns="91425" anchor="t" anchorCtr="0">
            <a:noAutofit/>
          </a:bodyPr>
          <a:lstStyle>
            <a:lvl1pPr lvl="0" algn="l">
              <a:spcBef>
                <a:spcPts val="0"/>
              </a:spcBef>
              <a:spcAft>
                <a:spcPts val="0"/>
              </a:spcAft>
              <a:buSzPts val="6000"/>
              <a:buNone/>
              <a:defRPr sz="6000"/>
            </a:lvl1pPr>
            <a:lvl2pPr lvl="1" algn="l">
              <a:spcBef>
                <a:spcPts val="0"/>
              </a:spcBef>
              <a:spcAft>
                <a:spcPts val="0"/>
              </a:spcAft>
              <a:buSzPts val="6000"/>
              <a:buNone/>
              <a:defRPr sz="6000"/>
            </a:lvl2pPr>
            <a:lvl3pPr lvl="2" algn="l">
              <a:spcBef>
                <a:spcPts val="0"/>
              </a:spcBef>
              <a:spcAft>
                <a:spcPts val="0"/>
              </a:spcAft>
              <a:buSzPts val="6000"/>
              <a:buNone/>
              <a:defRPr sz="6000"/>
            </a:lvl3pPr>
            <a:lvl4pPr lvl="3" algn="l">
              <a:spcBef>
                <a:spcPts val="0"/>
              </a:spcBef>
              <a:spcAft>
                <a:spcPts val="0"/>
              </a:spcAft>
              <a:buSzPts val="6000"/>
              <a:buNone/>
              <a:defRPr sz="6000"/>
            </a:lvl4pPr>
            <a:lvl5pPr lvl="4" algn="l">
              <a:spcBef>
                <a:spcPts val="0"/>
              </a:spcBef>
              <a:spcAft>
                <a:spcPts val="0"/>
              </a:spcAft>
              <a:buSzPts val="6000"/>
              <a:buNone/>
              <a:defRPr sz="6000"/>
            </a:lvl5pPr>
            <a:lvl6pPr lvl="5" algn="l">
              <a:spcBef>
                <a:spcPts val="0"/>
              </a:spcBef>
              <a:spcAft>
                <a:spcPts val="0"/>
              </a:spcAft>
              <a:buSzPts val="6000"/>
              <a:buNone/>
              <a:defRPr sz="6000"/>
            </a:lvl6pPr>
            <a:lvl7pPr lvl="6" algn="l">
              <a:spcBef>
                <a:spcPts val="0"/>
              </a:spcBef>
              <a:spcAft>
                <a:spcPts val="0"/>
              </a:spcAft>
              <a:buSzPts val="6000"/>
              <a:buNone/>
              <a:defRPr sz="6000"/>
            </a:lvl7pPr>
            <a:lvl8pPr lvl="7" algn="l">
              <a:spcBef>
                <a:spcPts val="0"/>
              </a:spcBef>
              <a:spcAft>
                <a:spcPts val="0"/>
              </a:spcAft>
              <a:buSzPts val="6000"/>
              <a:buNone/>
              <a:defRPr sz="6000"/>
            </a:lvl8pPr>
            <a:lvl9pPr lvl="8" algn="l">
              <a:spcBef>
                <a:spcPts val="0"/>
              </a:spcBef>
              <a:spcAft>
                <a:spcPts val="0"/>
              </a:spcAft>
              <a:buSzPts val="6000"/>
              <a:buNone/>
              <a:defRPr sz="6000"/>
            </a:lvl9pPr>
          </a:lstStyle>
          <a:p>
            <a:endParaRPr/>
          </a:p>
        </p:txBody>
      </p:sp>
      <p:sp>
        <p:nvSpPr>
          <p:cNvPr id="29" name="Google Shape;29;p3"/>
          <p:cNvSpPr txBox="1">
            <a:spLocks noGrp="1"/>
          </p:cNvSpPr>
          <p:nvPr>
            <p:ph type="title" idx="2" hasCustomPrompt="1"/>
          </p:nvPr>
        </p:nvSpPr>
        <p:spPr>
          <a:xfrm>
            <a:off x="2007600" y="2205475"/>
            <a:ext cx="11049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0" name="Google Shape;30;p3"/>
          <p:cNvSpPr txBox="1">
            <a:spLocks noGrp="1"/>
          </p:cNvSpPr>
          <p:nvPr>
            <p:ph type="subTitle" idx="1"/>
          </p:nvPr>
        </p:nvSpPr>
        <p:spPr>
          <a:xfrm>
            <a:off x="3268075" y="2917500"/>
            <a:ext cx="4134000" cy="34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sz="1500"/>
            </a:lvl1pPr>
            <a:lvl2pPr lvl="1" rtl="0">
              <a:lnSpc>
                <a:spcPct val="100000"/>
              </a:lnSpc>
              <a:spcBef>
                <a:spcPts val="0"/>
              </a:spcBef>
              <a:spcAft>
                <a:spcPts val="0"/>
              </a:spcAft>
              <a:buSzPts val="1500"/>
              <a:buNone/>
              <a:defRPr sz="1500"/>
            </a:lvl2pPr>
            <a:lvl3pPr lvl="2" rtl="0">
              <a:lnSpc>
                <a:spcPct val="100000"/>
              </a:lnSpc>
              <a:spcBef>
                <a:spcPts val="0"/>
              </a:spcBef>
              <a:spcAft>
                <a:spcPts val="0"/>
              </a:spcAft>
              <a:buSzPts val="1500"/>
              <a:buNone/>
              <a:defRPr sz="1500"/>
            </a:lvl3pPr>
            <a:lvl4pPr lvl="3" rtl="0">
              <a:lnSpc>
                <a:spcPct val="100000"/>
              </a:lnSpc>
              <a:spcBef>
                <a:spcPts val="0"/>
              </a:spcBef>
              <a:spcAft>
                <a:spcPts val="0"/>
              </a:spcAft>
              <a:buSzPts val="1500"/>
              <a:buNone/>
              <a:defRPr sz="1500"/>
            </a:lvl4pPr>
            <a:lvl5pPr lvl="4" rtl="0">
              <a:lnSpc>
                <a:spcPct val="100000"/>
              </a:lnSpc>
              <a:spcBef>
                <a:spcPts val="0"/>
              </a:spcBef>
              <a:spcAft>
                <a:spcPts val="0"/>
              </a:spcAft>
              <a:buSzPts val="1500"/>
              <a:buNone/>
              <a:defRPr sz="1500"/>
            </a:lvl5pPr>
            <a:lvl6pPr lvl="5" rtl="0">
              <a:lnSpc>
                <a:spcPct val="100000"/>
              </a:lnSpc>
              <a:spcBef>
                <a:spcPts val="0"/>
              </a:spcBef>
              <a:spcAft>
                <a:spcPts val="0"/>
              </a:spcAft>
              <a:buSzPts val="1500"/>
              <a:buNone/>
              <a:defRPr sz="1500"/>
            </a:lvl6pPr>
            <a:lvl7pPr lvl="6" rtl="0">
              <a:lnSpc>
                <a:spcPct val="100000"/>
              </a:lnSpc>
              <a:spcBef>
                <a:spcPts val="0"/>
              </a:spcBef>
              <a:spcAft>
                <a:spcPts val="0"/>
              </a:spcAft>
              <a:buSzPts val="1500"/>
              <a:buNone/>
              <a:defRPr sz="1500"/>
            </a:lvl7pPr>
            <a:lvl8pPr lvl="7" rtl="0">
              <a:lnSpc>
                <a:spcPct val="100000"/>
              </a:lnSpc>
              <a:spcBef>
                <a:spcPts val="0"/>
              </a:spcBef>
              <a:spcAft>
                <a:spcPts val="0"/>
              </a:spcAft>
              <a:buSzPts val="1500"/>
              <a:buNone/>
              <a:defRPr sz="1500"/>
            </a:lvl8pPr>
            <a:lvl9pPr lvl="8" rtl="0">
              <a:lnSpc>
                <a:spcPct val="100000"/>
              </a:lnSpc>
              <a:spcBef>
                <a:spcPts val="0"/>
              </a:spcBef>
              <a:spcAft>
                <a:spcPts val="0"/>
              </a:spcAft>
              <a:buSzPts val="1500"/>
              <a:buNone/>
              <a:defRPr sz="1500"/>
            </a:lvl9pPr>
          </a:lstStyle>
          <a:p>
            <a:endParaRPr/>
          </a:p>
        </p:txBody>
      </p:sp>
      <p:sp>
        <p:nvSpPr>
          <p:cNvPr id="31" name="Google Shape;31;p3"/>
          <p:cNvSpPr txBox="1">
            <a:spLocks noGrp="1"/>
          </p:cNvSpPr>
          <p:nvPr>
            <p:ph type="subTitle" idx="3"/>
          </p:nvPr>
        </p:nvSpPr>
        <p:spPr>
          <a:xfrm>
            <a:off x="2763150" y="415500"/>
            <a:ext cx="3617700" cy="409500"/>
          </a:xfrm>
          <a:prstGeom prst="rect">
            <a:avLst/>
          </a:prstGeom>
        </p:spPr>
        <p:txBody>
          <a:bodyPr spcFirstLastPara="1" wrap="square" lIns="91425" tIns="91425" rIns="91425" bIns="91425" anchor="t" anchorCtr="0">
            <a:noAutofit/>
          </a:bodyPr>
          <a:lstStyle>
            <a:lvl1pPr lvl="0" algn="ctr" rtl="0">
              <a:lnSpc>
                <a:spcPct val="85000"/>
              </a:lnSpc>
              <a:spcBef>
                <a:spcPts val="0"/>
              </a:spcBef>
              <a:spcAft>
                <a:spcPts val="0"/>
              </a:spcAft>
              <a:buSzPts val="3000"/>
              <a:buFont typeface="Elsie"/>
              <a:buNone/>
              <a:defRPr sz="3000">
                <a:latin typeface="Elsie"/>
                <a:ea typeface="Elsie"/>
                <a:cs typeface="Elsie"/>
                <a:sym typeface="Elsie"/>
              </a:defRPr>
            </a:lvl1pPr>
            <a:lvl2pPr lvl="1" algn="ctr" rtl="0">
              <a:lnSpc>
                <a:spcPct val="85000"/>
              </a:lnSpc>
              <a:spcBef>
                <a:spcPts val="0"/>
              </a:spcBef>
              <a:spcAft>
                <a:spcPts val="0"/>
              </a:spcAft>
              <a:buSzPts val="3000"/>
              <a:buFont typeface="Elsie"/>
              <a:buNone/>
              <a:defRPr sz="3000">
                <a:latin typeface="Elsie"/>
                <a:ea typeface="Elsie"/>
                <a:cs typeface="Elsie"/>
                <a:sym typeface="Elsie"/>
              </a:defRPr>
            </a:lvl2pPr>
            <a:lvl3pPr lvl="2" algn="ctr" rtl="0">
              <a:lnSpc>
                <a:spcPct val="85000"/>
              </a:lnSpc>
              <a:spcBef>
                <a:spcPts val="0"/>
              </a:spcBef>
              <a:spcAft>
                <a:spcPts val="0"/>
              </a:spcAft>
              <a:buSzPts val="3000"/>
              <a:buFont typeface="Elsie"/>
              <a:buNone/>
              <a:defRPr sz="3000">
                <a:latin typeface="Elsie"/>
                <a:ea typeface="Elsie"/>
                <a:cs typeface="Elsie"/>
                <a:sym typeface="Elsie"/>
              </a:defRPr>
            </a:lvl3pPr>
            <a:lvl4pPr lvl="3" algn="ctr" rtl="0">
              <a:lnSpc>
                <a:spcPct val="85000"/>
              </a:lnSpc>
              <a:spcBef>
                <a:spcPts val="0"/>
              </a:spcBef>
              <a:spcAft>
                <a:spcPts val="0"/>
              </a:spcAft>
              <a:buSzPts val="3000"/>
              <a:buFont typeface="Elsie"/>
              <a:buNone/>
              <a:defRPr sz="3000">
                <a:latin typeface="Elsie"/>
                <a:ea typeface="Elsie"/>
                <a:cs typeface="Elsie"/>
                <a:sym typeface="Elsie"/>
              </a:defRPr>
            </a:lvl4pPr>
            <a:lvl5pPr lvl="4" algn="ctr" rtl="0">
              <a:lnSpc>
                <a:spcPct val="85000"/>
              </a:lnSpc>
              <a:spcBef>
                <a:spcPts val="0"/>
              </a:spcBef>
              <a:spcAft>
                <a:spcPts val="0"/>
              </a:spcAft>
              <a:buSzPts val="3000"/>
              <a:buFont typeface="Elsie"/>
              <a:buNone/>
              <a:defRPr sz="3000">
                <a:latin typeface="Elsie"/>
                <a:ea typeface="Elsie"/>
                <a:cs typeface="Elsie"/>
                <a:sym typeface="Elsie"/>
              </a:defRPr>
            </a:lvl5pPr>
            <a:lvl6pPr lvl="5" algn="ctr" rtl="0">
              <a:lnSpc>
                <a:spcPct val="85000"/>
              </a:lnSpc>
              <a:spcBef>
                <a:spcPts val="0"/>
              </a:spcBef>
              <a:spcAft>
                <a:spcPts val="0"/>
              </a:spcAft>
              <a:buSzPts val="3000"/>
              <a:buFont typeface="Elsie"/>
              <a:buNone/>
              <a:defRPr sz="3000">
                <a:latin typeface="Elsie"/>
                <a:ea typeface="Elsie"/>
                <a:cs typeface="Elsie"/>
                <a:sym typeface="Elsie"/>
              </a:defRPr>
            </a:lvl6pPr>
            <a:lvl7pPr lvl="6" algn="ctr" rtl="0">
              <a:lnSpc>
                <a:spcPct val="85000"/>
              </a:lnSpc>
              <a:spcBef>
                <a:spcPts val="0"/>
              </a:spcBef>
              <a:spcAft>
                <a:spcPts val="0"/>
              </a:spcAft>
              <a:buSzPts val="3000"/>
              <a:buFont typeface="Elsie"/>
              <a:buNone/>
              <a:defRPr sz="3000">
                <a:latin typeface="Elsie"/>
                <a:ea typeface="Elsie"/>
                <a:cs typeface="Elsie"/>
                <a:sym typeface="Elsie"/>
              </a:defRPr>
            </a:lvl7pPr>
            <a:lvl8pPr lvl="7" algn="ctr" rtl="0">
              <a:lnSpc>
                <a:spcPct val="85000"/>
              </a:lnSpc>
              <a:spcBef>
                <a:spcPts val="0"/>
              </a:spcBef>
              <a:spcAft>
                <a:spcPts val="0"/>
              </a:spcAft>
              <a:buSzPts val="3000"/>
              <a:buFont typeface="Elsie"/>
              <a:buNone/>
              <a:defRPr sz="3000">
                <a:latin typeface="Elsie"/>
                <a:ea typeface="Elsie"/>
                <a:cs typeface="Elsie"/>
                <a:sym typeface="Elsie"/>
              </a:defRPr>
            </a:lvl8pPr>
            <a:lvl9pPr lvl="8" algn="ctr" rtl="0">
              <a:lnSpc>
                <a:spcPct val="85000"/>
              </a:lnSpc>
              <a:spcBef>
                <a:spcPts val="0"/>
              </a:spcBef>
              <a:spcAft>
                <a:spcPts val="0"/>
              </a:spcAft>
              <a:buSzPts val="3000"/>
              <a:buFont typeface="Elsie"/>
              <a:buNone/>
              <a:defRPr sz="3000">
                <a:latin typeface="Elsie"/>
                <a:ea typeface="Elsie"/>
                <a:cs typeface="Elsie"/>
                <a:sym typeface="Elsie"/>
              </a:defRPr>
            </a:lvl9pPr>
          </a:lstStyle>
          <a:p>
            <a:endParaRPr/>
          </a:p>
        </p:txBody>
      </p:sp>
      <p:pic>
        <p:nvPicPr>
          <p:cNvPr id="32" name="Google Shape;32;p3"/>
          <p:cNvPicPr preferRelativeResize="0"/>
          <p:nvPr/>
        </p:nvPicPr>
        <p:blipFill>
          <a:blip r:embed="rId2">
            <a:alphaModFix/>
          </a:blip>
          <a:stretch>
            <a:fillRect/>
          </a:stretch>
        </p:blipFill>
        <p:spPr>
          <a:xfrm>
            <a:off x="-2142773" y="-2165234"/>
            <a:ext cx="4244610" cy="4149461"/>
          </a:xfrm>
          <a:prstGeom prst="rect">
            <a:avLst/>
          </a:prstGeom>
          <a:noFill/>
          <a:ln>
            <a:noFill/>
          </a:ln>
        </p:spPr>
      </p:pic>
      <p:pic>
        <p:nvPicPr>
          <p:cNvPr id="33" name="Google Shape;33;p3"/>
          <p:cNvPicPr preferRelativeResize="0"/>
          <p:nvPr/>
        </p:nvPicPr>
        <p:blipFill>
          <a:blip r:embed="rId3">
            <a:alphaModFix amt="85000"/>
          </a:blip>
          <a:stretch>
            <a:fillRect/>
          </a:stretch>
        </p:blipFill>
        <p:spPr>
          <a:xfrm rot="-10290020">
            <a:off x="8246617" y="2180139"/>
            <a:ext cx="2149923" cy="4149461"/>
          </a:xfrm>
          <a:prstGeom prst="rect">
            <a:avLst/>
          </a:prstGeom>
          <a:noFill/>
          <a:ln>
            <a:noFill/>
          </a:ln>
        </p:spPr>
      </p:pic>
      <p:pic>
        <p:nvPicPr>
          <p:cNvPr id="34" name="Google Shape;34;p3"/>
          <p:cNvPicPr preferRelativeResize="0"/>
          <p:nvPr/>
        </p:nvPicPr>
        <p:blipFill>
          <a:blip r:embed="rId4">
            <a:alphaModFix/>
          </a:blip>
          <a:stretch>
            <a:fillRect/>
          </a:stretch>
        </p:blipFill>
        <p:spPr>
          <a:xfrm rot="5400000" flipH="1">
            <a:off x="6591102" y="3057484"/>
            <a:ext cx="2438141" cy="4149461"/>
          </a:xfrm>
          <a:prstGeom prst="rect">
            <a:avLst/>
          </a:prstGeom>
          <a:noFill/>
          <a:ln>
            <a:noFill/>
          </a:ln>
        </p:spPr>
      </p:pic>
      <p:pic>
        <p:nvPicPr>
          <p:cNvPr id="35" name="Google Shape;35;p3"/>
          <p:cNvPicPr preferRelativeResize="0"/>
          <p:nvPr/>
        </p:nvPicPr>
        <p:blipFill>
          <a:blip r:embed="rId5">
            <a:alphaModFix amt="93000"/>
          </a:blip>
          <a:stretch>
            <a:fillRect/>
          </a:stretch>
        </p:blipFill>
        <p:spPr>
          <a:xfrm rot="899978">
            <a:off x="-1129986" y="3944902"/>
            <a:ext cx="3137871" cy="2374619"/>
          </a:xfrm>
          <a:prstGeom prst="rect">
            <a:avLst/>
          </a:prstGeom>
          <a:noFill/>
          <a:ln>
            <a:noFill/>
          </a:ln>
        </p:spPr>
      </p:pic>
      <p:grpSp>
        <p:nvGrpSpPr>
          <p:cNvPr id="36" name="Google Shape;36;p3"/>
          <p:cNvGrpSpPr/>
          <p:nvPr/>
        </p:nvGrpSpPr>
        <p:grpSpPr>
          <a:xfrm rot="-9843748">
            <a:off x="-1856614" y="3615954"/>
            <a:ext cx="6773460" cy="3032522"/>
            <a:chOff x="-2179296" y="-1575346"/>
            <a:chExt cx="6773190" cy="3032401"/>
          </a:xfrm>
        </p:grpSpPr>
        <p:sp>
          <p:nvSpPr>
            <p:cNvPr id="37" name="Google Shape;37;p3"/>
            <p:cNvSpPr/>
            <p:nvPr/>
          </p:nvSpPr>
          <p:spPr>
            <a:xfrm rot="9900040">
              <a:off x="-2116814" y="-738175"/>
              <a:ext cx="6648226" cy="1358059"/>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rot="9900019">
              <a:off x="-1409612" y="-593665"/>
              <a:ext cx="5701326" cy="1284010"/>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9" name="Google Shape;39;p3"/>
          <p:cNvPicPr preferRelativeResize="0"/>
          <p:nvPr/>
        </p:nvPicPr>
        <p:blipFill>
          <a:blip r:embed="rId6">
            <a:alphaModFix amt="80000"/>
          </a:blip>
          <a:stretch>
            <a:fillRect/>
          </a:stretch>
        </p:blipFill>
        <p:spPr>
          <a:xfrm rot="10254490" flipH="1">
            <a:off x="6804111" y="-945649"/>
            <a:ext cx="2704279" cy="2153661"/>
          </a:xfrm>
          <a:prstGeom prst="rect">
            <a:avLst/>
          </a:prstGeom>
          <a:noFill/>
          <a:ln>
            <a:noFill/>
          </a:ln>
        </p:spPr>
      </p:pic>
      <p:grpSp>
        <p:nvGrpSpPr>
          <p:cNvPr id="40" name="Google Shape;40;p3"/>
          <p:cNvGrpSpPr/>
          <p:nvPr/>
        </p:nvGrpSpPr>
        <p:grpSpPr>
          <a:xfrm>
            <a:off x="-1779286" y="-2808752"/>
            <a:ext cx="5868117" cy="5436508"/>
            <a:chOff x="-1779286" y="-2808752"/>
            <a:chExt cx="5868117" cy="5436508"/>
          </a:xfrm>
        </p:grpSpPr>
        <p:sp>
          <p:nvSpPr>
            <p:cNvPr id="41" name="Google Shape;41;p3"/>
            <p:cNvSpPr/>
            <p:nvPr/>
          </p:nvSpPr>
          <p:spPr>
            <a:xfrm rot="1412825">
              <a:off x="-1168388" y="-1675646"/>
              <a:ext cx="3242620" cy="3734151"/>
            </a:xfrm>
            <a:custGeom>
              <a:avLst/>
              <a:gdLst/>
              <a:ahLst/>
              <a:cxnLst/>
              <a:rect l="l" t="t" r="r" b="b"/>
              <a:pathLst>
                <a:path w="59485" h="68502" fill="none" extrusionOk="0">
                  <a:moveTo>
                    <a:pt x="59484" y="4686"/>
                  </a:moveTo>
                  <a:cubicBezTo>
                    <a:pt x="57945" y="6445"/>
                    <a:pt x="56284" y="11152"/>
                    <a:pt x="56284" y="15562"/>
                  </a:cubicBezTo>
                  <a:cubicBezTo>
                    <a:pt x="56284" y="19972"/>
                    <a:pt x="57263" y="24920"/>
                    <a:pt x="56284" y="29913"/>
                  </a:cubicBezTo>
                  <a:cubicBezTo>
                    <a:pt x="55305" y="34917"/>
                    <a:pt x="54612" y="39172"/>
                    <a:pt x="54129" y="44561"/>
                  </a:cubicBezTo>
                  <a:cubicBezTo>
                    <a:pt x="53634" y="49961"/>
                    <a:pt x="51280" y="55052"/>
                    <a:pt x="48443" y="58967"/>
                  </a:cubicBezTo>
                  <a:cubicBezTo>
                    <a:pt x="45595" y="62893"/>
                    <a:pt x="44374" y="67006"/>
                    <a:pt x="35653" y="67985"/>
                  </a:cubicBezTo>
                  <a:cubicBezTo>
                    <a:pt x="31068" y="68502"/>
                    <a:pt x="30683" y="67743"/>
                    <a:pt x="23831" y="65708"/>
                  </a:cubicBezTo>
                  <a:cubicBezTo>
                    <a:pt x="16980" y="63674"/>
                    <a:pt x="14814" y="59957"/>
                    <a:pt x="12757" y="55569"/>
                  </a:cubicBezTo>
                  <a:cubicBezTo>
                    <a:pt x="10305" y="50214"/>
                    <a:pt x="10844" y="50994"/>
                    <a:pt x="7270" y="45353"/>
                  </a:cubicBezTo>
                  <a:cubicBezTo>
                    <a:pt x="3707" y="39711"/>
                    <a:pt x="1" y="29539"/>
                    <a:pt x="210" y="22897"/>
                  </a:cubicBezTo>
                  <a:cubicBezTo>
                    <a:pt x="407" y="16265"/>
                    <a:pt x="4806" y="881"/>
                    <a:pt x="1562" y="1"/>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rot="7941910">
              <a:off x="-1564624" y="-731066"/>
              <a:ext cx="6189506" cy="1281135"/>
            </a:xfrm>
            <a:custGeom>
              <a:avLst/>
              <a:gdLst/>
              <a:ahLst/>
              <a:cxnLst/>
              <a:rect l="l" t="t" r="r" b="b"/>
              <a:pathLst>
                <a:path w="105684" h="21875" fill="none" extrusionOk="0">
                  <a:moveTo>
                    <a:pt x="1" y="10525"/>
                  </a:moveTo>
                  <a:cubicBezTo>
                    <a:pt x="10404" y="4752"/>
                    <a:pt x="13593" y="4268"/>
                    <a:pt x="27329" y="1145"/>
                  </a:cubicBezTo>
                  <a:cubicBezTo>
                    <a:pt x="34818" y="1"/>
                    <a:pt x="40118" y="2288"/>
                    <a:pt x="45518" y="2948"/>
                  </a:cubicBezTo>
                  <a:cubicBezTo>
                    <a:pt x="50907" y="3608"/>
                    <a:pt x="74144" y="2035"/>
                    <a:pt x="79730" y="4026"/>
                  </a:cubicBezTo>
                  <a:cubicBezTo>
                    <a:pt x="85317" y="6016"/>
                    <a:pt x="86922" y="5785"/>
                    <a:pt x="93916" y="11757"/>
                  </a:cubicBezTo>
                  <a:cubicBezTo>
                    <a:pt x="100922" y="17717"/>
                    <a:pt x="99888" y="17321"/>
                    <a:pt x="105683" y="2187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43;p3"/>
          <p:cNvSpPr/>
          <p:nvPr/>
        </p:nvSpPr>
        <p:spPr>
          <a:xfrm rot="-755884">
            <a:off x="7247051" y="4194931"/>
            <a:ext cx="4925101" cy="1005318"/>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4;p3"/>
          <p:cNvGrpSpPr/>
          <p:nvPr/>
        </p:nvGrpSpPr>
        <p:grpSpPr>
          <a:xfrm rot="-9830479">
            <a:off x="5911255" y="-1455215"/>
            <a:ext cx="4124034" cy="4274851"/>
            <a:chOff x="-1006197" y="2528167"/>
            <a:chExt cx="4124011" cy="4274827"/>
          </a:xfrm>
        </p:grpSpPr>
        <p:sp>
          <p:nvSpPr>
            <p:cNvPr id="45" name="Google Shape;45;p3"/>
            <p:cNvSpPr/>
            <p:nvPr/>
          </p:nvSpPr>
          <p:spPr>
            <a:xfrm rot="3599952">
              <a:off x="-582431" y="3237252"/>
              <a:ext cx="3230477" cy="2843740"/>
            </a:xfrm>
            <a:custGeom>
              <a:avLst/>
              <a:gdLst/>
              <a:ahLst/>
              <a:cxnLst/>
              <a:rect l="l" t="t" r="r" b="b"/>
              <a:pathLst>
                <a:path w="91960" h="80951" fill="none" extrusionOk="0">
                  <a:moveTo>
                    <a:pt x="0" y="80951"/>
                  </a:moveTo>
                  <a:cubicBezTo>
                    <a:pt x="5748" y="77405"/>
                    <a:pt x="13488" y="72561"/>
                    <a:pt x="22990" y="57567"/>
                  </a:cubicBezTo>
                  <a:cubicBezTo>
                    <a:pt x="32492" y="42550"/>
                    <a:pt x="37706" y="26721"/>
                    <a:pt x="52446" y="16107"/>
                  </a:cubicBezTo>
                  <a:cubicBezTo>
                    <a:pt x="67185" y="5516"/>
                    <a:pt x="91959" y="0"/>
                    <a:pt x="91959"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rot="3599952">
              <a:off x="-584296" y="3289291"/>
              <a:ext cx="3346931" cy="2752580"/>
            </a:xfrm>
            <a:custGeom>
              <a:avLst/>
              <a:gdLst/>
              <a:ahLst/>
              <a:cxnLst/>
              <a:rect l="l" t="t" r="r" b="b"/>
              <a:pathLst>
                <a:path w="95275" h="78356" fill="none" extrusionOk="0">
                  <a:moveTo>
                    <a:pt x="1" y="78355"/>
                  </a:moveTo>
                  <a:cubicBezTo>
                    <a:pt x="7440" y="77660"/>
                    <a:pt x="18495" y="75505"/>
                    <a:pt x="33234" y="59120"/>
                  </a:cubicBezTo>
                  <a:cubicBezTo>
                    <a:pt x="47974" y="42735"/>
                    <a:pt x="46954" y="33465"/>
                    <a:pt x="58657" y="19143"/>
                  </a:cubicBezTo>
                  <a:cubicBezTo>
                    <a:pt x="70361" y="4820"/>
                    <a:pt x="87163" y="2202"/>
                    <a:pt x="95274"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18"/>
        <p:cNvGrpSpPr/>
        <p:nvPr/>
      </p:nvGrpSpPr>
      <p:grpSpPr>
        <a:xfrm>
          <a:off x="0" y="0"/>
          <a:ext cx="0" cy="0"/>
          <a:chOff x="0" y="0"/>
          <a:chExt cx="0" cy="0"/>
        </a:xfrm>
      </p:grpSpPr>
      <p:sp>
        <p:nvSpPr>
          <p:cNvPr id="119" name="Google Shape;119;p9"/>
          <p:cNvSpPr txBox="1">
            <a:spLocks noGrp="1"/>
          </p:cNvSpPr>
          <p:nvPr>
            <p:ph type="title"/>
          </p:nvPr>
        </p:nvSpPr>
        <p:spPr>
          <a:xfrm>
            <a:off x="2162100" y="1223750"/>
            <a:ext cx="4819800" cy="8418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sz="4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20" name="Google Shape;120;p9"/>
          <p:cNvSpPr txBox="1">
            <a:spLocks noGrp="1"/>
          </p:cNvSpPr>
          <p:nvPr>
            <p:ph type="subTitle" idx="1"/>
          </p:nvPr>
        </p:nvSpPr>
        <p:spPr>
          <a:xfrm>
            <a:off x="2162100" y="2065550"/>
            <a:ext cx="4819800" cy="133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500"/>
            </a:lvl1pPr>
            <a:lvl2pPr lvl="1" algn="ctr" rtl="0">
              <a:lnSpc>
                <a:spcPct val="100000"/>
              </a:lnSpc>
              <a:spcBef>
                <a:spcPts val="0"/>
              </a:spcBef>
              <a:spcAft>
                <a:spcPts val="0"/>
              </a:spcAft>
              <a:buSzPts val="1500"/>
              <a:buNone/>
              <a:defRPr sz="1500"/>
            </a:lvl2pPr>
            <a:lvl3pPr lvl="2" algn="ctr" rtl="0">
              <a:lnSpc>
                <a:spcPct val="100000"/>
              </a:lnSpc>
              <a:spcBef>
                <a:spcPts val="0"/>
              </a:spcBef>
              <a:spcAft>
                <a:spcPts val="0"/>
              </a:spcAft>
              <a:buSzPts val="1500"/>
              <a:buNone/>
              <a:defRPr sz="1500"/>
            </a:lvl3pPr>
            <a:lvl4pPr lvl="3" algn="ctr" rtl="0">
              <a:lnSpc>
                <a:spcPct val="100000"/>
              </a:lnSpc>
              <a:spcBef>
                <a:spcPts val="0"/>
              </a:spcBef>
              <a:spcAft>
                <a:spcPts val="0"/>
              </a:spcAft>
              <a:buSzPts val="1500"/>
              <a:buNone/>
              <a:defRPr sz="1500"/>
            </a:lvl4pPr>
            <a:lvl5pPr lvl="4" algn="ctr" rtl="0">
              <a:lnSpc>
                <a:spcPct val="100000"/>
              </a:lnSpc>
              <a:spcBef>
                <a:spcPts val="0"/>
              </a:spcBef>
              <a:spcAft>
                <a:spcPts val="0"/>
              </a:spcAft>
              <a:buSzPts val="1500"/>
              <a:buNone/>
              <a:defRPr sz="1500"/>
            </a:lvl5pPr>
            <a:lvl6pPr lvl="5" algn="ctr" rtl="0">
              <a:lnSpc>
                <a:spcPct val="100000"/>
              </a:lnSpc>
              <a:spcBef>
                <a:spcPts val="0"/>
              </a:spcBef>
              <a:spcAft>
                <a:spcPts val="0"/>
              </a:spcAft>
              <a:buSzPts val="1500"/>
              <a:buNone/>
              <a:defRPr sz="1500"/>
            </a:lvl6pPr>
            <a:lvl7pPr lvl="6" algn="ctr" rtl="0">
              <a:lnSpc>
                <a:spcPct val="100000"/>
              </a:lnSpc>
              <a:spcBef>
                <a:spcPts val="0"/>
              </a:spcBef>
              <a:spcAft>
                <a:spcPts val="0"/>
              </a:spcAft>
              <a:buSzPts val="1500"/>
              <a:buNone/>
              <a:defRPr sz="1500"/>
            </a:lvl7pPr>
            <a:lvl8pPr lvl="7" algn="ctr" rtl="0">
              <a:lnSpc>
                <a:spcPct val="100000"/>
              </a:lnSpc>
              <a:spcBef>
                <a:spcPts val="0"/>
              </a:spcBef>
              <a:spcAft>
                <a:spcPts val="0"/>
              </a:spcAft>
              <a:buSzPts val="1500"/>
              <a:buNone/>
              <a:defRPr sz="1500"/>
            </a:lvl8pPr>
            <a:lvl9pPr lvl="8" algn="ctr" rtl="0">
              <a:lnSpc>
                <a:spcPct val="100000"/>
              </a:lnSpc>
              <a:spcBef>
                <a:spcPts val="0"/>
              </a:spcBef>
              <a:spcAft>
                <a:spcPts val="0"/>
              </a:spcAft>
              <a:buSzPts val="1500"/>
              <a:buNone/>
              <a:defRPr sz="1500"/>
            </a:lvl9pPr>
          </a:lstStyle>
          <a:p>
            <a:endParaRPr/>
          </a:p>
        </p:txBody>
      </p:sp>
      <p:pic>
        <p:nvPicPr>
          <p:cNvPr id="121" name="Google Shape;121;p9"/>
          <p:cNvPicPr preferRelativeResize="0"/>
          <p:nvPr/>
        </p:nvPicPr>
        <p:blipFill>
          <a:blip r:embed="rId2">
            <a:alphaModFix/>
          </a:blip>
          <a:stretch>
            <a:fillRect/>
          </a:stretch>
        </p:blipFill>
        <p:spPr>
          <a:xfrm rot="5400000" flipH="1">
            <a:off x="530627" y="3539421"/>
            <a:ext cx="2438141" cy="4149461"/>
          </a:xfrm>
          <a:prstGeom prst="rect">
            <a:avLst/>
          </a:prstGeom>
          <a:noFill/>
          <a:ln>
            <a:noFill/>
          </a:ln>
        </p:spPr>
      </p:pic>
      <p:pic>
        <p:nvPicPr>
          <p:cNvPr id="122" name="Google Shape;122;p9"/>
          <p:cNvPicPr preferRelativeResize="0"/>
          <p:nvPr/>
        </p:nvPicPr>
        <p:blipFill>
          <a:blip r:embed="rId3">
            <a:alphaModFix/>
          </a:blip>
          <a:stretch>
            <a:fillRect/>
          </a:stretch>
        </p:blipFill>
        <p:spPr>
          <a:xfrm flipH="1">
            <a:off x="4946600" y="3988750"/>
            <a:ext cx="3854799" cy="3768400"/>
          </a:xfrm>
          <a:prstGeom prst="rect">
            <a:avLst/>
          </a:prstGeom>
          <a:noFill/>
          <a:ln>
            <a:noFill/>
          </a:ln>
        </p:spPr>
      </p:pic>
      <p:pic>
        <p:nvPicPr>
          <p:cNvPr id="123" name="Google Shape;123;p9"/>
          <p:cNvPicPr preferRelativeResize="0"/>
          <p:nvPr/>
        </p:nvPicPr>
        <p:blipFill>
          <a:blip r:embed="rId2">
            <a:alphaModFix/>
          </a:blip>
          <a:stretch>
            <a:fillRect/>
          </a:stretch>
        </p:blipFill>
        <p:spPr>
          <a:xfrm flipH="1">
            <a:off x="7874952" y="2411571"/>
            <a:ext cx="2438141" cy="4149461"/>
          </a:xfrm>
          <a:prstGeom prst="rect">
            <a:avLst/>
          </a:prstGeom>
          <a:noFill/>
          <a:ln>
            <a:noFill/>
          </a:ln>
        </p:spPr>
      </p:pic>
      <p:pic>
        <p:nvPicPr>
          <p:cNvPr id="124" name="Google Shape;124;p9"/>
          <p:cNvPicPr preferRelativeResize="0"/>
          <p:nvPr/>
        </p:nvPicPr>
        <p:blipFill>
          <a:blip r:embed="rId4">
            <a:alphaModFix amt="80000"/>
          </a:blip>
          <a:stretch>
            <a:fillRect/>
          </a:stretch>
        </p:blipFill>
        <p:spPr>
          <a:xfrm rot="830817">
            <a:off x="7426553" y="-1566311"/>
            <a:ext cx="3334939" cy="2781674"/>
          </a:xfrm>
          <a:prstGeom prst="rect">
            <a:avLst/>
          </a:prstGeom>
          <a:noFill/>
          <a:ln>
            <a:noFill/>
          </a:ln>
        </p:spPr>
      </p:pic>
      <p:pic>
        <p:nvPicPr>
          <p:cNvPr id="125" name="Google Shape;125;p9"/>
          <p:cNvPicPr preferRelativeResize="0"/>
          <p:nvPr/>
        </p:nvPicPr>
        <p:blipFill>
          <a:blip r:embed="rId5">
            <a:alphaModFix amt="80000"/>
          </a:blip>
          <a:stretch>
            <a:fillRect/>
          </a:stretch>
        </p:blipFill>
        <p:spPr>
          <a:xfrm flipH="1">
            <a:off x="-1361795" y="3329671"/>
            <a:ext cx="3004519" cy="2820096"/>
          </a:xfrm>
          <a:prstGeom prst="rect">
            <a:avLst/>
          </a:prstGeom>
          <a:noFill/>
          <a:ln>
            <a:noFill/>
          </a:ln>
        </p:spPr>
      </p:pic>
      <p:pic>
        <p:nvPicPr>
          <p:cNvPr id="126" name="Google Shape;126;p9"/>
          <p:cNvPicPr preferRelativeResize="0"/>
          <p:nvPr/>
        </p:nvPicPr>
        <p:blipFill>
          <a:blip r:embed="rId6">
            <a:alphaModFix/>
          </a:blip>
          <a:stretch>
            <a:fillRect/>
          </a:stretch>
        </p:blipFill>
        <p:spPr>
          <a:xfrm>
            <a:off x="-1371575" y="-2068550"/>
            <a:ext cx="3708050" cy="3786150"/>
          </a:xfrm>
          <a:prstGeom prst="rect">
            <a:avLst/>
          </a:prstGeom>
          <a:noFill/>
          <a:ln>
            <a:noFill/>
          </a:ln>
        </p:spPr>
      </p:pic>
      <p:sp>
        <p:nvSpPr>
          <p:cNvPr id="127" name="Google Shape;127;p9"/>
          <p:cNvSpPr/>
          <p:nvPr/>
        </p:nvSpPr>
        <p:spPr>
          <a:xfrm>
            <a:off x="-1051500" y="4764800"/>
            <a:ext cx="7542596" cy="1698688"/>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8" name="Google Shape;128;p9"/>
          <p:cNvGrpSpPr/>
          <p:nvPr/>
        </p:nvGrpSpPr>
        <p:grpSpPr>
          <a:xfrm rot="-6299961">
            <a:off x="6795178" y="-2193626"/>
            <a:ext cx="4354186" cy="4480044"/>
            <a:chOff x="21583575" y="3351663"/>
            <a:chExt cx="1863875" cy="1917750"/>
          </a:xfrm>
        </p:grpSpPr>
        <p:sp>
          <p:nvSpPr>
            <p:cNvPr id="129" name="Google Shape;129;p9"/>
            <p:cNvSpPr/>
            <p:nvPr/>
          </p:nvSpPr>
          <p:spPr>
            <a:xfrm>
              <a:off x="21583575" y="3395688"/>
              <a:ext cx="1544075" cy="1873725"/>
            </a:xfrm>
            <a:custGeom>
              <a:avLst/>
              <a:gdLst/>
              <a:ahLst/>
              <a:cxnLst/>
              <a:rect l="l" t="t" r="r" b="b"/>
              <a:pathLst>
                <a:path w="61763" h="74949" fill="none" extrusionOk="0">
                  <a:moveTo>
                    <a:pt x="0" y="74949"/>
                  </a:moveTo>
                  <a:cubicBezTo>
                    <a:pt x="1252" y="54508"/>
                    <a:pt x="6211" y="36965"/>
                    <a:pt x="15504" y="23732"/>
                  </a:cubicBezTo>
                  <a:cubicBezTo>
                    <a:pt x="24798" y="10522"/>
                    <a:pt x="47301" y="1020"/>
                    <a:pt x="61762"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a:off x="21583575" y="3351663"/>
              <a:ext cx="1863875" cy="1551600"/>
            </a:xfrm>
            <a:custGeom>
              <a:avLst/>
              <a:gdLst/>
              <a:ahLst/>
              <a:cxnLst/>
              <a:rect l="l" t="t" r="r" b="b"/>
              <a:pathLst>
                <a:path w="74555" h="62064" fill="none" extrusionOk="0">
                  <a:moveTo>
                    <a:pt x="74555" y="0"/>
                  </a:moveTo>
                  <a:cubicBezTo>
                    <a:pt x="58031" y="5562"/>
                    <a:pt x="52330" y="7578"/>
                    <a:pt x="41298" y="17103"/>
                  </a:cubicBezTo>
                  <a:cubicBezTo>
                    <a:pt x="30267" y="26628"/>
                    <a:pt x="23036" y="28297"/>
                    <a:pt x="13326" y="36246"/>
                  </a:cubicBezTo>
                  <a:cubicBezTo>
                    <a:pt x="3616" y="44195"/>
                    <a:pt x="1669" y="50082"/>
                    <a:pt x="0" y="6206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131;p9"/>
          <p:cNvGrpSpPr/>
          <p:nvPr/>
        </p:nvGrpSpPr>
        <p:grpSpPr>
          <a:xfrm>
            <a:off x="-2154359" y="-2231659"/>
            <a:ext cx="5273631" cy="4960699"/>
            <a:chOff x="-2154359" y="-2231659"/>
            <a:chExt cx="5273631" cy="4960699"/>
          </a:xfrm>
        </p:grpSpPr>
        <p:sp>
          <p:nvSpPr>
            <p:cNvPr id="132" name="Google Shape;132;p9"/>
            <p:cNvSpPr/>
            <p:nvPr/>
          </p:nvSpPr>
          <p:spPr>
            <a:xfrm rot="1412825">
              <a:off x="-1137600" y="-1739409"/>
              <a:ext cx="3242620" cy="3734151"/>
            </a:xfrm>
            <a:custGeom>
              <a:avLst/>
              <a:gdLst/>
              <a:ahLst/>
              <a:cxnLst/>
              <a:rect l="l" t="t" r="r" b="b"/>
              <a:pathLst>
                <a:path w="59485" h="68502" fill="none" extrusionOk="0">
                  <a:moveTo>
                    <a:pt x="59484" y="4686"/>
                  </a:moveTo>
                  <a:cubicBezTo>
                    <a:pt x="57945" y="6445"/>
                    <a:pt x="56284" y="11152"/>
                    <a:pt x="56284" y="15562"/>
                  </a:cubicBezTo>
                  <a:cubicBezTo>
                    <a:pt x="56284" y="19972"/>
                    <a:pt x="57263" y="24920"/>
                    <a:pt x="56284" y="29913"/>
                  </a:cubicBezTo>
                  <a:cubicBezTo>
                    <a:pt x="55305" y="34917"/>
                    <a:pt x="54612" y="39172"/>
                    <a:pt x="54129" y="44561"/>
                  </a:cubicBezTo>
                  <a:cubicBezTo>
                    <a:pt x="53634" y="49961"/>
                    <a:pt x="51280" y="55052"/>
                    <a:pt x="48443" y="58967"/>
                  </a:cubicBezTo>
                  <a:cubicBezTo>
                    <a:pt x="45595" y="62893"/>
                    <a:pt x="44374" y="67006"/>
                    <a:pt x="35653" y="67985"/>
                  </a:cubicBezTo>
                  <a:cubicBezTo>
                    <a:pt x="31068" y="68502"/>
                    <a:pt x="30683" y="67743"/>
                    <a:pt x="23831" y="65708"/>
                  </a:cubicBezTo>
                  <a:cubicBezTo>
                    <a:pt x="16980" y="63674"/>
                    <a:pt x="14814" y="59957"/>
                    <a:pt x="12757" y="55569"/>
                  </a:cubicBezTo>
                  <a:cubicBezTo>
                    <a:pt x="10305" y="50214"/>
                    <a:pt x="10844" y="50994"/>
                    <a:pt x="7270" y="45353"/>
                  </a:cubicBezTo>
                  <a:cubicBezTo>
                    <a:pt x="3707" y="39711"/>
                    <a:pt x="1" y="29539"/>
                    <a:pt x="210" y="22897"/>
                  </a:cubicBezTo>
                  <a:cubicBezTo>
                    <a:pt x="407" y="16265"/>
                    <a:pt x="4806" y="881"/>
                    <a:pt x="1562" y="1"/>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9"/>
            <p:cNvSpPr/>
            <p:nvPr/>
          </p:nvSpPr>
          <p:spPr>
            <a:xfrm rot="8999913">
              <a:off x="-2211955" y="249451"/>
              <a:ext cx="5388822" cy="1213631"/>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3"/>
        </a:solidFill>
        <a:effectLst/>
      </p:bgPr>
    </p:bg>
    <p:spTree>
      <p:nvGrpSpPr>
        <p:cNvPr id="1" name="Shape 16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68"/>
        <p:cNvGrpSpPr/>
        <p:nvPr/>
      </p:nvGrpSpPr>
      <p:grpSpPr>
        <a:xfrm>
          <a:off x="0" y="0"/>
          <a:ext cx="0" cy="0"/>
          <a:chOff x="0" y="0"/>
          <a:chExt cx="0" cy="0"/>
        </a:xfrm>
      </p:grpSpPr>
      <p:pic>
        <p:nvPicPr>
          <p:cNvPr id="169" name="Google Shape;169;p13"/>
          <p:cNvPicPr preferRelativeResize="0"/>
          <p:nvPr/>
        </p:nvPicPr>
        <p:blipFill>
          <a:blip r:embed="rId2">
            <a:alphaModFix/>
          </a:blip>
          <a:stretch>
            <a:fillRect/>
          </a:stretch>
        </p:blipFill>
        <p:spPr>
          <a:xfrm flipH="1">
            <a:off x="7506752" y="-2422996"/>
            <a:ext cx="4244610" cy="4149461"/>
          </a:xfrm>
          <a:prstGeom prst="rect">
            <a:avLst/>
          </a:prstGeom>
          <a:noFill/>
          <a:ln>
            <a:noFill/>
          </a:ln>
        </p:spPr>
      </p:pic>
      <p:pic>
        <p:nvPicPr>
          <p:cNvPr id="170" name="Google Shape;170;p13"/>
          <p:cNvPicPr preferRelativeResize="0"/>
          <p:nvPr/>
        </p:nvPicPr>
        <p:blipFill>
          <a:blip r:embed="rId3">
            <a:alphaModFix/>
          </a:blip>
          <a:stretch>
            <a:fillRect/>
          </a:stretch>
        </p:blipFill>
        <p:spPr>
          <a:xfrm>
            <a:off x="-2349212" y="3988714"/>
            <a:ext cx="4276039" cy="4149460"/>
          </a:xfrm>
          <a:prstGeom prst="rect">
            <a:avLst/>
          </a:prstGeom>
          <a:noFill/>
          <a:ln>
            <a:noFill/>
          </a:ln>
        </p:spPr>
      </p:pic>
      <p:pic>
        <p:nvPicPr>
          <p:cNvPr id="171" name="Google Shape;171;p13"/>
          <p:cNvPicPr preferRelativeResize="0"/>
          <p:nvPr/>
        </p:nvPicPr>
        <p:blipFill>
          <a:blip r:embed="rId4">
            <a:alphaModFix/>
          </a:blip>
          <a:stretch>
            <a:fillRect/>
          </a:stretch>
        </p:blipFill>
        <p:spPr>
          <a:xfrm rot="10646553">
            <a:off x="7977953" y="3452509"/>
            <a:ext cx="2438140" cy="4149460"/>
          </a:xfrm>
          <a:prstGeom prst="rect">
            <a:avLst/>
          </a:prstGeom>
          <a:noFill/>
          <a:ln>
            <a:noFill/>
          </a:ln>
        </p:spPr>
      </p:pic>
      <p:pic>
        <p:nvPicPr>
          <p:cNvPr id="172" name="Google Shape;172;p13"/>
          <p:cNvPicPr preferRelativeResize="0"/>
          <p:nvPr/>
        </p:nvPicPr>
        <p:blipFill>
          <a:blip r:embed="rId5">
            <a:alphaModFix amt="93000"/>
          </a:blip>
          <a:stretch>
            <a:fillRect/>
          </a:stretch>
        </p:blipFill>
        <p:spPr>
          <a:xfrm rot="-2700022">
            <a:off x="-1854786" y="-652310"/>
            <a:ext cx="3137871" cy="2374619"/>
          </a:xfrm>
          <a:prstGeom prst="rect">
            <a:avLst/>
          </a:prstGeom>
          <a:noFill/>
          <a:ln>
            <a:noFill/>
          </a:ln>
        </p:spPr>
      </p:pic>
      <p:grpSp>
        <p:nvGrpSpPr>
          <p:cNvPr id="173" name="Google Shape;173;p13"/>
          <p:cNvGrpSpPr/>
          <p:nvPr/>
        </p:nvGrpSpPr>
        <p:grpSpPr>
          <a:xfrm rot="5399722">
            <a:off x="7916790" y="3808500"/>
            <a:ext cx="2371873" cy="2252493"/>
            <a:chOff x="21556638" y="3378600"/>
            <a:chExt cx="1917750" cy="1863875"/>
          </a:xfrm>
        </p:grpSpPr>
        <p:sp>
          <p:nvSpPr>
            <p:cNvPr id="174" name="Google Shape;174;p13"/>
            <p:cNvSpPr/>
            <p:nvPr/>
          </p:nvSpPr>
          <p:spPr>
            <a:xfrm rot="-5400000">
              <a:off x="21765488" y="3533575"/>
              <a:ext cx="1544075" cy="1873725"/>
            </a:xfrm>
            <a:custGeom>
              <a:avLst/>
              <a:gdLst/>
              <a:ahLst/>
              <a:cxnLst/>
              <a:rect l="l" t="t" r="r" b="b"/>
              <a:pathLst>
                <a:path w="61763" h="74949" fill="none" extrusionOk="0">
                  <a:moveTo>
                    <a:pt x="0" y="74949"/>
                  </a:moveTo>
                  <a:cubicBezTo>
                    <a:pt x="1252" y="54508"/>
                    <a:pt x="6211" y="36965"/>
                    <a:pt x="15504" y="23732"/>
                  </a:cubicBezTo>
                  <a:cubicBezTo>
                    <a:pt x="24798" y="10522"/>
                    <a:pt x="47301" y="1020"/>
                    <a:pt x="61762"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3"/>
            <p:cNvSpPr/>
            <p:nvPr/>
          </p:nvSpPr>
          <p:spPr>
            <a:xfrm rot="-5400000">
              <a:off x="21400500" y="3534738"/>
              <a:ext cx="1863875" cy="1551600"/>
            </a:xfrm>
            <a:custGeom>
              <a:avLst/>
              <a:gdLst/>
              <a:ahLst/>
              <a:cxnLst/>
              <a:rect l="l" t="t" r="r" b="b"/>
              <a:pathLst>
                <a:path w="74555" h="62064" fill="none" extrusionOk="0">
                  <a:moveTo>
                    <a:pt x="74555" y="0"/>
                  </a:moveTo>
                  <a:cubicBezTo>
                    <a:pt x="58031" y="5562"/>
                    <a:pt x="52330" y="7578"/>
                    <a:pt x="41298" y="17103"/>
                  </a:cubicBezTo>
                  <a:cubicBezTo>
                    <a:pt x="30267" y="26628"/>
                    <a:pt x="23036" y="28297"/>
                    <a:pt x="13326" y="36246"/>
                  </a:cubicBezTo>
                  <a:cubicBezTo>
                    <a:pt x="3616" y="44195"/>
                    <a:pt x="1669" y="50082"/>
                    <a:pt x="0" y="6206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6" name="Google Shape;176;p13"/>
          <p:cNvGrpSpPr/>
          <p:nvPr/>
        </p:nvGrpSpPr>
        <p:grpSpPr>
          <a:xfrm>
            <a:off x="-4556130" y="-851909"/>
            <a:ext cx="7434631" cy="3914060"/>
            <a:chOff x="-4556130" y="-851909"/>
            <a:chExt cx="7434631" cy="3914060"/>
          </a:xfrm>
        </p:grpSpPr>
        <p:sp>
          <p:nvSpPr>
            <p:cNvPr id="177" name="Google Shape;177;p13"/>
            <p:cNvSpPr/>
            <p:nvPr/>
          </p:nvSpPr>
          <p:spPr>
            <a:xfrm rot="9601055">
              <a:off x="-1830740" y="-79924"/>
              <a:ext cx="4686734" cy="957378"/>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rot="9475604">
              <a:off x="-4544798" y="507274"/>
              <a:ext cx="6644215" cy="1356161"/>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 name="Google Shape;179;p13"/>
          <p:cNvSpPr/>
          <p:nvPr/>
        </p:nvSpPr>
        <p:spPr>
          <a:xfrm rot="3052362">
            <a:off x="-621322" y="3697390"/>
            <a:ext cx="3009024" cy="2474679"/>
          </a:xfrm>
          <a:custGeom>
            <a:avLst/>
            <a:gdLst/>
            <a:ahLst/>
            <a:cxnLst/>
            <a:rect l="l" t="t" r="r" b="b"/>
            <a:pathLst>
              <a:path w="95275" h="78356" fill="none" extrusionOk="0">
                <a:moveTo>
                  <a:pt x="1" y="78355"/>
                </a:moveTo>
                <a:cubicBezTo>
                  <a:pt x="7440" y="77660"/>
                  <a:pt x="18495" y="75505"/>
                  <a:pt x="33234" y="59120"/>
                </a:cubicBezTo>
                <a:cubicBezTo>
                  <a:pt x="47974" y="42735"/>
                  <a:pt x="46954" y="33465"/>
                  <a:pt x="58657" y="19143"/>
                </a:cubicBezTo>
                <a:cubicBezTo>
                  <a:pt x="70361" y="4820"/>
                  <a:pt x="87163" y="2202"/>
                  <a:pt x="95274"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txBox="1">
            <a:spLocks noGrp="1"/>
          </p:cNvSpPr>
          <p:nvPr>
            <p:ph type="title" hasCustomPrompt="1"/>
          </p:nvPr>
        </p:nvSpPr>
        <p:spPr>
          <a:xfrm>
            <a:off x="1188812" y="135230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81" name="Google Shape;181;p13"/>
          <p:cNvSpPr txBox="1">
            <a:spLocks noGrp="1"/>
          </p:cNvSpPr>
          <p:nvPr>
            <p:ph type="subTitle" idx="1"/>
          </p:nvPr>
        </p:nvSpPr>
        <p:spPr>
          <a:xfrm>
            <a:off x="2122625" y="1578680"/>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2" name="Google Shape;182;p13"/>
          <p:cNvSpPr txBox="1">
            <a:spLocks noGrp="1"/>
          </p:cNvSpPr>
          <p:nvPr>
            <p:ph type="title" idx="2" hasCustomPrompt="1"/>
          </p:nvPr>
        </p:nvSpPr>
        <p:spPr>
          <a:xfrm>
            <a:off x="1188812" y="374880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83" name="Google Shape;183;p13"/>
          <p:cNvSpPr txBox="1">
            <a:spLocks noGrp="1"/>
          </p:cNvSpPr>
          <p:nvPr>
            <p:ph type="subTitle" idx="3"/>
          </p:nvPr>
        </p:nvSpPr>
        <p:spPr>
          <a:xfrm>
            <a:off x="2122625" y="3975125"/>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4" name="Google Shape;184;p13"/>
          <p:cNvSpPr txBox="1">
            <a:spLocks noGrp="1"/>
          </p:cNvSpPr>
          <p:nvPr>
            <p:ph type="title" idx="4"/>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5" name="Google Shape;185;p13"/>
          <p:cNvSpPr txBox="1">
            <a:spLocks noGrp="1"/>
          </p:cNvSpPr>
          <p:nvPr>
            <p:ph type="subTitle" idx="5"/>
          </p:nvPr>
        </p:nvSpPr>
        <p:spPr>
          <a:xfrm>
            <a:off x="2122625" y="1153775"/>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
        <p:nvSpPr>
          <p:cNvPr id="186" name="Google Shape;186;p13"/>
          <p:cNvSpPr txBox="1">
            <a:spLocks noGrp="1"/>
          </p:cNvSpPr>
          <p:nvPr>
            <p:ph type="subTitle" idx="6"/>
          </p:nvPr>
        </p:nvSpPr>
        <p:spPr>
          <a:xfrm>
            <a:off x="2122625" y="3550216"/>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
        <p:nvSpPr>
          <p:cNvPr id="187" name="Google Shape;187;p13"/>
          <p:cNvSpPr txBox="1">
            <a:spLocks noGrp="1"/>
          </p:cNvSpPr>
          <p:nvPr>
            <p:ph type="title" idx="7" hasCustomPrompt="1"/>
          </p:nvPr>
        </p:nvSpPr>
        <p:spPr>
          <a:xfrm>
            <a:off x="1188812" y="255055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88" name="Google Shape;188;p13"/>
          <p:cNvSpPr txBox="1">
            <a:spLocks noGrp="1"/>
          </p:cNvSpPr>
          <p:nvPr>
            <p:ph type="subTitle" idx="8"/>
          </p:nvPr>
        </p:nvSpPr>
        <p:spPr>
          <a:xfrm>
            <a:off x="2122625" y="2776900"/>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9" name="Google Shape;189;p13"/>
          <p:cNvSpPr txBox="1">
            <a:spLocks noGrp="1"/>
          </p:cNvSpPr>
          <p:nvPr>
            <p:ph type="subTitle" idx="9"/>
          </p:nvPr>
        </p:nvSpPr>
        <p:spPr>
          <a:xfrm>
            <a:off x="2122625" y="2351991"/>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
        <p:nvSpPr>
          <p:cNvPr id="190" name="Google Shape;190;p13"/>
          <p:cNvSpPr txBox="1">
            <a:spLocks noGrp="1"/>
          </p:cNvSpPr>
          <p:nvPr>
            <p:ph type="title" idx="13" hasCustomPrompt="1"/>
          </p:nvPr>
        </p:nvSpPr>
        <p:spPr>
          <a:xfrm>
            <a:off x="5000421" y="135230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91" name="Google Shape;191;p13"/>
          <p:cNvSpPr txBox="1">
            <a:spLocks noGrp="1"/>
          </p:cNvSpPr>
          <p:nvPr>
            <p:ph type="subTitle" idx="14"/>
          </p:nvPr>
        </p:nvSpPr>
        <p:spPr>
          <a:xfrm>
            <a:off x="5865326" y="1578680"/>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92" name="Google Shape;192;p13"/>
          <p:cNvSpPr txBox="1">
            <a:spLocks noGrp="1"/>
          </p:cNvSpPr>
          <p:nvPr>
            <p:ph type="title" idx="15" hasCustomPrompt="1"/>
          </p:nvPr>
        </p:nvSpPr>
        <p:spPr>
          <a:xfrm>
            <a:off x="5000421" y="374880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93" name="Google Shape;193;p13"/>
          <p:cNvSpPr txBox="1">
            <a:spLocks noGrp="1"/>
          </p:cNvSpPr>
          <p:nvPr>
            <p:ph type="subTitle" idx="16"/>
          </p:nvPr>
        </p:nvSpPr>
        <p:spPr>
          <a:xfrm>
            <a:off x="5865326" y="3975125"/>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94" name="Google Shape;194;p13"/>
          <p:cNvSpPr txBox="1">
            <a:spLocks noGrp="1"/>
          </p:cNvSpPr>
          <p:nvPr>
            <p:ph type="subTitle" idx="17"/>
          </p:nvPr>
        </p:nvSpPr>
        <p:spPr>
          <a:xfrm>
            <a:off x="5865326" y="1153775"/>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
        <p:nvSpPr>
          <p:cNvPr id="195" name="Google Shape;195;p13"/>
          <p:cNvSpPr txBox="1">
            <a:spLocks noGrp="1"/>
          </p:cNvSpPr>
          <p:nvPr>
            <p:ph type="subTitle" idx="18"/>
          </p:nvPr>
        </p:nvSpPr>
        <p:spPr>
          <a:xfrm>
            <a:off x="5865326" y="3550216"/>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
        <p:nvSpPr>
          <p:cNvPr id="196" name="Google Shape;196;p13"/>
          <p:cNvSpPr txBox="1">
            <a:spLocks noGrp="1"/>
          </p:cNvSpPr>
          <p:nvPr>
            <p:ph type="title" idx="19" hasCustomPrompt="1"/>
          </p:nvPr>
        </p:nvSpPr>
        <p:spPr>
          <a:xfrm>
            <a:off x="5000421" y="2550550"/>
            <a:ext cx="7887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700"/>
              <a:buNone/>
              <a:defRPr sz="3700"/>
            </a:lvl1pPr>
            <a:lvl2pPr lvl="1" rtl="0">
              <a:spcBef>
                <a:spcPts val="0"/>
              </a:spcBef>
              <a:spcAft>
                <a:spcPts val="0"/>
              </a:spcAft>
              <a:buSzPts val="3700"/>
              <a:buNone/>
              <a:defRPr sz="3700"/>
            </a:lvl2pPr>
            <a:lvl3pPr lvl="2" rtl="0">
              <a:spcBef>
                <a:spcPts val="0"/>
              </a:spcBef>
              <a:spcAft>
                <a:spcPts val="0"/>
              </a:spcAft>
              <a:buSzPts val="3700"/>
              <a:buNone/>
              <a:defRPr sz="3700"/>
            </a:lvl3pPr>
            <a:lvl4pPr lvl="3" rtl="0">
              <a:spcBef>
                <a:spcPts val="0"/>
              </a:spcBef>
              <a:spcAft>
                <a:spcPts val="0"/>
              </a:spcAft>
              <a:buSzPts val="3700"/>
              <a:buNone/>
              <a:defRPr sz="3700"/>
            </a:lvl4pPr>
            <a:lvl5pPr lvl="4" rtl="0">
              <a:spcBef>
                <a:spcPts val="0"/>
              </a:spcBef>
              <a:spcAft>
                <a:spcPts val="0"/>
              </a:spcAft>
              <a:buSzPts val="3700"/>
              <a:buNone/>
              <a:defRPr sz="3700"/>
            </a:lvl5pPr>
            <a:lvl6pPr lvl="5" rtl="0">
              <a:spcBef>
                <a:spcPts val="0"/>
              </a:spcBef>
              <a:spcAft>
                <a:spcPts val="0"/>
              </a:spcAft>
              <a:buSzPts val="3700"/>
              <a:buNone/>
              <a:defRPr sz="3700"/>
            </a:lvl6pPr>
            <a:lvl7pPr lvl="6" rtl="0">
              <a:spcBef>
                <a:spcPts val="0"/>
              </a:spcBef>
              <a:spcAft>
                <a:spcPts val="0"/>
              </a:spcAft>
              <a:buSzPts val="3700"/>
              <a:buNone/>
              <a:defRPr sz="3700"/>
            </a:lvl7pPr>
            <a:lvl8pPr lvl="7" rtl="0">
              <a:spcBef>
                <a:spcPts val="0"/>
              </a:spcBef>
              <a:spcAft>
                <a:spcPts val="0"/>
              </a:spcAft>
              <a:buSzPts val="3700"/>
              <a:buNone/>
              <a:defRPr sz="3700"/>
            </a:lvl8pPr>
            <a:lvl9pPr lvl="8" rtl="0">
              <a:spcBef>
                <a:spcPts val="0"/>
              </a:spcBef>
              <a:spcAft>
                <a:spcPts val="0"/>
              </a:spcAft>
              <a:buSzPts val="3700"/>
              <a:buNone/>
              <a:defRPr sz="3700"/>
            </a:lvl9pPr>
          </a:lstStyle>
          <a:p>
            <a:r>
              <a:t>xx%</a:t>
            </a:r>
          </a:p>
        </p:txBody>
      </p:sp>
      <p:sp>
        <p:nvSpPr>
          <p:cNvPr id="197" name="Google Shape;197;p13"/>
          <p:cNvSpPr txBox="1">
            <a:spLocks noGrp="1"/>
          </p:cNvSpPr>
          <p:nvPr>
            <p:ph type="subTitle" idx="20"/>
          </p:nvPr>
        </p:nvSpPr>
        <p:spPr>
          <a:xfrm>
            <a:off x="5865326" y="2776900"/>
            <a:ext cx="23673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98" name="Google Shape;198;p13"/>
          <p:cNvSpPr txBox="1">
            <a:spLocks noGrp="1"/>
          </p:cNvSpPr>
          <p:nvPr>
            <p:ph type="subTitle" idx="21"/>
          </p:nvPr>
        </p:nvSpPr>
        <p:spPr>
          <a:xfrm>
            <a:off x="5865326" y="2351991"/>
            <a:ext cx="23673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1pPr>
            <a:lvl2pPr lvl="1"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2pPr>
            <a:lvl3pPr lvl="2"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3pPr>
            <a:lvl4pPr lvl="3"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4pPr>
            <a:lvl5pPr lvl="4"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5pPr>
            <a:lvl6pPr lvl="5"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6pPr>
            <a:lvl7pPr lvl="6"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7pPr>
            <a:lvl8pPr lvl="7"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8pPr>
            <a:lvl9pPr lvl="8" rtl="0">
              <a:lnSpc>
                <a:spcPct val="100000"/>
              </a:lnSpc>
              <a:spcBef>
                <a:spcPts val="0"/>
              </a:spcBef>
              <a:spcAft>
                <a:spcPts val="0"/>
              </a:spcAft>
              <a:buClr>
                <a:schemeClr val="dk1"/>
              </a:buClr>
              <a:buSzPts val="2400"/>
              <a:buFont typeface="Elsie"/>
              <a:buNone/>
              <a:defRPr sz="2400">
                <a:solidFill>
                  <a:schemeClr val="dk1"/>
                </a:solidFill>
                <a:latin typeface="Elsie"/>
                <a:ea typeface="Elsie"/>
                <a:cs typeface="Elsie"/>
                <a:sym typeface="Elsi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BLANK_1_1_1">
    <p:spTree>
      <p:nvGrpSpPr>
        <p:cNvPr id="1" name="Shape 231"/>
        <p:cNvGrpSpPr/>
        <p:nvPr/>
      </p:nvGrpSpPr>
      <p:grpSpPr>
        <a:xfrm>
          <a:off x="0" y="0"/>
          <a:ext cx="0" cy="0"/>
          <a:chOff x="0" y="0"/>
          <a:chExt cx="0" cy="0"/>
        </a:xfrm>
      </p:grpSpPr>
      <p:pic>
        <p:nvPicPr>
          <p:cNvPr id="232" name="Google Shape;232;p16"/>
          <p:cNvPicPr preferRelativeResize="0"/>
          <p:nvPr/>
        </p:nvPicPr>
        <p:blipFill>
          <a:blip r:embed="rId2">
            <a:alphaModFix amt="93000"/>
          </a:blip>
          <a:stretch>
            <a:fillRect/>
          </a:stretch>
        </p:blipFill>
        <p:spPr>
          <a:xfrm rot="-1296130">
            <a:off x="-1574261" y="4355778"/>
            <a:ext cx="3137871" cy="2374619"/>
          </a:xfrm>
          <a:prstGeom prst="rect">
            <a:avLst/>
          </a:prstGeom>
          <a:noFill/>
          <a:ln>
            <a:noFill/>
          </a:ln>
        </p:spPr>
      </p:pic>
      <p:pic>
        <p:nvPicPr>
          <p:cNvPr id="233" name="Google Shape;233;p16"/>
          <p:cNvPicPr preferRelativeResize="0"/>
          <p:nvPr/>
        </p:nvPicPr>
        <p:blipFill>
          <a:blip r:embed="rId3">
            <a:alphaModFix/>
          </a:blip>
          <a:stretch>
            <a:fillRect/>
          </a:stretch>
        </p:blipFill>
        <p:spPr>
          <a:xfrm rot="2369479">
            <a:off x="-2671385" y="-2620097"/>
            <a:ext cx="4244609" cy="4149462"/>
          </a:xfrm>
          <a:prstGeom prst="rect">
            <a:avLst/>
          </a:prstGeom>
          <a:noFill/>
          <a:ln>
            <a:noFill/>
          </a:ln>
        </p:spPr>
      </p:pic>
      <p:pic>
        <p:nvPicPr>
          <p:cNvPr id="234" name="Google Shape;234;p16"/>
          <p:cNvPicPr preferRelativeResize="0"/>
          <p:nvPr/>
        </p:nvPicPr>
        <p:blipFill>
          <a:blip r:embed="rId4">
            <a:alphaModFix/>
          </a:blip>
          <a:stretch>
            <a:fillRect/>
          </a:stretch>
        </p:blipFill>
        <p:spPr>
          <a:xfrm>
            <a:off x="7203375" y="-2309525"/>
            <a:ext cx="3856249" cy="3937500"/>
          </a:xfrm>
          <a:prstGeom prst="rect">
            <a:avLst/>
          </a:prstGeom>
          <a:noFill/>
          <a:ln>
            <a:noFill/>
          </a:ln>
        </p:spPr>
      </p:pic>
      <p:pic>
        <p:nvPicPr>
          <p:cNvPr id="235" name="Google Shape;235;p16"/>
          <p:cNvPicPr preferRelativeResize="0"/>
          <p:nvPr/>
        </p:nvPicPr>
        <p:blipFill>
          <a:blip r:embed="rId5">
            <a:alphaModFix amt="90000"/>
          </a:blip>
          <a:stretch>
            <a:fillRect/>
          </a:stretch>
        </p:blipFill>
        <p:spPr>
          <a:xfrm>
            <a:off x="7895105" y="4034412"/>
            <a:ext cx="2725187" cy="2557909"/>
          </a:xfrm>
          <a:prstGeom prst="rect">
            <a:avLst/>
          </a:prstGeom>
          <a:noFill/>
          <a:ln>
            <a:noFill/>
          </a:ln>
        </p:spPr>
      </p:pic>
      <p:grpSp>
        <p:nvGrpSpPr>
          <p:cNvPr id="236" name="Google Shape;236;p16"/>
          <p:cNvGrpSpPr/>
          <p:nvPr/>
        </p:nvGrpSpPr>
        <p:grpSpPr>
          <a:xfrm rot="10800000">
            <a:off x="-2502496" y="3988729"/>
            <a:ext cx="6773190" cy="3032401"/>
            <a:chOff x="-2179296" y="-1575346"/>
            <a:chExt cx="6773190" cy="3032401"/>
          </a:xfrm>
        </p:grpSpPr>
        <p:sp>
          <p:nvSpPr>
            <p:cNvPr id="237" name="Google Shape;237;p16"/>
            <p:cNvSpPr/>
            <p:nvPr/>
          </p:nvSpPr>
          <p:spPr>
            <a:xfrm rot="9900040">
              <a:off x="-2116814" y="-738175"/>
              <a:ext cx="6648226" cy="1358059"/>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6"/>
            <p:cNvSpPr/>
            <p:nvPr/>
          </p:nvSpPr>
          <p:spPr>
            <a:xfrm rot="9900019">
              <a:off x="-1409612" y="-593665"/>
              <a:ext cx="5701326" cy="1284010"/>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239;p16"/>
          <p:cNvGrpSpPr/>
          <p:nvPr/>
        </p:nvGrpSpPr>
        <p:grpSpPr>
          <a:xfrm>
            <a:off x="6732795" y="-851909"/>
            <a:ext cx="7434631" cy="3914060"/>
            <a:chOff x="6732795" y="-851909"/>
            <a:chExt cx="7434631" cy="3914060"/>
          </a:xfrm>
        </p:grpSpPr>
        <p:sp>
          <p:nvSpPr>
            <p:cNvPr id="240" name="Google Shape;240;p16"/>
            <p:cNvSpPr/>
            <p:nvPr/>
          </p:nvSpPr>
          <p:spPr>
            <a:xfrm rot="-9601055" flipH="1">
              <a:off x="6755302" y="-79924"/>
              <a:ext cx="4686734" cy="957378"/>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rot="-9475604" flipH="1">
              <a:off x="7511879" y="507274"/>
              <a:ext cx="6644215" cy="1356161"/>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 name="Google Shape;242;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326"/>
        <p:cNvGrpSpPr/>
        <p:nvPr/>
      </p:nvGrpSpPr>
      <p:grpSpPr>
        <a:xfrm>
          <a:off x="0" y="0"/>
          <a:ext cx="0" cy="0"/>
          <a:chOff x="0" y="0"/>
          <a:chExt cx="0" cy="0"/>
        </a:xfrm>
      </p:grpSpPr>
      <p:pic>
        <p:nvPicPr>
          <p:cNvPr id="327" name="Google Shape;327;p22"/>
          <p:cNvPicPr preferRelativeResize="0"/>
          <p:nvPr/>
        </p:nvPicPr>
        <p:blipFill>
          <a:blip r:embed="rId2">
            <a:alphaModFix/>
          </a:blip>
          <a:stretch>
            <a:fillRect/>
          </a:stretch>
        </p:blipFill>
        <p:spPr>
          <a:xfrm flipH="1">
            <a:off x="7086299" y="4115802"/>
            <a:ext cx="3355275" cy="3280075"/>
          </a:xfrm>
          <a:prstGeom prst="rect">
            <a:avLst/>
          </a:prstGeom>
          <a:noFill/>
          <a:ln>
            <a:noFill/>
          </a:ln>
        </p:spPr>
      </p:pic>
      <p:pic>
        <p:nvPicPr>
          <p:cNvPr id="328" name="Google Shape;328;p22"/>
          <p:cNvPicPr preferRelativeResize="0"/>
          <p:nvPr/>
        </p:nvPicPr>
        <p:blipFill>
          <a:blip r:embed="rId3">
            <a:alphaModFix amt="80000"/>
          </a:blip>
          <a:stretch>
            <a:fillRect/>
          </a:stretch>
        </p:blipFill>
        <p:spPr>
          <a:xfrm rot="-1086382" flipH="1">
            <a:off x="-712738" y="4052963"/>
            <a:ext cx="2704278" cy="2153661"/>
          </a:xfrm>
          <a:prstGeom prst="rect">
            <a:avLst/>
          </a:prstGeom>
          <a:noFill/>
          <a:ln>
            <a:noFill/>
          </a:ln>
        </p:spPr>
      </p:pic>
      <p:pic>
        <p:nvPicPr>
          <p:cNvPr id="329" name="Google Shape;329;p22"/>
          <p:cNvPicPr preferRelativeResize="0"/>
          <p:nvPr/>
        </p:nvPicPr>
        <p:blipFill>
          <a:blip r:embed="rId4">
            <a:alphaModFix amt="93000"/>
          </a:blip>
          <a:stretch>
            <a:fillRect/>
          </a:stretch>
        </p:blipFill>
        <p:spPr>
          <a:xfrm rot="1698306">
            <a:off x="6894614" y="-1332422"/>
            <a:ext cx="3137871" cy="2374619"/>
          </a:xfrm>
          <a:prstGeom prst="rect">
            <a:avLst/>
          </a:prstGeom>
          <a:noFill/>
          <a:ln>
            <a:noFill/>
          </a:ln>
        </p:spPr>
      </p:pic>
      <p:grpSp>
        <p:nvGrpSpPr>
          <p:cNvPr id="330" name="Google Shape;330;p22"/>
          <p:cNvGrpSpPr/>
          <p:nvPr/>
        </p:nvGrpSpPr>
        <p:grpSpPr>
          <a:xfrm rot="10800000">
            <a:off x="-1728946" y="3963404"/>
            <a:ext cx="6773190" cy="3032401"/>
            <a:chOff x="-2179296" y="-1575346"/>
            <a:chExt cx="6773190" cy="3032401"/>
          </a:xfrm>
        </p:grpSpPr>
        <p:sp>
          <p:nvSpPr>
            <p:cNvPr id="331" name="Google Shape;331;p22"/>
            <p:cNvSpPr/>
            <p:nvPr/>
          </p:nvSpPr>
          <p:spPr>
            <a:xfrm rot="9900040">
              <a:off x="-2116814" y="-738175"/>
              <a:ext cx="6648226" cy="1358059"/>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2"/>
            <p:cNvSpPr/>
            <p:nvPr/>
          </p:nvSpPr>
          <p:spPr>
            <a:xfrm rot="9900019">
              <a:off x="-1409612" y="-593665"/>
              <a:ext cx="5701326" cy="1284010"/>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33" name="Google Shape;333;p22"/>
          <p:cNvPicPr preferRelativeResize="0"/>
          <p:nvPr/>
        </p:nvPicPr>
        <p:blipFill>
          <a:blip r:embed="rId5">
            <a:alphaModFix/>
          </a:blip>
          <a:stretch>
            <a:fillRect/>
          </a:stretch>
        </p:blipFill>
        <p:spPr>
          <a:xfrm>
            <a:off x="-1645500" y="-2431700"/>
            <a:ext cx="3708050" cy="3786150"/>
          </a:xfrm>
          <a:prstGeom prst="rect">
            <a:avLst/>
          </a:prstGeom>
          <a:noFill/>
          <a:ln>
            <a:noFill/>
          </a:ln>
        </p:spPr>
      </p:pic>
      <p:grpSp>
        <p:nvGrpSpPr>
          <p:cNvPr id="334" name="Google Shape;334;p22"/>
          <p:cNvGrpSpPr/>
          <p:nvPr/>
        </p:nvGrpSpPr>
        <p:grpSpPr>
          <a:xfrm>
            <a:off x="7264829" y="-6717858"/>
            <a:ext cx="3675047" cy="8272827"/>
            <a:chOff x="7264829" y="-6717858"/>
            <a:chExt cx="3675047" cy="8272827"/>
          </a:xfrm>
        </p:grpSpPr>
        <p:sp>
          <p:nvSpPr>
            <p:cNvPr id="335" name="Google Shape;335;p22"/>
            <p:cNvSpPr/>
            <p:nvPr/>
          </p:nvSpPr>
          <p:spPr>
            <a:xfrm>
              <a:off x="7697200" y="-2179246"/>
              <a:ext cx="3242676" cy="3734215"/>
            </a:xfrm>
            <a:custGeom>
              <a:avLst/>
              <a:gdLst/>
              <a:ahLst/>
              <a:cxnLst/>
              <a:rect l="l" t="t" r="r" b="b"/>
              <a:pathLst>
                <a:path w="59485" h="68502" fill="none" extrusionOk="0">
                  <a:moveTo>
                    <a:pt x="59484" y="4686"/>
                  </a:moveTo>
                  <a:cubicBezTo>
                    <a:pt x="57945" y="6445"/>
                    <a:pt x="56284" y="11152"/>
                    <a:pt x="56284" y="15562"/>
                  </a:cubicBezTo>
                  <a:cubicBezTo>
                    <a:pt x="56284" y="19972"/>
                    <a:pt x="57263" y="24920"/>
                    <a:pt x="56284" y="29913"/>
                  </a:cubicBezTo>
                  <a:cubicBezTo>
                    <a:pt x="55305" y="34917"/>
                    <a:pt x="54612" y="39172"/>
                    <a:pt x="54129" y="44561"/>
                  </a:cubicBezTo>
                  <a:cubicBezTo>
                    <a:pt x="53634" y="49961"/>
                    <a:pt x="51280" y="55052"/>
                    <a:pt x="48443" y="58967"/>
                  </a:cubicBezTo>
                  <a:cubicBezTo>
                    <a:pt x="45595" y="62893"/>
                    <a:pt x="44374" y="67006"/>
                    <a:pt x="35653" y="67985"/>
                  </a:cubicBezTo>
                  <a:cubicBezTo>
                    <a:pt x="31068" y="68502"/>
                    <a:pt x="30683" y="67743"/>
                    <a:pt x="23831" y="65708"/>
                  </a:cubicBezTo>
                  <a:cubicBezTo>
                    <a:pt x="16980" y="63674"/>
                    <a:pt x="14814" y="59957"/>
                    <a:pt x="12757" y="55569"/>
                  </a:cubicBezTo>
                  <a:cubicBezTo>
                    <a:pt x="10305" y="50214"/>
                    <a:pt x="10844" y="50994"/>
                    <a:pt x="7270" y="45353"/>
                  </a:cubicBezTo>
                  <a:cubicBezTo>
                    <a:pt x="3707" y="39711"/>
                    <a:pt x="1" y="29539"/>
                    <a:pt x="210" y="22897"/>
                  </a:cubicBezTo>
                  <a:cubicBezTo>
                    <a:pt x="407" y="16265"/>
                    <a:pt x="4806" y="881"/>
                    <a:pt x="1562" y="1"/>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2"/>
            <p:cNvSpPr/>
            <p:nvPr/>
          </p:nvSpPr>
          <p:spPr>
            <a:xfrm rot="-6002672">
              <a:off x="4770643" y="-3458722"/>
              <a:ext cx="7986584" cy="1630232"/>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 name="Google Shape;337;p22"/>
          <p:cNvGrpSpPr/>
          <p:nvPr/>
        </p:nvGrpSpPr>
        <p:grpSpPr>
          <a:xfrm rot="6000180">
            <a:off x="-1244418" y="-2895167"/>
            <a:ext cx="4124017" cy="4274833"/>
            <a:chOff x="-1006197" y="2528167"/>
            <a:chExt cx="4124011" cy="4274827"/>
          </a:xfrm>
        </p:grpSpPr>
        <p:sp>
          <p:nvSpPr>
            <p:cNvPr id="338" name="Google Shape;338;p22"/>
            <p:cNvSpPr/>
            <p:nvPr/>
          </p:nvSpPr>
          <p:spPr>
            <a:xfrm rot="3599952">
              <a:off x="-582431" y="3237252"/>
              <a:ext cx="3230477" cy="2843740"/>
            </a:xfrm>
            <a:custGeom>
              <a:avLst/>
              <a:gdLst/>
              <a:ahLst/>
              <a:cxnLst/>
              <a:rect l="l" t="t" r="r" b="b"/>
              <a:pathLst>
                <a:path w="91960" h="80951" fill="none" extrusionOk="0">
                  <a:moveTo>
                    <a:pt x="0" y="80951"/>
                  </a:moveTo>
                  <a:cubicBezTo>
                    <a:pt x="5748" y="77405"/>
                    <a:pt x="13488" y="72561"/>
                    <a:pt x="22990" y="57567"/>
                  </a:cubicBezTo>
                  <a:cubicBezTo>
                    <a:pt x="32492" y="42550"/>
                    <a:pt x="37706" y="26721"/>
                    <a:pt x="52446" y="16107"/>
                  </a:cubicBezTo>
                  <a:cubicBezTo>
                    <a:pt x="67185" y="5516"/>
                    <a:pt x="91959" y="0"/>
                    <a:pt x="91959"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2"/>
            <p:cNvSpPr/>
            <p:nvPr/>
          </p:nvSpPr>
          <p:spPr>
            <a:xfrm rot="3599952">
              <a:off x="-584296" y="3289291"/>
              <a:ext cx="3346931" cy="2752580"/>
            </a:xfrm>
            <a:custGeom>
              <a:avLst/>
              <a:gdLst/>
              <a:ahLst/>
              <a:cxnLst/>
              <a:rect l="l" t="t" r="r" b="b"/>
              <a:pathLst>
                <a:path w="95275" h="78356" fill="none" extrusionOk="0">
                  <a:moveTo>
                    <a:pt x="1" y="78355"/>
                  </a:moveTo>
                  <a:cubicBezTo>
                    <a:pt x="7440" y="77660"/>
                    <a:pt x="18495" y="75505"/>
                    <a:pt x="33234" y="59120"/>
                  </a:cubicBezTo>
                  <a:cubicBezTo>
                    <a:pt x="47974" y="42735"/>
                    <a:pt x="46954" y="33465"/>
                    <a:pt x="58657" y="19143"/>
                  </a:cubicBezTo>
                  <a:cubicBezTo>
                    <a:pt x="70361" y="4820"/>
                    <a:pt x="87163" y="2202"/>
                    <a:pt x="95274" y="0"/>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22"/>
          <p:cNvSpPr txBox="1">
            <a:spLocks noGrp="1"/>
          </p:cNvSpPr>
          <p:nvPr>
            <p:ph type="subTitle" idx="1"/>
          </p:nvPr>
        </p:nvSpPr>
        <p:spPr>
          <a:xfrm>
            <a:off x="1997324" y="1499525"/>
            <a:ext cx="2385900" cy="502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rgbClr val="FF0000"/>
              </a:buClr>
              <a:buSzPts val="2400"/>
              <a:buFont typeface="Elsie"/>
              <a:buNone/>
              <a:defRPr sz="2400">
                <a:latin typeface="Elsie"/>
                <a:ea typeface="Elsie"/>
                <a:cs typeface="Elsie"/>
                <a:sym typeface="Elsie"/>
              </a:defRPr>
            </a:lvl1pPr>
            <a:lvl2pPr lvl="1"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2pPr>
            <a:lvl3pPr lvl="2"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3pPr>
            <a:lvl4pPr lvl="3"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4pPr>
            <a:lvl5pPr lvl="4"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5pPr>
            <a:lvl6pPr lvl="5"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6pPr>
            <a:lvl7pPr lvl="6"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7pPr>
            <a:lvl8pPr lvl="7"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8pPr>
            <a:lvl9pPr lvl="8"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9pPr>
          </a:lstStyle>
          <a:p>
            <a:endParaRPr/>
          </a:p>
        </p:txBody>
      </p:sp>
      <p:sp>
        <p:nvSpPr>
          <p:cNvPr id="341" name="Google Shape;341;p22"/>
          <p:cNvSpPr txBox="1">
            <a:spLocks noGrp="1"/>
          </p:cNvSpPr>
          <p:nvPr>
            <p:ph type="subTitle" idx="2"/>
          </p:nvPr>
        </p:nvSpPr>
        <p:spPr>
          <a:xfrm>
            <a:off x="1997324" y="3016249"/>
            <a:ext cx="2385900" cy="502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rgbClr val="FF0000"/>
              </a:buClr>
              <a:buSzPts val="2400"/>
              <a:buFont typeface="Elsie"/>
              <a:buNone/>
              <a:defRPr sz="2400">
                <a:latin typeface="Elsie"/>
                <a:ea typeface="Elsie"/>
                <a:cs typeface="Elsie"/>
                <a:sym typeface="Elsie"/>
              </a:defRPr>
            </a:lvl1pPr>
            <a:lvl2pPr lvl="1"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2pPr>
            <a:lvl3pPr lvl="2"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3pPr>
            <a:lvl4pPr lvl="3"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4pPr>
            <a:lvl5pPr lvl="4"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5pPr>
            <a:lvl6pPr lvl="5"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6pPr>
            <a:lvl7pPr lvl="6"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7pPr>
            <a:lvl8pPr lvl="7"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8pPr>
            <a:lvl9pPr lvl="8"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9pPr>
          </a:lstStyle>
          <a:p>
            <a:endParaRPr/>
          </a:p>
        </p:txBody>
      </p:sp>
      <p:sp>
        <p:nvSpPr>
          <p:cNvPr id="342" name="Google Shape;342;p22"/>
          <p:cNvSpPr txBox="1">
            <a:spLocks noGrp="1"/>
          </p:cNvSpPr>
          <p:nvPr>
            <p:ph type="subTitle" idx="3"/>
          </p:nvPr>
        </p:nvSpPr>
        <p:spPr>
          <a:xfrm>
            <a:off x="6033762" y="1499525"/>
            <a:ext cx="2385900" cy="502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rgbClr val="FF0000"/>
              </a:buClr>
              <a:buSzPts val="2400"/>
              <a:buFont typeface="Elsie"/>
              <a:buNone/>
              <a:defRPr sz="2400">
                <a:latin typeface="Elsie"/>
                <a:ea typeface="Elsie"/>
                <a:cs typeface="Elsie"/>
                <a:sym typeface="Elsie"/>
              </a:defRPr>
            </a:lvl1pPr>
            <a:lvl2pPr lvl="1"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2pPr>
            <a:lvl3pPr lvl="2"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3pPr>
            <a:lvl4pPr lvl="3"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4pPr>
            <a:lvl5pPr lvl="4"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5pPr>
            <a:lvl6pPr lvl="5"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6pPr>
            <a:lvl7pPr lvl="6"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7pPr>
            <a:lvl8pPr lvl="7"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8pPr>
            <a:lvl9pPr lvl="8"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9pPr>
          </a:lstStyle>
          <a:p>
            <a:endParaRPr/>
          </a:p>
        </p:txBody>
      </p:sp>
      <p:sp>
        <p:nvSpPr>
          <p:cNvPr id="343" name="Google Shape;343;p22"/>
          <p:cNvSpPr txBox="1">
            <a:spLocks noGrp="1"/>
          </p:cNvSpPr>
          <p:nvPr>
            <p:ph type="subTitle" idx="4"/>
          </p:nvPr>
        </p:nvSpPr>
        <p:spPr>
          <a:xfrm>
            <a:off x="6033762" y="3016249"/>
            <a:ext cx="2385900" cy="502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rgbClr val="FF0000"/>
              </a:buClr>
              <a:buSzPts val="2400"/>
              <a:buFont typeface="Elsie"/>
              <a:buNone/>
              <a:defRPr sz="2400">
                <a:latin typeface="Elsie"/>
                <a:ea typeface="Elsie"/>
                <a:cs typeface="Elsie"/>
                <a:sym typeface="Elsie"/>
              </a:defRPr>
            </a:lvl1pPr>
            <a:lvl2pPr lvl="1"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2pPr>
            <a:lvl3pPr lvl="2"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3pPr>
            <a:lvl4pPr lvl="3"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4pPr>
            <a:lvl5pPr lvl="4"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5pPr>
            <a:lvl6pPr lvl="5"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6pPr>
            <a:lvl7pPr lvl="6"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7pPr>
            <a:lvl8pPr lvl="7"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8pPr>
            <a:lvl9pPr lvl="8" rtl="0">
              <a:lnSpc>
                <a:spcPct val="100000"/>
              </a:lnSpc>
              <a:spcBef>
                <a:spcPts val="0"/>
              </a:spcBef>
              <a:spcAft>
                <a:spcPts val="0"/>
              </a:spcAft>
              <a:buClr>
                <a:srgbClr val="FF0000"/>
              </a:buClr>
              <a:buSzPts val="2400"/>
              <a:buFont typeface="Elsie"/>
              <a:buNone/>
              <a:defRPr sz="2400">
                <a:solidFill>
                  <a:srgbClr val="FF0000"/>
                </a:solidFill>
                <a:latin typeface="Elsie"/>
                <a:ea typeface="Elsie"/>
                <a:cs typeface="Elsie"/>
                <a:sym typeface="Elsie"/>
              </a:defRPr>
            </a:lvl9pPr>
          </a:lstStyle>
          <a:p>
            <a:endParaRPr/>
          </a:p>
        </p:txBody>
      </p:sp>
      <p:sp>
        <p:nvSpPr>
          <p:cNvPr id="344" name="Google Shape;344;p22"/>
          <p:cNvSpPr txBox="1">
            <a:spLocks noGrp="1"/>
          </p:cNvSpPr>
          <p:nvPr>
            <p:ph type="subTitle" idx="5"/>
          </p:nvPr>
        </p:nvSpPr>
        <p:spPr>
          <a:xfrm>
            <a:off x="1997324" y="1875001"/>
            <a:ext cx="2385900" cy="69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45" name="Google Shape;345;p22"/>
          <p:cNvSpPr txBox="1">
            <a:spLocks noGrp="1"/>
          </p:cNvSpPr>
          <p:nvPr>
            <p:ph type="subTitle" idx="6"/>
          </p:nvPr>
        </p:nvSpPr>
        <p:spPr>
          <a:xfrm>
            <a:off x="6033762" y="1875001"/>
            <a:ext cx="2385900" cy="69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46" name="Google Shape;346;p22"/>
          <p:cNvSpPr txBox="1">
            <a:spLocks noGrp="1"/>
          </p:cNvSpPr>
          <p:nvPr>
            <p:ph type="subTitle" idx="7"/>
          </p:nvPr>
        </p:nvSpPr>
        <p:spPr>
          <a:xfrm>
            <a:off x="1997324" y="3391725"/>
            <a:ext cx="2385900" cy="69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47" name="Google Shape;347;p22"/>
          <p:cNvSpPr txBox="1">
            <a:spLocks noGrp="1"/>
          </p:cNvSpPr>
          <p:nvPr>
            <p:ph type="subTitle" idx="8"/>
          </p:nvPr>
        </p:nvSpPr>
        <p:spPr>
          <a:xfrm>
            <a:off x="6033762" y="3391725"/>
            <a:ext cx="2385900" cy="69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48" name="Google Shape;348;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13"/>
        <p:cNvGrpSpPr/>
        <p:nvPr/>
      </p:nvGrpSpPr>
      <p:grpSpPr>
        <a:xfrm>
          <a:off x="0" y="0"/>
          <a:ext cx="0" cy="0"/>
          <a:chOff x="0" y="0"/>
          <a:chExt cx="0" cy="0"/>
        </a:xfrm>
      </p:grpSpPr>
      <p:pic>
        <p:nvPicPr>
          <p:cNvPr id="414" name="Google Shape;414;p26"/>
          <p:cNvPicPr preferRelativeResize="0"/>
          <p:nvPr/>
        </p:nvPicPr>
        <p:blipFill>
          <a:blip r:embed="rId2">
            <a:alphaModFix/>
          </a:blip>
          <a:stretch>
            <a:fillRect/>
          </a:stretch>
        </p:blipFill>
        <p:spPr>
          <a:xfrm rot="-1212540">
            <a:off x="-2468123" y="3449541"/>
            <a:ext cx="4244611" cy="4149462"/>
          </a:xfrm>
          <a:prstGeom prst="rect">
            <a:avLst/>
          </a:prstGeom>
          <a:noFill/>
          <a:ln>
            <a:noFill/>
          </a:ln>
        </p:spPr>
      </p:pic>
      <p:pic>
        <p:nvPicPr>
          <p:cNvPr id="415" name="Google Shape;415;p26"/>
          <p:cNvPicPr preferRelativeResize="0"/>
          <p:nvPr/>
        </p:nvPicPr>
        <p:blipFill>
          <a:blip r:embed="rId3">
            <a:alphaModFix/>
          </a:blip>
          <a:stretch>
            <a:fillRect/>
          </a:stretch>
        </p:blipFill>
        <p:spPr>
          <a:xfrm>
            <a:off x="-980023" y="-2820829"/>
            <a:ext cx="2438141" cy="4149461"/>
          </a:xfrm>
          <a:prstGeom prst="rect">
            <a:avLst/>
          </a:prstGeom>
          <a:noFill/>
          <a:ln>
            <a:noFill/>
          </a:ln>
        </p:spPr>
      </p:pic>
      <p:pic>
        <p:nvPicPr>
          <p:cNvPr id="416" name="Google Shape;416;p26"/>
          <p:cNvPicPr preferRelativeResize="0"/>
          <p:nvPr/>
        </p:nvPicPr>
        <p:blipFill>
          <a:blip r:embed="rId4">
            <a:alphaModFix/>
          </a:blip>
          <a:stretch>
            <a:fillRect/>
          </a:stretch>
        </p:blipFill>
        <p:spPr>
          <a:xfrm>
            <a:off x="6317595" y="-3628837"/>
            <a:ext cx="5037385" cy="5143501"/>
          </a:xfrm>
          <a:prstGeom prst="rect">
            <a:avLst/>
          </a:prstGeom>
          <a:noFill/>
          <a:ln>
            <a:noFill/>
          </a:ln>
        </p:spPr>
      </p:pic>
      <p:pic>
        <p:nvPicPr>
          <p:cNvPr id="417" name="Google Shape;417;p26"/>
          <p:cNvPicPr preferRelativeResize="0"/>
          <p:nvPr/>
        </p:nvPicPr>
        <p:blipFill>
          <a:blip r:embed="rId5">
            <a:alphaModFix amt="93000"/>
          </a:blip>
          <a:stretch>
            <a:fillRect/>
          </a:stretch>
        </p:blipFill>
        <p:spPr>
          <a:xfrm rot="10799978">
            <a:off x="6953889" y="3951677"/>
            <a:ext cx="3137871" cy="2374618"/>
          </a:xfrm>
          <a:prstGeom prst="rect">
            <a:avLst/>
          </a:prstGeom>
          <a:noFill/>
          <a:ln>
            <a:noFill/>
          </a:ln>
        </p:spPr>
      </p:pic>
      <p:grpSp>
        <p:nvGrpSpPr>
          <p:cNvPr id="418" name="Google Shape;418;p26"/>
          <p:cNvGrpSpPr/>
          <p:nvPr/>
        </p:nvGrpSpPr>
        <p:grpSpPr>
          <a:xfrm>
            <a:off x="-2749871" y="-1517721"/>
            <a:ext cx="6773190" cy="3032401"/>
            <a:chOff x="-2179296" y="-1575346"/>
            <a:chExt cx="6773190" cy="3032401"/>
          </a:xfrm>
        </p:grpSpPr>
        <p:sp>
          <p:nvSpPr>
            <p:cNvPr id="419" name="Google Shape;419;p26"/>
            <p:cNvSpPr/>
            <p:nvPr/>
          </p:nvSpPr>
          <p:spPr>
            <a:xfrm rot="9900040">
              <a:off x="-2116814" y="-738175"/>
              <a:ext cx="6648226" cy="1358059"/>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6"/>
            <p:cNvSpPr/>
            <p:nvPr/>
          </p:nvSpPr>
          <p:spPr>
            <a:xfrm rot="9900019">
              <a:off x="-1409612" y="-593665"/>
              <a:ext cx="5701326" cy="1284010"/>
            </a:xfrm>
            <a:custGeom>
              <a:avLst/>
              <a:gdLst/>
              <a:ahLst/>
              <a:cxnLst/>
              <a:rect l="l" t="t" r="r" b="b"/>
              <a:pathLst>
                <a:path w="94786" h="21347" fill="none" extrusionOk="0">
                  <a:moveTo>
                    <a:pt x="1" y="5049"/>
                  </a:moveTo>
                  <a:cubicBezTo>
                    <a:pt x="3575" y="9162"/>
                    <a:pt x="11878" y="10602"/>
                    <a:pt x="18795" y="8227"/>
                  </a:cubicBezTo>
                  <a:cubicBezTo>
                    <a:pt x="25723" y="5840"/>
                    <a:pt x="35895" y="1"/>
                    <a:pt x="43604" y="430"/>
                  </a:cubicBezTo>
                  <a:cubicBezTo>
                    <a:pt x="51324" y="870"/>
                    <a:pt x="59550" y="3894"/>
                    <a:pt x="67776" y="8293"/>
                  </a:cubicBezTo>
                  <a:cubicBezTo>
                    <a:pt x="75991" y="12692"/>
                    <a:pt x="85163" y="19400"/>
                    <a:pt x="94785" y="21346"/>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1" name="Google Shape;421;p26"/>
          <p:cNvGrpSpPr/>
          <p:nvPr/>
        </p:nvGrpSpPr>
        <p:grpSpPr>
          <a:xfrm>
            <a:off x="6846656" y="2698376"/>
            <a:ext cx="5058152" cy="4729956"/>
            <a:chOff x="6846656" y="2698376"/>
            <a:chExt cx="5058152" cy="4729956"/>
          </a:xfrm>
        </p:grpSpPr>
        <p:sp>
          <p:nvSpPr>
            <p:cNvPr id="422" name="Google Shape;422;p26"/>
            <p:cNvSpPr/>
            <p:nvPr/>
          </p:nvSpPr>
          <p:spPr>
            <a:xfrm rot="4006946">
              <a:off x="7580383" y="3057358"/>
              <a:ext cx="3242658" cy="3734195"/>
            </a:xfrm>
            <a:custGeom>
              <a:avLst/>
              <a:gdLst/>
              <a:ahLst/>
              <a:cxnLst/>
              <a:rect l="l" t="t" r="r" b="b"/>
              <a:pathLst>
                <a:path w="59485" h="68502" fill="none" extrusionOk="0">
                  <a:moveTo>
                    <a:pt x="59484" y="4686"/>
                  </a:moveTo>
                  <a:cubicBezTo>
                    <a:pt x="57945" y="6445"/>
                    <a:pt x="56284" y="11152"/>
                    <a:pt x="56284" y="15562"/>
                  </a:cubicBezTo>
                  <a:cubicBezTo>
                    <a:pt x="56284" y="19972"/>
                    <a:pt x="57263" y="24920"/>
                    <a:pt x="56284" y="29913"/>
                  </a:cubicBezTo>
                  <a:cubicBezTo>
                    <a:pt x="55305" y="34917"/>
                    <a:pt x="54612" y="39172"/>
                    <a:pt x="54129" y="44561"/>
                  </a:cubicBezTo>
                  <a:cubicBezTo>
                    <a:pt x="53634" y="49961"/>
                    <a:pt x="51280" y="55052"/>
                    <a:pt x="48443" y="58967"/>
                  </a:cubicBezTo>
                  <a:cubicBezTo>
                    <a:pt x="45595" y="62893"/>
                    <a:pt x="44374" y="67006"/>
                    <a:pt x="35653" y="67985"/>
                  </a:cubicBezTo>
                  <a:cubicBezTo>
                    <a:pt x="31068" y="68502"/>
                    <a:pt x="30683" y="67743"/>
                    <a:pt x="23831" y="65708"/>
                  </a:cubicBezTo>
                  <a:cubicBezTo>
                    <a:pt x="16980" y="63674"/>
                    <a:pt x="14814" y="59957"/>
                    <a:pt x="12757" y="55569"/>
                  </a:cubicBezTo>
                  <a:cubicBezTo>
                    <a:pt x="10305" y="50214"/>
                    <a:pt x="10844" y="50994"/>
                    <a:pt x="7270" y="45353"/>
                  </a:cubicBezTo>
                  <a:cubicBezTo>
                    <a:pt x="3707" y="39711"/>
                    <a:pt x="1" y="29539"/>
                    <a:pt x="210" y="22897"/>
                  </a:cubicBezTo>
                  <a:cubicBezTo>
                    <a:pt x="407" y="16265"/>
                    <a:pt x="4806" y="881"/>
                    <a:pt x="1562" y="1"/>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6"/>
            <p:cNvSpPr/>
            <p:nvPr/>
          </p:nvSpPr>
          <p:spPr>
            <a:xfrm rot="4006946">
              <a:off x="7928423" y="3335156"/>
              <a:ext cx="3242658" cy="3734195"/>
            </a:xfrm>
            <a:custGeom>
              <a:avLst/>
              <a:gdLst/>
              <a:ahLst/>
              <a:cxnLst/>
              <a:rect l="l" t="t" r="r" b="b"/>
              <a:pathLst>
                <a:path w="59485" h="68502" fill="none" extrusionOk="0">
                  <a:moveTo>
                    <a:pt x="59484" y="4686"/>
                  </a:moveTo>
                  <a:cubicBezTo>
                    <a:pt x="57945" y="6445"/>
                    <a:pt x="56284" y="11152"/>
                    <a:pt x="56284" y="15562"/>
                  </a:cubicBezTo>
                  <a:cubicBezTo>
                    <a:pt x="56284" y="19972"/>
                    <a:pt x="57263" y="24920"/>
                    <a:pt x="56284" y="29913"/>
                  </a:cubicBezTo>
                  <a:cubicBezTo>
                    <a:pt x="55305" y="34917"/>
                    <a:pt x="54612" y="39172"/>
                    <a:pt x="54129" y="44561"/>
                  </a:cubicBezTo>
                  <a:cubicBezTo>
                    <a:pt x="53634" y="49961"/>
                    <a:pt x="51280" y="55052"/>
                    <a:pt x="48443" y="58967"/>
                  </a:cubicBezTo>
                  <a:cubicBezTo>
                    <a:pt x="45595" y="62893"/>
                    <a:pt x="44374" y="67006"/>
                    <a:pt x="35653" y="67985"/>
                  </a:cubicBezTo>
                  <a:cubicBezTo>
                    <a:pt x="31068" y="68502"/>
                    <a:pt x="30683" y="67743"/>
                    <a:pt x="23831" y="65708"/>
                  </a:cubicBezTo>
                  <a:cubicBezTo>
                    <a:pt x="16980" y="63674"/>
                    <a:pt x="14814" y="59957"/>
                    <a:pt x="12757" y="55569"/>
                  </a:cubicBezTo>
                  <a:cubicBezTo>
                    <a:pt x="10305" y="50214"/>
                    <a:pt x="10844" y="50994"/>
                    <a:pt x="7270" y="45353"/>
                  </a:cubicBezTo>
                  <a:cubicBezTo>
                    <a:pt x="3707" y="39711"/>
                    <a:pt x="1" y="29539"/>
                    <a:pt x="210" y="22897"/>
                  </a:cubicBezTo>
                  <a:cubicBezTo>
                    <a:pt x="407" y="16265"/>
                    <a:pt x="4806" y="881"/>
                    <a:pt x="1562" y="1"/>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26"/>
          <p:cNvGrpSpPr/>
          <p:nvPr/>
        </p:nvGrpSpPr>
        <p:grpSpPr>
          <a:xfrm>
            <a:off x="-2703695" y="4356813"/>
            <a:ext cx="6189648" cy="1564346"/>
            <a:chOff x="-2703695" y="4356813"/>
            <a:chExt cx="6189648" cy="1564346"/>
          </a:xfrm>
        </p:grpSpPr>
        <p:sp>
          <p:nvSpPr>
            <p:cNvPr id="425" name="Google Shape;425;p26"/>
            <p:cNvSpPr/>
            <p:nvPr/>
          </p:nvSpPr>
          <p:spPr>
            <a:xfrm>
              <a:off x="-2703695" y="4356813"/>
              <a:ext cx="6189648" cy="1281164"/>
            </a:xfrm>
            <a:custGeom>
              <a:avLst/>
              <a:gdLst/>
              <a:ahLst/>
              <a:cxnLst/>
              <a:rect l="l" t="t" r="r" b="b"/>
              <a:pathLst>
                <a:path w="105684" h="21875" fill="none" extrusionOk="0">
                  <a:moveTo>
                    <a:pt x="1" y="10525"/>
                  </a:moveTo>
                  <a:cubicBezTo>
                    <a:pt x="10404" y="4752"/>
                    <a:pt x="13593" y="4268"/>
                    <a:pt x="27329" y="1145"/>
                  </a:cubicBezTo>
                  <a:cubicBezTo>
                    <a:pt x="34818" y="1"/>
                    <a:pt x="40118" y="2288"/>
                    <a:pt x="45518" y="2948"/>
                  </a:cubicBezTo>
                  <a:cubicBezTo>
                    <a:pt x="50907" y="3608"/>
                    <a:pt x="74144" y="2035"/>
                    <a:pt x="79730" y="4026"/>
                  </a:cubicBezTo>
                  <a:cubicBezTo>
                    <a:pt x="85317" y="6016"/>
                    <a:pt x="86922" y="5785"/>
                    <a:pt x="93916" y="11757"/>
                  </a:cubicBezTo>
                  <a:cubicBezTo>
                    <a:pt x="100922" y="17717"/>
                    <a:pt x="99888" y="17321"/>
                    <a:pt x="105683" y="2187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6"/>
            <p:cNvSpPr/>
            <p:nvPr/>
          </p:nvSpPr>
          <p:spPr>
            <a:xfrm rot="175496" flipH="1">
              <a:off x="-2401513" y="4639324"/>
              <a:ext cx="5585287" cy="1140076"/>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427"/>
        <p:cNvGrpSpPr/>
        <p:nvPr/>
      </p:nvGrpSpPr>
      <p:grpSpPr>
        <a:xfrm>
          <a:off x="0" y="0"/>
          <a:ext cx="0" cy="0"/>
          <a:chOff x="0" y="0"/>
          <a:chExt cx="0" cy="0"/>
        </a:xfrm>
      </p:grpSpPr>
      <p:pic>
        <p:nvPicPr>
          <p:cNvPr id="428" name="Google Shape;428;p27"/>
          <p:cNvPicPr preferRelativeResize="0"/>
          <p:nvPr/>
        </p:nvPicPr>
        <p:blipFill>
          <a:blip r:embed="rId2">
            <a:alphaModFix/>
          </a:blip>
          <a:stretch>
            <a:fillRect/>
          </a:stretch>
        </p:blipFill>
        <p:spPr>
          <a:xfrm rot="-5400000">
            <a:off x="6943252" y="3490409"/>
            <a:ext cx="2438141" cy="4149461"/>
          </a:xfrm>
          <a:prstGeom prst="rect">
            <a:avLst/>
          </a:prstGeom>
          <a:noFill/>
          <a:ln>
            <a:noFill/>
          </a:ln>
        </p:spPr>
      </p:pic>
      <p:pic>
        <p:nvPicPr>
          <p:cNvPr id="429" name="Google Shape;429;p27"/>
          <p:cNvPicPr preferRelativeResize="0"/>
          <p:nvPr/>
        </p:nvPicPr>
        <p:blipFill>
          <a:blip r:embed="rId3">
            <a:alphaModFix/>
          </a:blip>
          <a:stretch>
            <a:fillRect/>
          </a:stretch>
        </p:blipFill>
        <p:spPr>
          <a:xfrm rot="10800000" flipH="1">
            <a:off x="-393994" y="-2351825"/>
            <a:ext cx="3027059" cy="3090826"/>
          </a:xfrm>
          <a:prstGeom prst="rect">
            <a:avLst/>
          </a:prstGeom>
          <a:noFill/>
          <a:ln>
            <a:noFill/>
          </a:ln>
        </p:spPr>
      </p:pic>
      <p:pic>
        <p:nvPicPr>
          <p:cNvPr id="430" name="Google Shape;430;p27"/>
          <p:cNvPicPr preferRelativeResize="0"/>
          <p:nvPr/>
        </p:nvPicPr>
        <p:blipFill>
          <a:blip r:embed="rId4">
            <a:alphaModFix amt="80000"/>
          </a:blip>
          <a:stretch>
            <a:fillRect/>
          </a:stretch>
        </p:blipFill>
        <p:spPr>
          <a:xfrm rot="10800000">
            <a:off x="-866187" y="-1980301"/>
            <a:ext cx="1856866" cy="3583850"/>
          </a:xfrm>
          <a:prstGeom prst="rect">
            <a:avLst/>
          </a:prstGeom>
          <a:noFill/>
          <a:ln>
            <a:noFill/>
          </a:ln>
        </p:spPr>
      </p:pic>
      <p:pic>
        <p:nvPicPr>
          <p:cNvPr id="431" name="Google Shape;431;p27"/>
          <p:cNvPicPr preferRelativeResize="0"/>
          <p:nvPr/>
        </p:nvPicPr>
        <p:blipFill>
          <a:blip r:embed="rId5">
            <a:alphaModFix amt="90000"/>
          </a:blip>
          <a:stretch>
            <a:fillRect/>
          </a:stretch>
        </p:blipFill>
        <p:spPr>
          <a:xfrm>
            <a:off x="7684055" y="-1229038"/>
            <a:ext cx="2725187" cy="2557909"/>
          </a:xfrm>
          <a:prstGeom prst="rect">
            <a:avLst/>
          </a:prstGeom>
          <a:noFill/>
          <a:ln>
            <a:noFill/>
          </a:ln>
        </p:spPr>
      </p:pic>
      <p:pic>
        <p:nvPicPr>
          <p:cNvPr id="432" name="Google Shape;432;p27"/>
          <p:cNvPicPr preferRelativeResize="0"/>
          <p:nvPr/>
        </p:nvPicPr>
        <p:blipFill>
          <a:blip r:embed="rId6">
            <a:alphaModFix amt="93000"/>
          </a:blip>
          <a:stretch>
            <a:fillRect/>
          </a:stretch>
        </p:blipFill>
        <p:spPr>
          <a:xfrm rot="-246251">
            <a:off x="-1387786" y="4049553"/>
            <a:ext cx="3137871" cy="2374618"/>
          </a:xfrm>
          <a:prstGeom prst="rect">
            <a:avLst/>
          </a:prstGeom>
          <a:noFill/>
          <a:ln>
            <a:noFill/>
          </a:ln>
        </p:spPr>
      </p:pic>
      <p:grpSp>
        <p:nvGrpSpPr>
          <p:cNvPr id="433" name="Google Shape;433;p27"/>
          <p:cNvGrpSpPr/>
          <p:nvPr/>
        </p:nvGrpSpPr>
        <p:grpSpPr>
          <a:xfrm rot="2040007">
            <a:off x="-37139" y="-1341952"/>
            <a:ext cx="1218670" cy="3753901"/>
            <a:chOff x="-830963" y="1417312"/>
            <a:chExt cx="1441053" cy="4438911"/>
          </a:xfrm>
        </p:grpSpPr>
        <p:sp>
          <p:nvSpPr>
            <p:cNvPr id="434" name="Google Shape;434;p27"/>
            <p:cNvSpPr/>
            <p:nvPr/>
          </p:nvSpPr>
          <p:spPr>
            <a:xfrm rot="5724628">
              <a:off x="-2326809" y="3243487"/>
              <a:ext cx="4276002" cy="885068"/>
            </a:xfrm>
            <a:custGeom>
              <a:avLst/>
              <a:gdLst/>
              <a:ahLst/>
              <a:cxnLst/>
              <a:rect l="l" t="t" r="r" b="b"/>
              <a:pathLst>
                <a:path w="105684" h="21875" fill="none" extrusionOk="0">
                  <a:moveTo>
                    <a:pt x="1" y="10525"/>
                  </a:moveTo>
                  <a:cubicBezTo>
                    <a:pt x="10404" y="4752"/>
                    <a:pt x="13593" y="4268"/>
                    <a:pt x="27329" y="1145"/>
                  </a:cubicBezTo>
                  <a:cubicBezTo>
                    <a:pt x="34818" y="1"/>
                    <a:pt x="40118" y="2288"/>
                    <a:pt x="45518" y="2948"/>
                  </a:cubicBezTo>
                  <a:cubicBezTo>
                    <a:pt x="50907" y="3608"/>
                    <a:pt x="74144" y="2035"/>
                    <a:pt x="79730" y="4026"/>
                  </a:cubicBezTo>
                  <a:cubicBezTo>
                    <a:pt x="85317" y="6016"/>
                    <a:pt x="86922" y="5785"/>
                    <a:pt x="93916" y="11757"/>
                  </a:cubicBezTo>
                  <a:cubicBezTo>
                    <a:pt x="100922" y="17717"/>
                    <a:pt x="99888" y="17321"/>
                    <a:pt x="105683" y="2187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rot="5724676">
              <a:off x="-1601510" y="2799093"/>
              <a:ext cx="3408976" cy="695845"/>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7"/>
          <p:cNvGrpSpPr/>
          <p:nvPr/>
        </p:nvGrpSpPr>
        <p:grpSpPr>
          <a:xfrm>
            <a:off x="3986540" y="3208571"/>
            <a:ext cx="5394910" cy="4463236"/>
            <a:chOff x="3986540" y="3208571"/>
            <a:chExt cx="5394910" cy="4463236"/>
          </a:xfrm>
        </p:grpSpPr>
        <p:sp>
          <p:nvSpPr>
            <p:cNvPr id="437" name="Google Shape;437;p27"/>
            <p:cNvSpPr/>
            <p:nvPr/>
          </p:nvSpPr>
          <p:spPr>
            <a:xfrm rot="2543056">
              <a:off x="4505584" y="3998957"/>
              <a:ext cx="3462590" cy="2882465"/>
            </a:xfrm>
            <a:custGeom>
              <a:avLst/>
              <a:gdLst/>
              <a:ahLst/>
              <a:cxnLst/>
              <a:rect l="l" t="t" r="r" b="b"/>
              <a:pathLst>
                <a:path w="74555" h="62064" fill="none" extrusionOk="0">
                  <a:moveTo>
                    <a:pt x="74555" y="0"/>
                  </a:moveTo>
                  <a:cubicBezTo>
                    <a:pt x="58031" y="5562"/>
                    <a:pt x="52330" y="7578"/>
                    <a:pt x="41298" y="17103"/>
                  </a:cubicBezTo>
                  <a:cubicBezTo>
                    <a:pt x="30267" y="26628"/>
                    <a:pt x="23036" y="28297"/>
                    <a:pt x="13326" y="36246"/>
                  </a:cubicBezTo>
                  <a:cubicBezTo>
                    <a:pt x="3616" y="44195"/>
                    <a:pt x="1669" y="50082"/>
                    <a:pt x="0" y="6206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rot="-282185">
              <a:off x="5076259" y="4702783"/>
              <a:ext cx="4276105" cy="885089"/>
            </a:xfrm>
            <a:custGeom>
              <a:avLst/>
              <a:gdLst/>
              <a:ahLst/>
              <a:cxnLst/>
              <a:rect l="l" t="t" r="r" b="b"/>
              <a:pathLst>
                <a:path w="105684" h="21875" fill="none" extrusionOk="0">
                  <a:moveTo>
                    <a:pt x="1" y="10525"/>
                  </a:moveTo>
                  <a:cubicBezTo>
                    <a:pt x="10404" y="4752"/>
                    <a:pt x="13593" y="4268"/>
                    <a:pt x="27329" y="1145"/>
                  </a:cubicBezTo>
                  <a:cubicBezTo>
                    <a:pt x="34818" y="1"/>
                    <a:pt x="40118" y="2288"/>
                    <a:pt x="45518" y="2948"/>
                  </a:cubicBezTo>
                  <a:cubicBezTo>
                    <a:pt x="50907" y="3608"/>
                    <a:pt x="74144" y="2035"/>
                    <a:pt x="79730" y="4026"/>
                  </a:cubicBezTo>
                  <a:cubicBezTo>
                    <a:pt x="85317" y="6016"/>
                    <a:pt x="86922" y="5785"/>
                    <a:pt x="93916" y="11757"/>
                  </a:cubicBezTo>
                  <a:cubicBezTo>
                    <a:pt x="100922" y="17717"/>
                    <a:pt x="99888" y="17321"/>
                    <a:pt x="105683" y="2187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327300"/>
            <a:ext cx="77139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1pPr>
            <a:lvl2pPr lvl="1"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2pPr>
            <a:lvl3pPr lvl="2"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3pPr>
            <a:lvl4pPr lvl="3"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4pPr>
            <a:lvl5pPr lvl="4"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5pPr>
            <a:lvl6pPr lvl="5"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6pPr>
            <a:lvl7pPr lvl="6"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7pPr>
            <a:lvl8pPr lvl="7"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8pPr>
            <a:lvl9pPr lvl="8" algn="ctr" rtl="0">
              <a:spcBef>
                <a:spcPts val="0"/>
              </a:spcBef>
              <a:spcAft>
                <a:spcPts val="0"/>
              </a:spcAft>
              <a:buClr>
                <a:schemeClr val="dk1"/>
              </a:buClr>
              <a:buSzPts val="3500"/>
              <a:buFont typeface="Elsie"/>
              <a:buNone/>
              <a:defRPr sz="3500">
                <a:solidFill>
                  <a:schemeClr val="dk1"/>
                </a:solidFill>
                <a:latin typeface="Elsie"/>
                <a:ea typeface="Elsie"/>
                <a:cs typeface="Elsie"/>
                <a:sym typeface="Elsie"/>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1pPr>
            <a:lvl2pPr marL="914400" lvl="1"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2pPr>
            <a:lvl3pPr marL="1371600" lvl="2"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3pPr>
            <a:lvl4pPr marL="1828800" lvl="3"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4pPr>
            <a:lvl5pPr marL="2286000" lvl="4"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5pPr>
            <a:lvl6pPr marL="2743200" lvl="5"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6pPr>
            <a:lvl7pPr marL="3200400" lvl="6"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7pPr>
            <a:lvl8pPr marL="3657600" lvl="7"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8pPr>
            <a:lvl9pPr marL="4114800" lvl="8" indent="-317500">
              <a:lnSpc>
                <a:spcPct val="100000"/>
              </a:lnSpc>
              <a:spcBef>
                <a:spcPts val="0"/>
              </a:spcBef>
              <a:spcAft>
                <a:spcPts val="0"/>
              </a:spcAft>
              <a:buClr>
                <a:schemeClr val="dk1"/>
              </a:buClr>
              <a:buSzPts val="1400"/>
              <a:buFont typeface="Krub"/>
              <a:buChar char="■"/>
              <a:defRPr>
                <a:solidFill>
                  <a:schemeClr val="dk1"/>
                </a:solidFill>
                <a:latin typeface="Krub"/>
                <a:ea typeface="Krub"/>
                <a:cs typeface="Krub"/>
                <a:sym typeface="Krub"/>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8" r:id="rId4"/>
    <p:sldLayoutId id="2147483659" r:id="rId5"/>
    <p:sldLayoutId id="2147483662" r:id="rId6"/>
    <p:sldLayoutId id="2147483668" r:id="rId7"/>
    <p:sldLayoutId id="2147483672" r:id="rId8"/>
    <p:sldLayoutId id="2147483673"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31"/>
          <p:cNvSpPr txBox="1">
            <a:spLocks noGrp="1"/>
          </p:cNvSpPr>
          <p:nvPr>
            <p:ph type="ctrTitle"/>
          </p:nvPr>
        </p:nvSpPr>
        <p:spPr>
          <a:xfrm>
            <a:off x="718458" y="795977"/>
            <a:ext cx="7678056" cy="725715"/>
          </a:xfrm>
          <a:prstGeom prst="rect">
            <a:avLst/>
          </a:prstGeom>
        </p:spPr>
        <p:txBody>
          <a:bodyPr spcFirstLastPara="1" wrap="square" lIns="91425" tIns="91425" rIns="91425" bIns="91425" anchor="b" anchorCtr="0">
            <a:noAutofit/>
          </a:bodyPr>
          <a:lstStyle/>
          <a:p>
            <a:pPr>
              <a:lnSpc>
                <a:spcPct val="85000"/>
              </a:lnSpc>
            </a:pPr>
            <a:r>
              <a:rPr lang="en-US" sz="2000" dirty="0"/>
              <a:t>Libyan International Medical University</a:t>
            </a:r>
            <a:r>
              <a:rPr lang="en-US" sz="3600" dirty="0"/>
              <a:t/>
            </a:r>
            <a:br>
              <a:rPr lang="en-US" sz="3600" dirty="0"/>
            </a:br>
            <a:endParaRPr sz="3600" dirty="0">
              <a:solidFill>
                <a:schemeClr val="dk1"/>
              </a:solidFill>
            </a:endParaRPr>
          </a:p>
        </p:txBody>
      </p:sp>
      <p:sp>
        <p:nvSpPr>
          <p:cNvPr id="450" name="Google Shape;450;p31"/>
          <p:cNvSpPr txBox="1">
            <a:spLocks noGrp="1"/>
          </p:cNvSpPr>
          <p:nvPr>
            <p:ph type="subTitle" idx="1"/>
          </p:nvPr>
        </p:nvSpPr>
        <p:spPr>
          <a:xfrm>
            <a:off x="1642675" y="1965327"/>
            <a:ext cx="5804400" cy="7257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solidFill>
                  <a:schemeClr val="accent1">
                    <a:lumMod val="25000"/>
                  </a:schemeClr>
                </a:solidFill>
              </a:rPr>
              <a:t>The </a:t>
            </a:r>
            <a:r>
              <a:rPr lang="en" sz="3200" smtClean="0">
                <a:solidFill>
                  <a:schemeClr val="accent1">
                    <a:lumMod val="25000"/>
                  </a:schemeClr>
                </a:solidFill>
              </a:rPr>
              <a:t>Nature </a:t>
            </a:r>
            <a:r>
              <a:rPr lang="en" sz="3200" smtClean="0">
                <a:solidFill>
                  <a:schemeClr val="accent1">
                    <a:lumMod val="25000"/>
                  </a:schemeClr>
                </a:solidFill>
              </a:rPr>
              <a:t>of </a:t>
            </a:r>
            <a:r>
              <a:rPr lang="en-US" sz="3200" dirty="0">
                <a:solidFill>
                  <a:schemeClr val="accent1">
                    <a:lumMod val="25000"/>
                  </a:schemeClr>
                </a:solidFill>
              </a:rPr>
              <a:t>Interpersonal Communication</a:t>
            </a:r>
            <a:endParaRPr sz="3200" dirty="0">
              <a:solidFill>
                <a:schemeClr val="accent1">
                  <a:lumMod val="25000"/>
                </a:schemeClr>
              </a:solidFill>
            </a:endParaRPr>
          </a:p>
        </p:txBody>
      </p:sp>
      <p:sp>
        <p:nvSpPr>
          <p:cNvPr id="451" name="Google Shape;451;p31"/>
          <p:cNvSpPr txBox="1">
            <a:spLocks noGrp="1"/>
          </p:cNvSpPr>
          <p:nvPr>
            <p:ph type="subTitle" idx="2"/>
          </p:nvPr>
        </p:nvSpPr>
        <p:spPr>
          <a:xfrm>
            <a:off x="1519460" y="942233"/>
            <a:ext cx="6105079" cy="409500"/>
          </a:xfrm>
          <a:prstGeom prst="rect">
            <a:avLst/>
          </a:prstGeom>
        </p:spPr>
        <p:txBody>
          <a:bodyPr spcFirstLastPara="1" wrap="square" lIns="91425" tIns="91425" rIns="91425" bIns="91425" anchor="t" anchorCtr="0">
            <a:noAutofit/>
          </a:bodyPr>
          <a:lstStyle/>
          <a:p>
            <a:pPr marL="0" indent="0"/>
            <a:r>
              <a:rPr lang="en-US" sz="1800" dirty="0"/>
              <a:t>Faculty of Business Administration  </a:t>
            </a:r>
          </a:p>
          <a:p>
            <a:pPr marL="0" lvl="0" indent="0" algn="ctr" rtl="0">
              <a:spcBef>
                <a:spcPts val="0"/>
              </a:spcBef>
              <a:spcAft>
                <a:spcPts val="0"/>
              </a:spcAft>
              <a:buNone/>
            </a:pPr>
            <a:endParaRPr sz="1800" dirty="0"/>
          </a:p>
        </p:txBody>
      </p:sp>
      <p:sp>
        <p:nvSpPr>
          <p:cNvPr id="2" name="مربع نص 1">
            <a:extLst>
              <a:ext uri="{FF2B5EF4-FFF2-40B4-BE49-F238E27FC236}">
                <a16:creationId xmlns:a16="http://schemas.microsoft.com/office/drawing/2014/main" id="{D441F804-2DED-4D77-AAEC-8EADB2E388C1}"/>
              </a:ext>
            </a:extLst>
          </p:cNvPr>
          <p:cNvSpPr txBox="1"/>
          <p:nvPr/>
        </p:nvSpPr>
        <p:spPr>
          <a:xfrm>
            <a:off x="2855620" y="3267380"/>
            <a:ext cx="3427274" cy="954107"/>
          </a:xfrm>
          <a:prstGeom prst="rect">
            <a:avLst/>
          </a:prstGeom>
          <a:noFill/>
        </p:spPr>
        <p:txBody>
          <a:bodyPr wrap="square" rtlCol="1">
            <a:spAutoFit/>
          </a:bodyPr>
          <a:lstStyle/>
          <a:p>
            <a:pPr algn="ctr"/>
            <a:r>
              <a:rPr lang="en-US" dirty="0" smtClean="0">
                <a:solidFill>
                  <a:schemeClr val="tx1"/>
                </a:solidFill>
                <a:latin typeface="Krub"/>
                <a:ea typeface="Cambria" panose="02040503050406030204" pitchFamily="18" charset="0"/>
              </a:rPr>
              <a:t>Presented By: </a:t>
            </a:r>
            <a:r>
              <a:rPr lang="en-US" dirty="0" err="1" smtClean="0">
                <a:solidFill>
                  <a:schemeClr val="tx1"/>
                </a:solidFill>
                <a:latin typeface="Krub"/>
                <a:ea typeface="Cambria" panose="02040503050406030204" pitchFamily="18" charset="0"/>
              </a:rPr>
              <a:t>Ihda</a:t>
            </a:r>
            <a:r>
              <a:rPr lang="en-US" dirty="0" smtClean="0">
                <a:solidFill>
                  <a:schemeClr val="tx1"/>
                </a:solidFill>
                <a:latin typeface="Krub"/>
                <a:ea typeface="Cambria" panose="02040503050406030204" pitchFamily="18" charset="0"/>
              </a:rPr>
              <a:t> </a:t>
            </a:r>
            <a:r>
              <a:rPr lang="en-US" dirty="0">
                <a:solidFill>
                  <a:schemeClr val="tx1"/>
                </a:solidFill>
                <a:latin typeface="Krub"/>
                <a:ea typeface="Cambria" panose="02040503050406030204" pitchFamily="18" charset="0"/>
              </a:rPr>
              <a:t>Nabbous </a:t>
            </a:r>
          </a:p>
          <a:p>
            <a:pPr algn="ctr"/>
            <a:r>
              <a:rPr lang="en-US" dirty="0" smtClean="0">
                <a:solidFill>
                  <a:schemeClr val="tx1"/>
                </a:solidFill>
                <a:latin typeface="Krub"/>
                <a:ea typeface="Cambria" panose="02040503050406030204" pitchFamily="18" charset="0"/>
              </a:rPr>
              <a:t>Student No.: 3732</a:t>
            </a:r>
            <a:endParaRPr lang="en-US" dirty="0">
              <a:solidFill>
                <a:schemeClr val="tx1"/>
              </a:solidFill>
              <a:latin typeface="Krub"/>
              <a:ea typeface="Cambria" panose="02040503050406030204" pitchFamily="18" charset="0"/>
            </a:endParaRPr>
          </a:p>
          <a:p>
            <a:pPr algn="ctr"/>
            <a:r>
              <a:rPr lang="en-US" dirty="0" smtClean="0">
                <a:solidFill>
                  <a:schemeClr val="tx1"/>
                </a:solidFill>
                <a:latin typeface="Krub"/>
                <a:ea typeface="Cambria" panose="02040503050406030204" pitchFamily="18" charset="0"/>
              </a:rPr>
              <a:t>Email:ihdaa_3732@limu.edu.ly</a:t>
            </a:r>
            <a:endParaRPr lang="en-US" dirty="0">
              <a:solidFill>
                <a:schemeClr val="tx1"/>
              </a:solidFill>
              <a:latin typeface="Krub"/>
              <a:ea typeface="Cambria" panose="02040503050406030204" pitchFamily="18" charset="0"/>
            </a:endParaRPr>
          </a:p>
          <a:p>
            <a:pPr algn="ctr"/>
            <a:endParaRPr lang="ar-SA" dirty="0">
              <a:solidFill>
                <a:schemeClr val="tx1"/>
              </a:solidFill>
              <a:latin typeface="Krub"/>
              <a:ea typeface="Cambria" panose="02040503050406030204" pitchFamily="18" charset="0"/>
            </a:endParaRPr>
          </a:p>
        </p:txBody>
      </p:sp>
      <p:pic>
        <p:nvPicPr>
          <p:cNvPr id="6" name="Picture 4" descr="The faculty of Business Administration at (LIMU) congratulates the  distinguished student - Libyan International Medical University">
            <a:extLst>
              <a:ext uri="{FF2B5EF4-FFF2-40B4-BE49-F238E27FC236}">
                <a16:creationId xmlns:a16="http://schemas.microsoft.com/office/drawing/2014/main" id="{B27CF554-EA68-445D-A27D-CBD3F2E691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3710" y="492038"/>
            <a:ext cx="863601" cy="8348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6" descr="LIMU University (@limulibya) / Twitter">
            <a:extLst>
              <a:ext uri="{FF2B5EF4-FFF2-40B4-BE49-F238E27FC236}">
                <a16:creationId xmlns:a16="http://schemas.microsoft.com/office/drawing/2014/main" id="{89C2D63A-EEF5-426A-A259-7CD1827FBF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0548" y="397767"/>
            <a:ext cx="1053834" cy="9290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33"/>
          <p:cNvSpPr/>
          <p:nvPr/>
        </p:nvSpPr>
        <p:spPr>
          <a:xfrm>
            <a:off x="1188900" y="3680195"/>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3"/>
          <p:cNvSpPr/>
          <p:nvPr/>
        </p:nvSpPr>
        <p:spPr>
          <a:xfrm>
            <a:off x="4968563" y="1283745"/>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3"/>
          <p:cNvSpPr/>
          <p:nvPr/>
        </p:nvSpPr>
        <p:spPr>
          <a:xfrm>
            <a:off x="4968563" y="3680195"/>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3"/>
          <p:cNvSpPr/>
          <p:nvPr/>
        </p:nvSpPr>
        <p:spPr>
          <a:xfrm>
            <a:off x="1156950" y="2481975"/>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3"/>
          <p:cNvSpPr/>
          <p:nvPr/>
        </p:nvSpPr>
        <p:spPr>
          <a:xfrm>
            <a:off x="4968563" y="2481970"/>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3"/>
          <p:cNvSpPr/>
          <p:nvPr/>
        </p:nvSpPr>
        <p:spPr>
          <a:xfrm>
            <a:off x="1188900" y="1283745"/>
            <a:ext cx="852413" cy="836213"/>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3"/>
          <p:cNvSpPr txBox="1">
            <a:spLocks noGrp="1"/>
          </p:cNvSpPr>
          <p:nvPr>
            <p:ph type="subTitle" idx="5"/>
          </p:nvPr>
        </p:nvSpPr>
        <p:spPr>
          <a:xfrm>
            <a:off x="2122625" y="1346366"/>
            <a:ext cx="2052813"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a:t>Introduction </a:t>
            </a:r>
            <a:endParaRPr sz="2000" dirty="0"/>
          </a:p>
        </p:txBody>
      </p:sp>
      <p:sp>
        <p:nvSpPr>
          <p:cNvPr id="472" name="Google Shape;472;p33"/>
          <p:cNvSpPr txBox="1">
            <a:spLocks noGrp="1"/>
          </p:cNvSpPr>
          <p:nvPr>
            <p:ph type="title"/>
          </p:nvPr>
        </p:nvSpPr>
        <p:spPr>
          <a:xfrm>
            <a:off x="1188812" y="135230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700" b="0" dirty="0"/>
              <a:t>1</a:t>
            </a:r>
            <a:endParaRPr sz="3700" b="0" dirty="0"/>
          </a:p>
        </p:txBody>
      </p:sp>
      <p:sp>
        <p:nvSpPr>
          <p:cNvPr id="474" name="Google Shape;474;p33"/>
          <p:cNvSpPr txBox="1">
            <a:spLocks noGrp="1"/>
          </p:cNvSpPr>
          <p:nvPr>
            <p:ph type="title" idx="2"/>
          </p:nvPr>
        </p:nvSpPr>
        <p:spPr>
          <a:xfrm>
            <a:off x="1188812" y="374880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700" dirty="0"/>
              <a:t>3</a:t>
            </a:r>
            <a:endParaRPr sz="3700" b="0" dirty="0"/>
          </a:p>
        </p:txBody>
      </p:sp>
      <p:sp>
        <p:nvSpPr>
          <p:cNvPr id="475" name="Google Shape;475;p33"/>
          <p:cNvSpPr txBox="1">
            <a:spLocks noGrp="1"/>
          </p:cNvSpPr>
          <p:nvPr>
            <p:ph type="title" idx="4"/>
          </p:nvPr>
        </p:nvSpPr>
        <p:spPr>
          <a:xfrm>
            <a:off x="3201171" y="123384"/>
            <a:ext cx="2872286"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400" dirty="0">
                <a:solidFill>
                  <a:schemeClr val="tx1"/>
                </a:solidFill>
              </a:rPr>
              <a:t>Content</a:t>
            </a:r>
            <a:endParaRPr sz="4400" dirty="0">
              <a:solidFill>
                <a:schemeClr val="tx1"/>
              </a:solidFill>
            </a:endParaRPr>
          </a:p>
        </p:txBody>
      </p:sp>
      <p:sp>
        <p:nvSpPr>
          <p:cNvPr id="476" name="Google Shape;476;p33"/>
          <p:cNvSpPr txBox="1">
            <a:spLocks noGrp="1"/>
          </p:cNvSpPr>
          <p:nvPr>
            <p:ph type="title" idx="7"/>
          </p:nvPr>
        </p:nvSpPr>
        <p:spPr>
          <a:xfrm>
            <a:off x="1188812" y="255055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478" name="Google Shape;478;p33"/>
          <p:cNvSpPr txBox="1">
            <a:spLocks noGrp="1"/>
          </p:cNvSpPr>
          <p:nvPr>
            <p:ph type="subTitle" idx="9"/>
          </p:nvPr>
        </p:nvSpPr>
        <p:spPr>
          <a:xfrm>
            <a:off x="2040884" y="2560869"/>
            <a:ext cx="3109775"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a:t> Nature in IC</a:t>
            </a:r>
            <a:endParaRPr sz="2000" dirty="0"/>
          </a:p>
        </p:txBody>
      </p:sp>
      <p:sp>
        <p:nvSpPr>
          <p:cNvPr id="479" name="Google Shape;479;p33"/>
          <p:cNvSpPr txBox="1">
            <a:spLocks noGrp="1"/>
          </p:cNvSpPr>
          <p:nvPr>
            <p:ph type="title" idx="13"/>
          </p:nvPr>
        </p:nvSpPr>
        <p:spPr>
          <a:xfrm>
            <a:off x="5000421" y="135230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sp>
        <p:nvSpPr>
          <p:cNvPr id="481" name="Google Shape;481;p33"/>
          <p:cNvSpPr txBox="1">
            <a:spLocks noGrp="1"/>
          </p:cNvSpPr>
          <p:nvPr>
            <p:ph type="title" idx="15"/>
          </p:nvPr>
        </p:nvSpPr>
        <p:spPr>
          <a:xfrm>
            <a:off x="5000421" y="374880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6</a:t>
            </a:r>
            <a:endParaRPr dirty="0"/>
          </a:p>
        </p:txBody>
      </p:sp>
      <p:sp>
        <p:nvSpPr>
          <p:cNvPr id="483" name="Google Shape;483;p33"/>
          <p:cNvSpPr txBox="1">
            <a:spLocks noGrp="1"/>
          </p:cNvSpPr>
          <p:nvPr>
            <p:ph type="subTitle" idx="17"/>
          </p:nvPr>
        </p:nvSpPr>
        <p:spPr>
          <a:xfrm>
            <a:off x="5865326" y="1415501"/>
            <a:ext cx="2625531"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a:t>The </a:t>
            </a:r>
            <a:r>
              <a:rPr lang="en-US" sz="2000" dirty="0">
                <a:solidFill>
                  <a:srgbClr val="2E2E2E"/>
                </a:solidFill>
                <a:latin typeface="NexusSans"/>
              </a:rPr>
              <a:t>E</a:t>
            </a:r>
            <a:r>
              <a:rPr lang="en-US" sz="2000" b="0" i="0" dirty="0">
                <a:solidFill>
                  <a:srgbClr val="2E2E2E"/>
                </a:solidFill>
                <a:effectLst/>
                <a:latin typeface="NexusSans"/>
              </a:rPr>
              <a:t>lements of IC</a:t>
            </a:r>
            <a:endParaRPr sz="2000" dirty="0"/>
          </a:p>
        </p:txBody>
      </p:sp>
      <p:sp>
        <p:nvSpPr>
          <p:cNvPr id="484" name="Google Shape;484;p33"/>
          <p:cNvSpPr txBox="1">
            <a:spLocks noGrp="1"/>
          </p:cNvSpPr>
          <p:nvPr>
            <p:ph type="subTitle" idx="18"/>
          </p:nvPr>
        </p:nvSpPr>
        <p:spPr>
          <a:xfrm>
            <a:off x="5915174" y="3717035"/>
            <a:ext cx="2367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a:t>R</a:t>
            </a:r>
            <a:r>
              <a:rPr lang="en" sz="2000" dirty="0"/>
              <a:t>eference </a:t>
            </a:r>
            <a:endParaRPr sz="2000" dirty="0"/>
          </a:p>
        </p:txBody>
      </p:sp>
      <p:sp>
        <p:nvSpPr>
          <p:cNvPr id="485" name="Google Shape;485;p33"/>
          <p:cNvSpPr txBox="1">
            <a:spLocks noGrp="1"/>
          </p:cNvSpPr>
          <p:nvPr>
            <p:ph type="title" idx="19"/>
          </p:nvPr>
        </p:nvSpPr>
        <p:spPr>
          <a:xfrm>
            <a:off x="5000421" y="2550550"/>
            <a:ext cx="7887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5</a:t>
            </a:r>
            <a:endParaRPr dirty="0"/>
          </a:p>
        </p:txBody>
      </p:sp>
      <p:sp>
        <p:nvSpPr>
          <p:cNvPr id="487" name="Google Shape;487;p33"/>
          <p:cNvSpPr txBox="1">
            <a:spLocks noGrp="1"/>
          </p:cNvSpPr>
          <p:nvPr>
            <p:ph type="subTitle" idx="21"/>
          </p:nvPr>
        </p:nvSpPr>
        <p:spPr>
          <a:xfrm>
            <a:off x="5865326" y="2536098"/>
            <a:ext cx="2367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a:t>Conclusion </a:t>
            </a:r>
            <a:endParaRPr sz="2000" dirty="0"/>
          </a:p>
        </p:txBody>
      </p:sp>
      <p:sp>
        <p:nvSpPr>
          <p:cNvPr id="489" name="Google Shape;489;p33"/>
          <p:cNvSpPr txBox="1">
            <a:spLocks noGrp="1"/>
          </p:cNvSpPr>
          <p:nvPr>
            <p:ph type="subTitle" idx="6"/>
          </p:nvPr>
        </p:nvSpPr>
        <p:spPr>
          <a:xfrm>
            <a:off x="2118653" y="3886901"/>
            <a:ext cx="272176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b="0" i="0" dirty="0">
                <a:solidFill>
                  <a:schemeClr val="accent1">
                    <a:lumMod val="10000"/>
                  </a:schemeClr>
                </a:solidFill>
                <a:effectLst/>
                <a:latin typeface="Helvetica Neue"/>
              </a:rPr>
              <a:t> The 4 Natures </a:t>
            </a:r>
            <a:r>
              <a:rPr lang="en-US" sz="2000" b="0" i="0" dirty="0" smtClean="0">
                <a:solidFill>
                  <a:schemeClr val="accent1">
                    <a:lumMod val="10000"/>
                  </a:schemeClr>
                </a:solidFill>
                <a:effectLst/>
                <a:latin typeface="Helvetica Neue"/>
              </a:rPr>
              <a:t>of Communication</a:t>
            </a:r>
            <a:endParaRPr sz="2000" dirty="0">
              <a:solidFill>
                <a:schemeClr val="accent1">
                  <a:lumMod val="10000"/>
                </a:schemeClr>
              </a:solidFill>
            </a:endParaRPr>
          </a:p>
        </p:txBody>
      </p:sp>
      <p:sp>
        <p:nvSpPr>
          <p:cNvPr id="2" name="مربع نص 1">
            <a:extLst>
              <a:ext uri="{FF2B5EF4-FFF2-40B4-BE49-F238E27FC236}">
                <a16:creationId xmlns:a16="http://schemas.microsoft.com/office/drawing/2014/main" id="{B33503D1-3101-464F-A40D-6EB80746B555}"/>
              </a:ext>
            </a:extLst>
          </p:cNvPr>
          <p:cNvSpPr txBox="1"/>
          <p:nvPr/>
        </p:nvSpPr>
        <p:spPr>
          <a:xfrm>
            <a:off x="4416012" y="4580744"/>
            <a:ext cx="461876" cy="307777"/>
          </a:xfrm>
          <a:prstGeom prst="rect">
            <a:avLst/>
          </a:prstGeom>
          <a:noFill/>
        </p:spPr>
        <p:txBody>
          <a:bodyPr wrap="square" rtlCol="1">
            <a:spAutoFit/>
          </a:bodyPr>
          <a:lstStyle/>
          <a:p>
            <a:r>
              <a:rPr lang="en-US" b="1" dirty="0" smtClean="0"/>
              <a:t>2</a:t>
            </a:r>
            <a:endParaRPr lang="ar-SA" b="1" dirty="0"/>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7" name="Google Shape;497;p34"/>
          <p:cNvSpPr txBox="1">
            <a:spLocks noGrp="1"/>
          </p:cNvSpPr>
          <p:nvPr>
            <p:ph type="subTitle" idx="1"/>
          </p:nvPr>
        </p:nvSpPr>
        <p:spPr>
          <a:xfrm>
            <a:off x="1665555" y="1778128"/>
            <a:ext cx="5760887" cy="1748844"/>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400" b="0" i="0" dirty="0">
                <a:solidFill>
                  <a:srgbClr val="302633"/>
                </a:solidFill>
                <a:effectLst/>
                <a:latin typeface="Matter"/>
              </a:rPr>
              <a:t>Interpersonal communication is the process </a:t>
            </a:r>
            <a:r>
              <a:rPr lang="en-US" sz="2400" dirty="0">
                <a:solidFill>
                  <a:srgbClr val="302633"/>
                </a:solidFill>
                <a:latin typeface="Matter"/>
              </a:rPr>
              <a:t>of exchange of information</a:t>
            </a:r>
            <a:r>
              <a:rPr lang="en-US" sz="2400" b="0" i="0" dirty="0">
                <a:solidFill>
                  <a:srgbClr val="302633"/>
                </a:solidFill>
                <a:effectLst/>
                <a:latin typeface="Matter"/>
              </a:rPr>
              <a:t>, ideas and feelings between two or more people through verbal or non-verbal methods.</a:t>
            </a:r>
            <a:endParaRPr sz="2400" dirty="0"/>
          </a:p>
        </p:txBody>
      </p:sp>
      <p:grpSp>
        <p:nvGrpSpPr>
          <p:cNvPr id="498" name="Google Shape;498;p34"/>
          <p:cNvGrpSpPr/>
          <p:nvPr/>
        </p:nvGrpSpPr>
        <p:grpSpPr>
          <a:xfrm>
            <a:off x="14821745" y="-11272284"/>
            <a:ext cx="7434631" cy="3914060"/>
            <a:chOff x="14821745" y="-11272284"/>
            <a:chExt cx="7434631" cy="3914060"/>
          </a:xfrm>
        </p:grpSpPr>
        <p:sp>
          <p:nvSpPr>
            <p:cNvPr id="499" name="Google Shape;499;p34"/>
            <p:cNvSpPr/>
            <p:nvPr/>
          </p:nvSpPr>
          <p:spPr>
            <a:xfrm rot="-9601055" flipH="1">
              <a:off x="14844252" y="-10500299"/>
              <a:ext cx="4686734" cy="957378"/>
            </a:xfrm>
            <a:custGeom>
              <a:avLst/>
              <a:gdLst/>
              <a:ahLst/>
              <a:cxnLst/>
              <a:rect l="l" t="t" r="r" b="b"/>
              <a:pathLst>
                <a:path w="265937" h="54324" fill="none" extrusionOk="0">
                  <a:moveTo>
                    <a:pt x="1" y="7371"/>
                  </a:moveTo>
                  <a:cubicBezTo>
                    <a:pt x="17151" y="13883"/>
                    <a:pt x="48785" y="31959"/>
                    <a:pt x="86189" y="18147"/>
                  </a:cubicBezTo>
                  <a:cubicBezTo>
                    <a:pt x="123594" y="4358"/>
                    <a:pt x="130385" y="1"/>
                    <a:pt x="154232" y="5030"/>
                  </a:cubicBezTo>
                  <a:cubicBezTo>
                    <a:pt x="164243" y="7139"/>
                    <a:pt x="172193" y="10916"/>
                    <a:pt x="181045" y="14254"/>
                  </a:cubicBezTo>
                  <a:cubicBezTo>
                    <a:pt x="193259" y="18865"/>
                    <a:pt x="207349" y="23732"/>
                    <a:pt x="232541" y="32469"/>
                  </a:cubicBezTo>
                  <a:cubicBezTo>
                    <a:pt x="253120" y="38981"/>
                    <a:pt x="265936" y="54323"/>
                    <a:pt x="265936" y="54323"/>
                  </a:cubicBezTo>
                </a:path>
              </a:pathLst>
            </a:custGeom>
            <a:noFill/>
            <a:ln w="9525" cap="flat" cmpd="sng">
              <a:solidFill>
                <a:schemeClr val="dk1"/>
              </a:solidFill>
              <a:prstDash val="solid"/>
              <a:miter lim="2317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rot="-9475604" flipH="1">
              <a:off x="15600829" y="-9913101"/>
              <a:ext cx="6644215" cy="1356161"/>
            </a:xfrm>
            <a:custGeom>
              <a:avLst/>
              <a:gdLst/>
              <a:ahLst/>
              <a:cxnLst/>
              <a:rect l="l" t="t" r="r" b="b"/>
              <a:pathLst>
                <a:path w="136365" h="27835" fill="none" extrusionOk="0">
                  <a:moveTo>
                    <a:pt x="0" y="13010"/>
                  </a:moveTo>
                  <a:cubicBezTo>
                    <a:pt x="6170" y="9172"/>
                    <a:pt x="11503" y="5279"/>
                    <a:pt x="25316" y="4202"/>
                  </a:cubicBezTo>
                  <a:cubicBezTo>
                    <a:pt x="31309" y="3542"/>
                    <a:pt x="36819" y="5081"/>
                    <a:pt x="49432" y="4476"/>
                  </a:cubicBezTo>
                  <a:cubicBezTo>
                    <a:pt x="62046" y="3883"/>
                    <a:pt x="72504" y="1"/>
                    <a:pt x="92420" y="2662"/>
                  </a:cubicBezTo>
                  <a:cubicBezTo>
                    <a:pt x="112336" y="5323"/>
                    <a:pt x="124620" y="16144"/>
                    <a:pt x="136365" y="27834"/>
                  </a:cubicBezTo>
                </a:path>
              </a:pathLst>
            </a:custGeom>
            <a:noFill/>
            <a:ln w="9525" cap="flat" cmpd="sng">
              <a:solidFill>
                <a:schemeClr val="dk1"/>
              </a:solidFill>
              <a:prstDash val="solid"/>
              <a:miter lim="10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DA3F1B0B-E5C3-4ABB-81A2-58AE30FCE948}"/>
              </a:ext>
            </a:extLst>
          </p:cNvPr>
          <p:cNvSpPr txBox="1"/>
          <p:nvPr/>
        </p:nvSpPr>
        <p:spPr>
          <a:xfrm>
            <a:off x="3070606" y="849029"/>
            <a:ext cx="2968172" cy="584775"/>
          </a:xfrm>
          <a:prstGeom prst="rect">
            <a:avLst/>
          </a:prstGeom>
          <a:noFill/>
        </p:spPr>
        <p:txBody>
          <a:bodyPr wrap="square" rtlCol="1">
            <a:spAutoFit/>
          </a:bodyPr>
          <a:lstStyle/>
          <a:p>
            <a:r>
              <a:rPr lang="en-US" sz="3200" b="1" dirty="0">
                <a:solidFill>
                  <a:schemeClr val="tx1">
                    <a:lumMod val="40000"/>
                    <a:lumOff val="60000"/>
                  </a:schemeClr>
                </a:solidFill>
              </a:rPr>
              <a:t>Introduction</a:t>
            </a:r>
            <a:r>
              <a:rPr lang="en-US" dirty="0">
                <a:solidFill>
                  <a:schemeClr val="tx1">
                    <a:lumMod val="40000"/>
                    <a:lumOff val="60000"/>
                  </a:schemeClr>
                </a:solidFill>
              </a:rPr>
              <a:t> </a:t>
            </a:r>
            <a:endParaRPr lang="ar-SA" dirty="0">
              <a:solidFill>
                <a:schemeClr val="tx1">
                  <a:lumMod val="40000"/>
                  <a:lumOff val="60000"/>
                </a:schemeClr>
              </a:solidFill>
            </a:endParaRPr>
          </a:p>
        </p:txBody>
      </p:sp>
      <p:sp>
        <p:nvSpPr>
          <p:cNvPr id="3" name="مربع نص 2">
            <a:extLst>
              <a:ext uri="{FF2B5EF4-FFF2-40B4-BE49-F238E27FC236}">
                <a16:creationId xmlns:a16="http://schemas.microsoft.com/office/drawing/2014/main" id="{9487F8E9-0BFF-442D-B44F-8FB7C00B15DE}"/>
              </a:ext>
            </a:extLst>
          </p:cNvPr>
          <p:cNvSpPr txBox="1"/>
          <p:nvPr/>
        </p:nvSpPr>
        <p:spPr>
          <a:xfrm>
            <a:off x="4408715" y="4539763"/>
            <a:ext cx="348342" cy="307777"/>
          </a:xfrm>
          <a:prstGeom prst="rect">
            <a:avLst/>
          </a:prstGeom>
          <a:noFill/>
        </p:spPr>
        <p:txBody>
          <a:bodyPr wrap="square" rtlCol="1">
            <a:spAutoFit/>
          </a:bodyPr>
          <a:lstStyle/>
          <a:p>
            <a:r>
              <a:rPr lang="en-US" b="1" dirty="0" smtClean="0"/>
              <a:t>3</a:t>
            </a:r>
            <a:endParaRPr lang="ar-SA" b="1" dirty="0"/>
          </a:p>
        </p:txBody>
      </p:sp>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35"/>
          <p:cNvSpPr txBox="1">
            <a:spLocks noGrp="1"/>
          </p:cNvSpPr>
          <p:nvPr>
            <p:ph type="title"/>
          </p:nvPr>
        </p:nvSpPr>
        <p:spPr>
          <a:xfrm>
            <a:off x="703633" y="849518"/>
            <a:ext cx="7735848" cy="51344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200" dirty="0" smtClean="0">
                <a:solidFill>
                  <a:schemeClr val="tx1">
                    <a:lumMod val="40000"/>
                    <a:lumOff val="60000"/>
                  </a:schemeClr>
                </a:solidFill>
              </a:rPr>
              <a:t>The Nature of IC</a:t>
            </a:r>
            <a:endParaRPr sz="3200" dirty="0">
              <a:solidFill>
                <a:schemeClr val="tx1">
                  <a:lumMod val="40000"/>
                  <a:lumOff val="60000"/>
                </a:schemeClr>
              </a:solidFill>
            </a:endParaRPr>
          </a:p>
        </p:txBody>
      </p:sp>
      <p:sp>
        <p:nvSpPr>
          <p:cNvPr id="507" name="Google Shape;507;p35"/>
          <p:cNvSpPr txBox="1">
            <a:spLocks noGrp="1"/>
          </p:cNvSpPr>
          <p:nvPr>
            <p:ph type="subTitle" idx="1"/>
          </p:nvPr>
        </p:nvSpPr>
        <p:spPr>
          <a:xfrm>
            <a:off x="1235573" y="1742192"/>
            <a:ext cx="6619282" cy="18542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400" b="0" i="0" dirty="0">
                <a:solidFill>
                  <a:srgbClr val="202124"/>
                </a:solidFill>
                <a:effectLst/>
                <a:latin typeface="Matter"/>
              </a:rPr>
              <a:t>Interpersonal communication is transactional in nature and it is a process in which transmission and reception occur simultaneously and source and receiver continually influence one another.</a:t>
            </a:r>
            <a:endParaRPr sz="2400" dirty="0">
              <a:latin typeface="Matter"/>
            </a:endParaRPr>
          </a:p>
        </p:txBody>
      </p:sp>
      <p:sp>
        <p:nvSpPr>
          <p:cNvPr id="2" name="مربع نص 1">
            <a:extLst>
              <a:ext uri="{FF2B5EF4-FFF2-40B4-BE49-F238E27FC236}">
                <a16:creationId xmlns:a16="http://schemas.microsoft.com/office/drawing/2014/main" id="{8E8BF490-7104-426B-A911-29118F38E3BF}"/>
              </a:ext>
            </a:extLst>
          </p:cNvPr>
          <p:cNvSpPr txBox="1"/>
          <p:nvPr/>
        </p:nvSpPr>
        <p:spPr>
          <a:xfrm>
            <a:off x="4420192" y="4516564"/>
            <a:ext cx="304800" cy="307777"/>
          </a:xfrm>
          <a:prstGeom prst="rect">
            <a:avLst/>
          </a:prstGeom>
          <a:noFill/>
        </p:spPr>
        <p:txBody>
          <a:bodyPr wrap="square" rtlCol="1">
            <a:spAutoFit/>
          </a:bodyPr>
          <a:lstStyle/>
          <a:p>
            <a:r>
              <a:rPr lang="en-US" b="1" dirty="0" smtClean="0"/>
              <a:t>4</a:t>
            </a:r>
            <a:endParaRPr lang="ar-SA" b="1" dirty="0"/>
          </a:p>
        </p:txBody>
      </p:sp>
      <p:pic>
        <p:nvPicPr>
          <p:cNvPr id="2050" name="Picture 2" descr="Interpersonal Communication - Core concepts, Examples | Businesstopia">
            <a:extLst>
              <a:ext uri="{FF2B5EF4-FFF2-40B4-BE49-F238E27FC236}">
                <a16:creationId xmlns:a16="http://schemas.microsoft.com/office/drawing/2014/main" id="{AF235C31-4D0F-4D4E-AFFD-09E9105CC3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9922" y="3396343"/>
            <a:ext cx="2980190" cy="156028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40"/>
          <p:cNvSpPr/>
          <p:nvPr/>
        </p:nvSpPr>
        <p:spPr>
          <a:xfrm>
            <a:off x="1021291" y="1617665"/>
            <a:ext cx="974993" cy="889210"/>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800" dirty="0"/>
          </a:p>
        </p:txBody>
      </p:sp>
      <p:sp>
        <p:nvSpPr>
          <p:cNvPr id="694" name="Google Shape;694;p40"/>
          <p:cNvSpPr/>
          <p:nvPr/>
        </p:nvSpPr>
        <p:spPr>
          <a:xfrm>
            <a:off x="955188" y="3148012"/>
            <a:ext cx="956802" cy="93861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0"/>
          <p:cNvSpPr/>
          <p:nvPr/>
        </p:nvSpPr>
        <p:spPr>
          <a:xfrm>
            <a:off x="5012336" y="1617887"/>
            <a:ext cx="956802" cy="93861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ar-SA"/>
          </a:p>
        </p:txBody>
      </p:sp>
      <p:sp>
        <p:nvSpPr>
          <p:cNvPr id="717" name="Google Shape;717;p40"/>
          <p:cNvSpPr txBox="1">
            <a:spLocks noGrp="1"/>
          </p:cNvSpPr>
          <p:nvPr>
            <p:ph type="subTitle" idx="1"/>
          </p:nvPr>
        </p:nvSpPr>
        <p:spPr>
          <a:xfrm>
            <a:off x="2186100" y="1665000"/>
            <a:ext cx="2385900"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1" i="0" dirty="0">
                <a:solidFill>
                  <a:srgbClr val="202124"/>
                </a:solidFill>
                <a:effectLst/>
                <a:latin typeface="Helvetica Neue"/>
              </a:rPr>
              <a:t>Verbal</a:t>
            </a:r>
            <a:endParaRPr dirty="0"/>
          </a:p>
        </p:txBody>
      </p:sp>
      <p:sp>
        <p:nvSpPr>
          <p:cNvPr id="718" name="Google Shape;718;p40"/>
          <p:cNvSpPr txBox="1">
            <a:spLocks noGrp="1"/>
          </p:cNvSpPr>
          <p:nvPr>
            <p:ph type="subTitle" idx="2"/>
          </p:nvPr>
        </p:nvSpPr>
        <p:spPr>
          <a:xfrm>
            <a:off x="2015626" y="3294486"/>
            <a:ext cx="2385900"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1" dirty="0">
                <a:solidFill>
                  <a:srgbClr val="202124"/>
                </a:solidFill>
                <a:latin typeface="Helvetica Neue"/>
              </a:rPr>
              <a:t>N</a:t>
            </a:r>
            <a:r>
              <a:rPr lang="en-US" b="1" i="0" dirty="0">
                <a:solidFill>
                  <a:srgbClr val="202124"/>
                </a:solidFill>
                <a:effectLst/>
                <a:latin typeface="Helvetica Neue"/>
              </a:rPr>
              <a:t>on-verbal </a:t>
            </a:r>
            <a:endParaRPr dirty="0"/>
          </a:p>
        </p:txBody>
      </p:sp>
      <p:sp>
        <p:nvSpPr>
          <p:cNvPr id="719" name="Google Shape;719;p40"/>
          <p:cNvSpPr txBox="1">
            <a:spLocks noGrp="1"/>
          </p:cNvSpPr>
          <p:nvPr>
            <p:ph type="subTitle" idx="3"/>
          </p:nvPr>
        </p:nvSpPr>
        <p:spPr>
          <a:xfrm>
            <a:off x="6033762" y="1665000"/>
            <a:ext cx="2385900"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1" dirty="0">
                <a:solidFill>
                  <a:srgbClr val="202124"/>
                </a:solidFill>
                <a:latin typeface="Helvetica Neue"/>
              </a:rPr>
              <a:t>W</a:t>
            </a:r>
            <a:r>
              <a:rPr lang="en-US" b="1" i="0" dirty="0">
                <a:solidFill>
                  <a:srgbClr val="202124"/>
                </a:solidFill>
                <a:effectLst/>
                <a:latin typeface="Helvetica Neue"/>
              </a:rPr>
              <a:t>ritten</a:t>
            </a:r>
            <a:endParaRPr dirty="0"/>
          </a:p>
        </p:txBody>
      </p:sp>
      <p:sp>
        <p:nvSpPr>
          <p:cNvPr id="720" name="Google Shape;720;p40"/>
          <p:cNvSpPr txBox="1">
            <a:spLocks noGrp="1"/>
          </p:cNvSpPr>
          <p:nvPr>
            <p:ph type="subTitle" idx="4"/>
          </p:nvPr>
        </p:nvSpPr>
        <p:spPr>
          <a:xfrm>
            <a:off x="6092473" y="3323843"/>
            <a:ext cx="2385900"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1" dirty="0">
                <a:solidFill>
                  <a:srgbClr val="202124"/>
                </a:solidFill>
                <a:latin typeface="Helvetica Neue"/>
              </a:rPr>
              <a:t>V</a:t>
            </a:r>
            <a:r>
              <a:rPr lang="en-US" b="1" i="0" dirty="0">
                <a:solidFill>
                  <a:srgbClr val="202124"/>
                </a:solidFill>
                <a:effectLst/>
                <a:latin typeface="Helvetica Neue"/>
              </a:rPr>
              <a:t>isual</a:t>
            </a:r>
            <a:endParaRPr dirty="0"/>
          </a:p>
        </p:txBody>
      </p:sp>
      <p:sp>
        <p:nvSpPr>
          <p:cNvPr id="725" name="Google Shape;725;p40"/>
          <p:cNvSpPr txBox="1">
            <a:spLocks noGrp="1"/>
          </p:cNvSpPr>
          <p:nvPr>
            <p:ph type="title"/>
          </p:nvPr>
        </p:nvSpPr>
        <p:spPr>
          <a:xfrm>
            <a:off x="497142" y="599855"/>
            <a:ext cx="8196173"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b="0" i="0" dirty="0" smtClean="0">
                <a:solidFill>
                  <a:schemeClr val="tx1">
                    <a:lumMod val="40000"/>
                    <a:lumOff val="60000"/>
                  </a:schemeClr>
                </a:solidFill>
                <a:effectLst/>
                <a:latin typeface="Helvetica Neue"/>
              </a:rPr>
              <a:t>The </a:t>
            </a:r>
            <a:r>
              <a:rPr lang="en-US" sz="3200" b="0" i="0" dirty="0">
                <a:solidFill>
                  <a:schemeClr val="tx1">
                    <a:lumMod val="40000"/>
                    <a:lumOff val="60000"/>
                  </a:schemeClr>
                </a:solidFill>
                <a:effectLst/>
                <a:latin typeface="Helvetica Neue"/>
              </a:rPr>
              <a:t>4 Natures of </a:t>
            </a:r>
            <a:r>
              <a:rPr lang="en-US" sz="3200" b="0" i="0" dirty="0" smtClean="0">
                <a:solidFill>
                  <a:schemeClr val="tx1">
                    <a:lumMod val="40000"/>
                    <a:lumOff val="60000"/>
                  </a:schemeClr>
                </a:solidFill>
                <a:effectLst/>
                <a:latin typeface="Helvetica Neue"/>
              </a:rPr>
              <a:t>Communication</a:t>
            </a:r>
            <a:endParaRPr sz="3200" dirty="0">
              <a:solidFill>
                <a:schemeClr val="tx1">
                  <a:lumMod val="40000"/>
                  <a:lumOff val="60000"/>
                </a:schemeClr>
              </a:solidFill>
            </a:endParaRPr>
          </a:p>
        </p:txBody>
      </p:sp>
      <p:sp>
        <p:nvSpPr>
          <p:cNvPr id="35" name="Google Shape;695;p40">
            <a:extLst>
              <a:ext uri="{FF2B5EF4-FFF2-40B4-BE49-F238E27FC236}">
                <a16:creationId xmlns:a16="http://schemas.microsoft.com/office/drawing/2014/main" id="{115DF20B-E4D8-4D2C-9900-97839DFC3E47}"/>
              </a:ext>
            </a:extLst>
          </p:cNvPr>
          <p:cNvSpPr/>
          <p:nvPr/>
        </p:nvSpPr>
        <p:spPr>
          <a:xfrm>
            <a:off x="5012336" y="3016467"/>
            <a:ext cx="956802" cy="93861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ar-SA"/>
          </a:p>
        </p:txBody>
      </p:sp>
      <p:sp>
        <p:nvSpPr>
          <p:cNvPr id="2" name="مربع نص 1">
            <a:extLst>
              <a:ext uri="{FF2B5EF4-FFF2-40B4-BE49-F238E27FC236}">
                <a16:creationId xmlns:a16="http://schemas.microsoft.com/office/drawing/2014/main" id="{179857FD-F32E-4344-BF2F-0106A499C1F3}"/>
              </a:ext>
            </a:extLst>
          </p:cNvPr>
          <p:cNvSpPr txBox="1"/>
          <p:nvPr/>
        </p:nvSpPr>
        <p:spPr>
          <a:xfrm>
            <a:off x="4409134" y="4565903"/>
            <a:ext cx="377371" cy="307777"/>
          </a:xfrm>
          <a:prstGeom prst="rect">
            <a:avLst/>
          </a:prstGeom>
          <a:noFill/>
        </p:spPr>
        <p:txBody>
          <a:bodyPr wrap="square" rtlCol="1">
            <a:spAutoFit/>
          </a:bodyPr>
          <a:lstStyle/>
          <a:p>
            <a:r>
              <a:rPr lang="en-US" b="1" dirty="0" smtClean="0"/>
              <a:t>5</a:t>
            </a:r>
            <a:endParaRPr lang="ar-SA" b="1" dirty="0"/>
          </a:p>
        </p:txBody>
      </p:sp>
      <p:pic>
        <p:nvPicPr>
          <p:cNvPr id="1028" name="Picture 4" descr="Communication Verbal Stock Illustrations – 1,946 Communication Verbal Stock  Illustrations, Vectors &amp; Clipart - Dreamstime">
            <a:extLst>
              <a:ext uri="{FF2B5EF4-FFF2-40B4-BE49-F238E27FC236}">
                <a16:creationId xmlns:a16="http://schemas.microsoft.com/office/drawing/2014/main" id="{C6F59FDE-1A62-4D84-84B0-8DF69AE86B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1726" y="2146918"/>
            <a:ext cx="2670978" cy="9782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Non Verbal Communication - Laura Cramb Speech Therapy">
            <a:extLst>
              <a:ext uri="{FF2B5EF4-FFF2-40B4-BE49-F238E27FC236}">
                <a16:creationId xmlns:a16="http://schemas.microsoft.com/office/drawing/2014/main" id="{87B45D13-214F-438D-BC27-0AEF6059A1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897" y="3797286"/>
            <a:ext cx="2114394" cy="10553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مربع نص 4">
            <a:extLst>
              <a:ext uri="{FF2B5EF4-FFF2-40B4-BE49-F238E27FC236}">
                <a16:creationId xmlns:a16="http://schemas.microsoft.com/office/drawing/2014/main" id="{B5BE233F-D54E-4796-98CC-A6C5E8C477FE}"/>
              </a:ext>
            </a:extLst>
          </p:cNvPr>
          <p:cNvSpPr txBox="1"/>
          <p:nvPr/>
        </p:nvSpPr>
        <p:spPr>
          <a:xfrm>
            <a:off x="1325634" y="1761316"/>
            <a:ext cx="234647" cy="523220"/>
          </a:xfrm>
          <a:prstGeom prst="rect">
            <a:avLst/>
          </a:prstGeom>
          <a:noFill/>
        </p:spPr>
        <p:txBody>
          <a:bodyPr wrap="square" rtlCol="1">
            <a:spAutoFit/>
          </a:bodyPr>
          <a:lstStyle/>
          <a:p>
            <a:r>
              <a:rPr lang="en-US" sz="2800" dirty="0"/>
              <a:t>1</a:t>
            </a:r>
            <a:endParaRPr lang="ar-SA" sz="2800" dirty="0"/>
          </a:p>
        </p:txBody>
      </p:sp>
      <p:sp>
        <p:nvSpPr>
          <p:cNvPr id="6" name="مربع نص 5">
            <a:extLst>
              <a:ext uri="{FF2B5EF4-FFF2-40B4-BE49-F238E27FC236}">
                <a16:creationId xmlns:a16="http://schemas.microsoft.com/office/drawing/2014/main" id="{425A4F8F-9043-400A-A007-647B0179EFBF}"/>
              </a:ext>
            </a:extLst>
          </p:cNvPr>
          <p:cNvSpPr txBox="1"/>
          <p:nvPr/>
        </p:nvSpPr>
        <p:spPr>
          <a:xfrm>
            <a:off x="1288588" y="3430996"/>
            <a:ext cx="421633" cy="400110"/>
          </a:xfrm>
          <a:prstGeom prst="rect">
            <a:avLst/>
          </a:prstGeom>
          <a:noFill/>
        </p:spPr>
        <p:txBody>
          <a:bodyPr wrap="square" rtlCol="1">
            <a:spAutoFit/>
          </a:bodyPr>
          <a:lstStyle/>
          <a:p>
            <a:r>
              <a:rPr lang="en-US" sz="2000" dirty="0"/>
              <a:t>2</a:t>
            </a:r>
            <a:endParaRPr lang="ar-SA" sz="2000" dirty="0"/>
          </a:p>
        </p:txBody>
      </p:sp>
      <p:sp>
        <p:nvSpPr>
          <p:cNvPr id="7" name="مربع نص 6">
            <a:extLst>
              <a:ext uri="{FF2B5EF4-FFF2-40B4-BE49-F238E27FC236}">
                <a16:creationId xmlns:a16="http://schemas.microsoft.com/office/drawing/2014/main" id="{54D7FD0C-F4C9-447E-B71E-8AD1443AD611}"/>
              </a:ext>
            </a:extLst>
          </p:cNvPr>
          <p:cNvSpPr txBox="1"/>
          <p:nvPr/>
        </p:nvSpPr>
        <p:spPr>
          <a:xfrm>
            <a:off x="5295571" y="1854974"/>
            <a:ext cx="539172" cy="461665"/>
          </a:xfrm>
          <a:prstGeom prst="rect">
            <a:avLst/>
          </a:prstGeom>
          <a:noFill/>
        </p:spPr>
        <p:txBody>
          <a:bodyPr wrap="square" rtlCol="1">
            <a:spAutoFit/>
          </a:bodyPr>
          <a:lstStyle/>
          <a:p>
            <a:r>
              <a:rPr lang="en-US" sz="2400" dirty="0"/>
              <a:t>3</a:t>
            </a:r>
            <a:endParaRPr lang="ar-SA" sz="2400" dirty="0"/>
          </a:p>
        </p:txBody>
      </p:sp>
      <p:sp>
        <p:nvSpPr>
          <p:cNvPr id="8" name="مربع نص 7">
            <a:extLst>
              <a:ext uri="{FF2B5EF4-FFF2-40B4-BE49-F238E27FC236}">
                <a16:creationId xmlns:a16="http://schemas.microsoft.com/office/drawing/2014/main" id="{66980B73-627A-4CEC-83AB-E70DF24FE9C2}"/>
              </a:ext>
            </a:extLst>
          </p:cNvPr>
          <p:cNvSpPr txBox="1"/>
          <p:nvPr/>
        </p:nvSpPr>
        <p:spPr>
          <a:xfrm>
            <a:off x="5334690" y="3224746"/>
            <a:ext cx="435429" cy="523220"/>
          </a:xfrm>
          <a:prstGeom prst="rect">
            <a:avLst/>
          </a:prstGeom>
          <a:noFill/>
        </p:spPr>
        <p:txBody>
          <a:bodyPr wrap="square" rtlCol="1">
            <a:spAutoFit/>
          </a:bodyPr>
          <a:lstStyle/>
          <a:p>
            <a:r>
              <a:rPr lang="en-US" sz="2800" dirty="0"/>
              <a:t>4</a:t>
            </a:r>
            <a:endParaRPr lang="ar-SA" sz="2800" dirty="0"/>
          </a:p>
        </p:txBody>
      </p:sp>
      <p:pic>
        <p:nvPicPr>
          <p:cNvPr id="1032" name="Picture 8" descr="How to Improve Written Communication Skills at Work">
            <a:extLst>
              <a:ext uri="{FF2B5EF4-FFF2-40B4-BE49-F238E27FC236}">
                <a16:creationId xmlns:a16="http://schemas.microsoft.com/office/drawing/2014/main" id="{4820B8F9-0D17-41DB-B801-D409EE56DB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3193" y="2061992"/>
            <a:ext cx="2670978" cy="12663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How To Use Visual Communication">
            <a:extLst>
              <a:ext uri="{FF2B5EF4-FFF2-40B4-BE49-F238E27FC236}">
                <a16:creationId xmlns:a16="http://schemas.microsoft.com/office/drawing/2014/main" id="{C294215C-11DF-49D2-AF0D-7500A530F5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1693" y="3753132"/>
            <a:ext cx="3099776" cy="9782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sp>
        <p:nvSpPr>
          <p:cNvPr id="967" name="Google Shape;967;p50"/>
          <p:cNvSpPr/>
          <p:nvPr/>
        </p:nvSpPr>
        <p:spPr>
          <a:xfrm>
            <a:off x="675007" y="1081189"/>
            <a:ext cx="2839096" cy="160089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chemeClr val="dk1"/>
              </a:solidFill>
              <a:latin typeface="Elsie"/>
              <a:ea typeface="Elsie"/>
              <a:cs typeface="Elsie"/>
              <a:sym typeface="Elsie"/>
            </a:endParaRPr>
          </a:p>
        </p:txBody>
      </p:sp>
      <p:sp>
        <p:nvSpPr>
          <p:cNvPr id="968" name="Google Shape;968;p50"/>
          <p:cNvSpPr/>
          <p:nvPr/>
        </p:nvSpPr>
        <p:spPr>
          <a:xfrm>
            <a:off x="5759610" y="1017725"/>
            <a:ext cx="3053121" cy="1529537"/>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chemeClr val="dk1"/>
              </a:solidFill>
              <a:latin typeface="Elsie"/>
              <a:ea typeface="Elsie"/>
              <a:cs typeface="Elsie"/>
              <a:sym typeface="Elsie"/>
            </a:endParaRPr>
          </a:p>
        </p:txBody>
      </p:sp>
      <p:sp>
        <p:nvSpPr>
          <p:cNvPr id="969" name="Google Shape;969;p50"/>
          <p:cNvSpPr/>
          <p:nvPr/>
        </p:nvSpPr>
        <p:spPr>
          <a:xfrm>
            <a:off x="812100" y="3635829"/>
            <a:ext cx="2839095" cy="143275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chemeClr val="dk1"/>
              </a:solidFill>
              <a:latin typeface="Elsie"/>
              <a:ea typeface="Elsie"/>
              <a:cs typeface="Elsie"/>
              <a:sym typeface="Elsie"/>
            </a:endParaRPr>
          </a:p>
        </p:txBody>
      </p:sp>
      <p:sp>
        <p:nvSpPr>
          <p:cNvPr id="970" name="Google Shape;970;p50"/>
          <p:cNvSpPr/>
          <p:nvPr/>
        </p:nvSpPr>
        <p:spPr>
          <a:xfrm>
            <a:off x="5689125" y="3635829"/>
            <a:ext cx="3193721" cy="1432759"/>
          </a:xfrm>
          <a:custGeom>
            <a:avLst/>
            <a:gdLst/>
            <a:ahLst/>
            <a:cxnLst/>
            <a:rect l="l" t="t" r="r" b="b"/>
            <a:pathLst>
              <a:path w="59144" h="58020" extrusionOk="0">
                <a:moveTo>
                  <a:pt x="31702" y="0"/>
                </a:moveTo>
                <a:cubicBezTo>
                  <a:pt x="29499" y="0"/>
                  <a:pt x="27306" y="220"/>
                  <a:pt x="25123" y="569"/>
                </a:cubicBezTo>
                <a:cubicBezTo>
                  <a:pt x="22713" y="940"/>
                  <a:pt x="20279" y="1357"/>
                  <a:pt x="17892" y="1890"/>
                </a:cubicBezTo>
                <a:cubicBezTo>
                  <a:pt x="14230" y="2724"/>
                  <a:pt x="11357" y="4879"/>
                  <a:pt x="8993" y="7707"/>
                </a:cubicBezTo>
                <a:cubicBezTo>
                  <a:pt x="4891" y="12620"/>
                  <a:pt x="2550" y="18367"/>
                  <a:pt x="997" y="24509"/>
                </a:cubicBezTo>
                <a:cubicBezTo>
                  <a:pt x="372" y="26942"/>
                  <a:pt x="1" y="29422"/>
                  <a:pt x="24" y="31971"/>
                </a:cubicBezTo>
                <a:cubicBezTo>
                  <a:pt x="140" y="38020"/>
                  <a:pt x="1971" y="43489"/>
                  <a:pt x="5632" y="48310"/>
                </a:cubicBezTo>
                <a:cubicBezTo>
                  <a:pt x="8854" y="52597"/>
                  <a:pt x="12979" y="55633"/>
                  <a:pt x="18217" y="56977"/>
                </a:cubicBezTo>
                <a:cubicBezTo>
                  <a:pt x="20047" y="57441"/>
                  <a:pt x="21994" y="57603"/>
                  <a:pt x="23871" y="57904"/>
                </a:cubicBezTo>
                <a:cubicBezTo>
                  <a:pt x="24103" y="57950"/>
                  <a:pt x="24335" y="57997"/>
                  <a:pt x="24567" y="58020"/>
                </a:cubicBezTo>
                <a:lnTo>
                  <a:pt x="28506" y="58020"/>
                </a:lnTo>
                <a:cubicBezTo>
                  <a:pt x="29294" y="57950"/>
                  <a:pt x="30082" y="57881"/>
                  <a:pt x="30847" y="57765"/>
                </a:cubicBezTo>
                <a:cubicBezTo>
                  <a:pt x="37104" y="57023"/>
                  <a:pt x="43107" y="55448"/>
                  <a:pt x="48622" y="52365"/>
                </a:cubicBezTo>
                <a:cubicBezTo>
                  <a:pt x="52400" y="50233"/>
                  <a:pt x="54926" y="47058"/>
                  <a:pt x="56247" y="42910"/>
                </a:cubicBezTo>
                <a:cubicBezTo>
                  <a:pt x="57220" y="39827"/>
                  <a:pt x="58287" y="36768"/>
                  <a:pt x="58820" y="33547"/>
                </a:cubicBezTo>
                <a:cubicBezTo>
                  <a:pt x="58935" y="32898"/>
                  <a:pt x="59028" y="32226"/>
                  <a:pt x="59144" y="31577"/>
                </a:cubicBezTo>
                <a:lnTo>
                  <a:pt x="59144" y="28588"/>
                </a:lnTo>
                <a:cubicBezTo>
                  <a:pt x="59028" y="27800"/>
                  <a:pt x="58912" y="26988"/>
                  <a:pt x="58796" y="26200"/>
                </a:cubicBezTo>
                <a:cubicBezTo>
                  <a:pt x="58171" y="21728"/>
                  <a:pt x="56525" y="17649"/>
                  <a:pt x="54069" y="13871"/>
                </a:cubicBezTo>
                <a:cubicBezTo>
                  <a:pt x="52238" y="11113"/>
                  <a:pt x="50222" y="8495"/>
                  <a:pt x="47788" y="6224"/>
                </a:cubicBezTo>
                <a:cubicBezTo>
                  <a:pt x="44219" y="2886"/>
                  <a:pt x="40071" y="801"/>
                  <a:pt x="35204" y="198"/>
                </a:cubicBezTo>
                <a:cubicBezTo>
                  <a:pt x="34034" y="62"/>
                  <a:pt x="32867" y="0"/>
                  <a:pt x="31702"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chemeClr val="dk1"/>
              </a:solidFill>
              <a:latin typeface="Elsie"/>
              <a:ea typeface="Elsie"/>
              <a:cs typeface="Elsie"/>
              <a:sym typeface="Elsie"/>
            </a:endParaRPr>
          </a:p>
        </p:txBody>
      </p:sp>
      <p:sp>
        <p:nvSpPr>
          <p:cNvPr id="971" name="Google Shape;971;p50"/>
          <p:cNvSpPr txBox="1">
            <a:spLocks noGrp="1"/>
          </p:cNvSpPr>
          <p:nvPr>
            <p:ph type="title"/>
          </p:nvPr>
        </p:nvSpPr>
        <p:spPr>
          <a:xfrm>
            <a:off x="812100" y="27033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solidFill>
                  <a:schemeClr val="tx1">
                    <a:lumMod val="40000"/>
                    <a:lumOff val="60000"/>
                  </a:schemeClr>
                </a:solidFill>
              </a:rPr>
              <a:t>The </a:t>
            </a:r>
            <a:r>
              <a:rPr lang="en-US" sz="3600" dirty="0">
                <a:solidFill>
                  <a:schemeClr val="tx1">
                    <a:lumMod val="40000"/>
                    <a:lumOff val="60000"/>
                  </a:schemeClr>
                </a:solidFill>
                <a:latin typeface="NexusSans"/>
              </a:rPr>
              <a:t>E</a:t>
            </a:r>
            <a:r>
              <a:rPr lang="en-US" sz="3600" b="0" i="0" dirty="0">
                <a:solidFill>
                  <a:schemeClr val="tx1">
                    <a:lumMod val="40000"/>
                    <a:lumOff val="60000"/>
                  </a:schemeClr>
                </a:solidFill>
                <a:effectLst/>
                <a:latin typeface="NexusSans"/>
              </a:rPr>
              <a:t>lements of IC</a:t>
            </a:r>
            <a:endParaRPr sz="3600" dirty="0">
              <a:solidFill>
                <a:schemeClr val="tx1">
                  <a:lumMod val="40000"/>
                  <a:lumOff val="60000"/>
                </a:schemeClr>
              </a:solidFill>
            </a:endParaRPr>
          </a:p>
        </p:txBody>
      </p:sp>
      <p:sp>
        <p:nvSpPr>
          <p:cNvPr id="973" name="Google Shape;973;p50"/>
          <p:cNvSpPr txBox="1">
            <a:spLocks noGrp="1"/>
          </p:cNvSpPr>
          <p:nvPr>
            <p:ph type="subTitle" idx="4294967295"/>
          </p:nvPr>
        </p:nvSpPr>
        <p:spPr>
          <a:xfrm>
            <a:off x="849110" y="1822196"/>
            <a:ext cx="2567557"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800" dirty="0">
                <a:solidFill>
                  <a:srgbClr val="2E2E2E"/>
                </a:solidFill>
                <a:latin typeface="NexusSans"/>
              </a:rPr>
              <a:t>I</a:t>
            </a:r>
            <a:r>
              <a:rPr lang="en-US" sz="1800" b="0" i="0" dirty="0">
                <a:solidFill>
                  <a:srgbClr val="2E2E2E"/>
                </a:solidFill>
                <a:effectLst/>
                <a:latin typeface="NexusSans"/>
              </a:rPr>
              <a:t>nformation conveyed (verbal and nonverbal)</a:t>
            </a:r>
            <a:endParaRPr dirty="0">
              <a:latin typeface="Elsie"/>
              <a:ea typeface="Elsie"/>
              <a:cs typeface="Elsie"/>
              <a:sym typeface="Elsie"/>
            </a:endParaRPr>
          </a:p>
        </p:txBody>
      </p:sp>
      <p:sp>
        <p:nvSpPr>
          <p:cNvPr id="974" name="Google Shape;974;p50"/>
          <p:cNvSpPr txBox="1">
            <a:spLocks noGrp="1"/>
          </p:cNvSpPr>
          <p:nvPr>
            <p:ph type="subTitle" idx="4294967295"/>
          </p:nvPr>
        </p:nvSpPr>
        <p:spPr>
          <a:xfrm>
            <a:off x="5718765" y="1735283"/>
            <a:ext cx="3185884" cy="502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800" dirty="0">
                <a:solidFill>
                  <a:srgbClr val="2E2E2E"/>
                </a:solidFill>
                <a:latin typeface="NexusSans"/>
              </a:rPr>
              <a:t>P</a:t>
            </a:r>
            <a:r>
              <a:rPr lang="en-US" sz="1800" b="0" i="0" dirty="0">
                <a:solidFill>
                  <a:srgbClr val="2E2E2E"/>
                </a:solidFill>
                <a:effectLst/>
                <a:latin typeface="NexusSans"/>
              </a:rPr>
              <a:t>erson conveying the </a:t>
            </a:r>
            <a:r>
              <a:rPr lang="en-US" sz="1800" b="0" i="0" dirty="0" smtClean="0">
                <a:solidFill>
                  <a:srgbClr val="2E2E2E"/>
                </a:solidFill>
                <a:effectLst/>
                <a:latin typeface="NexusSans"/>
              </a:rPr>
              <a:t>message.</a:t>
            </a:r>
            <a:endParaRPr dirty="0">
              <a:latin typeface="Elsie"/>
              <a:ea typeface="Elsie"/>
              <a:cs typeface="Elsie"/>
              <a:sym typeface="Elsie"/>
            </a:endParaRPr>
          </a:p>
        </p:txBody>
      </p:sp>
      <p:sp>
        <p:nvSpPr>
          <p:cNvPr id="975" name="Google Shape;975;p50"/>
          <p:cNvSpPr txBox="1">
            <a:spLocks noGrp="1"/>
          </p:cNvSpPr>
          <p:nvPr>
            <p:ph type="subTitle" idx="4294967295"/>
          </p:nvPr>
        </p:nvSpPr>
        <p:spPr>
          <a:xfrm>
            <a:off x="5817156" y="4467727"/>
            <a:ext cx="2987458" cy="502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600" dirty="0">
                <a:solidFill>
                  <a:srgbClr val="2E2E2E"/>
                </a:solidFill>
                <a:latin typeface="NexusSans"/>
              </a:rPr>
              <a:t>R</a:t>
            </a:r>
            <a:r>
              <a:rPr lang="en-US" sz="1600" b="0" i="0" dirty="0">
                <a:solidFill>
                  <a:srgbClr val="2E2E2E"/>
                </a:solidFill>
                <a:effectLst/>
                <a:latin typeface="NexusSans"/>
              </a:rPr>
              <a:t>eceiver communicates their understanding of the sender's </a:t>
            </a:r>
            <a:r>
              <a:rPr lang="en-US" sz="1600" b="0" i="0" dirty="0" smtClean="0">
                <a:solidFill>
                  <a:srgbClr val="2E2E2E"/>
                </a:solidFill>
                <a:effectLst/>
                <a:latin typeface="NexusSans"/>
              </a:rPr>
              <a:t>message.</a:t>
            </a:r>
            <a:endParaRPr sz="1200" dirty="0">
              <a:latin typeface="Elsie"/>
              <a:ea typeface="Elsie"/>
              <a:cs typeface="Elsie"/>
              <a:sym typeface="Elsie"/>
            </a:endParaRPr>
          </a:p>
        </p:txBody>
      </p:sp>
      <p:sp>
        <p:nvSpPr>
          <p:cNvPr id="2" name="مربع نص 1">
            <a:extLst>
              <a:ext uri="{FF2B5EF4-FFF2-40B4-BE49-F238E27FC236}">
                <a16:creationId xmlns:a16="http://schemas.microsoft.com/office/drawing/2014/main" id="{112B09CA-4C5F-4F86-9FC9-29A6003DDD71}"/>
              </a:ext>
            </a:extLst>
          </p:cNvPr>
          <p:cNvSpPr txBox="1"/>
          <p:nvPr/>
        </p:nvSpPr>
        <p:spPr>
          <a:xfrm>
            <a:off x="6704057" y="1081189"/>
            <a:ext cx="1719943" cy="461665"/>
          </a:xfrm>
          <a:prstGeom prst="rect">
            <a:avLst/>
          </a:prstGeom>
          <a:noFill/>
        </p:spPr>
        <p:txBody>
          <a:bodyPr wrap="square" rtlCol="1">
            <a:spAutoFit/>
          </a:bodyPr>
          <a:lstStyle/>
          <a:p>
            <a:r>
              <a:rPr lang="en-US" sz="2400" b="0" i="0" dirty="0">
                <a:solidFill>
                  <a:schemeClr val="accent1">
                    <a:lumMod val="25000"/>
                  </a:schemeClr>
                </a:solidFill>
                <a:effectLst/>
                <a:latin typeface="NexusSans"/>
              </a:rPr>
              <a:t>Sender</a:t>
            </a:r>
            <a:endParaRPr lang="ar-SA" sz="2400" dirty="0">
              <a:solidFill>
                <a:schemeClr val="accent1">
                  <a:lumMod val="25000"/>
                </a:schemeClr>
              </a:solidFill>
            </a:endParaRPr>
          </a:p>
        </p:txBody>
      </p:sp>
      <p:cxnSp>
        <p:nvCxnSpPr>
          <p:cNvPr id="4" name="رابط كسهم مستقيم 3">
            <a:extLst>
              <a:ext uri="{FF2B5EF4-FFF2-40B4-BE49-F238E27FC236}">
                <a16:creationId xmlns:a16="http://schemas.microsoft.com/office/drawing/2014/main" id="{3F7774EA-7B75-45A6-8485-BE7ECB500FCC}"/>
              </a:ext>
            </a:extLst>
          </p:cNvPr>
          <p:cNvCxnSpPr/>
          <p:nvPr/>
        </p:nvCxnSpPr>
        <p:spPr>
          <a:xfrm flipH="1">
            <a:off x="3717516" y="1820891"/>
            <a:ext cx="170896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رابط كسهم مستقيم 5">
            <a:extLst>
              <a:ext uri="{FF2B5EF4-FFF2-40B4-BE49-F238E27FC236}">
                <a16:creationId xmlns:a16="http://schemas.microsoft.com/office/drawing/2014/main" id="{6313DB15-F789-4EA6-BF4C-B54B3D7E8167}"/>
              </a:ext>
            </a:extLst>
          </p:cNvPr>
          <p:cNvCxnSpPr/>
          <p:nvPr/>
        </p:nvCxnSpPr>
        <p:spPr>
          <a:xfrm>
            <a:off x="2097314" y="2757714"/>
            <a:ext cx="0" cy="6821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رابط كسهم مستقيم 7">
            <a:extLst>
              <a:ext uri="{FF2B5EF4-FFF2-40B4-BE49-F238E27FC236}">
                <a16:creationId xmlns:a16="http://schemas.microsoft.com/office/drawing/2014/main" id="{28CCD79C-0FEB-4D15-AB0C-08A891CFA3F0}"/>
              </a:ext>
            </a:extLst>
          </p:cNvPr>
          <p:cNvCxnSpPr/>
          <p:nvPr/>
        </p:nvCxnSpPr>
        <p:spPr>
          <a:xfrm>
            <a:off x="3859898" y="4412343"/>
            <a:ext cx="170896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رابط كسهم مستقيم 9">
            <a:extLst>
              <a:ext uri="{FF2B5EF4-FFF2-40B4-BE49-F238E27FC236}">
                <a16:creationId xmlns:a16="http://schemas.microsoft.com/office/drawing/2014/main" id="{A7BE8618-2BCC-463E-A268-7679C33BDB46}"/>
              </a:ext>
            </a:extLst>
          </p:cNvPr>
          <p:cNvCxnSpPr/>
          <p:nvPr/>
        </p:nvCxnSpPr>
        <p:spPr>
          <a:xfrm flipV="1">
            <a:off x="7286171" y="2741848"/>
            <a:ext cx="0" cy="7390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مربع نص 10">
            <a:extLst>
              <a:ext uri="{FF2B5EF4-FFF2-40B4-BE49-F238E27FC236}">
                <a16:creationId xmlns:a16="http://schemas.microsoft.com/office/drawing/2014/main" id="{9F427EED-9BC7-4425-B6C7-64306B9FBB24}"/>
              </a:ext>
            </a:extLst>
          </p:cNvPr>
          <p:cNvSpPr txBox="1"/>
          <p:nvPr/>
        </p:nvSpPr>
        <p:spPr>
          <a:xfrm>
            <a:off x="1315722" y="1213668"/>
            <a:ext cx="1772253" cy="461665"/>
          </a:xfrm>
          <a:prstGeom prst="rect">
            <a:avLst/>
          </a:prstGeom>
          <a:noFill/>
        </p:spPr>
        <p:txBody>
          <a:bodyPr wrap="square" rtlCol="1">
            <a:spAutoFit/>
          </a:bodyPr>
          <a:lstStyle/>
          <a:p>
            <a:r>
              <a:rPr lang="en-US" sz="2400" b="0" i="0" dirty="0">
                <a:solidFill>
                  <a:schemeClr val="accent1">
                    <a:lumMod val="25000"/>
                  </a:schemeClr>
                </a:solidFill>
                <a:effectLst/>
                <a:latin typeface="NexusSans"/>
              </a:rPr>
              <a:t>Message</a:t>
            </a:r>
            <a:endParaRPr lang="ar-SA" sz="2400" dirty="0">
              <a:solidFill>
                <a:schemeClr val="accent1">
                  <a:lumMod val="25000"/>
                </a:schemeClr>
              </a:solidFill>
            </a:endParaRPr>
          </a:p>
        </p:txBody>
      </p:sp>
      <p:sp>
        <p:nvSpPr>
          <p:cNvPr id="12" name="مربع نص 11">
            <a:extLst>
              <a:ext uri="{FF2B5EF4-FFF2-40B4-BE49-F238E27FC236}">
                <a16:creationId xmlns:a16="http://schemas.microsoft.com/office/drawing/2014/main" id="{EA401EAA-A4E3-4DCF-9D23-BEF63CC8CCBC}"/>
              </a:ext>
            </a:extLst>
          </p:cNvPr>
          <p:cNvSpPr txBox="1"/>
          <p:nvPr/>
        </p:nvSpPr>
        <p:spPr>
          <a:xfrm>
            <a:off x="1562666" y="3783152"/>
            <a:ext cx="1855448" cy="461665"/>
          </a:xfrm>
          <a:prstGeom prst="rect">
            <a:avLst/>
          </a:prstGeom>
          <a:noFill/>
        </p:spPr>
        <p:txBody>
          <a:bodyPr wrap="square" rtlCol="1">
            <a:spAutoFit/>
          </a:bodyPr>
          <a:lstStyle/>
          <a:p>
            <a:r>
              <a:rPr lang="en-US" sz="2400" b="0" i="0" dirty="0">
                <a:solidFill>
                  <a:schemeClr val="accent1">
                    <a:lumMod val="25000"/>
                  </a:schemeClr>
                </a:solidFill>
                <a:effectLst/>
                <a:latin typeface="NexusSans"/>
              </a:rPr>
              <a:t>Receiver</a:t>
            </a:r>
            <a:endParaRPr lang="ar-SA" sz="2400" dirty="0">
              <a:solidFill>
                <a:schemeClr val="accent1">
                  <a:lumMod val="25000"/>
                </a:schemeClr>
              </a:solidFill>
            </a:endParaRPr>
          </a:p>
        </p:txBody>
      </p:sp>
      <p:sp>
        <p:nvSpPr>
          <p:cNvPr id="13" name="مربع نص 12">
            <a:extLst>
              <a:ext uri="{FF2B5EF4-FFF2-40B4-BE49-F238E27FC236}">
                <a16:creationId xmlns:a16="http://schemas.microsoft.com/office/drawing/2014/main" id="{6BA0A538-13A0-4D91-88B8-5D9CA5B0DAC9}"/>
              </a:ext>
            </a:extLst>
          </p:cNvPr>
          <p:cNvSpPr txBox="1"/>
          <p:nvPr/>
        </p:nvSpPr>
        <p:spPr>
          <a:xfrm>
            <a:off x="774317" y="4227007"/>
            <a:ext cx="2800841" cy="584775"/>
          </a:xfrm>
          <a:prstGeom prst="rect">
            <a:avLst/>
          </a:prstGeom>
          <a:noFill/>
        </p:spPr>
        <p:txBody>
          <a:bodyPr wrap="square" rtlCol="1">
            <a:spAutoFit/>
          </a:bodyPr>
          <a:lstStyle/>
          <a:p>
            <a:pPr algn="ctr"/>
            <a:r>
              <a:rPr lang="en-US" sz="1600" dirty="0" smtClean="0">
                <a:solidFill>
                  <a:srgbClr val="2E2E2E"/>
                </a:solidFill>
                <a:latin typeface="NexusSans"/>
              </a:rPr>
              <a:t>T</a:t>
            </a:r>
            <a:r>
              <a:rPr lang="en-US" sz="1600" b="0" i="0" dirty="0" smtClean="0">
                <a:solidFill>
                  <a:srgbClr val="2E2E2E"/>
                </a:solidFill>
                <a:effectLst/>
                <a:latin typeface="NexusSans"/>
              </a:rPr>
              <a:t>he person </a:t>
            </a:r>
            <a:r>
              <a:rPr lang="en-US" sz="1600" b="0" i="0" dirty="0">
                <a:solidFill>
                  <a:srgbClr val="2E2E2E"/>
                </a:solidFill>
                <a:effectLst/>
                <a:latin typeface="NexusSans"/>
              </a:rPr>
              <a:t>receiving the </a:t>
            </a:r>
            <a:r>
              <a:rPr lang="en-US" sz="1600" b="0" i="0" dirty="0" smtClean="0">
                <a:solidFill>
                  <a:srgbClr val="2E2E2E"/>
                </a:solidFill>
                <a:effectLst/>
                <a:latin typeface="NexusSans"/>
              </a:rPr>
              <a:t>message.</a:t>
            </a:r>
            <a:endParaRPr lang="ar-SA" sz="1600" dirty="0"/>
          </a:p>
        </p:txBody>
      </p:sp>
      <p:sp>
        <p:nvSpPr>
          <p:cNvPr id="14" name="مربع نص 13">
            <a:extLst>
              <a:ext uri="{FF2B5EF4-FFF2-40B4-BE49-F238E27FC236}">
                <a16:creationId xmlns:a16="http://schemas.microsoft.com/office/drawing/2014/main" id="{E81B0C45-56C2-487D-9159-AAB42135A18B}"/>
              </a:ext>
            </a:extLst>
          </p:cNvPr>
          <p:cNvSpPr txBox="1"/>
          <p:nvPr/>
        </p:nvSpPr>
        <p:spPr>
          <a:xfrm>
            <a:off x="6669735" y="3694000"/>
            <a:ext cx="1754265" cy="461665"/>
          </a:xfrm>
          <a:prstGeom prst="rect">
            <a:avLst/>
          </a:prstGeom>
          <a:noFill/>
        </p:spPr>
        <p:txBody>
          <a:bodyPr wrap="square" rtlCol="1">
            <a:spAutoFit/>
          </a:bodyPr>
          <a:lstStyle/>
          <a:p>
            <a:r>
              <a:rPr lang="en-US" sz="2400" b="0" i="0" dirty="0">
                <a:solidFill>
                  <a:schemeClr val="accent1">
                    <a:lumMod val="25000"/>
                  </a:schemeClr>
                </a:solidFill>
                <a:effectLst/>
                <a:latin typeface="NexusSans"/>
              </a:rPr>
              <a:t>Feedback</a:t>
            </a:r>
            <a:endParaRPr lang="ar-SA" sz="2400" dirty="0">
              <a:solidFill>
                <a:schemeClr val="accent1">
                  <a:lumMod val="25000"/>
                </a:schemeClr>
              </a:solidFill>
            </a:endParaRPr>
          </a:p>
        </p:txBody>
      </p:sp>
      <p:pic>
        <p:nvPicPr>
          <p:cNvPr id="3074" name="Picture 2">
            <a:extLst>
              <a:ext uri="{FF2B5EF4-FFF2-40B4-BE49-F238E27FC236}">
                <a16:creationId xmlns:a16="http://schemas.microsoft.com/office/drawing/2014/main" id="{9E30D405-1FB7-4048-80FE-40E28A1EE6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114" y="1992278"/>
            <a:ext cx="2578066" cy="21985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6" name="مربع نص 15">
            <a:extLst>
              <a:ext uri="{FF2B5EF4-FFF2-40B4-BE49-F238E27FC236}">
                <a16:creationId xmlns:a16="http://schemas.microsoft.com/office/drawing/2014/main" id="{6FBADF9F-5735-4D04-BA3C-689806F4E55D}"/>
              </a:ext>
            </a:extLst>
          </p:cNvPr>
          <p:cNvSpPr txBox="1"/>
          <p:nvPr/>
        </p:nvSpPr>
        <p:spPr>
          <a:xfrm>
            <a:off x="4437090" y="4558548"/>
            <a:ext cx="500743" cy="307777"/>
          </a:xfrm>
          <a:prstGeom prst="rect">
            <a:avLst/>
          </a:prstGeom>
          <a:noFill/>
        </p:spPr>
        <p:txBody>
          <a:bodyPr wrap="square" rtlCol="1">
            <a:spAutoFit/>
          </a:bodyPr>
          <a:lstStyle/>
          <a:p>
            <a:r>
              <a:rPr lang="en-US" b="1" dirty="0" smtClean="0"/>
              <a:t>6</a:t>
            </a:r>
            <a:endParaRPr lang="ar-SA" b="1" dirty="0"/>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4D4DC88-FC6F-459F-8134-EE660A804EAD}"/>
              </a:ext>
            </a:extLst>
          </p:cNvPr>
          <p:cNvSpPr>
            <a:spLocks noGrp="1"/>
          </p:cNvSpPr>
          <p:nvPr>
            <p:ph type="title"/>
          </p:nvPr>
        </p:nvSpPr>
        <p:spPr>
          <a:xfrm>
            <a:off x="2164241" y="532508"/>
            <a:ext cx="4819800" cy="740229"/>
          </a:xfrm>
        </p:spPr>
        <p:txBody>
          <a:bodyPr/>
          <a:lstStyle/>
          <a:p>
            <a:r>
              <a:rPr lang="en-US" sz="3200" dirty="0">
                <a:solidFill>
                  <a:schemeClr val="tx1">
                    <a:lumMod val="40000"/>
                    <a:lumOff val="60000"/>
                  </a:schemeClr>
                </a:solidFill>
              </a:rPr>
              <a:t>Conclusion</a:t>
            </a:r>
            <a:endParaRPr lang="ar-SA" sz="3200" dirty="0">
              <a:solidFill>
                <a:schemeClr val="tx1">
                  <a:lumMod val="40000"/>
                  <a:lumOff val="60000"/>
                </a:schemeClr>
              </a:solidFill>
            </a:endParaRPr>
          </a:p>
        </p:txBody>
      </p:sp>
      <p:sp>
        <p:nvSpPr>
          <p:cNvPr id="3" name="عنوان فرعي 2">
            <a:extLst>
              <a:ext uri="{FF2B5EF4-FFF2-40B4-BE49-F238E27FC236}">
                <a16:creationId xmlns:a16="http://schemas.microsoft.com/office/drawing/2014/main" id="{401729C7-ECD3-478C-8136-7FE42BBB581C}"/>
              </a:ext>
            </a:extLst>
          </p:cNvPr>
          <p:cNvSpPr>
            <a:spLocks noGrp="1"/>
          </p:cNvSpPr>
          <p:nvPr>
            <p:ph type="subTitle" idx="1"/>
          </p:nvPr>
        </p:nvSpPr>
        <p:spPr>
          <a:xfrm>
            <a:off x="607105" y="1801645"/>
            <a:ext cx="7667467" cy="3011714"/>
          </a:xfrm>
        </p:spPr>
        <p:txBody>
          <a:bodyPr/>
          <a:lstStyle/>
          <a:p>
            <a:pPr algn="just"/>
            <a:r>
              <a:rPr lang="en-US" sz="2400" dirty="0"/>
              <a:t>     </a:t>
            </a:r>
            <a:r>
              <a:rPr lang="en-US" sz="2400" dirty="0" smtClean="0"/>
              <a:t>In conclusion, nature </a:t>
            </a:r>
            <a:r>
              <a:rPr lang="en-US" sz="2400" dirty="0"/>
              <a:t>has a powerful transformative power which is responsible for the functioning of life on earth .It is essential for mankind to flourish so it is our duty to conserve it for our future </a:t>
            </a:r>
            <a:r>
              <a:rPr lang="en-US" sz="2400" dirty="0" smtClean="0"/>
              <a:t>generations.</a:t>
            </a:r>
            <a:endParaRPr lang="ar-SA" sz="2400" dirty="0"/>
          </a:p>
        </p:txBody>
      </p:sp>
      <p:sp>
        <p:nvSpPr>
          <p:cNvPr id="4" name="مربع نص 3">
            <a:extLst>
              <a:ext uri="{FF2B5EF4-FFF2-40B4-BE49-F238E27FC236}">
                <a16:creationId xmlns:a16="http://schemas.microsoft.com/office/drawing/2014/main" id="{1BFF1773-8611-468C-8BB9-9DE7A4481D45}"/>
              </a:ext>
            </a:extLst>
          </p:cNvPr>
          <p:cNvSpPr txBox="1"/>
          <p:nvPr/>
        </p:nvSpPr>
        <p:spPr>
          <a:xfrm>
            <a:off x="4223657" y="4884057"/>
            <a:ext cx="435429" cy="307777"/>
          </a:xfrm>
          <a:prstGeom prst="rect">
            <a:avLst/>
          </a:prstGeom>
          <a:noFill/>
        </p:spPr>
        <p:txBody>
          <a:bodyPr wrap="square" rtlCol="1">
            <a:spAutoFit/>
          </a:bodyPr>
          <a:lstStyle/>
          <a:p>
            <a:r>
              <a:rPr lang="en-US" dirty="0"/>
              <a:t>6</a:t>
            </a:r>
            <a:endParaRPr lang="ar-SA" dirty="0"/>
          </a:p>
        </p:txBody>
      </p:sp>
    </p:spTree>
    <p:extLst>
      <p:ext uri="{BB962C8B-B14F-4D97-AF65-F5344CB8AC3E}">
        <p14:creationId xmlns:p14="http://schemas.microsoft.com/office/powerpoint/2010/main" val="2701298222"/>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66BF817-DAB6-4B38-B60E-DF22B223585E}"/>
              </a:ext>
            </a:extLst>
          </p:cNvPr>
          <p:cNvSpPr>
            <a:spLocks noGrp="1"/>
          </p:cNvSpPr>
          <p:nvPr>
            <p:ph type="title"/>
          </p:nvPr>
        </p:nvSpPr>
        <p:spPr>
          <a:xfrm>
            <a:off x="2162100" y="345636"/>
            <a:ext cx="4819800" cy="841800"/>
          </a:xfrm>
        </p:spPr>
        <p:txBody>
          <a:bodyPr/>
          <a:lstStyle/>
          <a:p>
            <a:r>
              <a:rPr lang="en-US" sz="3200" dirty="0">
                <a:solidFill>
                  <a:schemeClr val="tx1">
                    <a:lumMod val="40000"/>
                    <a:lumOff val="60000"/>
                  </a:schemeClr>
                </a:solidFill>
              </a:rPr>
              <a:t>Reference </a:t>
            </a:r>
            <a:endParaRPr lang="ar-SA" sz="3200" dirty="0">
              <a:solidFill>
                <a:schemeClr val="tx1">
                  <a:lumMod val="40000"/>
                  <a:lumOff val="60000"/>
                </a:schemeClr>
              </a:solidFill>
            </a:endParaRPr>
          </a:p>
        </p:txBody>
      </p:sp>
      <p:sp>
        <p:nvSpPr>
          <p:cNvPr id="3" name="عنوان فرعي 2">
            <a:extLst>
              <a:ext uri="{FF2B5EF4-FFF2-40B4-BE49-F238E27FC236}">
                <a16:creationId xmlns:a16="http://schemas.microsoft.com/office/drawing/2014/main" id="{6CCAF974-4B0F-4EA7-AE29-81AEA4CD3B77}"/>
              </a:ext>
            </a:extLst>
          </p:cNvPr>
          <p:cNvSpPr>
            <a:spLocks noGrp="1"/>
          </p:cNvSpPr>
          <p:nvPr>
            <p:ph type="subTitle" idx="1"/>
          </p:nvPr>
        </p:nvSpPr>
        <p:spPr>
          <a:xfrm>
            <a:off x="1319678" y="1661168"/>
            <a:ext cx="6452129" cy="2005707"/>
          </a:xfrm>
        </p:spPr>
        <p:txBody>
          <a:bodyPr/>
          <a:lstStyle/>
          <a:p>
            <a:pPr algn="just">
              <a:buFont typeface="Arial" panose="020B0604020202020204" pitchFamily="34" charset="0"/>
              <a:buChar char="•"/>
            </a:pPr>
            <a:r>
              <a:rPr lang="en-US" b="1" i="1" dirty="0">
                <a:effectLst/>
              </a:rPr>
              <a:t>Interpersonal Communication</a:t>
            </a:r>
            <a:r>
              <a:rPr lang="en-US" b="1" dirty="0">
                <a:effectLst/>
              </a:rPr>
              <a:t>. Interpersonal Communication - an overview | ScienceDirect Topics. (n.d.). Retrieved October 31, 2022</a:t>
            </a:r>
          </a:p>
          <a:p>
            <a:pPr algn="just">
              <a:buFont typeface="Arial" panose="020B0604020202020204" pitchFamily="34" charset="0"/>
              <a:buChar char="•"/>
            </a:pPr>
            <a:endParaRPr lang="en-US" b="1" i="1" dirty="0">
              <a:effectLst/>
            </a:endParaRPr>
          </a:p>
          <a:p>
            <a:pPr algn="just">
              <a:buFont typeface="Arial" panose="020B0604020202020204" pitchFamily="34" charset="0"/>
              <a:buChar char="•"/>
            </a:pPr>
            <a:r>
              <a:rPr lang="en-US" b="1" i="1" dirty="0">
                <a:effectLst/>
              </a:rPr>
              <a:t>Enquire solutions - director of information technology</a:t>
            </a:r>
            <a:r>
              <a:rPr lang="en-US" b="1" dirty="0">
                <a:effectLst/>
              </a:rPr>
              <a:t>. recruiting.paylocity.com. (n.d.). Retrieved October 31, 2022 </a:t>
            </a:r>
          </a:p>
          <a:p>
            <a:pPr marL="139700" indent="0" algn="just"/>
            <a:endParaRPr lang="en-US" b="1" dirty="0">
              <a:effectLst/>
            </a:endParaRPr>
          </a:p>
        </p:txBody>
      </p:sp>
      <p:sp>
        <p:nvSpPr>
          <p:cNvPr id="4" name="مربع نص 3">
            <a:extLst>
              <a:ext uri="{FF2B5EF4-FFF2-40B4-BE49-F238E27FC236}">
                <a16:creationId xmlns:a16="http://schemas.microsoft.com/office/drawing/2014/main" id="{1A802CCE-C43B-4F2A-99B4-5BFDB92D0322}"/>
              </a:ext>
            </a:extLst>
          </p:cNvPr>
          <p:cNvSpPr txBox="1"/>
          <p:nvPr/>
        </p:nvSpPr>
        <p:spPr>
          <a:xfrm>
            <a:off x="4418477" y="4614949"/>
            <a:ext cx="341086" cy="307777"/>
          </a:xfrm>
          <a:prstGeom prst="rect">
            <a:avLst/>
          </a:prstGeom>
          <a:noFill/>
        </p:spPr>
        <p:txBody>
          <a:bodyPr wrap="square" rtlCol="1">
            <a:spAutoFit/>
          </a:bodyPr>
          <a:lstStyle/>
          <a:p>
            <a:r>
              <a:rPr lang="en-US" b="1" dirty="0"/>
              <a:t>8</a:t>
            </a:r>
            <a:endParaRPr lang="ar-SA" b="1" dirty="0"/>
          </a:p>
        </p:txBody>
      </p:sp>
    </p:spTree>
    <p:extLst>
      <p:ext uri="{BB962C8B-B14F-4D97-AF65-F5344CB8AC3E}">
        <p14:creationId xmlns:p14="http://schemas.microsoft.com/office/powerpoint/2010/main" val="1654826671"/>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F8BC006-831B-4E44-8F2D-AE131744CBE3}"/>
              </a:ext>
            </a:extLst>
          </p:cNvPr>
          <p:cNvSpPr>
            <a:spLocks noGrp="1"/>
          </p:cNvSpPr>
          <p:nvPr>
            <p:ph type="title"/>
          </p:nvPr>
        </p:nvSpPr>
        <p:spPr>
          <a:xfrm>
            <a:off x="1285285" y="1814485"/>
            <a:ext cx="6573429" cy="2392518"/>
          </a:xfrm>
        </p:spPr>
        <p:txBody>
          <a:bodyPr/>
          <a:lstStyle/>
          <a:p>
            <a:r>
              <a:rPr lang="en-US" sz="6000" dirty="0">
                <a:latin typeface="Comic Sans MS" panose="030F0702030302020204" pitchFamily="66" charset="0"/>
              </a:rPr>
              <a:t>Thank </a:t>
            </a:r>
            <a:r>
              <a:rPr lang="en-US" sz="6000" dirty="0" smtClean="0">
                <a:latin typeface="Comic Sans MS" panose="030F0702030302020204" pitchFamily="66" charset="0"/>
              </a:rPr>
              <a:t>you !! </a:t>
            </a:r>
            <a:endParaRPr lang="ar-SA" sz="6000" dirty="0">
              <a:latin typeface="Comic Sans MS" panose="030F0702030302020204" pitchFamily="66" charset="0"/>
            </a:endParaRPr>
          </a:p>
        </p:txBody>
      </p:sp>
    </p:spTree>
    <p:extLst>
      <p:ext uri="{BB962C8B-B14F-4D97-AF65-F5344CB8AC3E}">
        <p14:creationId xmlns:p14="http://schemas.microsoft.com/office/powerpoint/2010/main" val="157771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Professional &amp; Elegant Boho Watercolor Brushtrokes MK Plan by Slidesgo">
  <a:themeElements>
    <a:clrScheme name="Simple Light">
      <a:dk1>
        <a:srgbClr val="453121"/>
      </a:dk1>
      <a:lt1>
        <a:srgbClr val="F7F3E7"/>
      </a:lt1>
      <a:dk2>
        <a:srgbClr val="FAE2CB"/>
      </a:dk2>
      <a:lt2>
        <a:srgbClr val="FFAE96"/>
      </a:lt2>
      <a:accent1>
        <a:srgbClr val="FFC9B8"/>
      </a:accent1>
      <a:accent2>
        <a:srgbClr val="C1B3AD"/>
      </a:accent2>
      <a:accent3>
        <a:srgbClr val="FFFFFF"/>
      </a:accent3>
      <a:accent4>
        <a:srgbClr val="FFFFFF"/>
      </a:accent4>
      <a:accent5>
        <a:srgbClr val="FFFFFF"/>
      </a:accent5>
      <a:accent6>
        <a:srgbClr val="FFFFFF"/>
      </a:accent6>
      <a:hlink>
        <a:srgbClr val="45312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TotalTime>
  <Words>243</Words>
  <Application>Microsoft Office PowerPoint</Application>
  <PresentationFormat>On-screen Show (16:9)</PresentationFormat>
  <Paragraphs>55</Paragraphs>
  <Slides>9</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Cambria</vt:lpstr>
      <vt:lpstr>Comic Sans MS</vt:lpstr>
      <vt:lpstr>Elsie</vt:lpstr>
      <vt:lpstr>Helvetica Neue</vt:lpstr>
      <vt:lpstr>Krub</vt:lpstr>
      <vt:lpstr>Matter</vt:lpstr>
      <vt:lpstr>NexusSans</vt:lpstr>
      <vt:lpstr>Professional &amp; Elegant Boho Watercolor Brushtrokes MK Plan by Slidesgo</vt:lpstr>
      <vt:lpstr>Libyan International Medical University </vt:lpstr>
      <vt:lpstr>1</vt:lpstr>
      <vt:lpstr>PowerPoint Presentation</vt:lpstr>
      <vt:lpstr>The Nature of IC</vt:lpstr>
      <vt:lpstr>The 4 Natures of Communication</vt:lpstr>
      <vt:lpstr>The Elements of IC</vt:lpstr>
      <vt:lpstr>Conclusion</vt:lpstr>
      <vt:lpstr>Reference </vt:lpstr>
      <vt:lpstr>Thank you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dc:title>
  <cp:lastModifiedBy>Maher Fattouh</cp:lastModifiedBy>
  <cp:revision>11</cp:revision>
  <dcterms:modified xsi:type="dcterms:W3CDTF">2023-03-11T11:09:24Z</dcterms:modified>
</cp:coreProperties>
</file>