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83" r:id="rId5"/>
    <p:sldId id="392" r:id="rId6"/>
    <p:sldId id="379" r:id="rId7"/>
    <p:sldId id="331" r:id="rId8"/>
    <p:sldId id="329" r:id="rId9"/>
    <p:sldId id="283" r:id="rId10"/>
    <p:sldId id="380" r:id="rId11"/>
    <p:sldId id="341" r:id="rId12"/>
    <p:sldId id="356" r:id="rId13"/>
    <p:sldId id="385" r:id="rId14"/>
    <p:sldId id="354" r:id="rId15"/>
    <p:sldId id="386" r:id="rId16"/>
    <p:sldId id="361" r:id="rId17"/>
    <p:sldId id="390" r:id="rId18"/>
    <p:sldId id="391" r:id="rId19"/>
    <p:sldId id="378" r:id="rId20"/>
  </p:sldIdLst>
  <p:sldSz cx="12192000" cy="6858000"/>
  <p:notesSz cx="9388475" cy="7102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BB928E10-A69C-42F6-8B07-A2FEAC067766}">
          <p14:sldIdLst>
            <p14:sldId id="383"/>
            <p14:sldId id="392"/>
            <p14:sldId id="379"/>
          </p14:sldIdLst>
        </p14:section>
        <p14:section name="SLIDE STARTERS" id="{ACC24B29-0CC7-491A-A98A-CF7CBDBE501E}">
          <p14:sldIdLst>
            <p14:sldId id="331"/>
            <p14:sldId id="329"/>
            <p14:sldId id="283"/>
            <p14:sldId id="380"/>
            <p14:sldId id="341"/>
            <p14:sldId id="356"/>
            <p14:sldId id="385"/>
            <p14:sldId id="354"/>
            <p14:sldId id="386"/>
          </p14:sldIdLst>
        </p14:section>
        <p14:section name="Untitled Section" id="{5DA0EBB6-C0AA-4CE0-B4A5-12B024201871}">
          <p14:sldIdLst>
            <p14:sldId id="361"/>
            <p14:sldId id="390"/>
            <p14:sldId id="391"/>
          </p14:sldIdLst>
        </p14:section>
        <p14:section name="Untitled Section" id="{494BE640-5C98-45F8-A82F-C5D41DF67359}">
          <p14:sldIdLst/>
        </p14:section>
        <p14:section name="THANK YOU" id="{6CD91DAB-8EC3-4802-89E9-0F1C7022FB28}">
          <p14:sldIdLst>
            <p14:sldId id="378"/>
          </p14:sldIdLst>
        </p14:section>
        <p14:section name="Untitled Section" id="{92123639-D654-454F-82A5-4D55E617F8F3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C5924"/>
    <a:srgbClr val="B7472A"/>
    <a:srgbClr val="000000"/>
    <a:srgbClr val="FFFFFF"/>
    <a:srgbClr val="75D1FF"/>
    <a:srgbClr val="11161C"/>
    <a:srgbClr val="7F7F7F"/>
    <a:srgbClr val="F2F2F2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91" autoAdjust="0"/>
    <p:restoredTop sz="94291" autoAdjust="0"/>
  </p:normalViewPr>
  <p:slideViewPr>
    <p:cSldViewPr snapToGrid="0">
      <p:cViewPr varScale="1">
        <p:scale>
          <a:sx n="72" d="100"/>
          <a:sy n="72" d="100"/>
        </p:scale>
        <p:origin x="894" y="84"/>
      </p:cViewPr>
      <p:guideLst/>
    </p:cSldViewPr>
  </p:slideViewPr>
  <p:outlineViewPr>
    <p:cViewPr>
      <p:scale>
        <a:sx n="33" d="100"/>
        <a:sy n="33" d="100"/>
      </p:scale>
      <p:origin x="0" y="-11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8" d="100"/>
        <a:sy n="108" d="100"/>
      </p:scale>
      <p:origin x="0" y="-3162"/>
    </p:cViewPr>
  </p:sorterViewPr>
  <p:notesViewPr>
    <p:cSldViewPr snapToGrid="0">
      <p:cViewPr>
        <p:scale>
          <a:sx n="66" d="100"/>
          <a:sy n="66" d="100"/>
        </p:scale>
        <p:origin x="2539" y="28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17963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CCA049B-3A46-4BDA-A8F5-2925B00FE570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17963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DBAA5490-FD59-4087-AC7E-016E8A4124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92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17963" y="1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44C46CEC-428A-4DD0-A7C7-21AF8DE33E93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3813" y="887413"/>
            <a:ext cx="4260850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8848" y="3418066"/>
            <a:ext cx="7510780" cy="2796600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17963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4CBCEA92-F142-4D57-B507-37BDAF4471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0205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use this title animation slide with a new image simply 1) move the top semi-transparent shape</a:t>
            </a:r>
            <a:r>
              <a:rPr lang="en-US" baseline="0" dirty="0"/>
              <a:t> </a:t>
            </a:r>
            <a:r>
              <a:rPr lang="en-US" dirty="0"/>
              <a:t>to the side, 2) delete placeholder image,</a:t>
            </a:r>
            <a:r>
              <a:rPr lang="en-US" baseline="0" dirty="0"/>
              <a:t> </a:t>
            </a:r>
            <a:br>
              <a:rPr lang="en-US" baseline="0" dirty="0"/>
            </a:br>
            <a:r>
              <a:rPr lang="en-US" baseline="0" dirty="0"/>
              <a:t>3) click on the picture icon to add a new picture, 4) </a:t>
            </a:r>
            <a:r>
              <a:rPr lang="en-US" dirty="0"/>
              <a:t>Move semi-transparent shape back to original position, 5) Update text on slide.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36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947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951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6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40269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576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216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289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687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EA92-F142-4D57-B507-37BDAF44710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618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97713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alanalytics.com/templates/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hyperlink" Target="http://www.nealanalytics.com/neal-creative/templates/" TargetMode="Externa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alanalytics.com/neal-creative/templates/" TargetMode="Externa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alanalytics.com/templates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nealanalytics.com/neal-creative/templates/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0_TITLE OR TRANSI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 userDrawn="1"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9" name="Oval 18"/>
          <p:cNvSpPr/>
          <p:nvPr userDrawn="1"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Oval 20"/>
          <p:cNvSpPr/>
          <p:nvPr userDrawn="1"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939" y="2240230"/>
            <a:ext cx="9107555" cy="2308324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8000" b="1" i="0" kern="1200" spc="-3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301043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  <p:bldP spid="22" grpId="0" animBg="1"/>
      <p:bldP spid="22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allout with small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/>
          <p:nvPr userDrawn="1"/>
        </p:nvSpPr>
        <p:spPr>
          <a:xfrm>
            <a:off x="129521" y="0"/>
            <a:ext cx="4741280" cy="2353474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431800"/>
            <a:ext cx="5371038" cy="1830245"/>
          </a:xfrm>
        </p:spPr>
        <p:txBody>
          <a:bodyPr wrap="square" lIns="146304" rIns="146304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3137" kern="1200" spc="0" baseline="0" dirty="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93687" y="3436331"/>
            <a:ext cx="2286000" cy="1802032"/>
          </a:xfrm>
        </p:spPr>
        <p:txBody>
          <a:bodyPr lIns="182880" tIns="146304" rIns="182880"/>
          <a:lstStyle>
            <a:lvl1pPr marL="0" indent="0" algn="l">
              <a:buNone/>
              <a:defRPr sz="1600" b="1">
                <a:latin typeface="+mn-lt"/>
              </a:defRPr>
            </a:lvl1pPr>
            <a:lvl2pPr marL="0" indent="0" algn="l">
              <a:buNone/>
              <a:defRPr lang="en-US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buNone/>
              <a:defRPr sz="1200">
                <a:latin typeface="+mn-lt"/>
              </a:defRPr>
            </a:lvl3pPr>
            <a:lvl4pPr marL="0" indent="0" algn="l">
              <a:buNone/>
              <a:defRPr sz="1100">
                <a:latin typeface="+mn-lt"/>
              </a:defRPr>
            </a:lvl4pPr>
            <a:lvl5pPr marL="0" indent="0" algn="l">
              <a:buNone/>
              <a:defRPr sz="11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5244" y="0"/>
            <a:ext cx="4083304" cy="1926336"/>
          </a:xfrm>
          <a:prstGeom prst="rect">
            <a:avLst/>
          </a:prstGeom>
        </p:spPr>
        <p:txBody>
          <a:bodyPr lIns="146304" tIns="420624" rIns="146304" anchor="t" anchorCtr="0"/>
          <a:lstStyle>
            <a:lvl1pPr>
              <a:defRPr lang="en-US" sz="3200" b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2661017" y="3436331"/>
            <a:ext cx="2286000" cy="1802032"/>
          </a:xfrm>
        </p:spPr>
        <p:txBody>
          <a:bodyPr lIns="182880" tIns="146304" rIns="91440"/>
          <a:lstStyle>
            <a:lvl1pPr marL="0" indent="0" algn="l">
              <a:buNone/>
              <a:defRPr lang="en-US" sz="16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>
              <a:buNone/>
              <a:defRPr lang="en-US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buNone/>
              <a:defRPr sz="1200" b="0">
                <a:latin typeface="+mn-lt"/>
              </a:defRPr>
            </a:lvl3pPr>
            <a:lvl4pPr marL="0" indent="0" algn="l">
              <a:buNone/>
              <a:defRPr sz="1100" b="0">
                <a:latin typeface="+mn-lt"/>
              </a:defRPr>
            </a:lvl4pPr>
            <a:lvl5pPr marL="0" indent="0" algn="l">
              <a:buNone/>
              <a:defRPr sz="1100" b="0">
                <a:latin typeface="+mn-lt"/>
              </a:defRPr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28347" y="3436331"/>
            <a:ext cx="2286000" cy="1802032"/>
          </a:xfrm>
        </p:spPr>
        <p:txBody>
          <a:bodyPr lIns="182880" tIns="146304" rIns="91440"/>
          <a:lstStyle>
            <a:lvl1pPr marL="0" indent="0" algn="l">
              <a:buNone/>
              <a:defRPr lang="en-US" sz="16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>
              <a:buNone/>
              <a:defRPr sz="14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buNone/>
              <a:defRPr sz="1200" b="0">
                <a:latin typeface="+mn-lt"/>
              </a:defRPr>
            </a:lvl3pPr>
            <a:lvl4pPr marL="0" indent="0" algn="l">
              <a:buNone/>
              <a:defRPr sz="1100" b="0">
                <a:latin typeface="+mn-lt"/>
              </a:defRPr>
            </a:lvl4pPr>
            <a:lvl5pPr marL="0" indent="0" algn="l">
              <a:buNone/>
              <a:defRPr sz="1100" b="0">
                <a:latin typeface="+mn-lt"/>
              </a:defRPr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7395677" y="3436331"/>
            <a:ext cx="2286000" cy="1802032"/>
          </a:xfrm>
        </p:spPr>
        <p:txBody>
          <a:bodyPr lIns="182880" tIns="146304" rIns="91440"/>
          <a:lstStyle>
            <a:lvl1pPr marL="0" indent="0" algn="l">
              <a:buNone/>
              <a:defRPr lang="en-US" sz="16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>
              <a:buNone/>
              <a:defRPr lang="en-US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buNone/>
              <a:defRPr sz="1200" b="0">
                <a:latin typeface="+mn-lt"/>
              </a:defRPr>
            </a:lvl3pPr>
            <a:lvl4pPr marL="0" indent="0" algn="l">
              <a:buNone/>
              <a:defRPr sz="1100" b="0">
                <a:latin typeface="+mn-lt"/>
              </a:defRPr>
            </a:lvl4pPr>
            <a:lvl5pPr marL="0" indent="0" algn="l">
              <a:buNone/>
              <a:defRPr sz="1100" b="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9763006" y="3436331"/>
            <a:ext cx="2286000" cy="1802032"/>
          </a:xfrm>
        </p:spPr>
        <p:txBody>
          <a:bodyPr lIns="182880" tIns="146304" rIns="91440"/>
          <a:lstStyle>
            <a:lvl1pPr marL="0" indent="0" algn="l">
              <a:buNone/>
              <a:defRPr lang="en-US" sz="16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>
              <a:buNone/>
              <a:defRPr lang="en-US" sz="14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buNone/>
              <a:defRPr sz="1200" b="0">
                <a:latin typeface="+mn-lt"/>
              </a:defRPr>
            </a:lvl3pPr>
            <a:lvl4pPr marL="0" indent="0" algn="l">
              <a:buNone/>
              <a:defRPr sz="1100" b="0">
                <a:latin typeface="+mn-lt"/>
              </a:defRPr>
            </a:lvl4pPr>
            <a:lvl5pPr marL="0" indent="0" algn="l">
              <a:buNone/>
              <a:defRPr sz="1100" b="0">
                <a:latin typeface="+mn-lt"/>
              </a:defRPr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80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,  5 Pillars 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1214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98127"/>
            <a:ext cx="3714704" cy="2524794"/>
          </a:xfrm>
        </p:spPr>
        <p:txBody>
          <a:bodyPr lIns="91440" rIns="91440"/>
          <a:lstStyle>
            <a:lvl1pPr algn="ctr">
              <a:spcAft>
                <a:spcPts val="3000"/>
              </a:spcAft>
              <a:defRPr sz="24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lang="en-US" sz="2000" kern="1200" dirty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4168631" y="2598127"/>
            <a:ext cx="3840480" cy="2524794"/>
          </a:xfrm>
        </p:spPr>
        <p:txBody>
          <a:bodyPr lIns="91440" rIns="91440"/>
          <a:lstStyle>
            <a:lvl1pPr algn="ctr">
              <a:defRPr lang="en-US" sz="2400" kern="1200" dirty="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lang="en-US" sz="2000" kern="1200" dirty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8158238" y="2598127"/>
            <a:ext cx="3773077" cy="2524794"/>
          </a:xfrm>
        </p:spPr>
        <p:txBody>
          <a:bodyPr lIns="91440" rIns="91440"/>
          <a:lstStyle>
            <a:lvl1pPr algn="ctr">
              <a:defRPr lang="en-US" sz="2400" kern="1200" dirty="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lang="en-US" sz="2000" kern="1200" dirty="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  <a:p>
            <a:pPr marL="0" lvl="1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Second level</a:t>
            </a:r>
          </a:p>
          <a:p>
            <a:pPr marL="0" lvl="2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Third level</a:t>
            </a:r>
          </a:p>
          <a:p>
            <a:pPr marL="0" lvl="3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Fourth level</a:t>
            </a:r>
          </a:p>
          <a:p>
            <a:pPr marL="0" lvl="4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3000"/>
              </a:spcAft>
              <a:buFont typeface="Arial" panose="020B0604020202020204" pitchFamily="34" charset="0"/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11" name="Freeform: Shape 10"/>
          <p:cNvSpPr/>
          <p:nvPr userDrawn="1"/>
        </p:nvSpPr>
        <p:spPr>
          <a:xfrm>
            <a:off x="129521" y="0"/>
            <a:ext cx="2749481" cy="1364786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322" y="339408"/>
            <a:ext cx="2375877" cy="535531"/>
          </a:xfrm>
        </p:spPr>
        <p:txBody>
          <a:bodyPr/>
          <a:lstStyle>
            <a:lvl1pPr algn="ctr">
              <a:defRPr lang="en-US" sz="3200" b="0" i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2879003" y="419100"/>
            <a:ext cx="9084398" cy="1370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659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 5 Pillars 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1214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58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2483635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98612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7313589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9728566" y="3493674"/>
            <a:ext cx="2377440" cy="2226763"/>
          </a:xfrm>
        </p:spPr>
        <p:txBody>
          <a:bodyPr lIns="146304" rIns="146304"/>
          <a:lstStyle>
            <a:lvl1pPr algn="ctr">
              <a:defRPr sz="220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297258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2712235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7542189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9957166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5127212" y="3382066"/>
            <a:ext cx="192024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70361"/>
            <a:ext cx="12192000" cy="535531"/>
          </a:xfr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8" hasCustomPrompt="1"/>
          </p:nvPr>
        </p:nvSpPr>
        <p:spPr>
          <a:xfrm>
            <a:off x="68658" y="2577396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9" hasCustomPrompt="1"/>
          </p:nvPr>
        </p:nvSpPr>
        <p:spPr>
          <a:xfrm>
            <a:off x="2483635" y="2577396"/>
            <a:ext cx="2377440" cy="840230"/>
          </a:xfrm>
        </p:spPr>
        <p:txBody>
          <a:bodyPr lIns="146304" rIns="146304"/>
          <a:lstStyle>
            <a:lvl1pPr algn="ctr">
              <a:defRPr lang="en-US" sz="5400" b="1" kern="12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#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20" hasCustomPrompt="1"/>
          </p:nvPr>
        </p:nvSpPr>
        <p:spPr>
          <a:xfrm>
            <a:off x="4898612" y="2577396"/>
            <a:ext cx="2377440" cy="840230"/>
          </a:xfrm>
        </p:spPr>
        <p:txBody>
          <a:bodyPr vert="horz" wrap="square" lIns="146304" tIns="45720" rIns="146304" bIns="45720" rtlCol="0">
            <a:spAutoFit/>
          </a:bodyPr>
          <a:lstStyle>
            <a:lvl1pPr algn="ctr">
              <a:defRPr lang="en-US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</a:lstStyle>
          <a:p>
            <a:pPr lvl="0" algn="ctr"/>
            <a:r>
              <a:rPr lang="en-US" dirty="0"/>
              <a:t>#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1" hasCustomPrompt="1"/>
          </p:nvPr>
        </p:nvSpPr>
        <p:spPr>
          <a:xfrm>
            <a:off x="7313589" y="2577396"/>
            <a:ext cx="2377440" cy="840230"/>
          </a:xfrm>
        </p:spPr>
        <p:txBody>
          <a:bodyPr vert="horz" wrap="square" lIns="146304" tIns="45720" rIns="146304" bIns="45720" rtlCol="0">
            <a:spAutoFit/>
          </a:bodyPr>
          <a:lstStyle>
            <a:lvl1pPr algn="ctr">
              <a:defRPr lang="en-US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</a:lstStyle>
          <a:p>
            <a:pPr lvl="0" algn="ctr"/>
            <a:r>
              <a:rPr lang="en-US" dirty="0"/>
              <a:t>#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22" hasCustomPrompt="1"/>
          </p:nvPr>
        </p:nvSpPr>
        <p:spPr>
          <a:xfrm>
            <a:off x="9728566" y="2577396"/>
            <a:ext cx="2377440" cy="840230"/>
          </a:xfrm>
        </p:spPr>
        <p:txBody>
          <a:bodyPr vert="horz" wrap="square" lIns="146304" tIns="45720" rIns="146304" bIns="45720" rtlCol="0">
            <a:spAutoFit/>
          </a:bodyPr>
          <a:lstStyle>
            <a:lvl1pPr algn="ctr">
              <a:defRPr lang="en-US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</a:lstStyle>
          <a:p>
            <a:pPr lvl="0" algn="ctr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324911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1" dur="75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2" dur="75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5" dur="750" fill="hold"/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6" dur="750" fill="hold"/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3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4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5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5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6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6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7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9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0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1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uiExpand="1" build="p">
            <p:tmplLst>
              <p:tmpl lvl="1"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8" grpId="0" uiExpand="1" build="p">
            <p:tmplLst>
              <p:tmpl lvl="1"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9" grpId="0">
            <p:tmplLst>
              <p:tmpl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1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0" grpId="0">
            <p:tmplLst>
              <p:tmpl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2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2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1" grpId="0">
            <p:tmplLst>
              <p:tmpl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2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2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7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9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0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1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uiExpand="1" build="p">
            <p:tmplLst>
              <p:tmpl lvl="1"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8" grpId="0" uiExpand="1" build="p">
            <p:tmplLst>
              <p:tmpl lvl="1"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9" grpId="0">
            <p:tmplLst>
              <p:tmpl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1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1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0" grpId="0">
            <p:tmplLst>
              <p:tmpl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2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2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21" grpId="0">
            <p:tmplLst>
              <p:tmpl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2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2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2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6129304" y="0"/>
            <a:ext cx="6062696" cy="6856100"/>
          </a:xfrm>
          <a:blipFill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3600" b="1" cap="none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US" dirty="0"/>
              <a:t>Click icon to add pictures or go online at…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8759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3428050"/>
            <a:ext cx="6129304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0" y="1554163"/>
            <a:ext cx="6096000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93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129304" y="0"/>
            <a:ext cx="6062696" cy="6856100"/>
          </a:xfrm>
          <a:blipFill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3600" b="1" cap="none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837561" y="6484937"/>
            <a:ext cx="387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5AE1514C-5E56-4738-A1FF-4B1CFD2A3E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8759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3429000"/>
            <a:ext cx="6096000" cy="2594043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spcAft>
                <a:spcPts val="600"/>
              </a:spcAft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0" y="1554163"/>
            <a:ext cx="6096000" cy="548957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Slide Number Placeholder 7"/>
          <p:cNvSpPr txBox="1">
            <a:spLocks/>
          </p:cNvSpPr>
          <p:nvPr userDrawn="1"/>
        </p:nvSpPr>
        <p:spPr>
          <a:xfrm>
            <a:off x="10343911" y="6498718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97E989-D798-4C62-8E93-3D2D613C2488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957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50-50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129304" y="0"/>
            <a:ext cx="6062696" cy="6856100"/>
          </a:xfrm>
          <a:blipFill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3600" b="1" cap="none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3429000"/>
            <a:ext cx="6129304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8759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0" y="1554163"/>
            <a:ext cx="6129304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233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 flipH="1">
            <a:off x="-1" y="0"/>
            <a:ext cx="6094444" cy="6856100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4443" y="3425619"/>
            <a:ext cx="6097555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094443" y="1554163"/>
            <a:ext cx="6097556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8" hasCustomPrompt="1"/>
          </p:nvPr>
        </p:nvSpPr>
        <p:spPr>
          <a:xfrm>
            <a:off x="77433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20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0" y="0"/>
            <a:ext cx="6094444" cy="6856100"/>
          </a:xfrm>
          <a:blipFill>
            <a:blip r:embed="rId2"/>
            <a:srcRect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180534" y="3429000"/>
            <a:ext cx="6011466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solidFill>
                  <a:schemeClr val="tx2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180534" y="1554163"/>
            <a:ext cx="5791200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algn="ctr">
              <a:defRPr lang="en-US" sz="32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77433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6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 flipH="1">
            <a:off x="0" y="0"/>
            <a:ext cx="6094444" cy="6856100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138266" y="3457545"/>
            <a:ext cx="6053733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solidFill>
                  <a:schemeClr val="tx2"/>
                </a:soli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138267" y="1554164"/>
            <a:ext cx="5875734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2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1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dirty="0"/>
              <a:t>50/50 photo layout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884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 flipH="1">
            <a:off x="-1" y="0"/>
            <a:ext cx="6094444" cy="6856100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6000" y="2356398"/>
            <a:ext cx="6096000" cy="2145203"/>
          </a:xfrm>
        </p:spPr>
        <p:txBody>
          <a:bodyPr anchor="ctr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ts val="2400"/>
              </a:spcBef>
              <a:spcAft>
                <a:spcPts val="6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spcBef>
                <a:spcPts val="0"/>
              </a:spcBef>
              <a:spcAft>
                <a:spcPts val="600"/>
              </a:spcAft>
              <a:defRPr sz="2800"/>
            </a:lvl2pPr>
            <a:lvl3pPr algn="ctr">
              <a:spcBef>
                <a:spcPts val="0"/>
              </a:spcBef>
              <a:spcAft>
                <a:spcPts val="600"/>
              </a:spcAft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spcBef>
                <a:spcPts val="0"/>
              </a:spcBef>
              <a:spcAft>
                <a:spcPts val="600"/>
              </a:spcAft>
              <a:defRPr sz="2000" b="1"/>
            </a:lvl4pPr>
            <a:lvl5pPr algn="ctr"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05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with numb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/>
          <p:cNvSpPr/>
          <p:nvPr userDrawn="1"/>
        </p:nvSpPr>
        <p:spPr>
          <a:xfrm>
            <a:off x="3803737" y="-65233"/>
            <a:ext cx="4584526" cy="2297766"/>
          </a:xfrm>
          <a:custGeom>
            <a:avLst/>
            <a:gdLst>
              <a:gd name="connsiteX0" fmla="*/ 278 w 4584526"/>
              <a:gd name="connsiteY0" fmla="*/ 0 h 2297766"/>
              <a:gd name="connsiteX1" fmla="*/ 4584248 w 4584526"/>
              <a:gd name="connsiteY1" fmla="*/ 0 h 2297766"/>
              <a:gd name="connsiteX2" fmla="*/ 4584526 w 4584526"/>
              <a:gd name="connsiteY2" fmla="*/ 5503 h 2297766"/>
              <a:gd name="connsiteX3" fmla="*/ 2292263 w 4584526"/>
              <a:gd name="connsiteY3" fmla="*/ 2297766 h 2297766"/>
              <a:gd name="connsiteX4" fmla="*/ 0 w 4584526"/>
              <a:gd name="connsiteY4" fmla="*/ 5503 h 229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4526" h="2297766">
                <a:moveTo>
                  <a:pt x="278" y="0"/>
                </a:moveTo>
                <a:lnTo>
                  <a:pt x="4584248" y="0"/>
                </a:lnTo>
                <a:lnTo>
                  <a:pt x="4584526" y="5503"/>
                </a:lnTo>
                <a:cubicBezTo>
                  <a:pt x="4584526" y="1271485"/>
                  <a:pt x="3558245" y="2297766"/>
                  <a:pt x="2292263" y="2297766"/>
                </a:cubicBezTo>
                <a:cubicBezTo>
                  <a:pt x="1026281" y="2297766"/>
                  <a:pt x="0" y="1271485"/>
                  <a:pt x="0" y="5503"/>
                </a:cubicBezTo>
                <a:close/>
              </a:path>
            </a:pathLst>
          </a:cu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02995" y="3383280"/>
            <a:ext cx="11660405" cy="625641"/>
          </a:xfrm>
          <a:prstGeom prst="rect">
            <a:avLst/>
          </a:prstGeom>
        </p:spPr>
        <p:txBody>
          <a:bodyPr vert="horz" lIns="457200" tIns="45720" rIns="45720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spc="40" baseline="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marR="0" lvl="0" indent="0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23323" y="186061"/>
            <a:ext cx="4376615" cy="627351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algn="ctr">
              <a:defRPr sz="1400"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Your Section Title Here</a:t>
            </a:r>
          </a:p>
          <a:p>
            <a:pPr lvl="1"/>
            <a:r>
              <a:rPr lang="en-US" dirty="0"/>
              <a:t>1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1" y="4206240"/>
            <a:ext cx="11658600" cy="424732"/>
          </a:xfrm>
        </p:spPr>
        <p:txBody>
          <a:bodyPr lIns="457200" rIns="457200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US" sz="2400" b="0" i="0" u="none" strike="noStrike" kern="1200" cap="none" spc="0" normalizeH="0" baseline="0">
                <a:ln>
                  <a:noFill/>
                </a:ln>
                <a:solidFill>
                  <a:srgbClr val="FFFFFF">
                    <a:lumMod val="85000"/>
                    <a:lumOff val="1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  <a:lumOff val="15000"/>
                  </a:srgbClr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Add a short summary sentence here about title/statement above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737094" y="1007413"/>
            <a:ext cx="792205" cy="1200329"/>
          </a:xfrm>
        </p:spPr>
        <p:txBody>
          <a:bodyPr wrap="none" anchor="ctr"/>
          <a:lstStyle>
            <a:lvl1pPr algn="ctr">
              <a:defRPr kumimoji="0" lang="en-US" sz="8000" b="1" i="0" u="none" strike="noStrike" kern="1200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6418748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50-50 Left Photo Layo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0413" cy="6858000"/>
          </a:xfrm>
          <a:blipFill>
            <a:blip r:embed="rId2"/>
            <a:stretch>
              <a:fillRect/>
            </a:stretch>
          </a:blipFill>
        </p:spPr>
        <p:txBody>
          <a:bodyPr anchor="ctr" anchorCtr="0">
            <a:noAutofit/>
          </a:bodyPr>
          <a:lstStyle>
            <a:lvl1pPr algn="r">
              <a:defRPr baseline="0"/>
            </a:lvl1pPr>
          </a:lstStyle>
          <a:p>
            <a:r>
              <a:rPr lang="en-US" dirty="0"/>
              <a:t>Full Bleed Picture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875949" y="419100"/>
            <a:ext cx="2377440" cy="840230"/>
          </a:xfrm>
        </p:spPr>
        <p:txBody>
          <a:bodyPr lIns="146304" rIns="146304"/>
          <a:lstStyle>
            <a:lvl1pPr marL="0" algn="ctr" defTabSz="914400" rtl="0" eaLnBrk="1" latinLnBrk="0" hangingPunct="1">
              <a:defRPr lang="en-US" sz="5400" kern="1200" dirty="0">
                <a:solidFill>
                  <a:schemeClr val="accent4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defRPr>
            </a:lvl1pPr>
            <a:lvl2pPr algn="ctr"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 algn="ctr">
              <a:defRPr sz="1800"/>
            </a:lvl3pPr>
            <a:lvl4pPr algn="ctr">
              <a:defRPr sz="1800">
                <a:latin typeface="+mn-lt"/>
              </a:defRPr>
            </a:lvl4pPr>
            <a:lvl5pPr algn="ctr"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04800" y="3429000"/>
            <a:ext cx="5960269" cy="2754087"/>
          </a:xfrm>
        </p:spPr>
        <p:txBody>
          <a:bodyPr anchor="t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None/>
              <a:defRPr lang="en-US" sz="3600" b="0" i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algn="ctr">
              <a:defRPr sz="2800"/>
            </a:lvl2pPr>
            <a:lvl3pPr algn="ctr">
              <a:defRPr lang="en-US" sz="2400" b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ctr">
              <a:defRPr sz="2000" b="1"/>
            </a:lvl4pPr>
            <a:lvl5pPr algn="ctr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1554164"/>
            <a:ext cx="5875734" cy="535531"/>
          </a:xfrm>
        </p:spPr>
        <p:txBody>
          <a:bodyPr/>
          <a:lstStyle>
            <a:lvl1pPr algn="ctr">
              <a:defRPr sz="3600" b="0">
                <a:latin typeface="+mj-lt"/>
              </a:defRPr>
            </a:lvl1pPr>
            <a:lvl2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2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marL="0" lvl="1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dirty="0"/>
              <a:t>Headline</a:t>
            </a:r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140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llout with small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2974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69240" y="3367878"/>
            <a:ext cx="5192775" cy="1830245"/>
          </a:xfrm>
        </p:spPr>
        <p:txBody>
          <a:bodyPr wrap="square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3137" kern="1200" spc="0" baseline="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253316" y="3503950"/>
            <a:ext cx="5671764" cy="1705723"/>
          </a:xfrm>
        </p:spPr>
        <p:txBody>
          <a:bodyPr/>
          <a:lstStyle>
            <a:lvl1pPr marL="0" indent="0" algn="l">
              <a:buNone/>
              <a:defRPr sz="1961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974848"/>
          </a:xfrm>
          <a:blipFill>
            <a:blip r:embed="rId2"/>
            <a:srcRect/>
            <a:stretch>
              <a:fillRect t="-65721" r="-4798" b="-46455"/>
            </a:stretch>
          </a:blipFill>
        </p:spPr>
        <p:txBody>
          <a:bodyPr anchor="ctr" anchorCtr="0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198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 lIns="91440">
            <a:noAutofit/>
          </a:bodyPr>
          <a:lstStyle>
            <a:lvl1pPr algn="ctr">
              <a:defRPr/>
            </a:lvl1pPr>
          </a:lstStyle>
          <a:p>
            <a:r>
              <a:rPr lang="en-US" baseline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6652" y="2567613"/>
            <a:ext cx="8804365" cy="1403495"/>
          </a:xfrm>
          <a:prstGeom prst="rect">
            <a:avLst/>
          </a:prstGeom>
        </p:spPr>
        <p:txBody>
          <a:bodyPr/>
          <a:lstStyle>
            <a:lvl1pPr algn="l">
              <a:defRPr lang="en-US" sz="8800" b="1" i="0" kern="1200" spc="1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81150" y="3971108"/>
            <a:ext cx="9461500" cy="757130"/>
          </a:xfrm>
        </p:spPr>
        <p:txBody>
          <a:bodyPr/>
          <a:lstStyle>
            <a:lvl1pPr algn="l">
              <a:defRPr lang="en-US" sz="4800" b="1" i="0" kern="1200" spc="300" dirty="0" smtClean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/>
              <a:t>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40735672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12066954" cy="6858000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3958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6482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4BDA58-9C93-4222-A4EC-4BEB46CE06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2192000" cy="68516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47687" y="6465381"/>
            <a:ext cx="431425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Box 5">
            <a:hlinkClick r:id="rId3"/>
            <a:extLst>
              <a:ext uri="{FF2B5EF4-FFF2-40B4-BE49-F238E27FC236}">
                <a16:creationId xmlns:a16="http://schemas.microsoft.com/office/drawing/2014/main" id="{FC5E276D-531E-45A9-B450-EFEC62CDC8DF}"/>
              </a:ext>
            </a:extLst>
          </p:cNvPr>
          <p:cNvSpPr txBox="1"/>
          <p:nvPr userDrawn="1"/>
        </p:nvSpPr>
        <p:spPr>
          <a:xfrm>
            <a:off x="4961284" y="93791"/>
            <a:ext cx="2269433" cy="31651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Neal Creative  | click &amp; </a:t>
            </a:r>
            <a:r>
              <a: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Learn more</a:t>
            </a:r>
          </a:p>
        </p:txBody>
      </p:sp>
      <p:sp>
        <p:nvSpPr>
          <p:cNvPr id="7" name="TextBox 6">
            <a:hlinkClick r:id="rId4"/>
          </p:cNvPr>
          <p:cNvSpPr txBox="1"/>
          <p:nvPr userDrawn="1"/>
        </p:nvSpPr>
        <p:spPr>
          <a:xfrm>
            <a:off x="0" y="6548363"/>
            <a:ext cx="1209664" cy="346234"/>
          </a:xfrm>
          <a:prstGeom prst="roundRect">
            <a:avLst>
              <a:gd name="adj" fmla="val 50000"/>
            </a:avLst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1"/>
                </a:solidFill>
              </a:rPr>
              <a:t>Neal Creative </a:t>
            </a:r>
            <a:r>
              <a:rPr lang="en-US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</a:t>
            </a:r>
            <a:r>
              <a:rPr lang="en-US" sz="1000" baseline="0" dirty="0">
                <a:solidFill>
                  <a:schemeClr val="tx1"/>
                </a:solidFill>
              </a:rPr>
              <a:t> </a:t>
            </a:r>
            <a:endParaRPr lang="en-US" sz="1000" b="1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F273A61-5610-4355-89F3-7C90515BFCC9}"/>
              </a:ext>
            </a:extLst>
          </p:cNvPr>
          <p:cNvGrpSpPr/>
          <p:nvPr userDrawn="1"/>
        </p:nvGrpSpPr>
        <p:grpSpPr>
          <a:xfrm>
            <a:off x="5976075" y="3634505"/>
            <a:ext cx="1700633" cy="1798732"/>
            <a:chOff x="5976075" y="3634505"/>
            <a:chExt cx="1700633" cy="179873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A49345F-7A53-4131-8BB4-087032A6CC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61135" y="4142336"/>
              <a:ext cx="860601" cy="129090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96D35F-1F19-4447-829C-790DF2B8D2DD}"/>
                </a:ext>
              </a:extLst>
            </p:cNvPr>
            <p:cNvSpPr txBox="1"/>
            <p:nvPr/>
          </p:nvSpPr>
          <p:spPr>
            <a:xfrm>
              <a:off x="5976075" y="3634505"/>
              <a:ext cx="170063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TIP 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│ Use the built-in c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olor palette with green and yellow for callouts and accents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3556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R TRANSI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 userDrawn="1"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9" name="Oval 18"/>
          <p:cNvSpPr/>
          <p:nvPr userDrawn="1"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Oval 20"/>
          <p:cNvSpPr/>
          <p:nvPr userDrawn="1"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 cap="flat" cmpd="sng" algn="ctr">
            <a:solidFill>
              <a:srgbClr val="75D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939" y="2240230"/>
            <a:ext cx="9107555" cy="2308324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8000" b="1" i="0" kern="1200" spc="-3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TextBox 7">
            <a:hlinkClick r:id="rId2"/>
            <a:extLst>
              <a:ext uri="{FF2B5EF4-FFF2-40B4-BE49-F238E27FC236}">
                <a16:creationId xmlns:a16="http://schemas.microsoft.com/office/drawing/2014/main" id="{E516C148-33F4-423B-AB9D-096AA82E12F1}"/>
              </a:ext>
            </a:extLst>
          </p:cNvPr>
          <p:cNvSpPr txBox="1"/>
          <p:nvPr userDrawn="1"/>
        </p:nvSpPr>
        <p:spPr>
          <a:xfrm>
            <a:off x="191616" y="6337795"/>
            <a:ext cx="1209664" cy="346234"/>
          </a:xfrm>
          <a:prstGeom prst="roundRect">
            <a:avLst>
              <a:gd name="adj" fmla="val 50000"/>
            </a:avLst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noProof="0" dirty="0">
                <a:solidFill>
                  <a:schemeClr val="bg2">
                    <a:lumMod val="50000"/>
                  </a:schemeClr>
                </a:solidFill>
              </a:rPr>
              <a:t>Neal Creative </a:t>
            </a:r>
            <a:r>
              <a:rPr lang="en-US" sz="900" kern="1200" noProof="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©</a:t>
            </a:r>
            <a:r>
              <a:rPr lang="en-US" sz="1000" baseline="0" noProof="0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sz="1000" b="1" noProof="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620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allout with small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2974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69240" y="3367878"/>
            <a:ext cx="5192775" cy="1830245"/>
          </a:xfrm>
        </p:spPr>
        <p:txBody>
          <a:bodyPr wrap="square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3137" kern="1200" spc="0" baseline="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253316" y="3503950"/>
            <a:ext cx="5671764" cy="1705723"/>
          </a:xfrm>
        </p:spPr>
        <p:txBody>
          <a:bodyPr/>
          <a:lstStyle>
            <a:lvl1pPr marL="0" indent="0" algn="l">
              <a:buNone/>
              <a:defRPr sz="1961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974848"/>
          </a:xfrm>
          <a:blipFill>
            <a:blip r:embed="rId2"/>
            <a:srcRect/>
            <a:stretch>
              <a:fillRect t="-65721" r="-4798" b="-46455"/>
            </a:stretch>
          </a:blipFill>
        </p:spPr>
        <p:txBody>
          <a:bodyPr anchor="ctr" anchorCtr="0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extBox 11">
            <a:hlinkClick r:id="rId3"/>
            <a:extLst>
              <a:ext uri="{FF2B5EF4-FFF2-40B4-BE49-F238E27FC236}">
                <a16:creationId xmlns:a16="http://schemas.microsoft.com/office/drawing/2014/main" id="{B2DA80A1-9E22-4BFF-8562-466123B36943}"/>
              </a:ext>
            </a:extLst>
          </p:cNvPr>
          <p:cNvSpPr txBox="1"/>
          <p:nvPr userDrawn="1"/>
        </p:nvSpPr>
        <p:spPr>
          <a:xfrm>
            <a:off x="9089198" y="6298102"/>
            <a:ext cx="2466220" cy="367873"/>
          </a:xfrm>
          <a:prstGeom prst="roundRect">
            <a:avLst>
              <a:gd name="adj" fmla="val 50000"/>
            </a:avLst>
          </a:prstGeom>
          <a:solidFill>
            <a:srgbClr val="004568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Neal Creative  | click &amp;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Learn more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419099"/>
            <a:ext cx="8917577" cy="62592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>
            <a:hlinkClick r:id="rId4"/>
            <a:extLst>
              <a:ext uri="{FF2B5EF4-FFF2-40B4-BE49-F238E27FC236}">
                <a16:creationId xmlns:a16="http://schemas.microsoft.com/office/drawing/2014/main" id="{1AF511EA-044E-4300-B921-D56138FE402E}"/>
              </a:ext>
            </a:extLst>
          </p:cNvPr>
          <p:cNvSpPr txBox="1"/>
          <p:nvPr userDrawn="1"/>
        </p:nvSpPr>
        <p:spPr>
          <a:xfrm>
            <a:off x="191616" y="6337795"/>
            <a:ext cx="1209664" cy="346234"/>
          </a:xfrm>
          <a:prstGeom prst="roundRect">
            <a:avLst>
              <a:gd name="adj" fmla="val 50000"/>
            </a:avLst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Neal Creative </a:t>
            </a:r>
            <a:r>
              <a:rPr lang="en-US" sz="9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©</a:t>
            </a:r>
            <a:r>
              <a:rPr lang="en-US" sz="1000" baseline="0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sz="10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4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NUT BASE 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2861702" y="157952"/>
            <a:ext cx="6483179" cy="648317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48777" y="2935629"/>
            <a:ext cx="5208335" cy="92782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950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dots"/>
          <p:cNvSpPr>
            <a:spLocks noChangeAspect="1"/>
          </p:cNvSpPr>
          <p:nvPr userDrawn="1"/>
        </p:nvSpPr>
        <p:spPr>
          <a:xfrm>
            <a:off x="3448777" y="745024"/>
            <a:ext cx="5309024" cy="5309025"/>
          </a:xfrm>
          <a:prstGeom prst="ellipse">
            <a:avLst/>
          </a:prstGeom>
          <a:noFill/>
          <a:ln w="184150" cap="rnd" cmpd="sng" algn="ctr">
            <a:solidFill>
              <a:schemeClr val="accent4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63763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 dark option FLUSH LEFT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2884235"/>
            <a:ext cx="11658600" cy="1089529"/>
          </a:xfrm>
        </p:spPr>
        <p:txBody>
          <a:bodyPr anchor="ctr"/>
          <a:lstStyle>
            <a:lvl1pPr marL="231775" indent="-231775" algn="l">
              <a:spcBef>
                <a:spcPts val="0"/>
              </a:spcBef>
              <a:defRPr sz="3600" b="0" baseline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marL="109538" indent="0" algn="l">
              <a:spcBef>
                <a:spcPts val="0"/>
              </a:spcBef>
              <a:defRPr sz="3600" b="1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</a:lstStyle>
          <a:p>
            <a:pPr lvl="0"/>
            <a:r>
              <a:rPr lang="en-US" dirty="0"/>
              <a:t>“QUOTATION.”</a:t>
            </a:r>
          </a:p>
          <a:p>
            <a:pPr lvl="1"/>
            <a:r>
              <a:rPr lang="en-US" dirty="0"/>
              <a:t> BOLD</a:t>
            </a:r>
          </a:p>
        </p:txBody>
      </p:sp>
      <p:sp>
        <p:nvSpPr>
          <p:cNvPr id="7" name="Freeform: Shape 6"/>
          <p:cNvSpPr/>
          <p:nvPr userDrawn="1"/>
        </p:nvSpPr>
        <p:spPr>
          <a:xfrm>
            <a:off x="129521" y="0"/>
            <a:ext cx="2749481" cy="1364786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865562" y="5276808"/>
            <a:ext cx="8097838" cy="369332"/>
          </a:xfrm>
        </p:spPr>
        <p:txBody>
          <a:bodyPr/>
          <a:lstStyle>
            <a:lvl1pPr algn="r"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—Name and Company/Source goes here</a:t>
            </a:r>
          </a:p>
        </p:txBody>
      </p:sp>
    </p:spTree>
    <p:extLst>
      <p:ext uri="{BB962C8B-B14F-4D97-AF65-F5344CB8AC3E}">
        <p14:creationId xmlns:p14="http://schemas.microsoft.com/office/powerpoint/2010/main" val="326628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dark option CENTERED"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2884235"/>
            <a:ext cx="11658600" cy="1089529"/>
          </a:xfrm>
        </p:spPr>
        <p:txBody>
          <a:bodyPr anchor="ctr"/>
          <a:lstStyle>
            <a:lvl1pPr algn="ctr">
              <a:spcBef>
                <a:spcPts val="0"/>
              </a:spcBef>
              <a:defRPr sz="3600" b="0" baseline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algn="ctr">
              <a:spcBef>
                <a:spcPts val="0"/>
              </a:spcBef>
              <a:defRPr sz="3600" b="1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</a:lstStyle>
          <a:p>
            <a:pPr lvl="0"/>
            <a:r>
              <a:rPr lang="en-US" dirty="0"/>
              <a:t>“QUOTATION.”</a:t>
            </a:r>
          </a:p>
          <a:p>
            <a:pPr lvl="1"/>
            <a:r>
              <a:rPr lang="en-US" dirty="0"/>
              <a:t>BOLD</a:t>
            </a:r>
          </a:p>
        </p:txBody>
      </p:sp>
      <p:sp>
        <p:nvSpPr>
          <p:cNvPr id="7" name="Freeform: Shape 6"/>
          <p:cNvSpPr/>
          <p:nvPr userDrawn="1"/>
        </p:nvSpPr>
        <p:spPr>
          <a:xfrm>
            <a:off x="129521" y="0"/>
            <a:ext cx="2749481" cy="1364786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865562" y="5276808"/>
            <a:ext cx="8097838" cy="369332"/>
          </a:xfrm>
        </p:spPr>
        <p:txBody>
          <a:bodyPr/>
          <a:lstStyle>
            <a:lvl1pPr algn="r">
              <a:spcBef>
                <a:spcPts val="0"/>
              </a:spcBef>
              <a:defRPr sz="20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—Name and Company/Source goes here</a:t>
            </a:r>
          </a:p>
        </p:txBody>
      </p:sp>
    </p:spTree>
    <p:extLst>
      <p:ext uri="{BB962C8B-B14F-4D97-AF65-F5344CB8AC3E}">
        <p14:creationId xmlns:p14="http://schemas.microsoft.com/office/powerpoint/2010/main" val="303163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 dark option FLUSH LEF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2884235"/>
            <a:ext cx="11658600" cy="1089529"/>
          </a:xfrm>
        </p:spPr>
        <p:txBody>
          <a:bodyPr anchor="ctr"/>
          <a:lstStyle>
            <a:lvl1pPr marL="231775" indent="-231775" algn="l">
              <a:spcBef>
                <a:spcPts val="0"/>
              </a:spcBef>
              <a:defRPr sz="3600" b="0" baseline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marL="109538" indent="0" algn="l">
              <a:spcBef>
                <a:spcPts val="0"/>
              </a:spcBef>
              <a:defRPr sz="3600" b="1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</a:lstStyle>
          <a:p>
            <a:pPr lvl="0"/>
            <a:r>
              <a:rPr lang="en-US" dirty="0"/>
              <a:t>“QUOTATION.”</a:t>
            </a:r>
          </a:p>
          <a:p>
            <a:pPr lvl="1"/>
            <a:r>
              <a:rPr lang="en-US" dirty="0"/>
              <a:t> BOLD</a:t>
            </a:r>
          </a:p>
        </p:txBody>
      </p:sp>
      <p:sp>
        <p:nvSpPr>
          <p:cNvPr id="7" name="Freeform: Shape 6"/>
          <p:cNvSpPr/>
          <p:nvPr userDrawn="1"/>
        </p:nvSpPr>
        <p:spPr>
          <a:xfrm>
            <a:off x="129521" y="0"/>
            <a:ext cx="2749481" cy="1364786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865562" y="5276808"/>
            <a:ext cx="8097838" cy="369332"/>
          </a:xfrm>
        </p:spPr>
        <p:txBody>
          <a:bodyPr/>
          <a:lstStyle>
            <a:lvl1pPr algn="r">
              <a:spcBef>
                <a:spcPts val="0"/>
              </a:spcBef>
              <a:defRPr sz="2000" b="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—Name and Company/Source goes here</a:t>
            </a:r>
          </a:p>
        </p:txBody>
      </p:sp>
    </p:spTree>
    <p:extLst>
      <p:ext uri="{BB962C8B-B14F-4D97-AF65-F5344CB8AC3E}">
        <p14:creationId xmlns:p14="http://schemas.microsoft.com/office/powerpoint/2010/main" val="207573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light option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5648960" y="419100"/>
            <a:ext cx="8940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accent4"/>
                </a:solidFill>
                <a:latin typeface="Arial Black" panose="020B0A04020102020204" pitchFamily="34" charset="0"/>
              </a:rPr>
              <a:t>“</a:t>
            </a:r>
            <a:endParaRPr lang="en-US" sz="2800" dirty="0">
              <a:solidFill>
                <a:schemeClr val="accent4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408362" y="5335071"/>
            <a:ext cx="8097838" cy="369332"/>
          </a:xfrm>
        </p:spPr>
        <p:txBody>
          <a:bodyPr/>
          <a:lstStyle>
            <a:lvl1pPr algn="r">
              <a:spcBef>
                <a:spcPts val="0"/>
              </a:spcBef>
              <a:defRPr sz="2000">
                <a:solidFill>
                  <a:schemeClr val="tx2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—Name and Company/Source goes here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2884235"/>
            <a:ext cx="11658600" cy="1089529"/>
          </a:xfrm>
        </p:spPr>
        <p:txBody>
          <a:bodyPr anchor="ctr"/>
          <a:lstStyle>
            <a:lvl1pPr algn="ctr">
              <a:spcBef>
                <a:spcPts val="0"/>
              </a:spcBef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ctr">
              <a:spcBef>
                <a:spcPts val="0"/>
              </a:spcBef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</a:lstStyle>
          <a:p>
            <a:pPr lvl="0"/>
            <a:r>
              <a:rPr lang="en-US" dirty="0"/>
              <a:t>“QUOTATION.”</a:t>
            </a:r>
          </a:p>
          <a:p>
            <a:pPr lvl="1"/>
            <a:r>
              <a:rPr lang="en-US" dirty="0"/>
              <a:t>BOLD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922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ark Callout with small Non-bullete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597273"/>
            <a:ext cx="4868985" cy="1643527"/>
          </a:xfrm>
        </p:spPr>
        <p:txBody>
          <a:bodyPr wrap="square" lIns="91440" rIns="91440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2800" b="0" kern="1200" spc="0" baseline="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096000" y="419100"/>
            <a:ext cx="5671764" cy="1843069"/>
          </a:xfrm>
        </p:spPr>
        <p:txBody>
          <a:bodyPr/>
          <a:lstStyle>
            <a:lvl1pPr marL="0" indent="0" algn="l">
              <a:buNone/>
              <a:defRPr sz="22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1pPr>
            <a:lvl2pPr marL="0" indent="0" algn="l">
              <a:buNone/>
              <a:defRPr sz="20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  <a:lvl3pPr marL="0" indent="0" algn="l">
              <a:buNone/>
              <a:defRPr sz="18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3pPr>
            <a:lvl4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4pPr>
            <a:lvl5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5244" y="0"/>
            <a:ext cx="4083304" cy="1357295"/>
          </a:xfrm>
          <a:prstGeom prst="rect">
            <a:avLst/>
          </a:prstGeom>
        </p:spPr>
        <p:txBody>
          <a:bodyPr lIns="146304" tIns="420624" rIns="146304" anchor="t" anchorCtr="0"/>
          <a:lstStyle>
            <a:lvl1pPr algn="ctr">
              <a:defRPr lang="en-US" sz="3200" b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96000" y="2599498"/>
            <a:ext cx="5671764" cy="1843069"/>
          </a:xfrm>
        </p:spPr>
        <p:txBody>
          <a:bodyPr/>
          <a:lstStyle>
            <a:lvl1pPr marL="0" indent="0" algn="l">
              <a:buNone/>
              <a:defRPr sz="22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1pPr>
            <a:lvl2pPr marL="0" indent="0" algn="l">
              <a:buNone/>
              <a:defRPr sz="20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  <a:lvl3pPr marL="0" indent="0" algn="l">
              <a:buNone/>
              <a:defRPr sz="18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3pPr>
            <a:lvl4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4pPr>
            <a:lvl5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6000" y="4779896"/>
            <a:ext cx="5671764" cy="1843069"/>
          </a:xfrm>
        </p:spPr>
        <p:txBody>
          <a:bodyPr/>
          <a:lstStyle>
            <a:lvl1pPr marL="0" indent="0" algn="l">
              <a:buNone/>
              <a:defRPr sz="22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1pPr>
            <a:lvl2pPr marL="0" indent="0" algn="l">
              <a:buNone/>
              <a:defRPr sz="20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2pPr>
            <a:lvl3pPr marL="0" indent="0" algn="l">
              <a:buNone/>
              <a:defRPr sz="18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3pPr>
            <a:lvl4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4pPr>
            <a:lvl5pPr marL="0" indent="0" algn="l">
              <a:buNone/>
              <a:defRPr sz="1600">
                <a:gradFill>
                  <a:gsLst>
                    <a:gs pos="15000">
                      <a:schemeClr val="bg1"/>
                    </a:gs>
                    <a:gs pos="47000">
                      <a:schemeClr val="bg1"/>
                    </a:gs>
                  </a:gsLst>
                  <a:lin ang="5400000" scaled="1"/>
                </a:gra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20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allout with small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/>
          <p:nvPr userDrawn="1"/>
        </p:nvSpPr>
        <p:spPr>
          <a:xfrm>
            <a:off x="129521" y="0"/>
            <a:ext cx="4741280" cy="2353474"/>
          </a:xfrm>
          <a:custGeom>
            <a:avLst/>
            <a:gdLst>
              <a:gd name="connsiteX0" fmla="*/ 0 w 4741280"/>
              <a:gd name="connsiteY0" fmla="*/ 0 h 2353474"/>
              <a:gd name="connsiteX1" fmla="*/ 4741280 w 4741280"/>
              <a:gd name="connsiteY1" fmla="*/ 0 h 2353474"/>
              <a:gd name="connsiteX2" fmla="*/ 4729949 w 4741280"/>
              <a:gd name="connsiteY2" fmla="*/ 224399 h 2353474"/>
              <a:gd name="connsiteX3" fmla="*/ 2370640 w 4741280"/>
              <a:gd name="connsiteY3" fmla="*/ 2353474 h 2353474"/>
              <a:gd name="connsiteX4" fmla="*/ 11331 w 4741280"/>
              <a:gd name="connsiteY4" fmla="*/ 224399 h 2353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1280" h="2353474">
                <a:moveTo>
                  <a:pt x="0" y="0"/>
                </a:moveTo>
                <a:lnTo>
                  <a:pt x="4741280" y="0"/>
                </a:lnTo>
                <a:lnTo>
                  <a:pt x="4729949" y="224399"/>
                </a:lnTo>
                <a:cubicBezTo>
                  <a:pt x="4608502" y="1420269"/>
                  <a:pt x="3598552" y="2353474"/>
                  <a:pt x="2370640" y="2353474"/>
                </a:cubicBezTo>
                <a:cubicBezTo>
                  <a:pt x="1142728" y="2353474"/>
                  <a:pt x="132779" y="1420269"/>
                  <a:pt x="11331" y="22439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472751"/>
            <a:ext cx="4566001" cy="1643527"/>
          </a:xfrm>
        </p:spPr>
        <p:txBody>
          <a:bodyPr wrap="square" lIns="91440" rIns="91440">
            <a:spAutoFit/>
          </a:bodyPr>
          <a:lstStyle>
            <a:lvl1pPr marL="0" marR="0" indent="0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itchFamily="2" charset="2"/>
              <a:buNone/>
              <a:tabLst/>
              <a:defRPr lang="en-US" sz="2800" b="0" kern="1200" spc="0" baseline="0" dirty="0">
                <a:gradFill>
                  <a:gsLst>
                    <a:gs pos="15000">
                      <a:schemeClr val="tx2"/>
                    </a:gs>
                    <a:gs pos="47000">
                      <a:schemeClr val="tx2"/>
                    </a:gs>
                  </a:gsLst>
                  <a:lin ang="5400000" scaled="1"/>
                </a:gra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r>
              <a:rPr lang="en-US" dirty="0"/>
              <a:t>A short introduction</a:t>
            </a:r>
            <a:br>
              <a:rPr lang="en-US" dirty="0"/>
            </a:br>
            <a:r>
              <a:rPr lang="en-US" dirty="0"/>
              <a:t>to the data, revealing</a:t>
            </a:r>
            <a:br>
              <a:rPr lang="en-US" dirty="0"/>
            </a:br>
            <a:r>
              <a:rPr lang="en-US" dirty="0"/>
              <a:t>points one at a time, will enhance comprehension.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096000" y="419100"/>
            <a:ext cx="5671764" cy="1705723"/>
          </a:xfrm>
        </p:spPr>
        <p:txBody>
          <a:bodyPr/>
          <a:lstStyle>
            <a:lvl1pPr marL="0" indent="0" algn="l">
              <a:buNone/>
              <a:defRPr sz="2200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50600" y="6484937"/>
            <a:ext cx="42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AE1514C-5E56-4738-A1FF-4B1CFD2A3E3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5244" y="0"/>
            <a:ext cx="4083304" cy="1926336"/>
          </a:xfrm>
          <a:prstGeom prst="rect">
            <a:avLst/>
          </a:prstGeom>
        </p:spPr>
        <p:txBody>
          <a:bodyPr lIns="146304" tIns="420624" rIns="146304" anchor="t" anchorCtr="0"/>
          <a:lstStyle>
            <a:lvl1pPr>
              <a:defRPr lang="en-US" sz="3200" b="0" kern="1200" spc="60" baseline="0" dirty="0">
                <a:solidFill>
                  <a:schemeClr val="bg1"/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96000" y="2697329"/>
            <a:ext cx="5671764" cy="1705723"/>
          </a:xfrm>
        </p:spPr>
        <p:txBody>
          <a:bodyPr/>
          <a:lstStyle>
            <a:lvl1pPr marL="0" indent="0" algn="l">
              <a:buNone/>
              <a:defRPr sz="2200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6000" y="4975558"/>
            <a:ext cx="5671764" cy="1705723"/>
          </a:xfrm>
        </p:spPr>
        <p:txBody>
          <a:bodyPr/>
          <a:lstStyle>
            <a:lvl1pPr marL="0" indent="0" algn="l">
              <a:buNone/>
              <a:defRPr sz="2200">
                <a:latin typeface="+mn-lt"/>
              </a:defRPr>
            </a:lvl1pPr>
            <a:lvl2pPr marL="0" indent="0" algn="l">
              <a:buNone/>
              <a:defRPr sz="1765">
                <a:latin typeface="+mn-lt"/>
              </a:defRPr>
            </a:lvl2pPr>
            <a:lvl3pPr marL="0" indent="0" algn="l">
              <a:buNone/>
              <a:defRPr sz="1568">
                <a:latin typeface="+mn-lt"/>
              </a:defRPr>
            </a:lvl3pPr>
            <a:lvl4pPr marL="0" indent="0" algn="l">
              <a:buNone/>
              <a:defRPr sz="1372">
                <a:latin typeface="+mn-lt"/>
              </a:defRPr>
            </a:lvl4pPr>
            <a:lvl5pPr marL="0" indent="0" algn="l">
              <a:buNone/>
              <a:defRPr sz="1372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6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07407E-6 L 0.03178 0.00047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>
        <p:tmplLst>
          <p:tmpl lvl="1">
            <p:tnLst>
              <p:par>
                <p:cTn presetID="63" presetClass="path" presetSubtype="0" accel="50000" decel="50000" fill="hold" nodeType="withEffect">
                  <p:stCondLst>
                    <p:cond delay="0"/>
                  </p:stCondLst>
                  <p:childTnLst>
                    <p:animMotion origin="layout" path="M -4.375E-6 -4.07407E-6 L 0.03178 0.00047 " pathEditMode="relative" rAng="0" ptsTypes="AA">
                      <p:cBhvr>
                        <p:cTn dur="750" fill="hold"/>
                        <p:tgtEl>
                          <p:spTgt spid="4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1589" y="23"/>
                    </p:animMotion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75347"/>
            <a:ext cx="11658600" cy="187076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304800" y="419100"/>
            <a:ext cx="11658600" cy="5909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668594" y="6484937"/>
            <a:ext cx="523406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97E989-D798-4C62-8E93-3D2D613C24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1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12" r:id="rId2"/>
    <p:sldLayoutId id="2147483672" r:id="rId3"/>
    <p:sldLayoutId id="2147483749" r:id="rId4"/>
    <p:sldLayoutId id="2147483750" r:id="rId5"/>
    <p:sldLayoutId id="2147483752" r:id="rId6"/>
    <p:sldLayoutId id="2147483674" r:id="rId7"/>
    <p:sldLayoutId id="2147483720" r:id="rId8"/>
    <p:sldLayoutId id="2147483721" r:id="rId9"/>
    <p:sldLayoutId id="2147483732" r:id="rId10"/>
    <p:sldLayoutId id="2147483730" r:id="rId11"/>
    <p:sldLayoutId id="2147483716" r:id="rId12"/>
    <p:sldLayoutId id="2147483735" r:id="rId13"/>
    <p:sldLayoutId id="2147483700" r:id="rId14"/>
    <p:sldLayoutId id="2147483734" r:id="rId15"/>
    <p:sldLayoutId id="2147483701" r:id="rId16"/>
    <p:sldLayoutId id="2147483736" r:id="rId17"/>
    <p:sldLayoutId id="2147483733" r:id="rId18"/>
    <p:sldLayoutId id="2147483741" r:id="rId19"/>
    <p:sldLayoutId id="2147483727" r:id="rId20"/>
    <p:sldLayoutId id="2147483719" r:id="rId21"/>
    <p:sldLayoutId id="2147483655" r:id="rId22"/>
    <p:sldLayoutId id="2147483748" r:id="rId23"/>
    <p:sldLayoutId id="2147483753" r:id="rId24"/>
    <p:sldLayoutId id="2147483747" r:id="rId25"/>
    <p:sldLayoutId id="2147483745" r:id="rId26"/>
    <p:sldLayoutId id="2147483737" r:id="rId27"/>
  </p:sldLayoutIdLst>
  <p:hf hdr="0" ftr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en-US" sz="3600" b="0" i="0" kern="1200" spc="300" dirty="0">
          <a:gradFill>
            <a:gsLst>
              <a:gs pos="15000">
                <a:schemeClr val="tx1"/>
              </a:gs>
              <a:gs pos="47000">
                <a:schemeClr val="tx1"/>
              </a:gs>
            </a:gsLst>
            <a:lin ang="5400000" scaled="1"/>
          </a:gradFill>
          <a:latin typeface="Segoe UI Semibold" panose="020B0702040204020203" pitchFamily="34" charset="0"/>
          <a:ea typeface="+mn-ea"/>
          <a:cs typeface="Segoe UI Semibold" panose="020B0702040204020203" pitchFamily="34" charset="0"/>
        </a:defRPr>
      </a:lvl1pPr>
    </p:titleStyle>
    <p:bodyStyle>
      <a:lvl1pPr marL="0" indent="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kern="1200">
          <a:gradFill>
            <a:gsLst>
              <a:gs pos="15000">
                <a:schemeClr val="tx1"/>
              </a:gs>
              <a:gs pos="47000">
                <a:schemeClr val="tx1"/>
              </a:gs>
            </a:gsLst>
            <a:lin ang="5400000" scaled="1"/>
          </a:gradFill>
          <a:latin typeface="+mn-lt"/>
          <a:ea typeface="+mn-ea"/>
          <a:cs typeface="+mn-cs"/>
        </a:defRPr>
      </a:lvl1pPr>
      <a:lvl2pPr marL="0" indent="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0" indent="0" algn="r" defTabSz="914400" rtl="1" eaLnBrk="1" latinLnBrk="0" hangingPunct="1">
        <a:lnSpc>
          <a:spcPct val="9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None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r" defTabSz="914400" rtl="1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0" indent="0" algn="r" defTabSz="914400" rtl="1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192" userDrawn="1">
          <p15:clr>
            <a:srgbClr val="F26B43"/>
          </p15:clr>
        </p15:guide>
        <p15:guide id="4" pos="7536" userDrawn="1">
          <p15:clr>
            <a:srgbClr val="F26B43"/>
          </p15:clr>
        </p15:guide>
        <p15:guide id="5" orient="horz" pos="264" userDrawn="1">
          <p15:clr>
            <a:srgbClr val="F26B43"/>
          </p15:clr>
        </p15:guide>
        <p15:guide id="6" orient="horz" pos="792" userDrawn="1">
          <p15:clr>
            <a:srgbClr val="F26B43"/>
          </p15:clr>
        </p15:guide>
        <p15:guide id="7" orient="horz" pos="42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cerresearchuk.org/about-cancer/lung-cance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jfif"/><Relationship Id="rId4" Type="http://schemas.openxmlformats.org/officeDocument/2006/relationships/image" Target="../media/image23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432"/>
            <a:ext cx="12170304" cy="6828213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219939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222448" y="-88895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091890" y="-739444"/>
            <a:ext cx="9107555" cy="903443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Oval 9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907634" y="3213970"/>
            <a:ext cx="2805809" cy="278328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398802" y="2949296"/>
            <a:ext cx="2805809" cy="2783284"/>
          </a:xfrm>
          <a:prstGeom prst="ellipse">
            <a:avLst/>
          </a:prstGeom>
          <a:noFill/>
          <a:ln w="19050" cmpd="thinThick">
            <a:solidFill>
              <a:schemeClr val="accent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Rectangle 45"/>
          <p:cNvSpPr/>
          <p:nvPr/>
        </p:nvSpPr>
        <p:spPr>
          <a:xfrm flipH="1">
            <a:off x="6679984" y="4100854"/>
            <a:ext cx="5233786" cy="258018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</a:pPr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Name : </a:t>
            </a:r>
            <a:r>
              <a:rPr lang="en-US" sz="2800" dirty="0" err="1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Abdalmalek</a:t>
            </a:r>
            <a:endParaRPr lang="en-US" sz="2800" dirty="0">
              <a:gradFill>
                <a:gsLst>
                  <a:gs pos="0">
                    <a:srgbClr val="75D1FF">
                      <a:lumMod val="5000"/>
                      <a:lumOff val="9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  <a:p>
            <a:pPr lvl="0" algn="ctr">
              <a:lnSpc>
                <a:spcPct val="90000"/>
              </a:lnSpc>
            </a:pPr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Year 1</a:t>
            </a:r>
          </a:p>
          <a:p>
            <a:pPr lvl="0" algn="ctr">
              <a:lnSpc>
                <a:spcPct val="90000"/>
              </a:lnSpc>
            </a:pPr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2021\2022</a:t>
            </a:r>
          </a:p>
          <a:p>
            <a:pPr lvl="0" algn="ctr">
              <a:lnSpc>
                <a:spcPct val="90000"/>
              </a:lnSpc>
            </a:pPr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GBMS 3</a:t>
            </a:r>
          </a:p>
          <a:p>
            <a:pPr lvl="0" algn="ctr">
              <a:lnSpc>
                <a:spcPct val="90000"/>
              </a:lnSpc>
            </a:pPr>
            <a:r>
              <a:rPr lang="en-US" sz="2800" dirty="0">
                <a:gradFill>
                  <a:gsLst>
                    <a:gs pos="0">
                      <a:srgbClr val="75D1FF">
                        <a:lumMod val="5000"/>
                        <a:lumOff val="9500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4/6/2022</a:t>
            </a:r>
          </a:p>
          <a:p>
            <a:pPr lvl="0" algn="ctr">
              <a:lnSpc>
                <a:spcPct val="90000"/>
              </a:lnSpc>
            </a:pPr>
            <a:endParaRPr lang="en-US" sz="2800" dirty="0">
              <a:gradFill>
                <a:gsLst>
                  <a:gs pos="0">
                    <a:srgbClr val="75D1FF">
                      <a:lumMod val="5000"/>
                      <a:lumOff val="9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1679957" y="3280601"/>
            <a:ext cx="5909265" cy="874205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i="0" kern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 sz="8800" spc="-3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atin typeface="+mn-lt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94391" y="1446019"/>
            <a:ext cx="9107554" cy="131112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Lung cancer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65250" y="1468188"/>
            <a:ext cx="9461500" cy="75713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9" name="Freeform: Shape 18"/>
          <p:cNvSpPr/>
          <p:nvPr/>
        </p:nvSpPr>
        <p:spPr>
          <a:xfrm>
            <a:off x="7076528" y="4211516"/>
            <a:ext cx="488128" cy="488128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514C-5E56-4738-A1FF-4B1CFD2A3E36}" type="slidenum">
              <a:rPr lang="en-US" sz="2400" smtClean="0"/>
              <a:t>1</a:t>
            </a:fld>
            <a:endParaRPr lang="en-US" sz="2400" dirty="0"/>
          </a:p>
        </p:txBody>
      </p:sp>
      <p:pic>
        <p:nvPicPr>
          <p:cNvPr id="1026" name="Picture 2" descr="مشاهدة صورة المصدر">
            <a:extLst>
              <a:ext uri="{FF2B5EF4-FFF2-40B4-BE49-F238E27FC236}">
                <a16:creationId xmlns:a16="http://schemas.microsoft.com/office/drawing/2014/main" id="{C1D2287F-5BC1-48C2-B75D-1FFDA4FA7C15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10" y="3471539"/>
            <a:ext cx="5425729" cy="305197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مشاهدة صورة المصدر">
            <a:extLst>
              <a:ext uri="{FF2B5EF4-FFF2-40B4-BE49-F238E27FC236}">
                <a16:creationId xmlns:a16="http://schemas.microsoft.com/office/drawing/2014/main" id="{15C37565-6B30-4D77-B27F-B88BCE3B6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5010" y="-29487"/>
            <a:ext cx="1806563" cy="156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B1C009-3CD4-4F76-BAEB-9D9B3CA52B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08" y="6330"/>
            <a:ext cx="1806563" cy="151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32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"/>
                            </p:stCondLst>
                            <p:childTnLst>
                              <p:par>
                                <p:cTn id="5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6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6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46" grpId="0" animBg="1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E01F38-7239-4329-ADAB-F98787B568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07000" y="2150331"/>
            <a:ext cx="6053733" cy="590931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PET SCAN</a:t>
            </a:r>
            <a:endParaRPr lang="ar-LY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57C0DB-6F2B-4733-9178-6C023BD0AD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96000" y="3283226"/>
            <a:ext cx="5875734" cy="1255728"/>
          </a:xfrm>
        </p:spPr>
        <p:txBody>
          <a:bodyPr/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Which use fluorodeoxyglucose (FDG) injected into the body to illuminate cancer cells</a:t>
            </a:r>
            <a:endParaRPr lang="ar-LY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E5055C-214D-4FDD-B0A4-55C19E679F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z="2400" dirty="0"/>
              <a:t>10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F8E31F2-C039-4A8D-A1B3-6FDECDE8692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4" r="2062" b="23416"/>
          <a:stretch/>
        </p:blipFill>
        <p:spPr>
          <a:xfrm flipH="1">
            <a:off x="220266" y="464171"/>
            <a:ext cx="5870396" cy="5929658"/>
          </a:xfrm>
        </p:spPr>
      </p:pic>
    </p:spTree>
    <p:extLst>
      <p:ext uri="{BB962C8B-B14F-4D97-AF65-F5344CB8AC3E}">
        <p14:creationId xmlns:p14="http://schemas.microsoft.com/office/powerpoint/2010/main" val="4243147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766616" y="6492875"/>
            <a:ext cx="393567" cy="365125"/>
          </a:xfrm>
        </p:spPr>
        <p:txBody>
          <a:bodyPr/>
          <a:lstStyle/>
          <a:p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11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62662" y="3236150"/>
            <a:ext cx="6129338" cy="1255728"/>
          </a:xfrm>
        </p:spPr>
        <p:txBody>
          <a:bodyPr/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test to look at the inside of the breathing tubes (airways) in your lungs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6231731" y="1473533"/>
            <a:ext cx="5791200" cy="1089529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Bronchoscopy for lung cancer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678303A-3326-4E87-AA78-CD3CA4BA24F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" r="5788"/>
          <a:stretch>
            <a:fillRect/>
          </a:stretch>
        </p:blipFill>
        <p:spPr>
          <a:xfrm>
            <a:off x="0" y="0"/>
            <a:ext cx="6062696" cy="6856100"/>
          </a:xfrm>
        </p:spPr>
      </p:pic>
    </p:spTree>
    <p:extLst>
      <p:ext uri="{BB962C8B-B14F-4D97-AF65-F5344CB8AC3E}">
        <p14:creationId xmlns:p14="http://schemas.microsoft.com/office/powerpoint/2010/main" val="686721801"/>
      </p:ext>
    </p:extLst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4019F-2E3D-4929-9755-8F839838A7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1843813"/>
            <a:ext cx="6053733" cy="590931"/>
          </a:xfrm>
        </p:spPr>
        <p:txBody>
          <a:bodyPr/>
          <a:lstStyle/>
          <a:p>
            <a:r>
              <a:rPr lang="en-US" b="1" dirty="0"/>
              <a:t>Mediastinoscopy</a:t>
            </a:r>
            <a:endParaRPr lang="ar-LY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6F2DAD-072D-44DE-BEAF-9B8CFFE7BC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27266" y="2930336"/>
            <a:ext cx="5875734" cy="2031325"/>
          </a:xfrm>
        </p:spPr>
        <p:txBody>
          <a:bodyPr/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An incision is made in the neck so that a lighted instrument can be inserted to examine the area between the lungs known as the mediastinum</a:t>
            </a:r>
            <a:endParaRPr lang="ar-LY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303D1-EB1F-45DA-A6F2-47CBFE9A3E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z="2400" dirty="0"/>
              <a:t>12</a:t>
            </a:r>
          </a:p>
        </p:txBody>
      </p:sp>
      <p:sp>
        <p:nvSpPr>
          <p:cNvPr id="17" name="AutoShape 6" descr="C:\Users\pc\Pictures\slide-31-1024 (1).webp">
            <a:extLst>
              <a:ext uri="{FF2B5EF4-FFF2-40B4-BE49-F238E27FC236}">
                <a16:creationId xmlns:a16="http://schemas.microsoft.com/office/drawing/2014/main" id="{9CB2EEBD-A96A-4294-B02B-784AAD4CF1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7222" y="409574"/>
            <a:ext cx="8343900" cy="625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LY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A81A6C6-22CB-4585-B9D8-09712F34D0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" r="18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59569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03607" y="2554100"/>
            <a:ext cx="3714704" cy="3762056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 dirty="0"/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Surgery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Types :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Wedge resection 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Lobectomy 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Pneumonectomy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Sleeve resection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4"/>
          </p:nvPr>
        </p:nvSpPr>
        <p:spPr>
          <a:xfrm>
            <a:off x="4175760" y="2598127"/>
            <a:ext cx="3840480" cy="1636345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Radiation Therapy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High energy radiation to kill cancer cell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5"/>
          </p:nvPr>
        </p:nvSpPr>
        <p:spPr>
          <a:xfrm>
            <a:off x="8158238" y="2598127"/>
            <a:ext cx="3773077" cy="2301143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Chemotherapy</a:t>
            </a:r>
            <a:r>
              <a:rPr lang="en-US" dirty="0"/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Chemotherapy works by interfering with the cancer cells’ ability to grow or reproduce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375511" y="684809"/>
            <a:ext cx="5406638" cy="691401"/>
          </a:xfrm>
        </p:spPr>
        <p:txBody>
          <a:bodyPr/>
          <a:lstStyle/>
          <a:p>
            <a:r>
              <a:rPr lang="en-US" sz="3600" dirty="0"/>
              <a:t>Lung cancer treatment </a:t>
            </a:r>
          </a:p>
        </p:txBody>
      </p:sp>
      <p:sp>
        <p:nvSpPr>
          <p:cNvPr id="9" name="Rectangle 8"/>
          <p:cNvSpPr/>
          <p:nvPr/>
        </p:nvSpPr>
        <p:spPr>
          <a:xfrm>
            <a:off x="4375511" y="3382066"/>
            <a:ext cx="338328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386838" y="3382066"/>
            <a:ext cx="338328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5056" y="3382066"/>
            <a:ext cx="3383280" cy="182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4"/>
          </p:nvPr>
        </p:nvSpPr>
        <p:spPr>
          <a:xfrm>
            <a:off x="11682114" y="6492875"/>
            <a:ext cx="498402" cy="365125"/>
          </a:xfrm>
        </p:spPr>
        <p:txBody>
          <a:bodyPr/>
          <a:lstStyle/>
          <a:p>
            <a:r>
              <a:rPr lang="en-US" sz="2400" dirty="0"/>
              <a:t>13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BB4AAD-7390-4F16-8A9C-05E280B6C9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292" y="4270833"/>
            <a:ext cx="3416696" cy="241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7168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8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8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8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32 -4.44444E-6 L 1.04167E-6 -4.44444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66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33 -4.44444E-6 L 3.95833E-6 -4.44444E-6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8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8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8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8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8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8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8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8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32 -4.44444E-6 L -2.5E-6 -4.44444E-6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1" grpId="0" uiExpand="1" build="p"/>
      <p:bldP spid="18" grpId="0" uiExpand="1" build="p"/>
      <p:bldP spid="9" grpId="0" animBg="1"/>
      <p:bldP spid="9" grpId="1" animBg="1"/>
      <p:bldP spid="15" grpId="0" animBg="1"/>
      <p:bldP spid="15" grpId="1" animBg="1"/>
      <p:bldP spid="13" grpId="0" animBg="1"/>
      <p:bldP spid="1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0E7DFB-83CE-49B0-A184-4AAE732B9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847" y="2260113"/>
            <a:ext cx="3714704" cy="2987485"/>
          </a:xfrm>
        </p:spPr>
        <p:txBody>
          <a:bodyPr/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Immunotherapy</a:t>
            </a:r>
          </a:p>
          <a:p>
            <a:r>
              <a:rPr lang="en-US" sz="28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drugs, vaccines and other therapies to activate the immune system’s natural defenses</a:t>
            </a:r>
            <a:endParaRPr lang="ar-LY" sz="2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B20DDA-1718-496A-A013-6E96E115A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continuous:</a:t>
            </a:r>
            <a:endParaRPr lang="ar-LY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DC1AB6-5F4A-41F4-9810-736466D444A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92199" y="966516"/>
            <a:ext cx="6108511" cy="590931"/>
          </a:xfrm>
        </p:spPr>
        <p:txBody>
          <a:bodyPr/>
          <a:lstStyle/>
          <a:p>
            <a:r>
              <a:rPr lang="en-US" sz="3600" dirty="0"/>
              <a:t>Treatment of lung cancer</a:t>
            </a:r>
            <a:endParaRPr lang="ar-LY" sz="36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EB5B2A-3CD8-4728-A0B3-2C33B7BCA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z="2400" dirty="0"/>
              <a:t>14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388D54-64A7-4794-9908-9E0E7223F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924" y="3227523"/>
            <a:ext cx="5246979" cy="291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6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57583B-DFC1-4E44-A1EE-6EBB19E84C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6077" y="1712004"/>
            <a:ext cx="11102768" cy="4690515"/>
          </a:xfrm>
        </p:spPr>
        <p:txBody>
          <a:bodyPr/>
          <a:lstStyle/>
          <a:p>
            <a:pPr algn="l"/>
            <a:endParaRPr lang="en-US" sz="2800" dirty="0"/>
          </a:p>
          <a:p>
            <a:pPr algn="l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Lung cancer is the leading cause of cancer death in both men and women. Lung cancer is a disease in which malignant (cancer) cells form in the tissues of the lung.</a:t>
            </a:r>
            <a:endParaRPr lang="ar-SA" sz="2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 with lung cancer can be treated with surgery-, chemotherapy, r</a:t>
            </a:r>
            <a:r>
              <a:rPr lang="en-US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diation therapy, targeted therapy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ar-SA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ar-SA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sz="4000" i="1" dirty="0">
                <a:solidFill>
                  <a:srgbClr val="0070C0"/>
                </a:solidFill>
              </a:rPr>
              <a:t>Smoking starts with pleasure and ends with pain</a:t>
            </a:r>
            <a:endParaRPr lang="ar-LY" sz="4000" i="1" dirty="0">
              <a:solidFill>
                <a:srgbClr val="0070C0"/>
              </a:solidFill>
            </a:endParaRPr>
          </a:p>
          <a:p>
            <a:pPr algn="l"/>
            <a:endParaRPr lang="ar-LY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ar-LY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33839-5AB1-4199-BF45-128E292B30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87826" y="898819"/>
            <a:ext cx="11658600" cy="590931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ar-LY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B8275-92A5-45F0-A5EB-63BF0CC2D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8594" y="6492875"/>
            <a:ext cx="523406" cy="365125"/>
          </a:xfrm>
        </p:spPr>
        <p:txBody>
          <a:bodyPr/>
          <a:lstStyle/>
          <a:p>
            <a:r>
              <a:rPr lang="en-US" sz="2400" dirty="0"/>
              <a:t>15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418F23-37FD-4A45-B6FD-57ED48F52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236" y="746696"/>
            <a:ext cx="733527" cy="74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84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78295" y="1112720"/>
            <a:ext cx="11635409" cy="3693319"/>
          </a:xfrm>
        </p:spPr>
        <p:txBody>
          <a:bodyPr/>
          <a:lstStyle/>
          <a:p>
            <a:r>
              <a:rPr lang="en-US" sz="6000" b="0" dirty="0"/>
              <a:t>References</a:t>
            </a:r>
            <a:r>
              <a:rPr lang="en-US" b="0" dirty="0"/>
              <a:t> </a:t>
            </a:r>
            <a:r>
              <a:rPr lang="en-US" sz="3600" b="0" dirty="0"/>
              <a:t> </a:t>
            </a:r>
            <a:r>
              <a:rPr lang="en-US" sz="3600" b="0" dirty="0">
                <a:solidFill>
                  <a:schemeClr val="bg1">
                    <a:lumMod val="95000"/>
                    <a:lumOff val="5000"/>
                  </a:schemeClr>
                </a:solidFill>
              </a:rPr>
              <a:t>&lt;https://www.citethisforme.com/?msclkid=40dc2165d0b011ecbb6955e32c5f61a5&gt; [Accessed 10 May 2022].</a:t>
            </a:r>
            <a:br>
              <a:rPr lang="en-US" sz="3600" b="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0" dirty="0">
                <a:solidFill>
                  <a:schemeClr val="bg1">
                    <a:lumMod val="95000"/>
                    <a:lumOff val="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https://www.cancerresearchuk.org/about-cancer/lung-cancer</a:t>
            </a:r>
            <a:br>
              <a:rPr lang="en-US" sz="3600" b="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600" b="0" dirty="0">
                <a:solidFill>
                  <a:schemeClr val="bg1">
                    <a:lumMod val="95000"/>
                    <a:lumOff val="5000"/>
                  </a:schemeClr>
                </a:solidFill>
              </a:rPr>
              <a:t>https://pubmed.ncbi.nlm.nih.gov/</a:t>
            </a:r>
            <a:br>
              <a:rPr lang="en-US" sz="3600" b="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34BDD74C-5263-464C-AA3C-D945D23978FF}"/>
              </a:ext>
            </a:extLst>
          </p:cNvPr>
          <p:cNvSpPr txBox="1">
            <a:spLocks/>
          </p:cNvSpPr>
          <p:nvPr/>
        </p:nvSpPr>
        <p:spPr>
          <a:xfrm>
            <a:off x="1240079" y="4817456"/>
            <a:ext cx="5756957" cy="927824"/>
          </a:xfrm>
          <a:prstGeom prst="rect">
            <a:avLst/>
          </a:prstGeom>
        </p:spPr>
        <p:txBody>
          <a:bodyPr vert="horz" lIns="457200" tIns="45720" rIns="45720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i="0" kern="1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9282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933C7A-FA56-49C4-AD52-DF951E9EC3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787697"/>
            <a:ext cx="11989065" cy="4468916"/>
          </a:xfrm>
        </p:spPr>
        <p:txBody>
          <a:bodyPr/>
          <a:lstStyle/>
          <a:p>
            <a:pPr algn="l"/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. One of the most common cancer, Lung cancer is the deadliest cancer worldwide, Accounting for 1.79 million deaths in 2020.</a:t>
            </a:r>
            <a:endParaRPr lang="ar-L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ar-L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. the average five-year survival rate is approximately 18.6 percent.</a:t>
            </a:r>
            <a:endParaRPr lang="ar-L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ar-LY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ar-L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A0E4BA-C218-49A8-9BDA-6F2DEFD0B7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3629315" y="601387"/>
            <a:ext cx="11658600" cy="701731"/>
          </a:xfrm>
        </p:spPr>
        <p:txBody>
          <a:bodyPr/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ar-L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B1D14E-2E79-423D-8812-2C4514D7A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97E989-D798-4C62-8E93-3D2D613C2488}" type="slidenum">
              <a:rPr lang="en-US" sz="2400" smtClean="0"/>
              <a:pPr/>
              <a:t>2</a:t>
            </a:fld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9FB8AF-08BF-4BB2-AA1E-331A6B89B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516" y="661809"/>
            <a:ext cx="933580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8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530087" y="1299321"/>
            <a:ext cx="6294783" cy="589084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Define the lung cancer and list the types of it 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Outline the symptoms of the lung 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Discuss the risk factor?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How to prevent against to lung cancer?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techniques Diagnosis of lung cancer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How to treat lung cancer?</a:t>
            </a:r>
          </a:p>
          <a:p>
            <a:endParaRPr lang="en-US" sz="3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C688CEB-D67A-4085-9DC5-AD20904BB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618" y="-231848"/>
            <a:ext cx="4083304" cy="1301895"/>
          </a:xfrm>
        </p:spPr>
        <p:txBody>
          <a:bodyPr/>
          <a:lstStyle/>
          <a:p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en-US" sz="6000" dirty="0"/>
              <a:t>:</a:t>
            </a:r>
            <a:endParaRPr lang="ar-LY" sz="6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760200" y="6492875"/>
            <a:ext cx="431800" cy="365125"/>
          </a:xfrm>
          <a:prstGeom prst="rect">
            <a:avLst/>
          </a:prstGeom>
        </p:spPr>
        <p:txBody>
          <a:bodyPr/>
          <a:lstStyle/>
          <a:p>
            <a:fld id="{5AE1514C-5E56-4738-A1FF-4B1CFD2A3E36}" type="slidenum">
              <a:rPr lang="en-US" sz="24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3</a:t>
            </a:fld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2688" y="243410"/>
            <a:ext cx="670312" cy="580653"/>
          </a:xfrm>
          <a:custGeom>
            <a:avLst/>
            <a:gdLst>
              <a:gd name="connsiteX0" fmla="*/ 603423 w 670312"/>
              <a:gd name="connsiteY0" fmla="*/ 0 h 580653"/>
              <a:gd name="connsiteX1" fmla="*/ 670312 w 670312"/>
              <a:gd name="connsiteY1" fmla="*/ 126662 h 580653"/>
              <a:gd name="connsiteX2" fmla="*/ 557170 w 670312"/>
              <a:gd name="connsiteY2" fmla="*/ 203157 h 580653"/>
              <a:gd name="connsiteX3" fmla="*/ 522302 w 670312"/>
              <a:gd name="connsiteY3" fmla="*/ 293172 h 580653"/>
              <a:gd name="connsiteX4" fmla="*/ 670312 w 670312"/>
              <a:gd name="connsiteY4" fmla="*/ 293172 h 580653"/>
              <a:gd name="connsiteX5" fmla="*/ 670312 w 670312"/>
              <a:gd name="connsiteY5" fmla="*/ 580653 h 580653"/>
              <a:gd name="connsiteX6" fmla="*/ 360772 w 670312"/>
              <a:gd name="connsiteY6" fmla="*/ 580653 h 580653"/>
              <a:gd name="connsiteX7" fmla="*/ 360772 w 670312"/>
              <a:gd name="connsiteY7" fmla="*/ 342272 h 580653"/>
              <a:gd name="connsiteX8" fmla="*/ 415564 w 670312"/>
              <a:gd name="connsiteY8" fmla="*/ 134489 h 580653"/>
              <a:gd name="connsiteX9" fmla="*/ 603423 w 670312"/>
              <a:gd name="connsiteY9" fmla="*/ 0 h 580653"/>
              <a:gd name="connsiteX10" fmla="*/ 242650 w 670312"/>
              <a:gd name="connsiteY10" fmla="*/ 0 h 580653"/>
              <a:gd name="connsiteX11" fmla="*/ 309539 w 670312"/>
              <a:gd name="connsiteY11" fmla="*/ 126662 h 580653"/>
              <a:gd name="connsiteX12" fmla="*/ 196397 w 670312"/>
              <a:gd name="connsiteY12" fmla="*/ 203157 h 580653"/>
              <a:gd name="connsiteX13" fmla="*/ 161530 w 670312"/>
              <a:gd name="connsiteY13" fmla="*/ 293172 h 580653"/>
              <a:gd name="connsiteX14" fmla="*/ 309539 w 670312"/>
              <a:gd name="connsiteY14" fmla="*/ 293172 h 580653"/>
              <a:gd name="connsiteX15" fmla="*/ 309539 w 670312"/>
              <a:gd name="connsiteY15" fmla="*/ 580653 h 580653"/>
              <a:gd name="connsiteX16" fmla="*/ 0 w 670312"/>
              <a:gd name="connsiteY16" fmla="*/ 580653 h 580653"/>
              <a:gd name="connsiteX17" fmla="*/ 0 w 670312"/>
              <a:gd name="connsiteY17" fmla="*/ 342272 h 580653"/>
              <a:gd name="connsiteX18" fmla="*/ 54792 w 670312"/>
              <a:gd name="connsiteY18" fmla="*/ 134489 h 580653"/>
              <a:gd name="connsiteX19" fmla="*/ 242650 w 670312"/>
              <a:gd name="connsiteY19" fmla="*/ 0 h 58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70312" h="580653">
                <a:moveTo>
                  <a:pt x="603423" y="0"/>
                </a:moveTo>
                <a:lnTo>
                  <a:pt x="670312" y="126662"/>
                </a:lnTo>
                <a:cubicBezTo>
                  <a:pt x="615757" y="152279"/>
                  <a:pt x="578043" y="177777"/>
                  <a:pt x="557170" y="203157"/>
                </a:cubicBezTo>
                <a:cubicBezTo>
                  <a:pt x="536297" y="228537"/>
                  <a:pt x="524674" y="258542"/>
                  <a:pt x="522302" y="293172"/>
                </a:cubicBezTo>
                <a:lnTo>
                  <a:pt x="670312" y="293172"/>
                </a:lnTo>
                <a:lnTo>
                  <a:pt x="670312" y="580653"/>
                </a:lnTo>
                <a:lnTo>
                  <a:pt x="360772" y="580653"/>
                </a:lnTo>
                <a:lnTo>
                  <a:pt x="360772" y="342272"/>
                </a:lnTo>
                <a:cubicBezTo>
                  <a:pt x="360772" y="254510"/>
                  <a:pt x="379036" y="185249"/>
                  <a:pt x="415564" y="134489"/>
                </a:cubicBezTo>
                <a:cubicBezTo>
                  <a:pt x="452092" y="83729"/>
                  <a:pt x="514712" y="38900"/>
                  <a:pt x="603423" y="0"/>
                </a:cubicBezTo>
                <a:close/>
                <a:moveTo>
                  <a:pt x="242650" y="0"/>
                </a:moveTo>
                <a:lnTo>
                  <a:pt x="309539" y="126662"/>
                </a:lnTo>
                <a:cubicBezTo>
                  <a:pt x="254985" y="152279"/>
                  <a:pt x="217271" y="177777"/>
                  <a:pt x="196397" y="203157"/>
                </a:cubicBezTo>
                <a:cubicBezTo>
                  <a:pt x="175524" y="228537"/>
                  <a:pt x="163902" y="258542"/>
                  <a:pt x="161530" y="293172"/>
                </a:cubicBezTo>
                <a:lnTo>
                  <a:pt x="309539" y="293172"/>
                </a:lnTo>
                <a:lnTo>
                  <a:pt x="309539" y="580653"/>
                </a:lnTo>
                <a:lnTo>
                  <a:pt x="0" y="580653"/>
                </a:lnTo>
                <a:lnTo>
                  <a:pt x="0" y="342272"/>
                </a:lnTo>
                <a:cubicBezTo>
                  <a:pt x="0" y="254510"/>
                  <a:pt x="18264" y="185249"/>
                  <a:pt x="54792" y="134489"/>
                </a:cubicBezTo>
                <a:cubicBezTo>
                  <a:pt x="91320" y="83729"/>
                  <a:pt x="153940" y="38900"/>
                  <a:pt x="24265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49B048-C62C-4E4A-9BBB-E9C5A2827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951" y="1746801"/>
            <a:ext cx="3230958" cy="270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056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80826" y="6347791"/>
            <a:ext cx="511174" cy="510209"/>
          </a:xfrm>
        </p:spPr>
        <p:txBody>
          <a:bodyPr/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1"/>
          </p:nvPr>
        </p:nvSpPr>
        <p:spPr>
          <a:xfrm>
            <a:off x="0" y="1407446"/>
            <a:ext cx="6096000" cy="757130"/>
          </a:xfrm>
        </p:spPr>
        <p:txBody>
          <a:bodyPr/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a type of cancer, It is beginning when cells start in uncontrollable growth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/>
          </p:nvPr>
        </p:nvSpPr>
        <p:spPr>
          <a:xfrm>
            <a:off x="-463053" y="550679"/>
            <a:ext cx="6096000" cy="590931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What is lung cancer?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47BA7231-DCE9-4FF4-B610-FE34B99C6C3D}"/>
              </a:ext>
            </a:extLst>
          </p:cNvPr>
          <p:cNvSpPr txBox="1">
            <a:spLocks/>
          </p:cNvSpPr>
          <p:nvPr/>
        </p:nvSpPr>
        <p:spPr>
          <a:xfrm>
            <a:off x="-463053" y="2371246"/>
            <a:ext cx="6096000" cy="5909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0" kern="1200">
                <a:gradFill>
                  <a:gsLst>
                    <a:gs pos="15000">
                      <a:schemeClr val="tx1"/>
                    </a:gs>
                    <a:gs pos="47000">
                      <a:schemeClr val="tx1"/>
                    </a:gs>
                  </a:gsLst>
                  <a:lin ang="5400000" scaled="1"/>
                </a:gradFill>
                <a:latin typeface="+mj-lt"/>
                <a:ea typeface="+mn-ea"/>
                <a:cs typeface="+mn-cs"/>
              </a:defRPr>
            </a:lvl1pPr>
            <a:lvl2pPr marL="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2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1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1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Types of lung cancer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DDB1B7D5-1B28-4BBE-A473-D0EDF3E64EA3}"/>
              </a:ext>
            </a:extLst>
          </p:cNvPr>
          <p:cNvSpPr txBox="1">
            <a:spLocks/>
          </p:cNvSpPr>
          <p:nvPr/>
        </p:nvSpPr>
        <p:spPr>
          <a:xfrm>
            <a:off x="-6625" y="4191288"/>
            <a:ext cx="6096000" cy="88537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0" kern="1200">
                <a:gradFill>
                  <a:gsLst>
                    <a:gs pos="15000">
                      <a:schemeClr val="tx1"/>
                    </a:gs>
                    <a:gs pos="47000">
                      <a:schemeClr val="tx1"/>
                    </a:gs>
                  </a:gsLst>
                  <a:lin ang="5400000" scaled="1"/>
                </a:gradFill>
                <a:latin typeface="+mj-lt"/>
                <a:ea typeface="+mn-ea"/>
                <a:cs typeface="+mn-cs"/>
              </a:defRPr>
            </a:lvl1pPr>
            <a:lvl2pPr marL="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2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1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1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Non-small cell lung cancer (NSCLC)</a:t>
            </a:r>
          </a:p>
          <a:p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14DD8D66-B96D-4A5B-9CCF-A82A02905597}"/>
              </a:ext>
            </a:extLst>
          </p:cNvPr>
          <p:cNvSpPr txBox="1">
            <a:spLocks/>
          </p:cNvSpPr>
          <p:nvPr/>
        </p:nvSpPr>
        <p:spPr>
          <a:xfrm>
            <a:off x="-463053" y="3477496"/>
            <a:ext cx="6096000" cy="4247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0" kern="1200">
                <a:gradFill>
                  <a:gsLst>
                    <a:gs pos="15000">
                      <a:schemeClr val="tx1"/>
                    </a:gs>
                    <a:gs pos="47000">
                      <a:schemeClr val="tx1"/>
                    </a:gs>
                  </a:gsLst>
                  <a:lin ang="5400000" scaled="1"/>
                </a:gradFill>
                <a:latin typeface="+mj-lt"/>
                <a:ea typeface="+mn-ea"/>
                <a:cs typeface="+mn-cs"/>
              </a:defRPr>
            </a:lvl1pPr>
            <a:lvl2pPr marL="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32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1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1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cell lung cancer (SCLC)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B1E1E1-8642-41F7-969D-EC629993AE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236" y="695756"/>
            <a:ext cx="6043764" cy="522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06458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/>
          <p:cNvSpPr>
            <a:spLocks noChangeAspect="1"/>
          </p:cNvSpPr>
          <p:nvPr/>
        </p:nvSpPr>
        <p:spPr>
          <a:xfrm>
            <a:off x="0" y="-3039847"/>
            <a:ext cx="4728754" cy="4728754"/>
          </a:xfrm>
          <a:custGeom>
            <a:avLst/>
            <a:gdLst>
              <a:gd name="connsiteX0" fmla="*/ 244064 w 488128"/>
              <a:gd name="connsiteY0" fmla="*/ 0 h 488128"/>
              <a:gd name="connsiteX1" fmla="*/ 488128 w 488128"/>
              <a:gd name="connsiteY1" fmla="*/ 244064 h 488128"/>
              <a:gd name="connsiteX2" fmla="*/ 244064 w 488128"/>
              <a:gd name="connsiteY2" fmla="*/ 488128 h 488128"/>
              <a:gd name="connsiteX3" fmla="*/ 0 w 488128"/>
              <a:gd name="connsiteY3" fmla="*/ 244064 h 488128"/>
              <a:gd name="connsiteX4" fmla="*/ 244064 w 488128"/>
              <a:gd name="connsiteY4" fmla="*/ 0 h 48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128" h="488128">
                <a:moveTo>
                  <a:pt x="244064" y="0"/>
                </a:moveTo>
                <a:cubicBezTo>
                  <a:pt x="378857" y="0"/>
                  <a:pt x="488128" y="109271"/>
                  <a:pt x="488128" y="244064"/>
                </a:cubicBezTo>
                <a:cubicBezTo>
                  <a:pt x="488128" y="378857"/>
                  <a:pt x="378857" y="488128"/>
                  <a:pt x="244064" y="488128"/>
                </a:cubicBezTo>
                <a:cubicBezTo>
                  <a:pt x="109271" y="488128"/>
                  <a:pt x="0" y="378857"/>
                  <a:pt x="0" y="244064"/>
                </a:cubicBezTo>
                <a:cubicBezTo>
                  <a:pt x="0" y="109271"/>
                  <a:pt x="109271" y="0"/>
                  <a:pt x="2440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-615752" y="1520169"/>
            <a:ext cx="4332514" cy="480131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11803464" y="6438328"/>
            <a:ext cx="3059754" cy="829971"/>
          </a:xfrm>
        </p:spPr>
        <p:txBody>
          <a:bodyPr/>
          <a:lstStyle/>
          <a:p>
            <a:r>
              <a:rPr lang="en-US" dirty="0"/>
              <a:t>5</a:t>
            </a:r>
          </a:p>
          <a:p>
            <a:endParaRPr lang="en-US" dirty="0"/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462478" y="-107249"/>
            <a:ext cx="4083304" cy="1135696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Symptoms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2"/>
          </p:nvPr>
        </p:nvSpPr>
        <p:spPr>
          <a:xfrm>
            <a:off x="126121" y="1864565"/>
            <a:ext cx="8839321" cy="4397101"/>
          </a:xfrm>
        </p:spPr>
        <p:txBody>
          <a:bodyPr/>
          <a:lstStyle/>
          <a:p>
            <a:pPr marL="457200" indent="-457200" rtl="0">
              <a:buFont typeface="+mj-lt"/>
              <a:buAutoNum type="arabicPeriod"/>
            </a:pPr>
            <a:r>
              <a:rPr lang="en-US" sz="2800" b="0" dirty="0"/>
              <a:t>Shortness of breath</a:t>
            </a:r>
          </a:p>
          <a:p>
            <a:pPr marL="457200" indent="-457200" rtl="0">
              <a:buFont typeface="+mj-lt"/>
              <a:buAutoNum type="arabicPeriod"/>
            </a:pPr>
            <a:r>
              <a:rPr lang="en-US" sz="2800" b="0" dirty="0"/>
              <a:t>Changes to the voice such as hoarseness</a:t>
            </a:r>
          </a:p>
          <a:p>
            <a:pPr marL="457200" indent="-457200" rtl="0">
              <a:buFont typeface="+mj-lt"/>
              <a:buAutoNum type="arabicPeriod"/>
            </a:pPr>
            <a:r>
              <a:rPr lang="en-US" sz="2800" b="0" dirty="0"/>
              <a:t>Chest pain</a:t>
            </a:r>
          </a:p>
          <a:p>
            <a:pPr marL="457200" indent="-457200" rtl="0">
              <a:buFont typeface="+mj-lt"/>
              <a:buAutoNum type="arabicPeriod"/>
            </a:pPr>
            <a:r>
              <a:rPr lang="en-US" sz="2800" b="0" dirty="0"/>
              <a:t>Coughing up blood</a:t>
            </a:r>
          </a:p>
          <a:p>
            <a:pPr marL="457200" indent="-457200" rtl="0">
              <a:buFont typeface="+mj-lt"/>
              <a:buAutoNum type="arabicPeriod"/>
            </a:pPr>
            <a:r>
              <a:rPr lang="en-US" sz="2800" b="0" dirty="0"/>
              <a:t>A new cough that does not go away “chronic cough”</a:t>
            </a:r>
          </a:p>
          <a:p>
            <a:pPr marL="457200" indent="-457200" rtl="0">
              <a:buFont typeface="+mj-lt"/>
              <a:buAutoNum type="arabicPeriod"/>
            </a:pPr>
            <a:r>
              <a:rPr lang="en-US" sz="2800" b="0" dirty="0"/>
              <a:t>Unexplained weight loss</a:t>
            </a:r>
          </a:p>
          <a:p>
            <a:pPr marL="457200" indent="-457200" rtl="0">
              <a:buFont typeface="+mj-lt"/>
              <a:buAutoNum type="arabicPeriod"/>
            </a:pPr>
            <a:r>
              <a:rPr lang="en-US" sz="2800" b="0" dirty="0"/>
              <a:t>Tiredness.</a:t>
            </a:r>
          </a:p>
          <a:p>
            <a:pPr marL="457200" indent="-457200" rtl="0">
              <a:buFont typeface="+mj-lt"/>
              <a:buAutoNum type="arabicPeriod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CFB9EE-99B3-4E95-94A7-D75469F66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8737" y="2411963"/>
            <a:ext cx="2801086" cy="20340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D7E7ED-4DE9-4111-A0C0-B1B4AE531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5170" y="4621695"/>
            <a:ext cx="2865744" cy="19453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3155DA-7DF3-40A2-A3DB-4B88FC5ED0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828" y="202232"/>
            <a:ext cx="2801086" cy="203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0498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335 -1.48148E-6 L -4.79167E-6 -1.48148E-6 " pathEditMode="relative" rAng="0" ptsTypes="AA">
                                      <p:cBhvr>
                                        <p:cTn id="14" dur="7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7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4" grpId="1" build="p"/>
      <p:bldP spid="15" grpId="0"/>
      <p:bldP spid="32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658" y="3493674"/>
            <a:ext cx="2377440" cy="535531"/>
          </a:xfrm>
        </p:spPr>
        <p:txBody>
          <a:bodyPr/>
          <a:lstStyle/>
          <a:p>
            <a:r>
              <a:rPr lang="en-US" sz="3200" dirty="0"/>
              <a:t>Smoking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/>
              <a:t>6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2483635" y="3493674"/>
            <a:ext cx="2377440" cy="535531"/>
          </a:xfrm>
        </p:spPr>
        <p:txBody>
          <a:bodyPr/>
          <a:lstStyle/>
          <a:p>
            <a:r>
              <a:rPr lang="en-US" sz="3200" dirty="0"/>
              <a:t>Radon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5"/>
          </p:nvPr>
        </p:nvSpPr>
        <p:spPr>
          <a:xfrm>
            <a:off x="4898612" y="3493674"/>
            <a:ext cx="2377440" cy="1411669"/>
          </a:xfrm>
        </p:spPr>
        <p:txBody>
          <a:bodyPr/>
          <a:lstStyle/>
          <a:p>
            <a:r>
              <a:rPr lang="en-US" sz="3200" dirty="0"/>
              <a:t>Particle pollution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6"/>
          </p:nvPr>
        </p:nvSpPr>
        <p:spPr>
          <a:xfrm>
            <a:off x="7313589" y="3493674"/>
            <a:ext cx="2377440" cy="968470"/>
          </a:xfrm>
        </p:spPr>
        <p:txBody>
          <a:bodyPr/>
          <a:lstStyle/>
          <a:p>
            <a:r>
              <a:rPr lang="en-US" sz="3200" dirty="0"/>
              <a:t>Genes</a:t>
            </a:r>
          </a:p>
          <a:p>
            <a:endParaRPr lang="en-US" dirty="0"/>
          </a:p>
        </p:txBody>
      </p:sp>
      <p:sp>
        <p:nvSpPr>
          <p:cNvPr id="33" name="Content Placeholder 32"/>
          <p:cNvSpPr>
            <a:spLocks noGrp="1"/>
          </p:cNvSpPr>
          <p:nvPr>
            <p:ph idx="17"/>
          </p:nvPr>
        </p:nvSpPr>
        <p:spPr>
          <a:xfrm>
            <a:off x="9728566" y="3493674"/>
            <a:ext cx="2377440" cy="978729"/>
          </a:xfrm>
        </p:spPr>
        <p:txBody>
          <a:bodyPr/>
          <a:lstStyle/>
          <a:p>
            <a:r>
              <a:rPr lang="en-US" sz="3200" dirty="0"/>
              <a:t>Hazardous chemicals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-228601" y="689208"/>
            <a:ext cx="12192000" cy="840230"/>
          </a:xfrm>
        </p:spPr>
        <p:txBody>
          <a:bodyPr/>
          <a:lstStyle/>
          <a:p>
            <a:r>
              <a:rPr lang="en-US" sz="5400" dirty="0">
                <a:solidFill>
                  <a:schemeClr val="tx2">
                    <a:lumMod val="50000"/>
                  </a:schemeClr>
                </a:solidFill>
              </a:rPr>
              <a:t>Risk factor of lung cancer</a:t>
            </a:r>
          </a:p>
        </p:txBody>
      </p:sp>
      <p:sp>
        <p:nvSpPr>
          <p:cNvPr id="47" name="Content Placeholder 46"/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48" name="Content Placeholder 47"/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49" name="Content Placeholder 48"/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50" name="Content Placeholder 49"/>
          <p:cNvSpPr>
            <a:spLocks noGrp="1"/>
          </p:cNvSpPr>
          <p:nvPr>
            <p:ph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51" name="Content Placeholder 50"/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8438" y="6450449"/>
            <a:ext cx="74975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Reference : The basics you can find anywhere 5 Steps To Successful Storytelling Published on April 5, 2014 Featured in: Marketing &amp; Advertising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9FC514-DFCC-4EB7-8FFC-C749351610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35" y="4384052"/>
            <a:ext cx="1435538" cy="14186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1A6415-1735-404E-BBA2-1A371AEA62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079" y="4538192"/>
            <a:ext cx="1166031" cy="11103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87778AE-4365-4649-94E5-649D513E853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892" y="4514021"/>
            <a:ext cx="1158719" cy="11587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AF62CE-FCE8-4B44-A42F-B6F364C787E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621" y="4514020"/>
            <a:ext cx="907329" cy="1158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30050A-1FE5-4AD9-9C65-7941DDE90C8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536" y="4384052"/>
            <a:ext cx="1444450" cy="144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256907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7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8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9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33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3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3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47" grpId="0" uiExpand="1" build="p">
            <p:tmplLst>
              <p:tmpl lvl="1"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48" grpId="0" uiExpand="1" build="p">
            <p:tmplLst>
              <p:tmpl lvl="1"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49" grpId="0">
            <p:tmplLst>
              <p:tmpl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4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4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50" grpId="0">
            <p:tmplLst>
              <p:tmpl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5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5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51" grpId="0">
            <p:tmplLst>
              <p:tmpl>
                <p:tnLst>
                  <p:par>
                    <p:cTn presetID="2" presetClass="entr" presetSubtype="1" fill="hold" nodeType="withEffect" p14:presetBounceEnd="32000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5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 p14:bounceEnd="32000">
                          <p:cBhvr additive="base">
                            <p:cTn dur="750" fill="hold"/>
                            <p:tgtEl>
                              <p:spTgt spid="5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7" grpId="0" uiExpand="1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8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9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33" grpId="0">
            <p:tmplLst>
              <p:tmpl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3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3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47" grpId="0" uiExpand="1" build="p">
            <p:tmplLst>
              <p:tmpl lvl="1"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7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48" grpId="0" uiExpand="1" build="p">
            <p:tmplLst>
              <p:tmpl lvl="1"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4" decel="100000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8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1+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49" grpId="0">
            <p:tmplLst>
              <p:tmpl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49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49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50" grpId="0">
            <p:tmplLst>
              <p:tmpl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50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50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51" grpId="0">
            <p:tmplLst>
              <p:tmpl>
                <p:tnLst>
                  <p:par>
                    <p:cTn presetID="2" presetClass="entr" presetSubtype="1" fill="hold" nodeType="with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5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750" fill="hold"/>
                            <p:tgtEl>
                              <p:spTgt spid="51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#ppt_x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750" fill="hold"/>
                            <p:tgtEl>
                              <p:spTgt spid="51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0-#ppt_h/2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  <p:bldP spid="1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474BFDF-1754-4124-A62B-EECAAF8202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5577" y="2810045"/>
            <a:ext cx="4502638" cy="762773"/>
          </a:xfrm>
        </p:spPr>
        <p:txBody>
          <a:bodyPr/>
          <a:lstStyle/>
          <a:p>
            <a:pPr marL="457200" indent="-457200" algn="r" rtl="0">
              <a:buFont typeface="+mj-lt"/>
              <a:buAutoNum type="arabicPeriod"/>
            </a:pPr>
            <a:r>
              <a:rPr lang="en-US" sz="2400" dirty="0"/>
              <a:t>Stay away from tobacco</a:t>
            </a:r>
          </a:p>
          <a:p>
            <a:endParaRPr lang="ar-LY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B1546E6-F468-42CE-9D92-C5DAB38A7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244" y="0"/>
            <a:ext cx="4083304" cy="1578894"/>
          </a:xfrm>
        </p:spPr>
        <p:txBody>
          <a:bodyPr/>
          <a:lstStyle/>
          <a:p>
            <a:pPr algn="ctr"/>
            <a:r>
              <a:rPr lang="en-US" sz="4000" b="1" dirty="0"/>
              <a:t>Prevent from lung caner</a:t>
            </a:r>
            <a:endParaRPr lang="ar-LY" sz="4000" b="1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A2066DF-BD28-44F7-BD1C-9CEF33A37D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4208" y="3724917"/>
            <a:ext cx="3746167" cy="876137"/>
          </a:xfrm>
        </p:spPr>
        <p:txBody>
          <a:bodyPr/>
          <a:lstStyle/>
          <a:p>
            <a:endParaRPr lang="en-US" dirty="0"/>
          </a:p>
          <a:p>
            <a:r>
              <a:rPr lang="en-US" sz="2400" dirty="0"/>
              <a:t>3.  Exercise regularly</a:t>
            </a:r>
            <a:endParaRPr lang="ar-LY" sz="2400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F586FC0-DE5F-4E7A-AD5D-F1886D7589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974" y="3429000"/>
            <a:ext cx="3572313" cy="526298"/>
          </a:xfrm>
        </p:spPr>
        <p:txBody>
          <a:bodyPr/>
          <a:lstStyle/>
          <a:p>
            <a:r>
              <a:rPr lang="en-US" sz="2400" dirty="0"/>
              <a:t>.  Eat a healthy diet</a:t>
            </a:r>
            <a:r>
              <a:rPr lang="ar-LY" sz="2400" dirty="0"/>
              <a:t>2</a:t>
            </a:r>
            <a:endParaRPr lang="ar-LY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D1A151A-68F8-48FA-8FA5-5C3B4AC2BE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4208" y="4739992"/>
            <a:ext cx="4502638" cy="876137"/>
          </a:xfrm>
        </p:spPr>
        <p:txBody>
          <a:bodyPr/>
          <a:lstStyle/>
          <a:p>
            <a:r>
              <a:rPr lang="en-US" sz="2400" dirty="0"/>
              <a:t>4.  Avoid radon exposure</a:t>
            </a:r>
          </a:p>
          <a:p>
            <a:endParaRPr lang="ar-LY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400" dirty="0"/>
              <a:t>7</a:t>
            </a: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A77ABE4C-51AD-4BDB-B562-C63DA9269B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40251" y="2311771"/>
            <a:ext cx="2286000" cy="1802032"/>
          </a:xfrm>
        </p:spPr>
        <p:txBody>
          <a:bodyPr/>
          <a:lstStyle/>
          <a:p>
            <a:endParaRPr lang="ar-LY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2648B74-311D-48C7-9546-FE38E4D4DC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425" y="2264888"/>
            <a:ext cx="2816395" cy="22014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8D566A4-FB11-49BF-8C4D-062A7A9EBE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856" y="2137957"/>
            <a:ext cx="2159310" cy="23434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8B297B3-1B24-4B92-8016-E9C910416A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054" y="4607244"/>
            <a:ext cx="2398002" cy="201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31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type="body" sz="quarter" idx="11"/>
          </p:nvPr>
        </p:nvSpPr>
        <p:spPr>
          <a:xfrm>
            <a:off x="6094445" y="2773533"/>
            <a:ext cx="6097555" cy="1751249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ray</a:t>
            </a:r>
          </a:p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X-rays to create sectional area images of the test </a:t>
            </a:r>
            <a:r>
              <a:rPr lang="en-US" sz="2800" b="1" dirty="0"/>
              <a:t>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832741" y="1147124"/>
            <a:ext cx="6097556" cy="590931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Diagnosis lung cancer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z="2400" dirty="0"/>
              <a:t>8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FE489B7-E842-44D9-BE0E-D3F88FAB788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1" r="89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9291647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DC59558-79BE-4148-BDE4-BD08FCECF34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9" r="24109"/>
          <a:stretch>
            <a:fillRect/>
          </a:stretch>
        </p:blipFill>
        <p:spPr>
          <a:xfrm>
            <a:off x="0" y="0"/>
            <a:ext cx="6094443" cy="6856099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96726" y="6484937"/>
            <a:ext cx="533348" cy="365125"/>
          </a:xfrm>
        </p:spPr>
        <p:txBody>
          <a:bodyPr/>
          <a:lstStyle/>
          <a:p>
            <a:r>
              <a:rPr lang="en-US" sz="2400" dirty="0"/>
              <a:t>9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474" y="3040423"/>
            <a:ext cx="5562652" cy="1643527"/>
          </a:xfrm>
        </p:spPr>
        <p:txBody>
          <a:bodyPr/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use radio waves and strong magnets to create detailed images of soft tissue of lung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6172200" y="1868347"/>
            <a:ext cx="5791200" cy="590931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MRI SCAN</a:t>
            </a:r>
          </a:p>
        </p:txBody>
      </p:sp>
    </p:spTree>
    <p:extLst>
      <p:ext uri="{BB962C8B-B14F-4D97-AF65-F5344CB8AC3E}">
        <p14:creationId xmlns:p14="http://schemas.microsoft.com/office/powerpoint/2010/main" val="2177918218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Storybuilding Neal Creative">
  <a:themeElements>
    <a:clrScheme name="Neal Analytics 2">
      <a:dk1>
        <a:srgbClr val="000000"/>
      </a:dk1>
      <a:lt1>
        <a:srgbClr val="FFFFFF"/>
      </a:lt1>
      <a:dk2>
        <a:srgbClr val="0074AF"/>
      </a:dk2>
      <a:lt2>
        <a:srgbClr val="00B0F0"/>
      </a:lt2>
      <a:accent1>
        <a:srgbClr val="75D1FF"/>
      </a:accent1>
      <a:accent2>
        <a:srgbClr val="004568"/>
      </a:accent2>
      <a:accent3>
        <a:srgbClr val="92D050"/>
      </a:accent3>
      <a:accent4>
        <a:srgbClr val="FFC000"/>
      </a:accent4>
      <a:accent5>
        <a:srgbClr val="004568"/>
      </a:accent5>
      <a:accent6>
        <a:srgbClr val="0074AF"/>
      </a:accent6>
      <a:hlink>
        <a:srgbClr val="43C0FF"/>
      </a:hlink>
      <a:folHlink>
        <a:srgbClr val="75D1FF"/>
      </a:folHlink>
    </a:clrScheme>
    <a:fontScheme name="MICROSOFT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6401425_Powerful Presentations_Win32_mlw - v2" id="{7CBB6D80-F69F-4458-A96A-A39B855A93D5}" vid="{827664DE-2D82-4B7F-8582-8671022436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480f6609812271f56e53f2aff71704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b48d77c16982ba2890c3fe2b4c067b2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530CA71C-6B24-463C-853F-076A02E27C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1C2FF92-1ACE-4D23-9586-85906FF02F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2E6351-E64A-42DD-A554-7DF752222129}">
  <ds:schemaRefs>
    <ds:schemaRef ds:uri="http://schemas.microsoft.com/office/2006/metadata/properties"/>
    <ds:schemaRef ds:uri="http://purl.org/dc/dcmitype/"/>
    <ds:schemaRef ds:uri="http://purl.org/dc/elements/1.1/"/>
    <ds:schemaRef ds:uri="16c05727-aa75-4e4a-9b5f-8a80a1165891"/>
    <ds:schemaRef ds:uri="http://purl.org/dc/terms/"/>
    <ds:schemaRef ds:uri="71af3243-3dd4-4a8d-8c0d-dd76da1f02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Powerful Presentations</Template>
  <TotalTime>0</TotalTime>
  <Words>643</Words>
  <Application>Microsoft Office PowerPoint</Application>
  <PresentationFormat>Widescreen</PresentationFormat>
  <Paragraphs>114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Arial Black</vt:lpstr>
      <vt:lpstr>Calibri</vt:lpstr>
      <vt:lpstr>Segoe UI</vt:lpstr>
      <vt:lpstr>Segoe UI Black</vt:lpstr>
      <vt:lpstr>Segoe UI Light</vt:lpstr>
      <vt:lpstr>Segoe UI Semibold</vt:lpstr>
      <vt:lpstr>Segoe UI Semilight</vt:lpstr>
      <vt:lpstr>Wingdings</vt:lpstr>
      <vt:lpstr>Storybuilding Neal Creative</vt:lpstr>
      <vt:lpstr>Lung cancer </vt:lpstr>
      <vt:lpstr>PowerPoint Presentation</vt:lpstr>
      <vt:lpstr>Objective:</vt:lpstr>
      <vt:lpstr>PowerPoint Presentation</vt:lpstr>
      <vt:lpstr>Symptoms</vt:lpstr>
      <vt:lpstr>PowerPoint Presentation</vt:lpstr>
      <vt:lpstr>Prevent from lung caner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continuous:</vt:lpstr>
      <vt:lpstr>PowerPoint Presentation</vt:lpstr>
      <vt:lpstr>References  &lt;https://www.citethisforme.com/?msclkid=40dc2165d0b011ecbb6955e32c5f61a5&gt; [Accessed 10 May 2022]. https://www.cancerresearchuk.org/about-cancer/lung-cancer https://pubmed.ncbi.nlm.nih.gov/ 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2022-05-10T19:57:05Z</dcterms:created>
  <dcterms:modified xsi:type="dcterms:W3CDTF">2022-06-08T07:29:21Z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