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4" r:id="rId1"/>
  </p:sldMasterIdLst>
  <p:notesMasterIdLst>
    <p:notesMasterId r:id="rId20"/>
  </p:notesMasterIdLst>
  <p:sldIdLst>
    <p:sldId id="256" r:id="rId2"/>
    <p:sldId id="306" r:id="rId3"/>
    <p:sldId id="260" r:id="rId4"/>
    <p:sldId id="307" r:id="rId5"/>
    <p:sldId id="308" r:id="rId6"/>
    <p:sldId id="309" r:id="rId7"/>
    <p:sldId id="310" r:id="rId8"/>
    <p:sldId id="311" r:id="rId9"/>
    <p:sldId id="312" r:id="rId10"/>
    <p:sldId id="313" r:id="rId11"/>
    <p:sldId id="314" r:id="rId12"/>
    <p:sldId id="316" r:id="rId13"/>
    <p:sldId id="315" r:id="rId14"/>
    <p:sldId id="317" r:id="rId15"/>
    <p:sldId id="318" r:id="rId16"/>
    <p:sldId id="319" r:id="rId17"/>
    <p:sldId id="320" r:id="rId18"/>
    <p:sldId id="321" r:id="rId1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A8D34A4D-0337-4CE1-8052-57CC6156CBEA}">
          <p14:sldIdLst>
            <p14:sldId id="256"/>
            <p14:sldId id="306"/>
            <p14:sldId id="260"/>
            <p14:sldId id="307"/>
            <p14:sldId id="308"/>
            <p14:sldId id="309"/>
            <p14:sldId id="310"/>
            <p14:sldId id="311"/>
            <p14:sldId id="312"/>
            <p14:sldId id="313"/>
            <p14:sldId id="314"/>
            <p14:sldId id="316"/>
            <p14:sldId id="315"/>
            <p14:sldId id="317"/>
            <p14:sldId id="318"/>
            <p14:sldId id="319"/>
            <p14:sldId id="320"/>
            <p14:sldId id="32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EA69B05-A72C-4C2B-AC49-F275D3205D3B}">
  <a:tblStyle styleId="{7EA69B05-A72C-4C2B-AC49-F275D3205D3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8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293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74e43ccfeb_5_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74e43ccfeb_5_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74e0427b6d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74e0427b6d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36380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712575" y="0"/>
            <a:ext cx="46347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1100350" y="1135638"/>
            <a:ext cx="3859200" cy="1702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4500"/>
              <a:buNone/>
              <a:defRPr sz="4500">
                <a:solidFill>
                  <a:schemeClr val="accent5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4500"/>
              <a:buNone/>
              <a:defRPr sz="4500">
                <a:solidFill>
                  <a:schemeClr val="accent5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4500"/>
              <a:buNone/>
              <a:defRPr sz="4500">
                <a:solidFill>
                  <a:schemeClr val="accent5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4500"/>
              <a:buNone/>
              <a:defRPr sz="4500">
                <a:solidFill>
                  <a:schemeClr val="accent5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4500"/>
              <a:buNone/>
              <a:defRPr sz="4500">
                <a:solidFill>
                  <a:schemeClr val="accent5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4500"/>
              <a:buNone/>
              <a:defRPr sz="4500">
                <a:solidFill>
                  <a:schemeClr val="accent5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4500"/>
              <a:buNone/>
              <a:defRPr sz="4500">
                <a:solidFill>
                  <a:schemeClr val="accent5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4500"/>
              <a:buNone/>
              <a:defRPr sz="4500">
                <a:solidFill>
                  <a:schemeClr val="accent5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4500"/>
              <a:buNone/>
              <a:defRPr sz="4500"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1100300" y="3307963"/>
            <a:ext cx="3859200" cy="69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/>
          <p:nvPr/>
        </p:nvSpPr>
        <p:spPr>
          <a:xfrm>
            <a:off x="4572000" y="536925"/>
            <a:ext cx="4572000" cy="4069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4980974" y="2273175"/>
            <a:ext cx="345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title" idx="2" hasCustomPrompt="1"/>
          </p:nvPr>
        </p:nvSpPr>
        <p:spPr>
          <a:xfrm>
            <a:off x="4980974" y="1363575"/>
            <a:ext cx="3450600" cy="9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7200"/>
              <a:buNone/>
              <a:defRPr sz="7200">
                <a:solidFill>
                  <a:schemeClr val="accent5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7200"/>
              <a:buNone/>
              <a:defRPr sz="7200">
                <a:solidFill>
                  <a:schemeClr val="accent5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7200"/>
              <a:buNone/>
              <a:defRPr sz="7200">
                <a:solidFill>
                  <a:schemeClr val="accent5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7200"/>
              <a:buNone/>
              <a:defRPr sz="7200">
                <a:solidFill>
                  <a:schemeClr val="accent5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7200"/>
              <a:buNone/>
              <a:defRPr sz="7200">
                <a:solidFill>
                  <a:schemeClr val="accent5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7200"/>
              <a:buNone/>
              <a:defRPr sz="7200">
                <a:solidFill>
                  <a:schemeClr val="accent5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7200"/>
              <a:buNone/>
              <a:defRPr sz="7200">
                <a:solidFill>
                  <a:schemeClr val="accent5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7200"/>
              <a:buNone/>
              <a:defRPr sz="7200">
                <a:solidFill>
                  <a:schemeClr val="accent5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7200"/>
              <a:buNone/>
              <a:defRPr sz="72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6" name="Google Shape;16;p3"/>
          <p:cNvSpPr txBox="1">
            <a:spLocks noGrp="1"/>
          </p:cNvSpPr>
          <p:nvPr>
            <p:ph type="subTitle" idx="1"/>
          </p:nvPr>
        </p:nvSpPr>
        <p:spPr>
          <a:xfrm>
            <a:off x="5426700" y="3114125"/>
            <a:ext cx="3004800" cy="66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/>
          <p:nvPr/>
        </p:nvSpPr>
        <p:spPr>
          <a:xfrm>
            <a:off x="2749275" y="0"/>
            <a:ext cx="63948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title"/>
          </p:nvPr>
        </p:nvSpPr>
        <p:spPr>
          <a:xfrm>
            <a:off x="4803825" y="1109900"/>
            <a:ext cx="3395700" cy="5649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None/>
              <a:defRPr>
                <a:solidFill>
                  <a:schemeClr val="accent5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None/>
              <a:defRPr sz="3000">
                <a:solidFill>
                  <a:schemeClr val="accent5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None/>
              <a:defRPr sz="3000">
                <a:solidFill>
                  <a:schemeClr val="accent5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None/>
              <a:defRPr sz="3000">
                <a:solidFill>
                  <a:schemeClr val="accent5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None/>
              <a:defRPr sz="3000">
                <a:solidFill>
                  <a:schemeClr val="accent5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None/>
              <a:defRPr sz="3000">
                <a:solidFill>
                  <a:schemeClr val="accent5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None/>
              <a:defRPr sz="3000">
                <a:solidFill>
                  <a:schemeClr val="accent5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None/>
              <a:defRPr sz="3000">
                <a:solidFill>
                  <a:schemeClr val="accent5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None/>
              <a:defRPr sz="3000"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body" idx="1"/>
          </p:nvPr>
        </p:nvSpPr>
        <p:spPr>
          <a:xfrm>
            <a:off x="4803825" y="1840000"/>
            <a:ext cx="3395700" cy="21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1pPr>
            <a:lvl2pPr marL="914400" lvl="1" indent="-342900" algn="ctr">
              <a:spcBef>
                <a:spcPts val="0"/>
              </a:spcBef>
              <a:spcAft>
                <a:spcPts val="0"/>
              </a:spcAft>
              <a:buSzPts val="1800"/>
              <a:buChar char="□"/>
              <a:defRPr sz="1800"/>
            </a:lvl2pPr>
            <a:lvl3pPr marL="1371600" lvl="2" indent="-3429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 algn="ctr">
              <a:spcBef>
                <a:spcPts val="0"/>
              </a:spcBef>
              <a:spcAft>
                <a:spcPts val="0"/>
              </a:spcAft>
              <a:buSzPts val="1800"/>
              <a:buChar char="□"/>
              <a:defRPr sz="1800"/>
            </a:lvl4pPr>
            <a:lvl5pPr marL="2286000" lvl="4" indent="-34290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9"/>
          <p:cNvSpPr txBox="1">
            <a:spLocks noGrp="1"/>
          </p:cNvSpPr>
          <p:nvPr>
            <p:ph type="title"/>
          </p:nvPr>
        </p:nvSpPr>
        <p:spPr>
          <a:xfrm>
            <a:off x="712575" y="1233175"/>
            <a:ext cx="38370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subTitle" idx="1"/>
          </p:nvPr>
        </p:nvSpPr>
        <p:spPr>
          <a:xfrm>
            <a:off x="712575" y="2803075"/>
            <a:ext cx="38370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body" idx="2"/>
          </p:nvPr>
        </p:nvSpPr>
        <p:spPr>
          <a:xfrm>
            <a:off x="4572000" y="724075"/>
            <a:ext cx="38595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□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□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3">
    <p:bg>
      <p:bgPr>
        <a:solidFill>
          <a:schemeClr val="dk1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2">
    <p:bg>
      <p:bgPr>
        <a:solidFill>
          <a:schemeClr val="dk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4"/>
          <p:cNvSpPr txBox="1">
            <a:spLocks noGrp="1"/>
          </p:cNvSpPr>
          <p:nvPr>
            <p:ph type="title"/>
          </p:nvPr>
        </p:nvSpPr>
        <p:spPr>
          <a:xfrm>
            <a:off x="1296312" y="1508513"/>
            <a:ext cx="2962200" cy="3387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52" name="Google Shape;52;p14"/>
          <p:cNvSpPr txBox="1">
            <a:spLocks noGrp="1"/>
          </p:cNvSpPr>
          <p:nvPr>
            <p:ph type="title" idx="2" hasCustomPrompt="1"/>
          </p:nvPr>
        </p:nvSpPr>
        <p:spPr>
          <a:xfrm>
            <a:off x="1296312" y="488675"/>
            <a:ext cx="2962200" cy="909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0"/>
              <a:buNone/>
              <a:defRPr sz="6000">
                <a:solidFill>
                  <a:schemeClr val="accent5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0"/>
              <a:buNone/>
              <a:defRPr sz="6000">
                <a:solidFill>
                  <a:schemeClr val="accent5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0"/>
              <a:buNone/>
              <a:defRPr sz="6000">
                <a:solidFill>
                  <a:schemeClr val="accent5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0"/>
              <a:buNone/>
              <a:defRPr sz="6000">
                <a:solidFill>
                  <a:schemeClr val="accent5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0"/>
              <a:buNone/>
              <a:defRPr sz="6000">
                <a:solidFill>
                  <a:schemeClr val="accent5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0"/>
              <a:buNone/>
              <a:defRPr sz="6000">
                <a:solidFill>
                  <a:schemeClr val="accent5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0"/>
              <a:buNone/>
              <a:defRPr sz="6000">
                <a:solidFill>
                  <a:schemeClr val="accent5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0"/>
              <a:buNone/>
              <a:defRPr sz="6000">
                <a:solidFill>
                  <a:schemeClr val="accent5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0"/>
              <a:buNone/>
              <a:defRPr sz="60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3" name="Google Shape;53;p14"/>
          <p:cNvSpPr txBox="1">
            <a:spLocks noGrp="1"/>
          </p:cNvSpPr>
          <p:nvPr>
            <p:ph type="subTitle" idx="1"/>
          </p:nvPr>
        </p:nvSpPr>
        <p:spPr>
          <a:xfrm>
            <a:off x="1296312" y="1957450"/>
            <a:ext cx="2962200" cy="448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4"/>
          <p:cNvSpPr txBox="1">
            <a:spLocks noGrp="1"/>
          </p:cNvSpPr>
          <p:nvPr>
            <p:ph type="title" idx="3"/>
          </p:nvPr>
        </p:nvSpPr>
        <p:spPr>
          <a:xfrm>
            <a:off x="4885487" y="1508513"/>
            <a:ext cx="2962200" cy="3387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55" name="Google Shape;55;p14"/>
          <p:cNvSpPr txBox="1">
            <a:spLocks noGrp="1"/>
          </p:cNvSpPr>
          <p:nvPr>
            <p:ph type="title" idx="4" hasCustomPrompt="1"/>
          </p:nvPr>
        </p:nvSpPr>
        <p:spPr>
          <a:xfrm>
            <a:off x="4885487" y="488675"/>
            <a:ext cx="2962200" cy="909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0"/>
              <a:buNone/>
              <a:defRPr sz="6000">
                <a:solidFill>
                  <a:schemeClr val="accent5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0"/>
              <a:buNone/>
              <a:defRPr sz="6000">
                <a:solidFill>
                  <a:schemeClr val="accent5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0"/>
              <a:buNone/>
              <a:defRPr sz="6000">
                <a:solidFill>
                  <a:schemeClr val="accent5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0"/>
              <a:buNone/>
              <a:defRPr sz="6000">
                <a:solidFill>
                  <a:schemeClr val="accent5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0"/>
              <a:buNone/>
              <a:defRPr sz="6000">
                <a:solidFill>
                  <a:schemeClr val="accent5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0"/>
              <a:buNone/>
              <a:defRPr sz="6000">
                <a:solidFill>
                  <a:schemeClr val="accent5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0"/>
              <a:buNone/>
              <a:defRPr sz="6000">
                <a:solidFill>
                  <a:schemeClr val="accent5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0"/>
              <a:buNone/>
              <a:defRPr sz="6000">
                <a:solidFill>
                  <a:schemeClr val="accent5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0"/>
              <a:buNone/>
              <a:defRPr sz="60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6" name="Google Shape;56;p14"/>
          <p:cNvSpPr txBox="1">
            <a:spLocks noGrp="1"/>
          </p:cNvSpPr>
          <p:nvPr>
            <p:ph type="subTitle" idx="5"/>
          </p:nvPr>
        </p:nvSpPr>
        <p:spPr>
          <a:xfrm>
            <a:off x="4885487" y="1957450"/>
            <a:ext cx="2962200" cy="448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title" idx="6"/>
          </p:nvPr>
        </p:nvSpPr>
        <p:spPr>
          <a:xfrm>
            <a:off x="1296312" y="3709438"/>
            <a:ext cx="2962200" cy="33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title" idx="7" hasCustomPrompt="1"/>
          </p:nvPr>
        </p:nvSpPr>
        <p:spPr>
          <a:xfrm>
            <a:off x="1296312" y="2689600"/>
            <a:ext cx="2962200" cy="9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0"/>
              <a:buNone/>
              <a:defRPr sz="6000">
                <a:solidFill>
                  <a:schemeClr val="accent5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0"/>
              <a:buNone/>
              <a:defRPr sz="6000">
                <a:solidFill>
                  <a:schemeClr val="accent5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0"/>
              <a:buNone/>
              <a:defRPr sz="6000">
                <a:solidFill>
                  <a:schemeClr val="accent5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0"/>
              <a:buNone/>
              <a:defRPr sz="6000">
                <a:solidFill>
                  <a:schemeClr val="accent5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0"/>
              <a:buNone/>
              <a:defRPr sz="6000">
                <a:solidFill>
                  <a:schemeClr val="accent5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0"/>
              <a:buNone/>
              <a:defRPr sz="6000">
                <a:solidFill>
                  <a:schemeClr val="accent5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0"/>
              <a:buNone/>
              <a:defRPr sz="6000">
                <a:solidFill>
                  <a:schemeClr val="accent5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0"/>
              <a:buNone/>
              <a:defRPr sz="6000">
                <a:solidFill>
                  <a:schemeClr val="accent5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0"/>
              <a:buNone/>
              <a:defRPr sz="60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9" name="Google Shape;59;p14"/>
          <p:cNvSpPr txBox="1">
            <a:spLocks noGrp="1"/>
          </p:cNvSpPr>
          <p:nvPr>
            <p:ph type="subTitle" idx="8"/>
          </p:nvPr>
        </p:nvSpPr>
        <p:spPr>
          <a:xfrm>
            <a:off x="1296312" y="4158375"/>
            <a:ext cx="2962200" cy="44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title" idx="9"/>
          </p:nvPr>
        </p:nvSpPr>
        <p:spPr>
          <a:xfrm>
            <a:off x="4885487" y="3709438"/>
            <a:ext cx="2962200" cy="33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title" idx="13" hasCustomPrompt="1"/>
          </p:nvPr>
        </p:nvSpPr>
        <p:spPr>
          <a:xfrm>
            <a:off x="4885487" y="2689600"/>
            <a:ext cx="2962200" cy="9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0"/>
              <a:buNone/>
              <a:defRPr sz="6000">
                <a:solidFill>
                  <a:schemeClr val="accent5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0"/>
              <a:buNone/>
              <a:defRPr sz="6000">
                <a:solidFill>
                  <a:schemeClr val="accent5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0"/>
              <a:buNone/>
              <a:defRPr sz="6000">
                <a:solidFill>
                  <a:schemeClr val="accent5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0"/>
              <a:buNone/>
              <a:defRPr sz="6000">
                <a:solidFill>
                  <a:schemeClr val="accent5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0"/>
              <a:buNone/>
              <a:defRPr sz="6000">
                <a:solidFill>
                  <a:schemeClr val="accent5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0"/>
              <a:buNone/>
              <a:defRPr sz="6000">
                <a:solidFill>
                  <a:schemeClr val="accent5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0"/>
              <a:buNone/>
              <a:defRPr sz="6000">
                <a:solidFill>
                  <a:schemeClr val="accent5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0"/>
              <a:buNone/>
              <a:defRPr sz="6000">
                <a:solidFill>
                  <a:schemeClr val="accent5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0"/>
              <a:buNone/>
              <a:defRPr sz="60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2" name="Google Shape;62;p14"/>
          <p:cNvSpPr txBox="1">
            <a:spLocks noGrp="1"/>
          </p:cNvSpPr>
          <p:nvPr>
            <p:ph type="subTitle" idx="14"/>
          </p:nvPr>
        </p:nvSpPr>
        <p:spPr>
          <a:xfrm>
            <a:off x="4885487" y="4158375"/>
            <a:ext cx="2962200" cy="44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left">
  <p:cSld name="CUSTOM_1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/>
          <p:nvPr/>
        </p:nvSpPr>
        <p:spPr>
          <a:xfrm>
            <a:off x="0" y="0"/>
            <a:ext cx="63948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title"/>
          </p:nvPr>
        </p:nvSpPr>
        <p:spPr>
          <a:xfrm>
            <a:off x="938275" y="1109900"/>
            <a:ext cx="3395700" cy="5649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66" name="Google Shape;66;p15"/>
          <p:cNvSpPr txBox="1">
            <a:spLocks noGrp="1"/>
          </p:cNvSpPr>
          <p:nvPr>
            <p:ph type="subTitle" idx="1"/>
          </p:nvPr>
        </p:nvSpPr>
        <p:spPr>
          <a:xfrm>
            <a:off x="950675" y="1840000"/>
            <a:ext cx="3395700" cy="21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 sz="1800"/>
            </a:lvl1pPr>
            <a:lvl2pPr lvl="1" algn="ctr">
              <a:spcBef>
                <a:spcPts val="0"/>
              </a:spcBef>
              <a:spcAft>
                <a:spcPts val="0"/>
              </a:spcAft>
              <a:buNone/>
              <a:defRPr sz="1800"/>
            </a:lvl2pPr>
            <a:lvl3pPr lvl="2" algn="ctr">
              <a:spcBef>
                <a:spcPts val="0"/>
              </a:spcBef>
              <a:spcAft>
                <a:spcPts val="0"/>
              </a:spcAft>
              <a:buNone/>
              <a:defRPr sz="1800"/>
            </a:lvl3pPr>
            <a:lvl4pPr lvl="3" algn="ctr">
              <a:spcBef>
                <a:spcPts val="0"/>
              </a:spcBef>
              <a:spcAft>
                <a:spcPts val="0"/>
              </a:spcAft>
              <a:buNone/>
              <a:defRPr sz="1800"/>
            </a:lvl4pPr>
            <a:lvl5pPr lvl="4" algn="ctr">
              <a:spcBef>
                <a:spcPts val="0"/>
              </a:spcBef>
              <a:spcAft>
                <a:spcPts val="0"/>
              </a:spcAft>
              <a:buNone/>
              <a:defRPr sz="1800"/>
            </a:lvl5pPr>
            <a:lvl6pPr lvl="5" algn="ctr">
              <a:spcBef>
                <a:spcPts val="0"/>
              </a:spcBef>
              <a:spcAft>
                <a:spcPts val="0"/>
              </a:spcAft>
              <a:buNone/>
              <a:defRPr sz="1800"/>
            </a:lvl6pPr>
            <a:lvl7pPr lvl="6" algn="ctr">
              <a:spcBef>
                <a:spcPts val="0"/>
              </a:spcBef>
              <a:spcAft>
                <a:spcPts val="0"/>
              </a:spcAft>
              <a:buNone/>
              <a:defRPr sz="1800"/>
            </a:lvl7pPr>
            <a:lvl8pPr lvl="7" algn="ctr">
              <a:spcBef>
                <a:spcPts val="0"/>
              </a:spcBef>
              <a:spcAft>
                <a:spcPts val="0"/>
              </a:spcAft>
              <a:buNone/>
              <a:defRPr sz="1800"/>
            </a:lvl8pPr>
            <a:lvl9pPr lvl="8" algn="ctr">
              <a:spcBef>
                <a:spcPts val="0"/>
              </a:spcBef>
              <a:spcAft>
                <a:spcPts val="0"/>
              </a:spcAft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2575" y="536925"/>
            <a:ext cx="7719000" cy="56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"/>
              <a:buNone/>
              <a:defRPr sz="28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"/>
              <a:buNone/>
              <a:defRPr sz="28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"/>
              <a:buNone/>
              <a:defRPr sz="28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"/>
              <a:buNone/>
              <a:defRPr sz="28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"/>
              <a:buNone/>
              <a:defRPr sz="28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"/>
              <a:buNone/>
              <a:defRPr sz="28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"/>
              <a:buNone/>
              <a:defRPr sz="28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"/>
              <a:buNone/>
              <a:defRPr sz="28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2575" y="1235088"/>
            <a:ext cx="7719000" cy="3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"/>
              <a:buChar char="■"/>
              <a:defRPr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"/>
              <a:buChar char="□"/>
              <a:defRPr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"/>
              <a:buChar char="■"/>
              <a:defRPr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"/>
              <a:buChar char="□"/>
              <a:defRPr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"/>
              <a:buChar char="○"/>
              <a:defRPr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"/>
              <a:buChar char="■"/>
              <a:defRPr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"/>
              <a:buChar char="●"/>
              <a:defRPr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"/>
              <a:buChar char="○"/>
              <a:defRPr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oppins"/>
              <a:buChar char="■"/>
              <a:defRPr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3" r:id="rId3"/>
    <p:sldLayoutId id="2147483655" r:id="rId4"/>
    <p:sldLayoutId id="2147483658" r:id="rId5"/>
    <p:sldLayoutId id="2147483659" r:id="rId6"/>
    <p:sldLayoutId id="2147483660" r:id="rId7"/>
    <p:sldLayoutId id="2147483661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2880">
          <p15:clr>
            <a:srgbClr val="EA4335"/>
          </p15:clr>
        </p15:guide>
        <p15:guide id="2" pos="5760">
          <p15:clr>
            <a:srgbClr val="EA4335"/>
          </p15:clr>
        </p15:guide>
        <p15:guide id="3" pos="449">
          <p15:clr>
            <a:srgbClr val="EA4335"/>
          </p15:clr>
        </p15:guide>
        <p15:guide id="4" pos="5311">
          <p15:clr>
            <a:srgbClr val="EA4335"/>
          </p15:clr>
        </p15:guide>
        <p15:guide id="5" orient="horz" pos="1620">
          <p15:clr>
            <a:srgbClr val="EA4335"/>
          </p15:clr>
        </p15:guide>
        <p15:guide id="6" orient="horz" pos="340">
          <p15:clr>
            <a:srgbClr val="EA4335"/>
          </p15:clr>
        </p15:guide>
        <p15:guide id="7" orient="horz">
          <p15:clr>
            <a:srgbClr val="EA4335"/>
          </p15:clr>
        </p15:guide>
        <p15:guide id="8" orient="horz" pos="2897">
          <p15:clr>
            <a:srgbClr val="EA4335"/>
          </p15:clr>
        </p15:guide>
        <p15:guide id="9" orient="horz" pos="3237">
          <p15:clr>
            <a:srgbClr val="EA4335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9"/>
          <p:cNvSpPr/>
          <p:nvPr/>
        </p:nvSpPr>
        <p:spPr>
          <a:xfrm>
            <a:off x="0" y="913275"/>
            <a:ext cx="4091400" cy="38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" name="Google Shape;155;p29"/>
          <p:cNvSpPr txBox="1">
            <a:spLocks noGrp="1"/>
          </p:cNvSpPr>
          <p:nvPr>
            <p:ph type="ctrTitle"/>
          </p:nvPr>
        </p:nvSpPr>
        <p:spPr>
          <a:xfrm>
            <a:off x="769257" y="1135637"/>
            <a:ext cx="4422493" cy="207201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Influenza H5N1 and its relation with human</a:t>
            </a:r>
            <a:endParaRPr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6" name="Google Shape;156;p29"/>
          <p:cNvSpPr txBox="1">
            <a:spLocks noGrp="1"/>
          </p:cNvSpPr>
          <p:nvPr>
            <p:ph type="subTitle" idx="1"/>
          </p:nvPr>
        </p:nvSpPr>
        <p:spPr>
          <a:xfrm>
            <a:off x="1004919" y="3265024"/>
            <a:ext cx="3859200" cy="96520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Retaj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Nouh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AMS 1</a:t>
            </a:r>
            <a:r>
              <a:rPr lang="en-US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year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3462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8B361D-1200-3122-E37A-059DD00AB87A}"/>
              </a:ext>
            </a:extLst>
          </p:cNvPr>
          <p:cNvSpPr txBox="1"/>
          <p:nvPr/>
        </p:nvSpPr>
        <p:spPr>
          <a:xfrm>
            <a:off x="2135176" y="4448629"/>
            <a:ext cx="1690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June 4</a:t>
            </a:r>
            <a:r>
              <a:rPr lang="en-US" sz="1800" baseline="30000" dirty="0"/>
              <a:t>th</a:t>
            </a:r>
            <a:r>
              <a:rPr lang="en-US" sz="1800" dirty="0"/>
              <a:t> 2022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B58E9C2-447B-3423-727E-1DC42DC5BC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9118" y="-24880"/>
            <a:ext cx="1464881" cy="130087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411B197-5E16-E616-DF06-7E14EED2C0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" y="0"/>
            <a:ext cx="1521672" cy="130087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A36E7E6-F0C2-0FEA-CD23-992E6B217D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6930" y="70795"/>
            <a:ext cx="3743377" cy="813241"/>
          </a:xfrm>
        </p:spPr>
        <p:txBody>
          <a:bodyPr/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Symptoms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8AA97672-05B8-BC1E-9386-05DE5F5E50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5167" y="615955"/>
            <a:ext cx="6283107" cy="4476490"/>
          </a:xfrm>
        </p:spPr>
        <p:txBody>
          <a:bodyPr/>
          <a:lstStyle/>
          <a:p>
            <a:pPr marL="139700" indent="0" algn="l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82600" indent="-342900" algn="l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Runny nose</a:t>
            </a:r>
          </a:p>
          <a:p>
            <a:pPr marL="482600" indent="-342900" algn="l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Fever</a:t>
            </a:r>
          </a:p>
          <a:p>
            <a:pPr marL="482600" indent="-342900" algn="l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Headaches</a:t>
            </a:r>
          </a:p>
          <a:p>
            <a:pPr marL="482600" indent="-342900" algn="l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Cough</a:t>
            </a:r>
          </a:p>
          <a:p>
            <a:pPr marL="482600" indent="-342900" algn="l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Diarrhea</a:t>
            </a:r>
          </a:p>
          <a:p>
            <a:pPr marL="482600" indent="-342900" algn="l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Vomiting</a:t>
            </a:r>
          </a:p>
          <a:p>
            <a:pPr marL="482600" indent="-342900" algn="l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Respiratory difficulty</a:t>
            </a:r>
          </a:p>
          <a:p>
            <a:pPr marL="482600" indent="-342900" algn="l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Muscle pain</a:t>
            </a:r>
          </a:p>
          <a:p>
            <a:pPr marL="139700" indent="0" algn="l"/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9700" indent="0" algn="l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82600" indent="-342900" algn="l">
              <a:buFont typeface="Arial" panose="020B0604020202020204" pitchFamily="34" charset="0"/>
              <a:buChar char="•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5CE2BB8-9154-6839-DBFF-AB046E053BF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062" r="50091"/>
          <a:stretch/>
        </p:blipFill>
        <p:spPr>
          <a:xfrm>
            <a:off x="6388274" y="0"/>
            <a:ext cx="2755726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2976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168752-1BC8-374E-2C8C-FB4EB3D6ED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3267" y="2150849"/>
            <a:ext cx="4440733" cy="980657"/>
          </a:xfrm>
        </p:spPr>
        <p:txBody>
          <a:bodyPr>
            <a:noAutofit/>
          </a:bodyPr>
          <a:lstStyle/>
          <a:p>
            <a:pPr algn="l"/>
            <a:r>
              <a:rPr lang="en-US" sz="2800" b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Compare between Covid-19 and H5N1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7872E5A-C10F-5C33-4F64-CA67CBE3A90A}"/>
              </a:ext>
            </a:extLst>
          </p:cNvPr>
          <p:cNvSpPr>
            <a:spLocks noGrp="1"/>
          </p:cNvSpPr>
          <p:nvPr>
            <p:ph type="title" idx="2"/>
          </p:nvPr>
        </p:nvSpPr>
        <p:spPr>
          <a:xfrm>
            <a:off x="4703268" y="1363575"/>
            <a:ext cx="3450600" cy="909600"/>
          </a:xfrm>
        </p:spPr>
        <p:txBody>
          <a:bodyPr/>
          <a:lstStyle/>
          <a:p>
            <a:pPr algn="l"/>
            <a:r>
              <a:rPr lang="en-US" dirty="0"/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9348863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BD42135-BCDB-F58D-1B79-EF31602687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4910" y="148106"/>
            <a:ext cx="4359090" cy="47394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5694B94-6FD0-F34B-2784-BFB533F73BA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8533"/>
          <a:stretch/>
        </p:blipFill>
        <p:spPr>
          <a:xfrm>
            <a:off x="0" y="148107"/>
            <a:ext cx="4456091" cy="4739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1479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13A9C21C-B106-86EF-BF5A-AB2F78124C66}"/>
              </a:ext>
            </a:extLst>
          </p:cNvPr>
          <p:cNvSpPr txBox="1"/>
          <p:nvPr/>
        </p:nvSpPr>
        <p:spPr>
          <a:xfrm>
            <a:off x="94343" y="616857"/>
            <a:ext cx="8955314" cy="409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800" kern="1200" dirty="0">
                <a:solidFill>
                  <a:schemeClr val="accent5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The main difference between Covid-19 and H5N1 is the spreading method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800" kern="12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COVID-19 spread faster due to the fact that it’s particles once shed by the host can live on different surfaces from hours to days.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800" kern="12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Meanwhile in H5N1 the human must come in contact with the feces or saliva of the infected creature to get the virus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21795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168752-1BC8-374E-2C8C-FB4EB3D6ED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3267" y="2150849"/>
            <a:ext cx="4440733" cy="980657"/>
          </a:xfrm>
        </p:spPr>
        <p:txBody>
          <a:bodyPr>
            <a:noAutofit/>
          </a:bodyPr>
          <a:lstStyle/>
          <a:p>
            <a:pPr algn="l"/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Poppins"/>
              </a:rPr>
              <a:t>Prevention and control the H5N1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7872E5A-C10F-5C33-4F64-CA67CBE3A90A}"/>
              </a:ext>
            </a:extLst>
          </p:cNvPr>
          <p:cNvSpPr>
            <a:spLocks noGrp="1"/>
          </p:cNvSpPr>
          <p:nvPr>
            <p:ph type="title" idx="2"/>
          </p:nvPr>
        </p:nvSpPr>
        <p:spPr>
          <a:xfrm>
            <a:off x="4703268" y="1363575"/>
            <a:ext cx="3450600" cy="909600"/>
          </a:xfrm>
        </p:spPr>
        <p:txBody>
          <a:bodyPr/>
          <a:lstStyle/>
          <a:p>
            <a:pPr algn="l"/>
            <a:r>
              <a:rPr lang="en-US" dirty="0"/>
              <a:t>05</a:t>
            </a:r>
          </a:p>
        </p:txBody>
      </p:sp>
    </p:spTree>
    <p:extLst>
      <p:ext uri="{BB962C8B-B14F-4D97-AF65-F5344CB8AC3E}">
        <p14:creationId xmlns:p14="http://schemas.microsoft.com/office/powerpoint/2010/main" val="8886956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>
            <a:extLst>
              <a:ext uri="{FF2B5EF4-FFF2-40B4-BE49-F238E27FC236}">
                <a16:creationId xmlns:a16="http://schemas.microsoft.com/office/drawing/2014/main" id="{92FBF775-7F7A-0A1F-93CC-01468C9BFB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064" y="330613"/>
            <a:ext cx="4460570" cy="4717375"/>
          </a:xfr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We should avoid direct contact with wild birds and observe them only from a distance.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Wild birds can be infected with avian (bird) influenza (flu) A viruses even if they don’t look sick.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Avoid unprotected contact with domestic birds (poultry) that look sick or have died.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Do not touch surfaces that may be contaminated with saliva, mucous or feces from wild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Content Placeholder 4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D97D715A-B1C7-9B82-1C8D-8A37CE1DC5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367" y="0"/>
            <a:ext cx="4515633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4488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5AC23E-3FCA-0867-F2CA-3AB3CCB2D1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9421" y="145566"/>
            <a:ext cx="3395700" cy="564900"/>
          </a:xfrm>
        </p:spPr>
        <p:txBody>
          <a:bodyPr/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Treatment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668437-7AB7-4904-74C2-CA0071C774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42" y="894285"/>
            <a:ext cx="6093912" cy="3872088"/>
          </a:xfr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800" kern="12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If the infection already occurred</a:t>
            </a:r>
            <a:r>
              <a:rPr lang="en-US" sz="2400" kern="12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</a:t>
            </a:r>
          </a:p>
          <a:p>
            <a:pPr algn="l"/>
            <a:endParaRPr lang="en-US" sz="2400" kern="1200" dirty="0">
              <a:solidFill>
                <a:schemeClr val="tx2">
                  <a:lumMod val="10000"/>
                </a:schemeClr>
              </a:solidFill>
              <a:latin typeface="Roboto" panose="020B0604020202020204" pitchFamily="2" charset="0"/>
              <a:ea typeface="+mn-ea"/>
              <a:cs typeface="+mj-cs"/>
            </a:endParaRPr>
          </a:p>
          <a:p>
            <a:pPr algn="l"/>
            <a:r>
              <a:rPr lang="en-US" sz="2400" b="1" i="0" dirty="0">
                <a:solidFill>
                  <a:schemeClr val="tx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Antivirals: </a:t>
            </a:r>
            <a:r>
              <a:rPr lang="en-US" sz="2400" b="0" i="0" dirty="0">
                <a:solidFill>
                  <a:schemeClr val="tx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To treat specific viral infections</a:t>
            </a:r>
            <a:r>
              <a:rPr lang="en-US" sz="2000" b="0" i="0" dirty="0">
                <a:solidFill>
                  <a:schemeClr val="tx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l"/>
            <a:endParaRPr lang="en-US" sz="2000" b="0" i="0" dirty="0">
              <a:solidFill>
                <a:schemeClr val="tx2">
                  <a:lumMod val="1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2400" b="1" i="0" dirty="0">
                <a:solidFill>
                  <a:schemeClr val="tx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Antihistamines: </a:t>
            </a:r>
            <a:r>
              <a:rPr lang="en-US" sz="2400" b="0" i="0" dirty="0">
                <a:solidFill>
                  <a:schemeClr val="tx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It helps to relieve symptoms</a:t>
            </a:r>
          </a:p>
          <a:p>
            <a:pPr algn="l"/>
            <a:r>
              <a:rPr lang="en-US" sz="2400" b="0" i="0" dirty="0">
                <a:solidFill>
                  <a:schemeClr val="tx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such as nasal discharge and sneezing. </a:t>
            </a:r>
          </a:p>
          <a:p>
            <a:pPr algn="l"/>
            <a:endParaRPr lang="en-US" sz="2000" b="0" i="0" dirty="0">
              <a:solidFill>
                <a:schemeClr val="tx2">
                  <a:lumMod val="1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2400" b="1" i="0" dirty="0">
                <a:solidFill>
                  <a:schemeClr val="tx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Cough suppressants: </a:t>
            </a:r>
            <a:r>
              <a:rPr lang="en-US" sz="2400" b="0" i="0" dirty="0">
                <a:solidFill>
                  <a:schemeClr val="tx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To relieve cough, in the</a:t>
            </a:r>
          </a:p>
          <a:p>
            <a:pPr algn="l"/>
            <a:r>
              <a:rPr lang="en-US" sz="2400" b="0" i="0" dirty="0">
                <a:solidFill>
                  <a:schemeClr val="tx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form of cough drops or cough syrup.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uLnTx/>
              <a:uFillTx/>
              <a:latin typeface="Roboto" panose="020B0604020202020204" pitchFamily="2" charset="0"/>
              <a:ea typeface="+mn-ea"/>
              <a:cs typeface="+mj-cs"/>
            </a:endParaRPr>
          </a:p>
          <a:p>
            <a:pPr algn="l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60108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CE7D53-80E1-1783-B267-D45B05E393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6300" y="115672"/>
            <a:ext cx="3395700" cy="564900"/>
          </a:xfrm>
        </p:spPr>
        <p:txBody>
          <a:bodyPr/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C34033-D9D0-34AC-352A-0535DA9271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1" y="751428"/>
            <a:ext cx="6379029" cy="4392072"/>
          </a:xfrm>
        </p:spPr>
        <p:txBody>
          <a:bodyPr/>
          <a:lstStyle/>
          <a:p>
            <a:pPr algn="l"/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1- Levinson, Warren. </a:t>
            </a:r>
            <a:r>
              <a:rPr kumimoji="0" lang="en-US" sz="24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Review of medical microbiology and immunology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. 23</a:t>
            </a:r>
            <a:r>
              <a:rPr kumimoji="0" lang="en-US" sz="2400" b="0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rd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 ed.</a:t>
            </a:r>
          </a:p>
          <a:p>
            <a:pPr algn="l"/>
            <a:endParaRPr lang="en-US" sz="2400" dirty="0">
              <a:solidFill>
                <a:srgbClr val="000000"/>
              </a:solidFill>
              <a:latin typeface="Times New Roman" charset="0"/>
              <a:cs typeface="Times New Roman" charset="0"/>
            </a:endParaRPr>
          </a:p>
          <a:p>
            <a:pPr algn="l"/>
            <a:r>
              <a:rPr lang="en-US" sz="2400" dirty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2- https://www.cdc.gov</a:t>
            </a:r>
          </a:p>
          <a:p>
            <a:pPr algn="l"/>
            <a:endParaRPr lang="en-US" sz="2400" dirty="0">
              <a:solidFill>
                <a:srgbClr val="000000"/>
              </a:solidFill>
              <a:latin typeface="Times New Roman" charset="0"/>
              <a:cs typeface="Times New Roman" charset="0"/>
            </a:endParaRPr>
          </a:p>
          <a:p>
            <a:pPr algn="l"/>
            <a:r>
              <a:rPr lang="en-US" sz="2400" dirty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3- </a:t>
            </a:r>
            <a:r>
              <a:rPr lang="en-US" b="0" i="0" dirty="0" err="1">
                <a:solidFill>
                  <a:srgbClr val="303030"/>
                </a:solidFill>
                <a:effectLst/>
                <a:latin typeface="Roboto" panose="02000000000000000000" pitchFamily="2" charset="0"/>
              </a:rPr>
              <a:t>Tiensin</a:t>
            </a:r>
            <a:r>
              <a:rPr lang="en-US" b="0" i="0" dirty="0">
                <a:solidFill>
                  <a:srgbClr val="303030"/>
                </a:solidFill>
                <a:effectLst/>
                <a:latin typeface="Roboto" panose="02000000000000000000" pitchFamily="2" charset="0"/>
              </a:rPr>
              <a:t>, T., </a:t>
            </a:r>
            <a:r>
              <a:rPr lang="en-US" b="0" i="0" dirty="0" err="1">
                <a:solidFill>
                  <a:srgbClr val="303030"/>
                </a:solidFill>
                <a:effectLst/>
                <a:latin typeface="Roboto" panose="02000000000000000000" pitchFamily="2" charset="0"/>
              </a:rPr>
              <a:t>Chaitaweesub</a:t>
            </a:r>
            <a:r>
              <a:rPr lang="en-US" b="0" i="0" dirty="0">
                <a:solidFill>
                  <a:srgbClr val="303030"/>
                </a:solidFill>
                <a:effectLst/>
                <a:latin typeface="Roboto" panose="02000000000000000000" pitchFamily="2" charset="0"/>
              </a:rPr>
              <a:t>, P., </a:t>
            </a:r>
            <a:r>
              <a:rPr lang="en-US" b="0" i="0" dirty="0" err="1">
                <a:solidFill>
                  <a:srgbClr val="303030"/>
                </a:solidFill>
                <a:effectLst/>
                <a:latin typeface="Roboto" panose="02000000000000000000" pitchFamily="2" charset="0"/>
              </a:rPr>
              <a:t>Songserm</a:t>
            </a:r>
            <a:r>
              <a:rPr lang="en-US" b="0" i="0" dirty="0">
                <a:solidFill>
                  <a:srgbClr val="303030"/>
                </a:solidFill>
                <a:effectLst/>
                <a:latin typeface="Roboto" panose="02000000000000000000" pitchFamily="2" charset="0"/>
              </a:rPr>
              <a:t>, T., </a:t>
            </a:r>
            <a:r>
              <a:rPr lang="en-US" b="0" i="0" dirty="0" err="1">
                <a:solidFill>
                  <a:srgbClr val="303030"/>
                </a:solidFill>
                <a:effectLst/>
                <a:latin typeface="Roboto" panose="02000000000000000000" pitchFamily="2" charset="0"/>
              </a:rPr>
              <a:t>Chaisingh</a:t>
            </a:r>
            <a:r>
              <a:rPr lang="en-US" b="0" i="0" dirty="0">
                <a:solidFill>
                  <a:srgbClr val="303030"/>
                </a:solidFill>
                <a:effectLst/>
                <a:latin typeface="Roboto" panose="02000000000000000000" pitchFamily="2" charset="0"/>
              </a:rPr>
              <a:t>, A., </a:t>
            </a:r>
            <a:r>
              <a:rPr lang="en-US" b="0" i="0" dirty="0" err="1">
                <a:solidFill>
                  <a:srgbClr val="303030"/>
                </a:solidFill>
                <a:effectLst/>
                <a:latin typeface="Roboto" panose="02000000000000000000" pitchFamily="2" charset="0"/>
              </a:rPr>
              <a:t>Hoonsuwan</a:t>
            </a:r>
            <a:r>
              <a:rPr lang="en-US" b="0" i="0" dirty="0">
                <a:solidFill>
                  <a:srgbClr val="303030"/>
                </a:solidFill>
                <a:effectLst/>
                <a:latin typeface="Roboto" panose="02000000000000000000" pitchFamily="2" charset="0"/>
              </a:rPr>
              <a:t>, W., </a:t>
            </a:r>
            <a:r>
              <a:rPr lang="en-US" b="0" i="0" dirty="0" err="1">
                <a:solidFill>
                  <a:srgbClr val="303030"/>
                </a:solidFill>
                <a:effectLst/>
                <a:latin typeface="Roboto" panose="02000000000000000000" pitchFamily="2" charset="0"/>
              </a:rPr>
              <a:t>Buranathai</a:t>
            </a:r>
            <a:r>
              <a:rPr lang="en-US" b="0" i="0" dirty="0">
                <a:solidFill>
                  <a:srgbClr val="303030"/>
                </a:solidFill>
                <a:effectLst/>
                <a:latin typeface="Roboto" panose="02000000000000000000" pitchFamily="2" charset="0"/>
              </a:rPr>
              <a:t>, C., </a:t>
            </a:r>
            <a:r>
              <a:rPr lang="en-US" b="0" i="0" dirty="0" err="1">
                <a:solidFill>
                  <a:srgbClr val="303030"/>
                </a:solidFill>
                <a:effectLst/>
                <a:latin typeface="Roboto" panose="02000000000000000000" pitchFamily="2" charset="0"/>
              </a:rPr>
              <a:t>Parakamawongsa</a:t>
            </a:r>
            <a:r>
              <a:rPr lang="en-US" b="0" i="0" dirty="0">
                <a:solidFill>
                  <a:srgbClr val="303030"/>
                </a:solidFill>
                <a:effectLst/>
                <a:latin typeface="Roboto" panose="02000000000000000000" pitchFamily="2" charset="0"/>
              </a:rPr>
              <a:t>, T., </a:t>
            </a:r>
            <a:r>
              <a:rPr lang="en-US" b="0" i="0" dirty="0" err="1">
                <a:solidFill>
                  <a:srgbClr val="303030"/>
                </a:solidFill>
                <a:effectLst/>
                <a:latin typeface="Roboto" panose="02000000000000000000" pitchFamily="2" charset="0"/>
              </a:rPr>
              <a:t>Premashthira</a:t>
            </a:r>
            <a:r>
              <a:rPr lang="en-US" b="0" i="0" dirty="0">
                <a:solidFill>
                  <a:srgbClr val="303030"/>
                </a:solidFill>
                <a:effectLst/>
                <a:latin typeface="Roboto" panose="02000000000000000000" pitchFamily="2" charset="0"/>
              </a:rPr>
              <a:t>, S., </a:t>
            </a:r>
            <a:r>
              <a:rPr lang="en-US" b="0" i="0" dirty="0" err="1">
                <a:solidFill>
                  <a:srgbClr val="303030"/>
                </a:solidFill>
                <a:effectLst/>
                <a:latin typeface="Roboto" panose="02000000000000000000" pitchFamily="2" charset="0"/>
              </a:rPr>
              <a:t>Amonsin</a:t>
            </a:r>
            <a:r>
              <a:rPr lang="en-US" b="0" i="0" dirty="0">
                <a:solidFill>
                  <a:srgbClr val="303030"/>
                </a:solidFill>
                <a:effectLst/>
                <a:latin typeface="Roboto" panose="02000000000000000000" pitchFamily="2" charset="0"/>
              </a:rPr>
              <a:t>, A., Gilbert, M., </a:t>
            </a:r>
            <a:r>
              <a:rPr lang="en-US" b="0" i="0" dirty="0" err="1">
                <a:solidFill>
                  <a:srgbClr val="303030"/>
                </a:solidFill>
                <a:effectLst/>
                <a:latin typeface="Roboto" panose="02000000000000000000" pitchFamily="2" charset="0"/>
              </a:rPr>
              <a:t>Nielen</a:t>
            </a:r>
            <a:r>
              <a:rPr lang="en-US" b="0" i="0" dirty="0">
                <a:solidFill>
                  <a:srgbClr val="303030"/>
                </a:solidFill>
                <a:effectLst/>
                <a:latin typeface="Roboto" panose="02000000000000000000" pitchFamily="2" charset="0"/>
              </a:rPr>
              <a:t>, M., &amp; Stegeman, A. (2005). Highly pathogenic avian influenza H5N1, Thailand, 2004. </a:t>
            </a:r>
            <a:r>
              <a:rPr lang="en-US" b="0" i="1" dirty="0">
                <a:solidFill>
                  <a:srgbClr val="303030"/>
                </a:solidFill>
                <a:effectLst/>
                <a:latin typeface="Roboto" panose="02000000000000000000" pitchFamily="2" charset="0"/>
              </a:rPr>
              <a:t>Emerging infectious diseases</a:t>
            </a:r>
            <a:r>
              <a:rPr lang="en-US" b="0" i="0" dirty="0">
                <a:solidFill>
                  <a:srgbClr val="303030"/>
                </a:solidFill>
                <a:effectLst/>
                <a:latin typeface="Roboto" panose="02000000000000000000" pitchFamily="2" charset="0"/>
              </a:rPr>
              <a:t>, </a:t>
            </a:r>
            <a:r>
              <a:rPr lang="en-US" b="0" i="1" dirty="0">
                <a:solidFill>
                  <a:srgbClr val="303030"/>
                </a:solidFill>
                <a:effectLst/>
                <a:latin typeface="Roboto" panose="02000000000000000000" pitchFamily="2" charset="0"/>
              </a:rPr>
              <a:t>11</a:t>
            </a:r>
            <a:r>
              <a:rPr lang="en-US" b="0" i="0" dirty="0">
                <a:solidFill>
                  <a:srgbClr val="303030"/>
                </a:solidFill>
                <a:effectLst/>
                <a:latin typeface="Roboto" panose="02000000000000000000" pitchFamily="2" charset="0"/>
              </a:rPr>
              <a:t>(11), 1664–1672.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4701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346B9-434E-E7E9-AB9D-22E0DE6E1A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529FB1A-5ECA-7DA9-53E9-B25FBC5D0E3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 descr="A picture containing text, stationary, businesscard, envelope&#10;&#10;Description automatically generated">
            <a:extLst>
              <a:ext uri="{FF2B5EF4-FFF2-40B4-BE49-F238E27FC236}">
                <a16:creationId xmlns:a16="http://schemas.microsoft.com/office/drawing/2014/main" id="{7A3AAEF2-64AA-2B5C-5FFC-5338B50958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867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E464CAE-907E-0F09-A19A-B72410F256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711" y="1075575"/>
            <a:ext cx="4567459" cy="541746"/>
          </a:xfrm>
        </p:spPr>
        <p:txBody>
          <a:bodyPr/>
          <a:lstStyle/>
          <a:p>
            <a:r>
              <a:rPr lang="en-US" sz="2800" b="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 Define H5N1</a:t>
            </a:r>
            <a:endParaRPr lang="en-US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BFA2D26E-78E7-9968-768A-628986AE7F19}"/>
              </a:ext>
            </a:extLst>
          </p:cNvPr>
          <p:cNvSpPr>
            <a:spLocks noGrp="1"/>
          </p:cNvSpPr>
          <p:nvPr>
            <p:ph type="title" idx="3"/>
          </p:nvPr>
        </p:nvSpPr>
        <p:spPr>
          <a:xfrm>
            <a:off x="178711" y="2194597"/>
            <a:ext cx="6980976" cy="1005653"/>
          </a:xfrm>
        </p:spPr>
        <p:txBody>
          <a:bodyPr/>
          <a:lstStyle/>
          <a:p>
            <a:pPr algn="l"/>
            <a:r>
              <a:rPr lang="en-US" sz="2800" b="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3- </a:t>
            </a:r>
            <a:r>
              <a:rPr lang="en-US" sz="3200" b="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Discuss</a:t>
            </a:r>
            <a:r>
              <a:rPr lang="en-US" sz="2800" b="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the pathophysiology of H5N1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3497158B-AD2C-46C3-9CEA-1CC575C32C73}"/>
              </a:ext>
            </a:extLst>
          </p:cNvPr>
          <p:cNvSpPr>
            <a:spLocks noGrp="1"/>
          </p:cNvSpPr>
          <p:nvPr>
            <p:ph type="title" idx="6"/>
          </p:nvPr>
        </p:nvSpPr>
        <p:spPr>
          <a:xfrm>
            <a:off x="178711" y="1753750"/>
            <a:ext cx="3895656" cy="521550"/>
          </a:xfrm>
        </p:spPr>
        <p:txBody>
          <a:bodyPr/>
          <a:lstStyle/>
          <a:p>
            <a:r>
              <a:rPr lang="en-US" sz="2800" b="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</a:t>
            </a:r>
            <a:r>
              <a:rPr lang="en-US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List </a:t>
            </a:r>
            <a:r>
              <a:rPr lang="en-US" sz="3200" b="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types</a:t>
            </a:r>
            <a:r>
              <a:rPr lang="en-US" sz="2800" b="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influenza</a:t>
            </a:r>
            <a:endParaRPr lang="en-US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04C68CF8-0AAD-55D8-A795-BB16CEF45D50}"/>
              </a:ext>
            </a:extLst>
          </p:cNvPr>
          <p:cNvSpPr>
            <a:spLocks noGrp="1"/>
          </p:cNvSpPr>
          <p:nvPr>
            <p:ph type="subTitle" idx="8"/>
          </p:nvPr>
        </p:nvSpPr>
        <p:spPr>
          <a:xfrm>
            <a:off x="70494" y="3684610"/>
            <a:ext cx="5708264" cy="448200"/>
          </a:xfrm>
        </p:spPr>
        <p:txBody>
          <a:bodyPr/>
          <a:lstStyle/>
          <a:p>
            <a:r>
              <a:rPr lang="en-US" sz="28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5- Prevention and control the H5N1</a:t>
            </a:r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24B21842-364A-F6A7-B78E-96FCA34DF637}"/>
              </a:ext>
            </a:extLst>
          </p:cNvPr>
          <p:cNvSpPr>
            <a:spLocks noGrp="1"/>
          </p:cNvSpPr>
          <p:nvPr>
            <p:ph type="title" idx="9"/>
          </p:nvPr>
        </p:nvSpPr>
        <p:spPr>
          <a:xfrm>
            <a:off x="178711" y="3127157"/>
            <a:ext cx="6553446" cy="338700"/>
          </a:xfrm>
        </p:spPr>
        <p:txBody>
          <a:bodyPr/>
          <a:lstStyle/>
          <a:p>
            <a:pPr algn="l"/>
            <a:r>
              <a:rPr lang="en-US" sz="3200" b="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4-</a:t>
            </a:r>
            <a:r>
              <a:rPr lang="en-US" sz="2800" b="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Compare between Covid-19 and H5N1</a:t>
            </a:r>
          </a:p>
        </p:txBody>
      </p:sp>
      <p:sp>
        <p:nvSpPr>
          <p:cNvPr id="16" name="Subtitle 15">
            <a:extLst>
              <a:ext uri="{FF2B5EF4-FFF2-40B4-BE49-F238E27FC236}">
                <a16:creationId xmlns:a16="http://schemas.microsoft.com/office/drawing/2014/main" id="{5AC5E7CB-444E-68C3-9033-7CC191C6DDB4}"/>
              </a:ext>
            </a:extLst>
          </p:cNvPr>
          <p:cNvSpPr>
            <a:spLocks noGrp="1"/>
          </p:cNvSpPr>
          <p:nvPr>
            <p:ph type="subTitle" idx="14"/>
          </p:nvPr>
        </p:nvSpPr>
        <p:spPr>
          <a:xfrm>
            <a:off x="3308336" y="223718"/>
            <a:ext cx="2527328" cy="448200"/>
          </a:xfrm>
        </p:spPr>
        <p:txBody>
          <a:bodyPr/>
          <a:lstStyle/>
          <a:p>
            <a:r>
              <a:rPr lang="en-US" sz="40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Objectives</a:t>
            </a:r>
          </a:p>
        </p:txBody>
      </p:sp>
    </p:spTree>
    <p:extLst>
      <p:ext uri="{BB962C8B-B14F-4D97-AF65-F5344CB8AC3E}">
        <p14:creationId xmlns:p14="http://schemas.microsoft.com/office/powerpoint/2010/main" val="4946100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3"/>
          <p:cNvSpPr/>
          <p:nvPr/>
        </p:nvSpPr>
        <p:spPr>
          <a:xfrm>
            <a:off x="5052600" y="1070875"/>
            <a:ext cx="4091400" cy="38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p33"/>
          <p:cNvSpPr txBox="1">
            <a:spLocks noGrp="1"/>
          </p:cNvSpPr>
          <p:nvPr>
            <p:ph type="title"/>
          </p:nvPr>
        </p:nvSpPr>
        <p:spPr>
          <a:xfrm>
            <a:off x="4572000" y="982225"/>
            <a:ext cx="3395700" cy="564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7" name="Google Shape;197;p33"/>
          <p:cNvSpPr txBox="1">
            <a:spLocks noGrp="1"/>
          </p:cNvSpPr>
          <p:nvPr>
            <p:ph type="body" idx="1"/>
          </p:nvPr>
        </p:nvSpPr>
        <p:spPr>
          <a:xfrm>
            <a:off x="2761988" y="1264675"/>
            <a:ext cx="6382011" cy="387882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Ancestors of the H5N1 bird flu viruses emerged in southern China in 1996,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and caused large poultry outbreaks in Hong Kong in 1997, which resulted in 18 human infections.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The bird outbreak was controlled, but H5N1 bird flu viruses re-surfaced in 2003 to spread widely in birds throughout Asia, and later in Africa, Europe, and the Middle East, causing poultry outbreaks and human infections</a:t>
            </a:r>
            <a:endParaRPr sz="1600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168752-1BC8-374E-2C8C-FB4EB3D6ED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3268" y="2273175"/>
            <a:ext cx="3450600" cy="841800"/>
          </a:xfrm>
        </p:spPr>
        <p:txBody>
          <a:bodyPr/>
          <a:lstStyle/>
          <a:p>
            <a:pPr algn="l"/>
            <a:r>
              <a:rPr lang="en-US" sz="3200" b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Define H5N1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7872E5A-C10F-5C33-4F64-CA67CBE3A90A}"/>
              </a:ext>
            </a:extLst>
          </p:cNvPr>
          <p:cNvSpPr>
            <a:spLocks noGrp="1"/>
          </p:cNvSpPr>
          <p:nvPr>
            <p:ph type="title" idx="2"/>
          </p:nvPr>
        </p:nvSpPr>
        <p:spPr>
          <a:xfrm>
            <a:off x="4703268" y="1363575"/>
            <a:ext cx="3450600" cy="909600"/>
          </a:xfrm>
        </p:spPr>
        <p:txBody>
          <a:bodyPr/>
          <a:lstStyle/>
          <a:p>
            <a:pPr algn="l"/>
            <a:r>
              <a:rPr lang="en-US" dirty="0"/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5606314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>
            <a:extLst>
              <a:ext uri="{FF2B5EF4-FFF2-40B4-BE49-F238E27FC236}">
                <a16:creationId xmlns:a16="http://schemas.microsoft.com/office/drawing/2014/main" id="{8BAD65A6-8A04-BE30-5C4F-C0F322377C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1064384"/>
            <a:ext cx="6360160" cy="4587893"/>
          </a:xfrm>
        </p:spPr>
        <p:txBody>
          <a:bodyPr/>
          <a:lstStyle/>
          <a:p>
            <a:pPr algn="l"/>
            <a:r>
              <a:rPr 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Bird flu </a:t>
            </a:r>
            <a:r>
              <a:rPr lang="en-US" sz="2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a virus that infects birds including</a:t>
            </a:r>
          </a:p>
          <a:p>
            <a:pPr algn="l"/>
            <a:r>
              <a:rPr lang="en-US" sz="2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chickens and other poultry and can poses health</a:t>
            </a:r>
          </a:p>
          <a:p>
            <a:pPr algn="l"/>
            <a:r>
              <a:rPr lang="en-US" sz="2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risks to people.</a:t>
            </a:r>
          </a:p>
          <a:p>
            <a:pPr algn="l"/>
            <a:endParaRPr lang="en-US" sz="24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WHO received reports from 19 countries of</a:t>
            </a:r>
          </a:p>
          <a:p>
            <a:pPr algn="l"/>
            <a:r>
              <a:rPr 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more than 860 humans infections with H5N1</a:t>
            </a:r>
          </a:p>
          <a:p>
            <a:pPr algn="l"/>
            <a:r>
              <a:rPr lang="en-US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virus, with 53% results in death.</a:t>
            </a:r>
          </a:p>
        </p:txBody>
      </p:sp>
    </p:spTree>
    <p:extLst>
      <p:ext uri="{BB962C8B-B14F-4D97-AF65-F5344CB8AC3E}">
        <p14:creationId xmlns:p14="http://schemas.microsoft.com/office/powerpoint/2010/main" val="34280973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168752-1BC8-374E-2C8C-FB4EB3D6ED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3268" y="2150850"/>
            <a:ext cx="3614014" cy="841800"/>
          </a:xfrm>
        </p:spPr>
        <p:txBody>
          <a:bodyPr>
            <a:noAutofit/>
          </a:bodyPr>
          <a:lstStyle/>
          <a:p>
            <a:pPr algn="l"/>
            <a:r>
              <a:rPr lang="en-US" sz="2800" b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List </a:t>
            </a:r>
            <a:r>
              <a:rPr lang="en-US" sz="3200" b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types</a:t>
            </a:r>
            <a:r>
              <a:rPr lang="en-US" sz="2800" b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influenza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7872E5A-C10F-5C33-4F64-CA67CBE3A90A}"/>
              </a:ext>
            </a:extLst>
          </p:cNvPr>
          <p:cNvSpPr>
            <a:spLocks noGrp="1"/>
          </p:cNvSpPr>
          <p:nvPr>
            <p:ph type="title" idx="2"/>
          </p:nvPr>
        </p:nvSpPr>
        <p:spPr>
          <a:xfrm>
            <a:off x="4703268" y="1363575"/>
            <a:ext cx="3450600" cy="909600"/>
          </a:xfrm>
        </p:spPr>
        <p:txBody>
          <a:bodyPr/>
          <a:lstStyle/>
          <a:p>
            <a:pPr algn="l"/>
            <a:r>
              <a:rPr lang="en-US" dirty="0"/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38899479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24C3A7AD-C3D1-CF08-222E-C4F3BD4E37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882" y="0"/>
            <a:ext cx="4027118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6B2AF37-A8BC-190F-C8C2-916B2E58ADE7}"/>
              </a:ext>
            </a:extLst>
          </p:cNvPr>
          <p:cNvSpPr txBox="1"/>
          <p:nvPr/>
        </p:nvSpPr>
        <p:spPr>
          <a:xfrm>
            <a:off x="907143" y="217714"/>
            <a:ext cx="402711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Influenza A and B are the most common causes of seasonal flu and can cause major outbreaks and sever diseases.</a:t>
            </a:r>
          </a:p>
          <a:p>
            <a:endParaRPr lang="en-US" sz="2400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Influenza C can cause illness in children that’s similar to the common cold.</a:t>
            </a:r>
          </a:p>
          <a:p>
            <a:endParaRPr lang="en-US" sz="2400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 types don’t infect humans like influenza D which infect pigs and cattle.</a:t>
            </a:r>
          </a:p>
        </p:txBody>
      </p:sp>
    </p:spTree>
    <p:extLst>
      <p:ext uri="{BB962C8B-B14F-4D97-AF65-F5344CB8AC3E}">
        <p14:creationId xmlns:p14="http://schemas.microsoft.com/office/powerpoint/2010/main" val="21850277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168752-1BC8-374E-2C8C-FB4EB3D6ED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3267" y="2150849"/>
            <a:ext cx="4177685" cy="980657"/>
          </a:xfrm>
        </p:spPr>
        <p:txBody>
          <a:bodyPr>
            <a:noAutofit/>
          </a:bodyPr>
          <a:lstStyle/>
          <a:p>
            <a:pPr algn="l"/>
            <a:r>
              <a:rPr lang="en-US" sz="2800" b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Discuss</a:t>
            </a:r>
            <a:r>
              <a:rPr lang="en-US" sz="2400" b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pathophysiology of H5N1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7872E5A-C10F-5C33-4F64-CA67CBE3A90A}"/>
              </a:ext>
            </a:extLst>
          </p:cNvPr>
          <p:cNvSpPr>
            <a:spLocks noGrp="1"/>
          </p:cNvSpPr>
          <p:nvPr>
            <p:ph type="title" idx="2"/>
          </p:nvPr>
        </p:nvSpPr>
        <p:spPr>
          <a:xfrm>
            <a:off x="4703268" y="1363575"/>
            <a:ext cx="3450600" cy="909600"/>
          </a:xfrm>
        </p:spPr>
        <p:txBody>
          <a:bodyPr/>
          <a:lstStyle/>
          <a:p>
            <a:pPr algn="l"/>
            <a:r>
              <a:rPr lang="en-US" dirty="0"/>
              <a:t>03</a:t>
            </a:r>
          </a:p>
        </p:txBody>
      </p:sp>
    </p:spTree>
    <p:extLst>
      <p:ext uri="{BB962C8B-B14F-4D97-AF65-F5344CB8AC3E}">
        <p14:creationId xmlns:p14="http://schemas.microsoft.com/office/powerpoint/2010/main" val="36918318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>
            <a:extLst>
              <a:ext uri="{FF2B5EF4-FFF2-40B4-BE49-F238E27FC236}">
                <a16:creationId xmlns:a16="http://schemas.microsoft.com/office/drawing/2014/main" id="{5D07D3D8-2870-BCD4-5B38-9887297C1A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0"/>
            <a:ext cx="6375748" cy="51435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Infected birds shed bird flu viruses in their saliva, mucous and feces.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Bird flu infections among people are rare; however, human infections can happen when enough virus gets into a person’s eyes, nose, or mouth, or is inhaled.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bird flu virus </a:t>
            </a:r>
            <a:r>
              <a:rPr lang="en-US" sz="2400" kern="12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symptoms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range from mild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(eye infection, upper respiratory symptoms)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to severe illness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(pneumonia)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that can result in death. </a:t>
            </a:r>
          </a:p>
          <a:p>
            <a:pPr algn="l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Content Placeholder 4" descr="Close-up of a person's eye&#10;&#10;Description automatically generated">
            <a:extLst>
              <a:ext uri="{FF2B5EF4-FFF2-40B4-BE49-F238E27FC236}">
                <a16:creationId xmlns:a16="http://schemas.microsoft.com/office/drawing/2014/main" id="{8C2000EB-5572-8B41-AD93-52C4348453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4296" y="-1"/>
            <a:ext cx="2749704" cy="239386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7332A20D-CEC1-41C7-6F87-9E28C98B25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562" y="2446987"/>
            <a:ext cx="2753438" cy="26965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2653670"/>
      </p:ext>
    </p:extLst>
  </p:cSld>
  <p:clrMapOvr>
    <a:masterClrMapping/>
  </p:clrMapOvr>
</p:sld>
</file>

<file path=ppt/theme/theme1.xml><?xml version="1.0" encoding="utf-8"?>
<a:theme xmlns:a="http://schemas.openxmlformats.org/drawingml/2006/main" name="Health Education Center by Slidesgo">
  <a:themeElements>
    <a:clrScheme name="Simple Light">
      <a:dk1>
        <a:srgbClr val="5696CB"/>
      </a:dk1>
      <a:lt1>
        <a:srgbClr val="133660"/>
      </a:lt1>
      <a:dk2>
        <a:srgbClr val="63B8FF"/>
      </a:dk2>
      <a:lt2>
        <a:srgbClr val="CDCDCD"/>
      </a:lt2>
      <a:accent1>
        <a:srgbClr val="5696CB"/>
      </a:accent1>
      <a:accent2>
        <a:srgbClr val="133660"/>
      </a:accent2>
      <a:accent3>
        <a:srgbClr val="63B8FF"/>
      </a:accent3>
      <a:accent4>
        <a:srgbClr val="CDCDCD"/>
      </a:accent4>
      <a:accent5>
        <a:srgbClr val="FFFFFF"/>
      </a:accent5>
      <a:accent6>
        <a:srgbClr val="000000"/>
      </a:accent6>
      <a:hlink>
        <a:srgbClr val="5696CB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591</Words>
  <Application>Microsoft Office PowerPoint</Application>
  <PresentationFormat>On-screen Show (16:9)</PresentationFormat>
  <Paragraphs>79</Paragraphs>
  <Slides>18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Poppins</vt:lpstr>
      <vt:lpstr>Roboto</vt:lpstr>
      <vt:lpstr>Times New Roman</vt:lpstr>
      <vt:lpstr>Health Education Center by Slidesgo</vt:lpstr>
      <vt:lpstr>Influenza H5N1 and its relation with human</vt:lpstr>
      <vt:lpstr>1- Define H5N1</vt:lpstr>
      <vt:lpstr>Introduction</vt:lpstr>
      <vt:lpstr>Define H5N1</vt:lpstr>
      <vt:lpstr>PowerPoint Presentation</vt:lpstr>
      <vt:lpstr>List types of influenza</vt:lpstr>
      <vt:lpstr>PowerPoint Presentation</vt:lpstr>
      <vt:lpstr>Discuss the pathophysiology of H5N1</vt:lpstr>
      <vt:lpstr>PowerPoint Presentation</vt:lpstr>
      <vt:lpstr>Symptoms</vt:lpstr>
      <vt:lpstr>Compare between Covid-19 and H5N1</vt:lpstr>
      <vt:lpstr>PowerPoint Presentation</vt:lpstr>
      <vt:lpstr>PowerPoint Presentation</vt:lpstr>
      <vt:lpstr>Prevention and control the H5N1</vt:lpstr>
      <vt:lpstr>PowerPoint Presentation</vt:lpstr>
      <vt:lpstr>Treatment</vt:lpstr>
      <vt:lpstr>References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Influenza H5N1 and its relation with human</dc:title>
  <dc:creator>hp</dc:creator>
  <cp:lastModifiedBy>Noh Alhadi</cp:lastModifiedBy>
  <cp:revision>8</cp:revision>
  <dcterms:modified xsi:type="dcterms:W3CDTF">2022-06-14T21:30:31Z</dcterms:modified>
</cp:coreProperties>
</file>