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wholeTbl>
    <a:band2H>
      <a:tcTxStyle b="def" i="def"/>
      <a:tcStyle>
        <a:tcBdr/>
        <a:fill>
          <a:solidFill>
            <a:schemeClr val="accent3">
              <a:lumOff val="44000"/>
            </a:schemeClr>
          </a:solidFill>
        </a:fill>
      </a:tcStyle>
    </a:band2H>
    <a:firstCol>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Col>
    <a:la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lastRow>
    <a:firstRow>
      <a:tcTxStyle b="off" i="off">
        <a:fontRef idx="minor">
          <a:srgbClr val="000000"/>
        </a:fontRef>
        <a:srgbClr val="000000"/>
      </a:tcTxStyle>
      <a:tcStyle>
        <a:tcBdr>
          <a:left>
            <a:ln w="9525" cap="flat">
              <a:solidFill>
                <a:srgbClr val="9E9E9E"/>
              </a:solidFill>
              <a:prstDash val="solid"/>
              <a:round/>
            </a:ln>
          </a:left>
          <a:right>
            <a:ln w="9525" cap="flat">
              <a:solidFill>
                <a:srgbClr val="9E9E9E"/>
              </a:solidFill>
              <a:prstDash val="solid"/>
              <a:round/>
            </a:ln>
          </a:right>
          <a:top>
            <a:ln w="9525" cap="flat">
              <a:solidFill>
                <a:srgbClr val="9E9E9E"/>
              </a:solidFill>
              <a:prstDash val="solid"/>
              <a:round/>
            </a:ln>
          </a:top>
          <a:bottom>
            <a:ln w="9525" cap="flat">
              <a:solidFill>
                <a:srgbClr val="9E9E9E"/>
              </a:solidFill>
              <a:prstDash val="solid"/>
              <a:round/>
            </a:ln>
          </a:bottom>
          <a:insideH>
            <a:ln w="9525" cap="flat">
              <a:solidFill>
                <a:srgbClr val="9E9E9E"/>
              </a:solidFill>
              <a:prstDash val="solid"/>
              <a:round/>
            </a:ln>
          </a:insideH>
          <a:insideV>
            <a:ln w="9525" cap="flat">
              <a:solidFill>
                <a:srgbClr val="9E9E9E"/>
              </a:solidFill>
              <a:prstDash val="solid"/>
              <a:round/>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DAD9FD"/>
          </a:solidFill>
        </a:fill>
      </a:tcStyle>
    </a:wholeTbl>
    <a:band2H>
      <a:tcTxStyle b="def" i="def"/>
      <a:tcStyle>
        <a:tcBdr/>
        <a:fill>
          <a:solidFill>
            <a:srgbClr val="EDEDFE"/>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CF821DB8-F4EB-4A41-A1BA-3FCAFE7338EE}"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FFF1F2"/>
          </a:solidFill>
        </a:fill>
      </a:tcStyle>
    </a:wholeTbl>
    <a:band2H>
      <a:tcTxStyle b="def" i="def"/>
      <a:tcStyle>
        <a:tcBdr/>
        <a:fill>
          <a:solidFill>
            <a:srgbClr val="FFF8F8"/>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2"/>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2"/>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2"/>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376" name="Shape 1376"/>
          <p:cNvSpPr/>
          <p:nvPr>
            <p:ph type="sldImg"/>
          </p:nvPr>
        </p:nvSpPr>
        <p:spPr>
          <a:xfrm>
            <a:off x="1143000" y="685800"/>
            <a:ext cx="4572000" cy="3429000"/>
          </a:xfrm>
          <a:prstGeom prst="rect">
            <a:avLst/>
          </a:prstGeom>
        </p:spPr>
        <p:txBody>
          <a:bodyPr/>
          <a:lstStyle/>
          <a:p>
            <a:pPr/>
          </a:p>
        </p:txBody>
      </p:sp>
      <p:sp>
        <p:nvSpPr>
          <p:cNvPr id="1377" name="Shape 137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p:spTree>
      <p:nvGrpSpPr>
        <p:cNvPr id="1" name=""/>
        <p:cNvGrpSpPr/>
        <p:nvPr/>
      </p:nvGrpSpPr>
      <p:grpSpPr>
        <a:xfrm>
          <a:off x="0" y="0"/>
          <a:ext cx="0" cy="0"/>
          <a:chOff x="0" y="0"/>
          <a:chExt cx="0" cy="0"/>
        </a:xfrm>
      </p:grpSpPr>
      <p:grpSp>
        <p:nvGrpSpPr>
          <p:cNvPr id="81" name="Google Shape;9;p2"/>
          <p:cNvGrpSpPr/>
          <p:nvPr/>
        </p:nvGrpSpPr>
        <p:grpSpPr>
          <a:xfrm>
            <a:off x="-45358" y="-227174"/>
            <a:ext cx="1979990" cy="1980015"/>
            <a:chOff x="0" y="0"/>
            <a:chExt cx="1979988" cy="1980014"/>
          </a:xfrm>
        </p:grpSpPr>
        <p:sp>
          <p:nvSpPr>
            <p:cNvPr id="17" name="Google Shape;10;p2"/>
            <p:cNvSpPr/>
            <p:nvPr/>
          </p:nvSpPr>
          <p:spPr>
            <a:xfrm>
              <a:off x="943804" y="0"/>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 name="Google Shape;11;p2"/>
            <p:cNvSpPr/>
            <p:nvPr/>
          </p:nvSpPr>
          <p:spPr>
            <a:xfrm>
              <a:off x="1078619" y="134831"/>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 name="Google Shape;12;p2"/>
            <p:cNvSpPr/>
            <p:nvPr/>
          </p:nvSpPr>
          <p:spPr>
            <a:xfrm>
              <a:off x="809044" y="134831"/>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 name="Google Shape;13;p2"/>
            <p:cNvSpPr/>
            <p:nvPr/>
          </p:nvSpPr>
          <p:spPr>
            <a:xfrm>
              <a:off x="1214191" y="269874"/>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 name="Google Shape;14;p2"/>
            <p:cNvSpPr/>
            <p:nvPr/>
          </p:nvSpPr>
          <p:spPr>
            <a:xfrm>
              <a:off x="1348953"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 name="Google Shape;15;p2"/>
            <p:cNvSpPr/>
            <p:nvPr/>
          </p:nvSpPr>
          <p:spPr>
            <a:xfrm>
              <a:off x="1483783" y="539467"/>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 name="Google Shape;16;p2"/>
            <p:cNvSpPr/>
            <p:nvPr/>
          </p:nvSpPr>
          <p:spPr>
            <a:xfrm>
              <a:off x="1618545" y="674017"/>
              <a:ext cx="91112"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4" name="Google Shape;17;p2"/>
            <p:cNvSpPr/>
            <p:nvPr/>
          </p:nvSpPr>
          <p:spPr>
            <a:xfrm>
              <a:off x="1754382" y="809836"/>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5" name="Google Shape;18;p2"/>
            <p:cNvSpPr/>
            <p:nvPr/>
          </p:nvSpPr>
          <p:spPr>
            <a:xfrm>
              <a:off x="1888402" y="944597"/>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6" name="Google Shape;19;p2"/>
            <p:cNvSpPr/>
            <p:nvPr/>
          </p:nvSpPr>
          <p:spPr>
            <a:xfrm>
              <a:off x="943804" y="269592"/>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7" name="Google Shape;20;p2"/>
            <p:cNvSpPr/>
            <p:nvPr/>
          </p:nvSpPr>
          <p:spPr>
            <a:xfrm>
              <a:off x="1079359"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8" name="Google Shape;21;p2"/>
            <p:cNvSpPr/>
            <p:nvPr/>
          </p:nvSpPr>
          <p:spPr>
            <a:xfrm>
              <a:off x="1214191" y="539467"/>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 name="Google Shape;22;p2"/>
            <p:cNvSpPr/>
            <p:nvPr/>
          </p:nvSpPr>
          <p:spPr>
            <a:xfrm>
              <a:off x="1348953" y="674017"/>
              <a:ext cx="91111"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 name="Google Shape;23;p2"/>
            <p:cNvSpPr/>
            <p:nvPr/>
          </p:nvSpPr>
          <p:spPr>
            <a:xfrm>
              <a:off x="1483783" y="808778"/>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 name="Google Shape;24;p2"/>
            <p:cNvSpPr/>
            <p:nvPr/>
          </p:nvSpPr>
          <p:spPr>
            <a:xfrm>
              <a:off x="1619603" y="944597"/>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 name="Google Shape;25;p2"/>
            <p:cNvSpPr/>
            <p:nvPr/>
          </p:nvSpPr>
          <p:spPr>
            <a:xfrm>
              <a:off x="1754382" y="1079429"/>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 name="Google Shape;26;p2"/>
            <p:cNvSpPr/>
            <p:nvPr/>
          </p:nvSpPr>
          <p:spPr>
            <a:xfrm>
              <a:off x="673947" y="269592"/>
              <a:ext cx="91112"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 name="Google Shape;27;p2"/>
            <p:cNvSpPr/>
            <p:nvPr/>
          </p:nvSpPr>
          <p:spPr>
            <a:xfrm>
              <a:off x="808779" y="404424"/>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5" name="Google Shape;28;p2"/>
            <p:cNvSpPr/>
            <p:nvPr/>
          </p:nvSpPr>
          <p:spPr>
            <a:xfrm>
              <a:off x="539186" y="404424"/>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6" name="Google Shape;29;p2"/>
            <p:cNvSpPr/>
            <p:nvPr/>
          </p:nvSpPr>
          <p:spPr>
            <a:xfrm>
              <a:off x="944598" y="540243"/>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7" name="Google Shape;30;p2"/>
            <p:cNvSpPr/>
            <p:nvPr/>
          </p:nvSpPr>
          <p:spPr>
            <a:xfrm>
              <a:off x="1079359" y="675004"/>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8" name="Google Shape;31;p2"/>
            <p:cNvSpPr/>
            <p:nvPr/>
          </p:nvSpPr>
          <p:spPr>
            <a:xfrm>
              <a:off x="1213397" y="809836"/>
              <a:ext cx="91834" cy="91040"/>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 name="Google Shape;32;p2"/>
            <p:cNvSpPr/>
            <p:nvPr/>
          </p:nvSpPr>
          <p:spPr>
            <a:xfrm>
              <a:off x="1348211" y="943821"/>
              <a:ext cx="91587" cy="91887"/>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 name="Google Shape;33;p2"/>
            <p:cNvSpPr/>
            <p:nvPr/>
          </p:nvSpPr>
          <p:spPr>
            <a:xfrm>
              <a:off x="1483783" y="1079710"/>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 name="Google Shape;34;p2"/>
            <p:cNvSpPr/>
            <p:nvPr/>
          </p:nvSpPr>
          <p:spPr>
            <a:xfrm>
              <a:off x="1618545" y="1214190"/>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 name="Google Shape;35;p2"/>
            <p:cNvSpPr/>
            <p:nvPr/>
          </p:nvSpPr>
          <p:spPr>
            <a:xfrm>
              <a:off x="673947" y="539185"/>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 name="Google Shape;36;p2"/>
            <p:cNvSpPr/>
            <p:nvPr/>
          </p:nvSpPr>
          <p:spPr>
            <a:xfrm>
              <a:off x="809784" y="675004"/>
              <a:ext cx="91094" cy="91112"/>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 name="Google Shape;37;p2"/>
            <p:cNvSpPr/>
            <p:nvPr/>
          </p:nvSpPr>
          <p:spPr>
            <a:xfrm>
              <a:off x="944598" y="809836"/>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5" name="Google Shape;38;p2"/>
            <p:cNvSpPr/>
            <p:nvPr/>
          </p:nvSpPr>
          <p:spPr>
            <a:xfrm>
              <a:off x="1079359" y="943821"/>
              <a:ext cx="91111" cy="91887"/>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6" name="Google Shape;39;p2"/>
            <p:cNvSpPr/>
            <p:nvPr/>
          </p:nvSpPr>
          <p:spPr>
            <a:xfrm>
              <a:off x="1213397" y="1078653"/>
              <a:ext cx="91834" cy="91605"/>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7" name="Google Shape;40;p2"/>
            <p:cNvSpPr/>
            <p:nvPr/>
          </p:nvSpPr>
          <p:spPr>
            <a:xfrm>
              <a:off x="1349217" y="1214190"/>
              <a:ext cx="91587" cy="91112"/>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 name="Google Shape;41;p2"/>
            <p:cNvSpPr/>
            <p:nvPr/>
          </p:nvSpPr>
          <p:spPr>
            <a:xfrm>
              <a:off x="1483783" y="1349022"/>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 name="Google Shape;42;p2"/>
            <p:cNvSpPr/>
            <p:nvPr/>
          </p:nvSpPr>
          <p:spPr>
            <a:xfrm>
              <a:off x="404354" y="539185"/>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 name="Google Shape;43;p2"/>
            <p:cNvSpPr/>
            <p:nvPr/>
          </p:nvSpPr>
          <p:spPr>
            <a:xfrm>
              <a:off x="539186" y="674017"/>
              <a:ext cx="91040"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 name="Google Shape;44;p2"/>
            <p:cNvSpPr/>
            <p:nvPr/>
          </p:nvSpPr>
          <p:spPr>
            <a:xfrm>
              <a:off x="269593" y="674017"/>
              <a:ext cx="91041"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 name="Google Shape;45;p2"/>
            <p:cNvSpPr/>
            <p:nvPr/>
          </p:nvSpPr>
          <p:spPr>
            <a:xfrm>
              <a:off x="675005" y="809836"/>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 name="Google Shape;46;p2"/>
            <p:cNvSpPr/>
            <p:nvPr/>
          </p:nvSpPr>
          <p:spPr>
            <a:xfrm>
              <a:off x="809784"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4" name="Google Shape;47;p2"/>
            <p:cNvSpPr/>
            <p:nvPr/>
          </p:nvSpPr>
          <p:spPr>
            <a:xfrm>
              <a:off x="944598" y="1078653"/>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 name="Google Shape;48;p2"/>
            <p:cNvSpPr/>
            <p:nvPr/>
          </p:nvSpPr>
          <p:spPr>
            <a:xfrm>
              <a:off x="1079359" y="1213415"/>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 name="Google Shape;49;p2"/>
            <p:cNvSpPr/>
            <p:nvPr/>
          </p:nvSpPr>
          <p:spPr>
            <a:xfrm>
              <a:off x="1214455" y="1349022"/>
              <a:ext cx="91570" cy="91040"/>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 name="Google Shape;50;p2"/>
            <p:cNvSpPr/>
            <p:nvPr/>
          </p:nvSpPr>
          <p:spPr>
            <a:xfrm>
              <a:off x="1349217" y="1483783"/>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 name="Google Shape;51;p2"/>
            <p:cNvSpPr/>
            <p:nvPr/>
          </p:nvSpPr>
          <p:spPr>
            <a:xfrm>
              <a:off x="404354" y="808778"/>
              <a:ext cx="91111"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 name="Google Shape;52;p2"/>
            <p:cNvSpPr/>
            <p:nvPr/>
          </p:nvSpPr>
          <p:spPr>
            <a:xfrm>
              <a:off x="540190"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 name="Google Shape;53;p2"/>
            <p:cNvSpPr/>
            <p:nvPr/>
          </p:nvSpPr>
          <p:spPr>
            <a:xfrm>
              <a:off x="675005" y="1078653"/>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1" name="Google Shape;54;p2"/>
            <p:cNvSpPr/>
            <p:nvPr/>
          </p:nvSpPr>
          <p:spPr>
            <a:xfrm>
              <a:off x="809784" y="1213415"/>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2" name="Google Shape;55;p2"/>
            <p:cNvSpPr/>
            <p:nvPr/>
          </p:nvSpPr>
          <p:spPr>
            <a:xfrm>
              <a:off x="944598" y="1348246"/>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3" name="Google Shape;56;p2"/>
            <p:cNvSpPr/>
            <p:nvPr/>
          </p:nvSpPr>
          <p:spPr>
            <a:xfrm>
              <a:off x="1079623" y="1483783"/>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4" name="Google Shape;57;p2"/>
            <p:cNvSpPr/>
            <p:nvPr/>
          </p:nvSpPr>
          <p:spPr>
            <a:xfrm>
              <a:off x="1214455" y="1618614"/>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5" name="Google Shape;58;p2"/>
            <p:cNvSpPr/>
            <p:nvPr/>
          </p:nvSpPr>
          <p:spPr>
            <a:xfrm>
              <a:off x="134761" y="809060"/>
              <a:ext cx="91112"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 name="Google Shape;59;p2"/>
            <p:cNvSpPr/>
            <p:nvPr/>
          </p:nvSpPr>
          <p:spPr>
            <a:xfrm>
              <a:off x="269593" y="943821"/>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 name="Google Shape;60;p2"/>
            <p:cNvSpPr/>
            <p:nvPr/>
          </p:nvSpPr>
          <p:spPr>
            <a:xfrm>
              <a:off x="0" y="943821"/>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 name="Google Shape;61;p2"/>
            <p:cNvSpPr/>
            <p:nvPr/>
          </p:nvSpPr>
          <p:spPr>
            <a:xfrm>
              <a:off x="404618" y="1079429"/>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 name="Google Shape;62;p2"/>
            <p:cNvSpPr/>
            <p:nvPr/>
          </p:nvSpPr>
          <p:spPr>
            <a:xfrm>
              <a:off x="539450" y="1214190"/>
              <a:ext cx="91570"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 name="Google Shape;63;p2"/>
            <p:cNvSpPr/>
            <p:nvPr/>
          </p:nvSpPr>
          <p:spPr>
            <a:xfrm>
              <a:off x="674212" y="1349022"/>
              <a:ext cx="91587"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 name="Google Shape;64;p2"/>
            <p:cNvSpPr/>
            <p:nvPr/>
          </p:nvSpPr>
          <p:spPr>
            <a:xfrm>
              <a:off x="809044"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 name="Google Shape;65;p2"/>
            <p:cNvSpPr/>
            <p:nvPr/>
          </p:nvSpPr>
          <p:spPr>
            <a:xfrm>
              <a:off x="944598" y="1618896"/>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3" name="Google Shape;66;p2"/>
            <p:cNvSpPr/>
            <p:nvPr/>
          </p:nvSpPr>
          <p:spPr>
            <a:xfrm>
              <a:off x="1079359" y="1753658"/>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4" name="Google Shape;67;p2"/>
            <p:cNvSpPr/>
            <p:nvPr/>
          </p:nvSpPr>
          <p:spPr>
            <a:xfrm>
              <a:off x="134761" y="1078371"/>
              <a:ext cx="91112" cy="918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5" name="Google Shape;68;p2"/>
            <p:cNvSpPr/>
            <p:nvPr/>
          </p:nvSpPr>
          <p:spPr>
            <a:xfrm>
              <a:off x="269858" y="1214190"/>
              <a:ext cx="91569"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 name="Google Shape;69;p2"/>
            <p:cNvSpPr/>
            <p:nvPr/>
          </p:nvSpPr>
          <p:spPr>
            <a:xfrm>
              <a:off x="404618" y="1349022"/>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 name="Google Shape;70;p2"/>
            <p:cNvSpPr/>
            <p:nvPr/>
          </p:nvSpPr>
          <p:spPr>
            <a:xfrm>
              <a:off x="539450"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 name="Google Shape;71;p2"/>
            <p:cNvSpPr/>
            <p:nvPr/>
          </p:nvSpPr>
          <p:spPr>
            <a:xfrm>
              <a:off x="674212" y="1618614"/>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 name="Google Shape;72;p2"/>
            <p:cNvSpPr/>
            <p:nvPr/>
          </p:nvSpPr>
          <p:spPr>
            <a:xfrm>
              <a:off x="809784" y="1753658"/>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 name="Google Shape;73;p2"/>
            <p:cNvSpPr/>
            <p:nvPr/>
          </p:nvSpPr>
          <p:spPr>
            <a:xfrm>
              <a:off x="944578" y="1888481"/>
              <a:ext cx="91040" cy="91534"/>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82" name="Google Shape;74;p2"/>
          <p:cNvSpPr/>
          <p:nvPr/>
        </p:nvSpPr>
        <p:spPr>
          <a:xfrm>
            <a:off x="7426696" y="856299"/>
            <a:ext cx="1717357" cy="3434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0800"/>
                </a:lnTo>
                <a:lnTo>
                  <a:pt x="21600" y="21600"/>
                </a:lnTo>
                <a:lnTo>
                  <a:pt x="21600" y="0"/>
                </a:lnTo>
                <a:close/>
              </a:path>
            </a:pathLst>
          </a:custGeom>
          <a:solidFill>
            <a:schemeClr val="accent1"/>
          </a:solidFill>
          <a:ln w="12700">
            <a:miter lim="400000"/>
          </a:ln>
        </p:spPr>
        <p:txBody>
          <a:bodyPr lIns="0" tIns="0" rIns="0" bIns="0" anchor="ctr"/>
          <a:lstStyle/>
          <a:p>
            <a:pPr/>
          </a:p>
        </p:txBody>
      </p:sp>
      <p:sp>
        <p:nvSpPr>
          <p:cNvPr id="83" name="Google Shape;75;p2"/>
          <p:cNvSpPr/>
          <p:nvPr/>
        </p:nvSpPr>
        <p:spPr>
          <a:xfrm>
            <a:off x="8885785" y="1814517"/>
            <a:ext cx="195422" cy="195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a:miter lim="400000"/>
          </a:ln>
        </p:spPr>
        <p:txBody>
          <a:bodyPr lIns="0" tIns="0" rIns="0" bIns="0" anchor="ctr"/>
          <a:lstStyle/>
          <a:p>
            <a:pPr/>
          </a:p>
        </p:txBody>
      </p:sp>
      <p:grpSp>
        <p:nvGrpSpPr>
          <p:cNvPr id="87" name="Google Shape;76;p2"/>
          <p:cNvGrpSpPr/>
          <p:nvPr/>
        </p:nvGrpSpPr>
        <p:grpSpPr>
          <a:xfrm>
            <a:off x="7970027" y="4643805"/>
            <a:ext cx="1170885" cy="339632"/>
            <a:chOff x="0" y="0"/>
            <a:chExt cx="1170883" cy="339631"/>
          </a:xfrm>
        </p:grpSpPr>
        <p:sp>
          <p:nvSpPr>
            <p:cNvPr id="84" name="Google Shape;77;p2"/>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85" name="Google Shape;78;p2"/>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86" name="Google Shape;79;p2"/>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88" name="Google Shape;80;p2"/>
          <p:cNvSpPr/>
          <p:nvPr/>
        </p:nvSpPr>
        <p:spPr>
          <a:xfrm>
            <a:off x="7697876" y="4310400"/>
            <a:ext cx="267059" cy="2662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89" name="Google Shape;81;p2"/>
          <p:cNvSpPr/>
          <p:nvPr/>
        </p:nvSpPr>
        <p:spPr>
          <a:xfrm>
            <a:off x="3536377" y="581850"/>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grpSp>
        <p:nvGrpSpPr>
          <p:cNvPr id="93" name="Google Shape;82;p2"/>
          <p:cNvGrpSpPr/>
          <p:nvPr/>
        </p:nvGrpSpPr>
        <p:grpSpPr>
          <a:xfrm>
            <a:off x="-86713" y="3070443"/>
            <a:ext cx="1012844" cy="293646"/>
            <a:chOff x="0" y="0"/>
            <a:chExt cx="1012843" cy="293645"/>
          </a:xfrm>
        </p:grpSpPr>
        <p:sp>
          <p:nvSpPr>
            <p:cNvPr id="90" name="Google Shape;83;p2"/>
            <p:cNvSpPr/>
            <p:nvPr/>
          </p:nvSpPr>
          <p:spPr>
            <a:xfrm>
              <a:off x="0" y="0"/>
              <a:ext cx="1012844" cy="89434"/>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57"/>
                    <a:pt x="5101" y="13098"/>
                    <a:pt x="4643" y="13098"/>
                  </a:cubicBezTo>
                  <a:cubicBezTo>
                    <a:pt x="4187" y="13098"/>
                    <a:pt x="3733" y="11257"/>
                    <a:pt x="3372" y="7575"/>
                  </a:cubicBezTo>
                  <a:cubicBezTo>
                    <a:pt x="2871" y="2545"/>
                    <a:pt x="2245" y="35"/>
                    <a:pt x="1618" y="35"/>
                  </a:cubicBezTo>
                  <a:cubicBezTo>
                    <a:pt x="1115" y="35"/>
                    <a:pt x="612" y="1642"/>
                    <a:pt x="171" y="4831"/>
                  </a:cubicBezTo>
                  <a:cubicBezTo>
                    <a:pt x="-25" y="6203"/>
                    <a:pt x="-55" y="9111"/>
                    <a:pt x="95" y="10999"/>
                  </a:cubicBezTo>
                  <a:cubicBezTo>
                    <a:pt x="166" y="12020"/>
                    <a:pt x="264" y="12489"/>
                    <a:pt x="367" y="12489"/>
                  </a:cubicBezTo>
                  <a:cubicBezTo>
                    <a:pt x="437" y="12489"/>
                    <a:pt x="510" y="12266"/>
                    <a:pt x="576" y="11855"/>
                  </a:cubicBezTo>
                  <a:cubicBezTo>
                    <a:pt x="888" y="9592"/>
                    <a:pt x="1246" y="8455"/>
                    <a:pt x="1606" y="8455"/>
                  </a:cubicBezTo>
                  <a:cubicBezTo>
                    <a:pt x="2060" y="8455"/>
                    <a:pt x="2515" y="10272"/>
                    <a:pt x="2876" y="13907"/>
                  </a:cubicBezTo>
                  <a:cubicBezTo>
                    <a:pt x="3379" y="19044"/>
                    <a:pt x="4011" y="21600"/>
                    <a:pt x="4642" y="21600"/>
                  </a:cubicBezTo>
                  <a:cubicBezTo>
                    <a:pt x="5273" y="21600"/>
                    <a:pt x="5904" y="19044"/>
                    <a:pt x="6408" y="13907"/>
                  </a:cubicBezTo>
                  <a:cubicBezTo>
                    <a:pt x="6777" y="10225"/>
                    <a:pt x="7235" y="8384"/>
                    <a:pt x="7694" y="8384"/>
                  </a:cubicBezTo>
                  <a:cubicBezTo>
                    <a:pt x="8152" y="8384"/>
                    <a:pt x="8611" y="10225"/>
                    <a:pt x="8978" y="13907"/>
                  </a:cubicBezTo>
                  <a:cubicBezTo>
                    <a:pt x="9482" y="19044"/>
                    <a:pt x="10114" y="21600"/>
                    <a:pt x="10745" y="21600"/>
                  </a:cubicBezTo>
                  <a:cubicBezTo>
                    <a:pt x="11376" y="21600"/>
                    <a:pt x="12007" y="19044"/>
                    <a:pt x="12511" y="13907"/>
                  </a:cubicBezTo>
                  <a:cubicBezTo>
                    <a:pt x="12879" y="10225"/>
                    <a:pt x="13338" y="8384"/>
                    <a:pt x="13794" y="8384"/>
                  </a:cubicBezTo>
                  <a:cubicBezTo>
                    <a:pt x="14251" y="8384"/>
                    <a:pt x="14706" y="10225"/>
                    <a:pt x="15066" y="13907"/>
                  </a:cubicBezTo>
                  <a:cubicBezTo>
                    <a:pt x="15577" y="19044"/>
                    <a:pt x="16209" y="21600"/>
                    <a:pt x="16840" y="21600"/>
                  </a:cubicBezTo>
                  <a:cubicBezTo>
                    <a:pt x="17472" y="21600"/>
                    <a:pt x="18102" y="19044"/>
                    <a:pt x="18613" y="13907"/>
                  </a:cubicBezTo>
                  <a:cubicBezTo>
                    <a:pt x="18975" y="10272"/>
                    <a:pt x="19430" y="8455"/>
                    <a:pt x="19884" y="8455"/>
                  </a:cubicBezTo>
                  <a:cubicBezTo>
                    <a:pt x="20243" y="8455"/>
                    <a:pt x="20601" y="9592"/>
                    <a:pt x="20914" y="11855"/>
                  </a:cubicBezTo>
                  <a:cubicBezTo>
                    <a:pt x="20980" y="12266"/>
                    <a:pt x="21053" y="12489"/>
                    <a:pt x="21123" y="12489"/>
                  </a:cubicBezTo>
                  <a:cubicBezTo>
                    <a:pt x="21225" y="12489"/>
                    <a:pt x="21322" y="12020"/>
                    <a:pt x="21395" y="10999"/>
                  </a:cubicBezTo>
                  <a:cubicBezTo>
                    <a:pt x="21545" y="9111"/>
                    <a:pt x="21515" y="6203"/>
                    <a:pt x="21319" y="4831"/>
                  </a:cubicBezTo>
                  <a:cubicBezTo>
                    <a:pt x="20878" y="1642"/>
                    <a:pt x="20375" y="35"/>
                    <a:pt x="19872" y="35"/>
                  </a:cubicBezTo>
                  <a:cubicBezTo>
                    <a:pt x="19245" y="35"/>
                    <a:pt x="18618" y="2545"/>
                    <a:pt x="18118" y="7575"/>
                  </a:cubicBezTo>
                  <a:cubicBezTo>
                    <a:pt x="17757" y="11257"/>
                    <a:pt x="17299" y="13098"/>
                    <a:pt x="16840" y="13098"/>
                  </a:cubicBezTo>
                  <a:cubicBezTo>
                    <a:pt x="16382" y="13098"/>
                    <a:pt x="15924" y="11257"/>
                    <a:pt x="15562" y="7575"/>
                  </a:cubicBezTo>
                  <a:cubicBezTo>
                    <a:pt x="15059" y="2521"/>
                    <a:pt x="14428" y="0"/>
                    <a:pt x="13796" y="0"/>
                  </a:cubicBezTo>
                  <a:cubicBezTo>
                    <a:pt x="13165" y="0"/>
                    <a:pt x="12533" y="2521"/>
                    <a:pt x="12030" y="7575"/>
                  </a:cubicBezTo>
                  <a:cubicBezTo>
                    <a:pt x="11662" y="11257"/>
                    <a:pt x="11203" y="13098"/>
                    <a:pt x="10745" y="13098"/>
                  </a:cubicBezTo>
                  <a:cubicBezTo>
                    <a:pt x="10287" y="13098"/>
                    <a:pt x="9828" y="11257"/>
                    <a:pt x="9459" y="7575"/>
                  </a:cubicBezTo>
                  <a:cubicBezTo>
                    <a:pt x="8956" y="2521"/>
                    <a:pt x="8325" y="0"/>
                    <a:pt x="7694"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91" name="Google Shape;84;p2"/>
            <p:cNvSpPr/>
            <p:nvPr/>
          </p:nvSpPr>
          <p:spPr>
            <a:xfrm>
              <a:off x="0" y="104873"/>
              <a:ext cx="1012844" cy="89435"/>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46"/>
                    <a:pt x="5101" y="13087"/>
                    <a:pt x="4643" y="13087"/>
                  </a:cubicBezTo>
                  <a:cubicBezTo>
                    <a:pt x="4187" y="13087"/>
                    <a:pt x="3733" y="11246"/>
                    <a:pt x="3372" y="7575"/>
                  </a:cubicBezTo>
                  <a:cubicBezTo>
                    <a:pt x="2869" y="2509"/>
                    <a:pt x="2238" y="0"/>
                    <a:pt x="1607" y="0"/>
                  </a:cubicBezTo>
                  <a:cubicBezTo>
                    <a:pt x="1108" y="0"/>
                    <a:pt x="608" y="1560"/>
                    <a:pt x="171" y="4655"/>
                  </a:cubicBezTo>
                  <a:cubicBezTo>
                    <a:pt x="-25" y="6027"/>
                    <a:pt x="-55" y="9111"/>
                    <a:pt x="95" y="10988"/>
                  </a:cubicBezTo>
                  <a:cubicBezTo>
                    <a:pt x="170" y="11937"/>
                    <a:pt x="272" y="12430"/>
                    <a:pt x="378" y="12430"/>
                  </a:cubicBezTo>
                  <a:cubicBezTo>
                    <a:pt x="445" y="12430"/>
                    <a:pt x="513" y="12242"/>
                    <a:pt x="576" y="11844"/>
                  </a:cubicBezTo>
                  <a:cubicBezTo>
                    <a:pt x="888" y="9580"/>
                    <a:pt x="1246" y="8455"/>
                    <a:pt x="1606" y="8455"/>
                  </a:cubicBezTo>
                  <a:cubicBezTo>
                    <a:pt x="2060" y="8455"/>
                    <a:pt x="2515" y="10272"/>
                    <a:pt x="2876" y="13896"/>
                  </a:cubicBezTo>
                  <a:cubicBezTo>
                    <a:pt x="3379" y="18950"/>
                    <a:pt x="4011" y="21471"/>
                    <a:pt x="4642" y="21471"/>
                  </a:cubicBezTo>
                  <a:cubicBezTo>
                    <a:pt x="5273" y="21471"/>
                    <a:pt x="5904" y="18950"/>
                    <a:pt x="6408" y="13896"/>
                  </a:cubicBezTo>
                  <a:cubicBezTo>
                    <a:pt x="6777" y="10225"/>
                    <a:pt x="7235" y="8384"/>
                    <a:pt x="7694" y="8384"/>
                  </a:cubicBezTo>
                  <a:cubicBezTo>
                    <a:pt x="8152" y="8384"/>
                    <a:pt x="8611" y="10225"/>
                    <a:pt x="8978" y="13896"/>
                  </a:cubicBezTo>
                  <a:cubicBezTo>
                    <a:pt x="9482" y="18950"/>
                    <a:pt x="10114" y="21471"/>
                    <a:pt x="10745" y="21471"/>
                  </a:cubicBezTo>
                  <a:cubicBezTo>
                    <a:pt x="11376" y="21471"/>
                    <a:pt x="12007" y="18950"/>
                    <a:pt x="12511" y="13896"/>
                  </a:cubicBezTo>
                  <a:cubicBezTo>
                    <a:pt x="12879" y="10225"/>
                    <a:pt x="13338" y="8384"/>
                    <a:pt x="13794" y="8384"/>
                  </a:cubicBezTo>
                  <a:cubicBezTo>
                    <a:pt x="14251" y="8384"/>
                    <a:pt x="14706" y="10225"/>
                    <a:pt x="15066" y="13896"/>
                  </a:cubicBezTo>
                  <a:cubicBezTo>
                    <a:pt x="15577" y="19032"/>
                    <a:pt x="16209" y="21600"/>
                    <a:pt x="16840" y="21600"/>
                  </a:cubicBezTo>
                  <a:cubicBezTo>
                    <a:pt x="17472" y="21600"/>
                    <a:pt x="18102" y="19032"/>
                    <a:pt x="18613" y="13896"/>
                  </a:cubicBezTo>
                  <a:cubicBezTo>
                    <a:pt x="18975" y="10272"/>
                    <a:pt x="19430" y="8455"/>
                    <a:pt x="19884" y="8455"/>
                  </a:cubicBezTo>
                  <a:cubicBezTo>
                    <a:pt x="20243" y="8455"/>
                    <a:pt x="20601" y="9580"/>
                    <a:pt x="20914" y="11844"/>
                  </a:cubicBezTo>
                  <a:cubicBezTo>
                    <a:pt x="20977" y="12242"/>
                    <a:pt x="21045" y="12430"/>
                    <a:pt x="21111" y="12430"/>
                  </a:cubicBezTo>
                  <a:cubicBezTo>
                    <a:pt x="21217" y="12430"/>
                    <a:pt x="21320" y="11937"/>
                    <a:pt x="21395" y="10988"/>
                  </a:cubicBezTo>
                  <a:cubicBezTo>
                    <a:pt x="21545" y="9111"/>
                    <a:pt x="21515" y="6027"/>
                    <a:pt x="21319" y="4655"/>
                  </a:cubicBezTo>
                  <a:cubicBezTo>
                    <a:pt x="20882" y="1560"/>
                    <a:pt x="20382" y="0"/>
                    <a:pt x="19883" y="0"/>
                  </a:cubicBezTo>
                  <a:cubicBezTo>
                    <a:pt x="19252" y="0"/>
                    <a:pt x="18621" y="2509"/>
                    <a:pt x="18118" y="7575"/>
                  </a:cubicBezTo>
                  <a:cubicBezTo>
                    <a:pt x="17757" y="11246"/>
                    <a:pt x="17299" y="13087"/>
                    <a:pt x="16840" y="13087"/>
                  </a:cubicBezTo>
                  <a:cubicBezTo>
                    <a:pt x="16382" y="13087"/>
                    <a:pt x="15924" y="11246"/>
                    <a:pt x="15562" y="7575"/>
                  </a:cubicBezTo>
                  <a:cubicBezTo>
                    <a:pt x="15059" y="2521"/>
                    <a:pt x="14428" y="0"/>
                    <a:pt x="13796" y="0"/>
                  </a:cubicBezTo>
                  <a:cubicBezTo>
                    <a:pt x="13165" y="0"/>
                    <a:pt x="12533" y="2521"/>
                    <a:pt x="12030" y="7575"/>
                  </a:cubicBezTo>
                  <a:cubicBezTo>
                    <a:pt x="11662" y="11246"/>
                    <a:pt x="11203" y="13087"/>
                    <a:pt x="10745" y="13087"/>
                  </a:cubicBezTo>
                  <a:cubicBezTo>
                    <a:pt x="10287" y="13087"/>
                    <a:pt x="9828" y="11246"/>
                    <a:pt x="9459" y="7575"/>
                  </a:cubicBezTo>
                  <a:cubicBezTo>
                    <a:pt x="8956" y="2521"/>
                    <a:pt x="8325" y="0"/>
                    <a:pt x="7694"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92" name="Google Shape;85;p2"/>
            <p:cNvSpPr/>
            <p:nvPr/>
          </p:nvSpPr>
          <p:spPr>
            <a:xfrm>
              <a:off x="0" y="204454"/>
              <a:ext cx="1012844" cy="89192"/>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1600" y="0"/>
                  </a:moveTo>
                  <a:cubicBezTo>
                    <a:pt x="1103" y="0"/>
                    <a:pt x="606" y="1587"/>
                    <a:pt x="171" y="4750"/>
                  </a:cubicBezTo>
                  <a:cubicBezTo>
                    <a:pt x="-25" y="6126"/>
                    <a:pt x="-55" y="9207"/>
                    <a:pt x="95" y="11100"/>
                  </a:cubicBezTo>
                  <a:cubicBezTo>
                    <a:pt x="166" y="12017"/>
                    <a:pt x="264" y="12511"/>
                    <a:pt x="366" y="12511"/>
                  </a:cubicBezTo>
                  <a:cubicBezTo>
                    <a:pt x="436" y="12511"/>
                    <a:pt x="508" y="12276"/>
                    <a:pt x="576" y="11782"/>
                  </a:cubicBezTo>
                  <a:cubicBezTo>
                    <a:pt x="886" y="9524"/>
                    <a:pt x="1242" y="8395"/>
                    <a:pt x="1598" y="8395"/>
                  </a:cubicBezTo>
                  <a:cubicBezTo>
                    <a:pt x="2055" y="8395"/>
                    <a:pt x="2513" y="10253"/>
                    <a:pt x="2876" y="14016"/>
                  </a:cubicBezTo>
                  <a:cubicBezTo>
                    <a:pt x="3379" y="19072"/>
                    <a:pt x="4011" y="21600"/>
                    <a:pt x="4642" y="21600"/>
                  </a:cubicBezTo>
                  <a:cubicBezTo>
                    <a:pt x="5273" y="21600"/>
                    <a:pt x="5904" y="19072"/>
                    <a:pt x="6408" y="14016"/>
                  </a:cubicBezTo>
                  <a:cubicBezTo>
                    <a:pt x="6777" y="10324"/>
                    <a:pt x="7235" y="8478"/>
                    <a:pt x="7694" y="8478"/>
                  </a:cubicBezTo>
                  <a:cubicBezTo>
                    <a:pt x="8152" y="8478"/>
                    <a:pt x="8611" y="10324"/>
                    <a:pt x="8978" y="14016"/>
                  </a:cubicBezTo>
                  <a:cubicBezTo>
                    <a:pt x="9482" y="19072"/>
                    <a:pt x="10114" y="21600"/>
                    <a:pt x="10745" y="21600"/>
                  </a:cubicBezTo>
                  <a:cubicBezTo>
                    <a:pt x="11376" y="21600"/>
                    <a:pt x="12007" y="19072"/>
                    <a:pt x="12511" y="14016"/>
                  </a:cubicBezTo>
                  <a:cubicBezTo>
                    <a:pt x="12879" y="10324"/>
                    <a:pt x="13338" y="8478"/>
                    <a:pt x="13794" y="8478"/>
                  </a:cubicBezTo>
                  <a:cubicBezTo>
                    <a:pt x="14251" y="8478"/>
                    <a:pt x="14706" y="10324"/>
                    <a:pt x="15066" y="14016"/>
                  </a:cubicBezTo>
                  <a:cubicBezTo>
                    <a:pt x="15577" y="18990"/>
                    <a:pt x="16209" y="21565"/>
                    <a:pt x="16840" y="21565"/>
                  </a:cubicBezTo>
                  <a:cubicBezTo>
                    <a:pt x="17472" y="21565"/>
                    <a:pt x="18102" y="18990"/>
                    <a:pt x="18613" y="14016"/>
                  </a:cubicBezTo>
                  <a:cubicBezTo>
                    <a:pt x="18977" y="10253"/>
                    <a:pt x="19434" y="8395"/>
                    <a:pt x="19892" y="8395"/>
                  </a:cubicBezTo>
                  <a:cubicBezTo>
                    <a:pt x="20248" y="8395"/>
                    <a:pt x="20603" y="9524"/>
                    <a:pt x="20914" y="11782"/>
                  </a:cubicBezTo>
                  <a:cubicBezTo>
                    <a:pt x="20980" y="12276"/>
                    <a:pt x="21054" y="12511"/>
                    <a:pt x="21124" y="12511"/>
                  </a:cubicBezTo>
                  <a:cubicBezTo>
                    <a:pt x="21226" y="12511"/>
                    <a:pt x="21324" y="12017"/>
                    <a:pt x="21395" y="11100"/>
                  </a:cubicBezTo>
                  <a:cubicBezTo>
                    <a:pt x="21545" y="9207"/>
                    <a:pt x="21515" y="6126"/>
                    <a:pt x="21319" y="4750"/>
                  </a:cubicBezTo>
                  <a:cubicBezTo>
                    <a:pt x="20884" y="1587"/>
                    <a:pt x="20386" y="0"/>
                    <a:pt x="19890" y="0"/>
                  </a:cubicBezTo>
                  <a:cubicBezTo>
                    <a:pt x="19256" y="0"/>
                    <a:pt x="18624" y="2563"/>
                    <a:pt x="18118" y="7666"/>
                  </a:cubicBezTo>
                  <a:cubicBezTo>
                    <a:pt x="17757" y="11359"/>
                    <a:pt x="17299" y="13205"/>
                    <a:pt x="16840" y="13205"/>
                  </a:cubicBezTo>
                  <a:cubicBezTo>
                    <a:pt x="16382" y="13205"/>
                    <a:pt x="15924" y="11359"/>
                    <a:pt x="15562" y="7666"/>
                  </a:cubicBezTo>
                  <a:cubicBezTo>
                    <a:pt x="15061" y="2540"/>
                    <a:pt x="14433" y="12"/>
                    <a:pt x="13805" y="12"/>
                  </a:cubicBezTo>
                  <a:cubicBezTo>
                    <a:pt x="13170" y="12"/>
                    <a:pt x="12535" y="2587"/>
                    <a:pt x="12030" y="7666"/>
                  </a:cubicBezTo>
                  <a:cubicBezTo>
                    <a:pt x="11662" y="11359"/>
                    <a:pt x="11203" y="13205"/>
                    <a:pt x="10745" y="13205"/>
                  </a:cubicBezTo>
                  <a:cubicBezTo>
                    <a:pt x="10287" y="13205"/>
                    <a:pt x="9828" y="11359"/>
                    <a:pt x="9459" y="7666"/>
                  </a:cubicBezTo>
                  <a:cubicBezTo>
                    <a:pt x="8958" y="2540"/>
                    <a:pt x="8330" y="12"/>
                    <a:pt x="7701" y="12"/>
                  </a:cubicBezTo>
                  <a:cubicBezTo>
                    <a:pt x="7067" y="12"/>
                    <a:pt x="6433" y="2587"/>
                    <a:pt x="5927" y="7666"/>
                  </a:cubicBezTo>
                  <a:cubicBezTo>
                    <a:pt x="5559" y="11359"/>
                    <a:pt x="5101" y="13205"/>
                    <a:pt x="4643" y="13205"/>
                  </a:cubicBezTo>
                  <a:cubicBezTo>
                    <a:pt x="4187" y="13205"/>
                    <a:pt x="3733" y="11359"/>
                    <a:pt x="3372" y="7666"/>
                  </a:cubicBezTo>
                  <a:cubicBezTo>
                    <a:pt x="2866" y="2563"/>
                    <a:pt x="2233" y="0"/>
                    <a:pt x="1600" y="0"/>
                  </a:cubicBezTo>
                  <a:close/>
                </a:path>
              </a:pathLst>
            </a:custGeom>
            <a:solidFill>
              <a:schemeClr val="accent2"/>
            </a:solidFill>
            <a:ln w="12700" cap="flat">
              <a:noFill/>
              <a:miter lim="400000"/>
            </a:ln>
            <a:effectLst/>
          </p:spPr>
          <p:txBody>
            <a:bodyPr wrap="square" lIns="0" tIns="0" rIns="0" bIns="0" numCol="1" anchor="ctr">
              <a:noAutofit/>
            </a:bodyPr>
            <a:lstStyle/>
            <a:p>
              <a:pPr/>
            </a:p>
          </p:txBody>
        </p:sp>
      </p:grpSp>
      <p:sp>
        <p:nvSpPr>
          <p:cNvPr id="94" name="Google Shape;86;p2"/>
          <p:cNvSpPr/>
          <p:nvPr/>
        </p:nvSpPr>
        <p:spPr>
          <a:xfrm>
            <a:off x="-1" y="4603500"/>
            <a:ext cx="3183902" cy="117601"/>
          </a:xfrm>
          <a:prstGeom prst="rect">
            <a:avLst/>
          </a:prstGeom>
          <a:solidFill>
            <a:schemeClr val="accent1"/>
          </a:solidFill>
          <a:ln w="12700">
            <a:miter lim="400000"/>
          </a:ln>
        </p:spPr>
        <p:txBody>
          <a:bodyPr lIns="0" tIns="0" rIns="0" bIns="0" anchor="ctr"/>
          <a:lstStyle/>
          <a:p>
            <a:pPr/>
          </a:p>
        </p:txBody>
      </p:sp>
      <p:sp>
        <p:nvSpPr>
          <p:cNvPr id="95" name="Google Shape;87;p2"/>
          <p:cNvSpPr/>
          <p:nvPr/>
        </p:nvSpPr>
        <p:spPr>
          <a:xfrm>
            <a:off x="5960124" y="343137"/>
            <a:ext cx="3183901" cy="117601"/>
          </a:xfrm>
          <a:prstGeom prst="rect">
            <a:avLst/>
          </a:prstGeom>
          <a:solidFill>
            <a:schemeClr val="accent1"/>
          </a:solidFill>
          <a:ln w="12700">
            <a:miter lim="400000"/>
          </a:ln>
        </p:spPr>
        <p:txBody>
          <a:bodyPr lIns="0" tIns="0" rIns="0" bIns="0" anchor="ctr"/>
          <a:lstStyle/>
          <a:p>
            <a:pPr/>
          </a:p>
        </p:txBody>
      </p:sp>
      <p:sp>
        <p:nvSpPr>
          <p:cNvPr id="96" name="Title Text"/>
          <p:cNvSpPr txBox="1"/>
          <p:nvPr>
            <p:ph type="title"/>
          </p:nvPr>
        </p:nvSpPr>
        <p:spPr>
          <a:xfrm>
            <a:off x="1184549" y="1354975"/>
            <a:ext cx="6774901" cy="1834801"/>
          </a:xfrm>
          <a:prstGeom prst="rect">
            <a:avLst/>
          </a:prstGeom>
        </p:spPr>
        <p:txBody>
          <a:bodyPr/>
          <a:lstStyle>
            <a:lvl1pPr algn="ctr">
              <a:lnSpc>
                <a:spcPct val="115000"/>
              </a:lnSpc>
              <a:defRPr b="1" sz="5200">
                <a:latin typeface="Montserrat"/>
                <a:ea typeface="Montserrat"/>
                <a:cs typeface="Montserrat"/>
                <a:sym typeface="Montserrat"/>
              </a:defRPr>
            </a:lvl1pPr>
          </a:lstStyle>
          <a:p>
            <a:pPr/>
            <a:r>
              <a:t>Title Text</a:t>
            </a:r>
          </a:p>
        </p:txBody>
      </p:sp>
      <p:sp>
        <p:nvSpPr>
          <p:cNvPr id="97" name="Body Level One…"/>
          <p:cNvSpPr txBox="1"/>
          <p:nvPr>
            <p:ph type="body" sz="quarter" idx="1"/>
          </p:nvPr>
        </p:nvSpPr>
        <p:spPr>
          <a:xfrm>
            <a:off x="1465899" y="3210388"/>
            <a:ext cx="6212101" cy="680101"/>
          </a:xfrm>
          <a:prstGeom prst="rect">
            <a:avLst/>
          </a:prstGeom>
          <a:solidFill>
            <a:schemeClr val="accent2"/>
          </a:solidFill>
          <a:ln w="19050">
            <a:solidFill>
              <a:srgbClr val="000000"/>
            </a:solidFill>
            <a:round/>
          </a:ln>
        </p:spPr>
        <p:txBody>
          <a:bodyPr/>
          <a:lstStyle>
            <a:lvl1pPr marL="330200" indent="-203200" algn="ctr">
              <a:buClrTx/>
              <a:buSzTx/>
              <a:buFontTx/>
              <a:buNone/>
              <a:defRPr sz="2000"/>
            </a:lvl1pPr>
            <a:lvl2pPr marL="330200" indent="254000" algn="ctr">
              <a:buClrTx/>
              <a:buSzTx/>
              <a:buFontTx/>
              <a:buNone/>
              <a:defRPr sz="2000"/>
            </a:lvl2pPr>
            <a:lvl3pPr marL="330200" indent="711200" algn="ctr">
              <a:buClrTx/>
              <a:buSzTx/>
              <a:buFontTx/>
              <a:buNone/>
              <a:defRPr sz="2000"/>
            </a:lvl3pPr>
            <a:lvl4pPr marL="330200" indent="1168400" algn="ctr">
              <a:buClrTx/>
              <a:buSzTx/>
              <a:buFontTx/>
              <a:buNone/>
              <a:defRPr sz="2000"/>
            </a:lvl4pPr>
            <a:lvl5pPr marL="330200" indent="1625600" algn="ctr">
              <a:buClrTx/>
              <a:buSzTx/>
              <a:buFontTx/>
              <a:buNone/>
              <a:defRPr sz="2000"/>
            </a:lvl5pPr>
          </a:lstStyle>
          <a:p>
            <a:pPr/>
            <a:r>
              <a:t>Body Level One</a:t>
            </a:r>
          </a:p>
          <a:p>
            <a:pPr lvl="1"/>
            <a:r>
              <a:t>Body Level Two</a:t>
            </a:r>
          </a:p>
          <a:p>
            <a:pPr lvl="2"/>
            <a:r>
              <a:t>Body Level Three</a:t>
            </a:r>
          </a:p>
          <a:p>
            <a:pPr lvl="3"/>
            <a:r>
              <a:t>Body Level Four</a:t>
            </a:r>
          </a:p>
          <a:p>
            <a:pPr lvl="4"/>
            <a:r>
              <a:t>Body Level Five</a:t>
            </a:r>
          </a:p>
        </p:txBody>
      </p:sp>
      <p:sp>
        <p:nvSpPr>
          <p:cNvPr id="9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_NUMBER">
    <p:spTree>
      <p:nvGrpSpPr>
        <p:cNvPr id="1" name=""/>
        <p:cNvGrpSpPr/>
        <p:nvPr/>
      </p:nvGrpSpPr>
      <p:grpSpPr>
        <a:xfrm>
          <a:off x="0" y="0"/>
          <a:ext cx="0" cy="0"/>
          <a:chOff x="0" y="0"/>
          <a:chExt cx="0" cy="0"/>
        </a:xfrm>
      </p:grpSpPr>
      <p:grpSp>
        <p:nvGrpSpPr>
          <p:cNvPr id="612" name="Google Shape;496;p11"/>
          <p:cNvGrpSpPr/>
          <p:nvPr/>
        </p:nvGrpSpPr>
        <p:grpSpPr>
          <a:xfrm>
            <a:off x="-32472" y="3221390"/>
            <a:ext cx="1727891" cy="1727914"/>
            <a:chOff x="0" y="0"/>
            <a:chExt cx="1727889" cy="1727912"/>
          </a:xfrm>
        </p:grpSpPr>
        <p:sp>
          <p:nvSpPr>
            <p:cNvPr id="548" name="Google Shape;497;p11"/>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49" name="Google Shape;498;p11"/>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0" name="Google Shape;499;p11"/>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1" name="Google Shape;500;p11"/>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2" name="Google Shape;501;p11"/>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3" name="Google Shape;502;p11"/>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4" name="Google Shape;503;p11"/>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5" name="Google Shape;504;p11"/>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6" name="Google Shape;505;p11"/>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7" name="Google Shape;506;p11"/>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8" name="Google Shape;507;p11"/>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59" name="Google Shape;508;p11"/>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0" name="Google Shape;509;p11"/>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1" name="Google Shape;510;p11"/>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2" name="Google Shape;511;p11"/>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3" name="Google Shape;512;p11"/>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4" name="Google Shape;513;p11"/>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5" name="Google Shape;514;p11"/>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6" name="Google Shape;515;p11"/>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7" name="Google Shape;516;p11"/>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8" name="Google Shape;517;p11"/>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69" name="Google Shape;518;p11"/>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0" name="Google Shape;519;p11"/>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1" name="Google Shape;520;p11"/>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2" name="Google Shape;521;p11"/>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3" name="Google Shape;522;p11"/>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4" name="Google Shape;523;p11"/>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5" name="Google Shape;524;p11"/>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6" name="Google Shape;525;p11"/>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7" name="Google Shape;526;p11"/>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8" name="Google Shape;527;p11"/>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79" name="Google Shape;528;p11"/>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0" name="Google Shape;529;p11"/>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1" name="Google Shape;530;p11"/>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2" name="Google Shape;531;p11"/>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3" name="Google Shape;532;p11"/>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4" name="Google Shape;533;p11"/>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5" name="Google Shape;534;p11"/>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6" name="Google Shape;535;p11"/>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7" name="Google Shape;536;p11"/>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8" name="Google Shape;537;p11"/>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89" name="Google Shape;538;p11"/>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0" name="Google Shape;539;p11"/>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1" name="Google Shape;540;p11"/>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2" name="Google Shape;541;p11"/>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3" name="Google Shape;542;p11"/>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4" name="Google Shape;543;p11"/>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5" name="Google Shape;544;p11"/>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6" name="Google Shape;545;p11"/>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7" name="Google Shape;546;p11"/>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8" name="Google Shape;547;p11"/>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99" name="Google Shape;548;p11"/>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0" name="Google Shape;549;p11"/>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1" name="Google Shape;550;p11"/>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2" name="Google Shape;551;p11"/>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3" name="Google Shape;552;p11"/>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4" name="Google Shape;553;p11"/>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5" name="Google Shape;554;p11"/>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6" name="Google Shape;555;p11"/>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7" name="Google Shape;556;p11"/>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8" name="Google Shape;557;p11"/>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09" name="Google Shape;558;p11"/>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10" name="Google Shape;559;p11"/>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11" name="Google Shape;560;p11"/>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613" name="Google Shape;561;p11"/>
          <p:cNvSpPr/>
          <p:nvPr/>
        </p:nvSpPr>
        <p:spPr>
          <a:xfrm>
            <a:off x="7973208" y="738782"/>
            <a:ext cx="1680650" cy="3361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0800"/>
                </a:lnTo>
                <a:lnTo>
                  <a:pt x="21600" y="21600"/>
                </a:lnTo>
                <a:lnTo>
                  <a:pt x="21600" y="0"/>
                </a:lnTo>
                <a:close/>
              </a:path>
            </a:pathLst>
          </a:custGeom>
          <a:solidFill>
            <a:schemeClr val="accent1"/>
          </a:solidFill>
          <a:ln w="12700">
            <a:miter lim="400000"/>
          </a:ln>
        </p:spPr>
        <p:txBody>
          <a:bodyPr lIns="0" tIns="0" rIns="0" bIns="0" anchor="ctr"/>
          <a:lstStyle/>
          <a:p>
            <a:pPr/>
          </a:p>
        </p:txBody>
      </p:sp>
      <p:grpSp>
        <p:nvGrpSpPr>
          <p:cNvPr id="617" name="Google Shape;562;p11"/>
          <p:cNvGrpSpPr/>
          <p:nvPr/>
        </p:nvGrpSpPr>
        <p:grpSpPr>
          <a:xfrm>
            <a:off x="714821" y="-191366"/>
            <a:ext cx="1502660" cy="435903"/>
            <a:chOff x="0" y="0"/>
            <a:chExt cx="1502658" cy="435902"/>
          </a:xfrm>
        </p:grpSpPr>
        <p:sp>
          <p:nvSpPr>
            <p:cNvPr id="614" name="Google Shape;563;p11"/>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615" name="Google Shape;564;p11"/>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616" name="Google Shape;565;p11"/>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grpSp>
        <p:nvGrpSpPr>
          <p:cNvPr id="646" name="Google Shape;566;p11"/>
          <p:cNvGrpSpPr/>
          <p:nvPr/>
        </p:nvGrpSpPr>
        <p:grpSpPr>
          <a:xfrm>
            <a:off x="7873528" y="4839397"/>
            <a:ext cx="1493421" cy="739907"/>
            <a:chOff x="0" y="71"/>
            <a:chExt cx="1493420" cy="739906"/>
          </a:xfrm>
        </p:grpSpPr>
        <p:sp>
          <p:nvSpPr>
            <p:cNvPr id="618" name="Google Shape;567;p11"/>
            <p:cNvSpPr/>
            <p:nvPr/>
          </p:nvSpPr>
          <p:spPr>
            <a:xfrm>
              <a:off x="-1"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19" name="Google Shape;568;p11"/>
            <p:cNvSpPr/>
            <p:nvPr/>
          </p:nvSpPr>
          <p:spPr>
            <a:xfrm>
              <a:off x="237277"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5775"/>
                    <a:pt x="19473" y="10633"/>
                  </a:cubicBezTo>
                  <a:cubicBezTo>
                    <a:pt x="19473"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0" name="Google Shape;569;p11"/>
            <p:cNvSpPr/>
            <p:nvPr/>
          </p:nvSpPr>
          <p:spPr>
            <a:xfrm>
              <a:off x="473408"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5775"/>
                    <a:pt x="19786" y="10633"/>
                  </a:cubicBezTo>
                  <a:cubicBezTo>
                    <a:pt x="19786" y="15512"/>
                    <a:pt x="15512" y="19473"/>
                    <a:pt x="10654" y="19473"/>
                  </a:cubicBezTo>
                  <a:cubicBezTo>
                    <a:pt x="5796" y="19473"/>
                    <a:pt x="1835" y="15512"/>
                    <a:pt x="1835" y="10633"/>
                  </a:cubicBezTo>
                  <a:cubicBezTo>
                    <a:pt x="1835" y="5775"/>
                    <a:pt x="5796" y="1814"/>
                    <a:pt x="10654" y="1814"/>
                  </a:cubicBezTo>
                  <a:close/>
                  <a:moveTo>
                    <a:pt x="10654" y="0"/>
                  </a:moveTo>
                  <a:cubicBezTo>
                    <a:pt x="4879" y="0"/>
                    <a:pt x="0" y="4566"/>
                    <a:pt x="0" y="10633"/>
                  </a:cubicBezTo>
                  <a:cubicBezTo>
                    <a:pt x="0" y="16721"/>
                    <a:pt x="4879"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1" name="Google Shape;570;p11"/>
            <p:cNvSpPr/>
            <p:nvPr/>
          </p:nvSpPr>
          <p:spPr>
            <a:xfrm>
              <a:off x="709610"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5775"/>
                    <a:pt x="19765" y="10633"/>
                  </a:cubicBezTo>
                  <a:cubicBezTo>
                    <a:pt x="19765" y="15512"/>
                    <a:pt x="15825" y="19473"/>
                    <a:pt x="10654" y="19473"/>
                  </a:cubicBezTo>
                  <a:cubicBezTo>
                    <a:pt x="5775" y="19473"/>
                    <a:pt x="1835" y="15512"/>
                    <a:pt x="1835" y="10633"/>
                  </a:cubicBezTo>
                  <a:cubicBezTo>
                    <a:pt x="1835" y="5775"/>
                    <a:pt x="5775" y="1814"/>
                    <a:pt x="10654" y="1814"/>
                  </a:cubicBezTo>
                  <a:close/>
                  <a:moveTo>
                    <a:pt x="10654" y="0"/>
                  </a:moveTo>
                  <a:cubicBezTo>
                    <a:pt x="4858" y="0"/>
                    <a:pt x="0" y="4566"/>
                    <a:pt x="0" y="10633"/>
                  </a:cubicBezTo>
                  <a:cubicBezTo>
                    <a:pt x="0" y="16721"/>
                    <a:pt x="4858"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2" name="Google Shape;571;p11"/>
            <p:cNvSpPr/>
            <p:nvPr/>
          </p:nvSpPr>
          <p:spPr>
            <a:xfrm>
              <a:off x="945813"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5775"/>
                    <a:pt x="19765" y="10633"/>
                  </a:cubicBezTo>
                  <a:cubicBezTo>
                    <a:pt x="19765" y="15512"/>
                    <a:pt x="15804" y="19473"/>
                    <a:pt x="10946" y="19473"/>
                  </a:cubicBezTo>
                  <a:cubicBezTo>
                    <a:pt x="5775" y="19473"/>
                    <a:pt x="1814" y="15512"/>
                    <a:pt x="1814" y="10633"/>
                  </a:cubicBezTo>
                  <a:cubicBezTo>
                    <a:pt x="1814" y="5775"/>
                    <a:pt x="5775" y="1814"/>
                    <a:pt x="10946" y="1814"/>
                  </a:cubicBezTo>
                  <a:close/>
                  <a:moveTo>
                    <a:pt x="10946" y="0"/>
                  </a:moveTo>
                  <a:cubicBezTo>
                    <a:pt x="4858" y="0"/>
                    <a:pt x="0" y="4566"/>
                    <a:pt x="0" y="10633"/>
                  </a:cubicBezTo>
                  <a:cubicBezTo>
                    <a:pt x="0" y="16721"/>
                    <a:pt x="4858" y="21600"/>
                    <a:pt x="10946" y="21600"/>
                  </a:cubicBezTo>
                  <a:cubicBezTo>
                    <a:pt x="16721" y="21600"/>
                    <a:pt x="21600" y="16721"/>
                    <a:pt x="21600" y="10633"/>
                  </a:cubicBezTo>
                  <a:cubicBezTo>
                    <a:pt x="21600" y="4566"/>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3" name="Google Shape;572;p11"/>
            <p:cNvSpPr/>
            <p:nvPr/>
          </p:nvSpPr>
          <p:spPr>
            <a:xfrm>
              <a:off x="1181944"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4" name="Google Shape;573;p11"/>
            <p:cNvSpPr/>
            <p:nvPr/>
          </p:nvSpPr>
          <p:spPr>
            <a:xfrm>
              <a:off x="1419221"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5775"/>
                    <a:pt x="19765" y="10633"/>
                  </a:cubicBezTo>
                  <a:cubicBezTo>
                    <a:pt x="19765"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5" name="Google Shape;574;p11"/>
            <p:cNvSpPr/>
            <p:nvPr/>
          </p:nvSpPr>
          <p:spPr>
            <a:xfrm>
              <a:off x="-1"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6" name="Google Shape;575;p11"/>
            <p:cNvSpPr/>
            <p:nvPr/>
          </p:nvSpPr>
          <p:spPr>
            <a:xfrm>
              <a:off x="237277"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946"/>
                  </a:cubicBezTo>
                  <a:cubicBezTo>
                    <a:pt x="19473"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7" name="Google Shape;576;p11"/>
            <p:cNvSpPr/>
            <p:nvPr/>
          </p:nvSpPr>
          <p:spPr>
            <a:xfrm>
              <a:off x="473408"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946"/>
                  </a:cubicBezTo>
                  <a:cubicBezTo>
                    <a:pt x="19786" y="15825"/>
                    <a:pt x="15512" y="19786"/>
                    <a:pt x="10654" y="19786"/>
                  </a:cubicBezTo>
                  <a:cubicBezTo>
                    <a:pt x="5796" y="19786"/>
                    <a:pt x="1835" y="15825"/>
                    <a:pt x="1835" y="10946"/>
                  </a:cubicBezTo>
                  <a:cubicBezTo>
                    <a:pt x="1835" y="5775"/>
                    <a:pt x="5796" y="1835"/>
                    <a:pt x="10654" y="1835"/>
                  </a:cubicBezTo>
                  <a:close/>
                  <a:moveTo>
                    <a:pt x="10654" y="0"/>
                  </a:moveTo>
                  <a:cubicBezTo>
                    <a:pt x="4879" y="0"/>
                    <a:pt x="0" y="4879"/>
                    <a:pt x="0" y="10946"/>
                  </a:cubicBezTo>
                  <a:cubicBezTo>
                    <a:pt x="0" y="16742"/>
                    <a:pt x="4879"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8" name="Google Shape;577;p11"/>
            <p:cNvSpPr/>
            <p:nvPr/>
          </p:nvSpPr>
          <p:spPr>
            <a:xfrm>
              <a:off x="709610"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946"/>
                  </a:cubicBezTo>
                  <a:cubicBezTo>
                    <a:pt x="19765" y="15825"/>
                    <a:pt x="15825" y="19786"/>
                    <a:pt x="10654" y="19786"/>
                  </a:cubicBezTo>
                  <a:cubicBezTo>
                    <a:pt x="5775" y="19786"/>
                    <a:pt x="1835" y="15825"/>
                    <a:pt x="1835" y="10946"/>
                  </a:cubicBezTo>
                  <a:cubicBezTo>
                    <a:pt x="1835" y="5775"/>
                    <a:pt x="5775" y="1835"/>
                    <a:pt x="10654" y="1835"/>
                  </a:cubicBezTo>
                  <a:close/>
                  <a:moveTo>
                    <a:pt x="10654" y="0"/>
                  </a:moveTo>
                  <a:cubicBezTo>
                    <a:pt x="4858" y="0"/>
                    <a:pt x="0" y="4879"/>
                    <a:pt x="0" y="10946"/>
                  </a:cubicBezTo>
                  <a:cubicBezTo>
                    <a:pt x="0" y="16742"/>
                    <a:pt x="4858"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29" name="Google Shape;578;p11"/>
            <p:cNvSpPr/>
            <p:nvPr/>
          </p:nvSpPr>
          <p:spPr>
            <a:xfrm>
              <a:off x="945813"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946"/>
                  </a:cubicBezTo>
                  <a:cubicBezTo>
                    <a:pt x="19765" y="15825"/>
                    <a:pt x="15804" y="19786"/>
                    <a:pt x="10946" y="19786"/>
                  </a:cubicBezTo>
                  <a:cubicBezTo>
                    <a:pt x="5775" y="19786"/>
                    <a:pt x="1814" y="15825"/>
                    <a:pt x="1814" y="10946"/>
                  </a:cubicBezTo>
                  <a:cubicBezTo>
                    <a:pt x="1814" y="5775"/>
                    <a:pt x="5775" y="1835"/>
                    <a:pt x="10946" y="1835"/>
                  </a:cubicBezTo>
                  <a:close/>
                  <a:moveTo>
                    <a:pt x="10946" y="0"/>
                  </a:moveTo>
                  <a:cubicBezTo>
                    <a:pt x="4858" y="0"/>
                    <a:pt x="0" y="4879"/>
                    <a:pt x="0" y="10946"/>
                  </a:cubicBezTo>
                  <a:cubicBezTo>
                    <a:pt x="0" y="16742"/>
                    <a:pt x="4858" y="21600"/>
                    <a:pt x="10946" y="21600"/>
                  </a:cubicBezTo>
                  <a:cubicBezTo>
                    <a:pt x="16721" y="21600"/>
                    <a:pt x="21600" y="16742"/>
                    <a:pt x="21600" y="10946"/>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0" name="Google Shape;579;p11"/>
            <p:cNvSpPr/>
            <p:nvPr/>
          </p:nvSpPr>
          <p:spPr>
            <a:xfrm>
              <a:off x="1181944"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1" name="Google Shape;580;p11"/>
            <p:cNvSpPr/>
            <p:nvPr/>
          </p:nvSpPr>
          <p:spPr>
            <a:xfrm>
              <a:off x="1419221"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946"/>
                  </a:cubicBezTo>
                  <a:cubicBezTo>
                    <a:pt x="19765"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2" name="Google Shape;581;p11"/>
            <p:cNvSpPr/>
            <p:nvPr/>
          </p:nvSpPr>
          <p:spPr>
            <a:xfrm>
              <a:off x="-1"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3" name="Google Shape;582;p11"/>
            <p:cNvSpPr/>
            <p:nvPr/>
          </p:nvSpPr>
          <p:spPr>
            <a:xfrm>
              <a:off x="237277"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654"/>
                  </a:cubicBezTo>
                  <a:cubicBezTo>
                    <a:pt x="19473"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4" name="Google Shape;583;p11"/>
            <p:cNvSpPr/>
            <p:nvPr/>
          </p:nvSpPr>
          <p:spPr>
            <a:xfrm>
              <a:off x="473408"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654"/>
                  </a:cubicBezTo>
                  <a:cubicBezTo>
                    <a:pt x="19786" y="15512"/>
                    <a:pt x="15512" y="19786"/>
                    <a:pt x="10654" y="19786"/>
                  </a:cubicBezTo>
                  <a:cubicBezTo>
                    <a:pt x="5796" y="19786"/>
                    <a:pt x="1835" y="15512"/>
                    <a:pt x="1835" y="10654"/>
                  </a:cubicBezTo>
                  <a:cubicBezTo>
                    <a:pt x="1835" y="5775"/>
                    <a:pt x="5796" y="1835"/>
                    <a:pt x="10654" y="1835"/>
                  </a:cubicBezTo>
                  <a:close/>
                  <a:moveTo>
                    <a:pt x="10654" y="0"/>
                  </a:moveTo>
                  <a:cubicBezTo>
                    <a:pt x="4879" y="0"/>
                    <a:pt x="0" y="4879"/>
                    <a:pt x="0" y="10654"/>
                  </a:cubicBezTo>
                  <a:cubicBezTo>
                    <a:pt x="0" y="16742"/>
                    <a:pt x="4879"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5" name="Google Shape;584;p11"/>
            <p:cNvSpPr/>
            <p:nvPr/>
          </p:nvSpPr>
          <p:spPr>
            <a:xfrm>
              <a:off x="709610"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654"/>
                  </a:cubicBezTo>
                  <a:cubicBezTo>
                    <a:pt x="19765" y="15512"/>
                    <a:pt x="15825" y="19786"/>
                    <a:pt x="10654" y="19786"/>
                  </a:cubicBezTo>
                  <a:cubicBezTo>
                    <a:pt x="5775" y="19786"/>
                    <a:pt x="1835" y="15512"/>
                    <a:pt x="1835" y="10654"/>
                  </a:cubicBezTo>
                  <a:cubicBezTo>
                    <a:pt x="1835" y="5775"/>
                    <a:pt x="5775" y="1835"/>
                    <a:pt x="10654" y="1835"/>
                  </a:cubicBezTo>
                  <a:close/>
                  <a:moveTo>
                    <a:pt x="10654" y="0"/>
                  </a:moveTo>
                  <a:cubicBezTo>
                    <a:pt x="4858" y="0"/>
                    <a:pt x="0" y="4879"/>
                    <a:pt x="0" y="10654"/>
                  </a:cubicBezTo>
                  <a:cubicBezTo>
                    <a:pt x="0" y="16742"/>
                    <a:pt x="4858"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6" name="Google Shape;585;p11"/>
            <p:cNvSpPr/>
            <p:nvPr/>
          </p:nvSpPr>
          <p:spPr>
            <a:xfrm>
              <a:off x="945813"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654"/>
                  </a:cubicBezTo>
                  <a:cubicBezTo>
                    <a:pt x="19765" y="15512"/>
                    <a:pt x="15804" y="19786"/>
                    <a:pt x="10946" y="19786"/>
                  </a:cubicBezTo>
                  <a:cubicBezTo>
                    <a:pt x="5775" y="19786"/>
                    <a:pt x="1814" y="15512"/>
                    <a:pt x="1814" y="10654"/>
                  </a:cubicBezTo>
                  <a:cubicBezTo>
                    <a:pt x="1814" y="5775"/>
                    <a:pt x="5775" y="1835"/>
                    <a:pt x="10946" y="1835"/>
                  </a:cubicBezTo>
                  <a:close/>
                  <a:moveTo>
                    <a:pt x="10946" y="0"/>
                  </a:moveTo>
                  <a:cubicBezTo>
                    <a:pt x="4858" y="0"/>
                    <a:pt x="0" y="4879"/>
                    <a:pt x="0" y="10654"/>
                  </a:cubicBezTo>
                  <a:cubicBezTo>
                    <a:pt x="0" y="16742"/>
                    <a:pt x="4858" y="21600"/>
                    <a:pt x="10946" y="21600"/>
                  </a:cubicBezTo>
                  <a:cubicBezTo>
                    <a:pt x="16721" y="21600"/>
                    <a:pt x="21600" y="16742"/>
                    <a:pt x="21600" y="10654"/>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7" name="Google Shape;586;p11"/>
            <p:cNvSpPr/>
            <p:nvPr/>
          </p:nvSpPr>
          <p:spPr>
            <a:xfrm>
              <a:off x="1181944"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8" name="Google Shape;587;p11"/>
            <p:cNvSpPr/>
            <p:nvPr/>
          </p:nvSpPr>
          <p:spPr>
            <a:xfrm>
              <a:off x="1419221"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654"/>
                  </a:cubicBezTo>
                  <a:cubicBezTo>
                    <a:pt x="19765"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39" name="Google Shape;588;p11"/>
            <p:cNvSpPr/>
            <p:nvPr/>
          </p:nvSpPr>
          <p:spPr>
            <a:xfrm>
              <a:off x="-1"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0" name="Google Shape;589;p11"/>
            <p:cNvSpPr/>
            <p:nvPr/>
          </p:nvSpPr>
          <p:spPr>
            <a:xfrm>
              <a:off x="237277"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6067"/>
                    <a:pt x="19473" y="10946"/>
                  </a:cubicBezTo>
                  <a:cubicBezTo>
                    <a:pt x="19473"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1" name="Google Shape;590;p11"/>
            <p:cNvSpPr/>
            <p:nvPr/>
          </p:nvSpPr>
          <p:spPr>
            <a:xfrm>
              <a:off x="473408"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6067"/>
                    <a:pt x="19786" y="10946"/>
                  </a:cubicBezTo>
                  <a:cubicBezTo>
                    <a:pt x="19786" y="15804"/>
                    <a:pt x="15512" y="19765"/>
                    <a:pt x="10654" y="19765"/>
                  </a:cubicBezTo>
                  <a:cubicBezTo>
                    <a:pt x="5796" y="19765"/>
                    <a:pt x="1835" y="15804"/>
                    <a:pt x="1835" y="10946"/>
                  </a:cubicBezTo>
                  <a:cubicBezTo>
                    <a:pt x="1835" y="6067"/>
                    <a:pt x="5796" y="1814"/>
                    <a:pt x="10654" y="1814"/>
                  </a:cubicBezTo>
                  <a:close/>
                  <a:moveTo>
                    <a:pt x="10654" y="0"/>
                  </a:moveTo>
                  <a:cubicBezTo>
                    <a:pt x="4879" y="0"/>
                    <a:pt x="0" y="4858"/>
                    <a:pt x="0" y="10946"/>
                  </a:cubicBezTo>
                  <a:cubicBezTo>
                    <a:pt x="0" y="16721"/>
                    <a:pt x="4879"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2" name="Google Shape;591;p11"/>
            <p:cNvSpPr/>
            <p:nvPr/>
          </p:nvSpPr>
          <p:spPr>
            <a:xfrm>
              <a:off x="709610"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6067"/>
                    <a:pt x="19765" y="10946"/>
                  </a:cubicBezTo>
                  <a:cubicBezTo>
                    <a:pt x="19765" y="15804"/>
                    <a:pt x="15825" y="19765"/>
                    <a:pt x="10654" y="19765"/>
                  </a:cubicBezTo>
                  <a:cubicBezTo>
                    <a:pt x="5775" y="19765"/>
                    <a:pt x="1835" y="15804"/>
                    <a:pt x="1835" y="10946"/>
                  </a:cubicBezTo>
                  <a:cubicBezTo>
                    <a:pt x="1835" y="6067"/>
                    <a:pt x="5775" y="1814"/>
                    <a:pt x="10654" y="1814"/>
                  </a:cubicBezTo>
                  <a:close/>
                  <a:moveTo>
                    <a:pt x="10654" y="0"/>
                  </a:moveTo>
                  <a:cubicBezTo>
                    <a:pt x="4858" y="0"/>
                    <a:pt x="0" y="4858"/>
                    <a:pt x="0" y="10946"/>
                  </a:cubicBezTo>
                  <a:cubicBezTo>
                    <a:pt x="0" y="16721"/>
                    <a:pt x="4858"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3" name="Google Shape;592;p11"/>
            <p:cNvSpPr/>
            <p:nvPr/>
          </p:nvSpPr>
          <p:spPr>
            <a:xfrm>
              <a:off x="945813"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6067"/>
                    <a:pt x="19765" y="10946"/>
                  </a:cubicBezTo>
                  <a:cubicBezTo>
                    <a:pt x="19765" y="15804"/>
                    <a:pt x="15804" y="19765"/>
                    <a:pt x="10946" y="19765"/>
                  </a:cubicBezTo>
                  <a:cubicBezTo>
                    <a:pt x="5775" y="19765"/>
                    <a:pt x="1814" y="15804"/>
                    <a:pt x="1814" y="10946"/>
                  </a:cubicBezTo>
                  <a:cubicBezTo>
                    <a:pt x="1814" y="6067"/>
                    <a:pt x="5775" y="1814"/>
                    <a:pt x="10946" y="1814"/>
                  </a:cubicBezTo>
                  <a:close/>
                  <a:moveTo>
                    <a:pt x="10946" y="0"/>
                  </a:moveTo>
                  <a:cubicBezTo>
                    <a:pt x="4858" y="0"/>
                    <a:pt x="0" y="4858"/>
                    <a:pt x="0" y="10946"/>
                  </a:cubicBezTo>
                  <a:cubicBezTo>
                    <a:pt x="0" y="16721"/>
                    <a:pt x="4858" y="21600"/>
                    <a:pt x="10946" y="21600"/>
                  </a:cubicBezTo>
                  <a:cubicBezTo>
                    <a:pt x="16721" y="21600"/>
                    <a:pt x="21600" y="16721"/>
                    <a:pt x="21600" y="10946"/>
                  </a:cubicBezTo>
                  <a:cubicBezTo>
                    <a:pt x="21600" y="4858"/>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4" name="Google Shape;593;p11"/>
            <p:cNvSpPr/>
            <p:nvPr/>
          </p:nvSpPr>
          <p:spPr>
            <a:xfrm>
              <a:off x="1181944"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645" name="Google Shape;594;p11"/>
            <p:cNvSpPr/>
            <p:nvPr/>
          </p:nvSpPr>
          <p:spPr>
            <a:xfrm>
              <a:off x="1419221"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6067"/>
                    <a:pt x="19765" y="10946"/>
                  </a:cubicBezTo>
                  <a:cubicBezTo>
                    <a:pt x="19765"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grpSp>
      <p:sp>
        <p:nvSpPr>
          <p:cNvPr id="647" name="Google Shape;595;p11"/>
          <p:cNvSpPr/>
          <p:nvPr/>
        </p:nvSpPr>
        <p:spPr>
          <a:xfrm>
            <a:off x="7376627" y="539999"/>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648" name="xx%"/>
          <p:cNvSpPr txBox="1"/>
          <p:nvPr>
            <p:ph type="title" hasCustomPrompt="1"/>
          </p:nvPr>
        </p:nvSpPr>
        <p:spPr>
          <a:xfrm>
            <a:off x="719999" y="1409712"/>
            <a:ext cx="7704002" cy="1551001"/>
          </a:xfrm>
          <a:prstGeom prst="rect">
            <a:avLst/>
          </a:prstGeom>
          <a:solidFill>
            <a:schemeClr val="accent4"/>
          </a:solidFill>
        </p:spPr>
        <p:txBody>
          <a:bodyPr/>
          <a:lstStyle>
            <a:lvl1pPr algn="ctr">
              <a:defRPr sz="6000"/>
            </a:lvl1pPr>
          </a:lstStyle>
          <a:p>
            <a:pPr/>
            <a:r>
              <a:t>xx%</a:t>
            </a:r>
          </a:p>
        </p:txBody>
      </p:sp>
      <p:sp>
        <p:nvSpPr>
          <p:cNvPr id="649" name="Body Level One…"/>
          <p:cNvSpPr txBox="1"/>
          <p:nvPr>
            <p:ph type="body" sz="quarter" idx="1"/>
          </p:nvPr>
        </p:nvSpPr>
        <p:spPr>
          <a:xfrm>
            <a:off x="719999" y="3221388"/>
            <a:ext cx="7704002" cy="512401"/>
          </a:xfrm>
          <a:prstGeom prst="rect">
            <a:avLst/>
          </a:prstGeom>
          <a:solidFill>
            <a:schemeClr val="accent2"/>
          </a:solidFill>
          <a:ln w="19050">
            <a:solidFill>
              <a:srgbClr val="000000"/>
            </a:solidFill>
            <a:round/>
          </a:ln>
        </p:spPr>
        <p:txBody>
          <a:bodyPr/>
          <a:lstStyle>
            <a:lvl1pPr marL="330200" indent="-203200" algn="ctr">
              <a:buClrTx/>
              <a:buSzTx/>
              <a:buFontTx/>
              <a:buNone/>
              <a:defRPr sz="1600"/>
            </a:lvl1pPr>
            <a:lvl2pPr marL="330200" indent="254000" algn="ctr">
              <a:buClrTx/>
              <a:buSzTx/>
              <a:buFontTx/>
              <a:buNone/>
              <a:defRPr sz="1600"/>
            </a:lvl2pPr>
            <a:lvl3pPr marL="330200" indent="711200" algn="ctr">
              <a:buClrTx/>
              <a:buSzTx/>
              <a:buFontTx/>
              <a:buNone/>
              <a:defRPr sz="1600"/>
            </a:lvl3pPr>
            <a:lvl4pPr marL="330200" indent="1168400" algn="ctr">
              <a:buClrTx/>
              <a:buSzTx/>
              <a:buFontTx/>
              <a:buNone/>
              <a:defRPr sz="1600"/>
            </a:lvl4pPr>
            <a:lvl5pPr marL="330200" indent="1625600" algn="ct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6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sp>
        <p:nvSpPr>
          <p:cNvPr id="6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
    <p:spTree>
      <p:nvGrpSpPr>
        <p:cNvPr id="1" name=""/>
        <p:cNvGrpSpPr/>
        <p:nvPr/>
      </p:nvGrpSpPr>
      <p:grpSpPr>
        <a:xfrm>
          <a:off x="0" y="0"/>
          <a:ext cx="0" cy="0"/>
          <a:chOff x="0" y="0"/>
          <a:chExt cx="0" cy="0"/>
        </a:xfrm>
      </p:grpSpPr>
      <p:grpSp>
        <p:nvGrpSpPr>
          <p:cNvPr id="728" name="Google Shape;600;p13"/>
          <p:cNvGrpSpPr/>
          <p:nvPr/>
        </p:nvGrpSpPr>
        <p:grpSpPr>
          <a:xfrm>
            <a:off x="-45358" y="-962474"/>
            <a:ext cx="1979990" cy="1980015"/>
            <a:chOff x="0" y="0"/>
            <a:chExt cx="1979988" cy="1980014"/>
          </a:xfrm>
        </p:grpSpPr>
        <p:sp>
          <p:nvSpPr>
            <p:cNvPr id="664" name="Google Shape;601;p13"/>
            <p:cNvSpPr/>
            <p:nvPr/>
          </p:nvSpPr>
          <p:spPr>
            <a:xfrm>
              <a:off x="943804" y="0"/>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5" name="Google Shape;602;p13"/>
            <p:cNvSpPr/>
            <p:nvPr/>
          </p:nvSpPr>
          <p:spPr>
            <a:xfrm>
              <a:off x="1078619" y="134831"/>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6" name="Google Shape;603;p13"/>
            <p:cNvSpPr/>
            <p:nvPr/>
          </p:nvSpPr>
          <p:spPr>
            <a:xfrm>
              <a:off x="809044" y="134831"/>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7" name="Google Shape;604;p13"/>
            <p:cNvSpPr/>
            <p:nvPr/>
          </p:nvSpPr>
          <p:spPr>
            <a:xfrm>
              <a:off x="1214191" y="269874"/>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8" name="Google Shape;605;p13"/>
            <p:cNvSpPr/>
            <p:nvPr/>
          </p:nvSpPr>
          <p:spPr>
            <a:xfrm>
              <a:off x="1348953"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69" name="Google Shape;606;p13"/>
            <p:cNvSpPr/>
            <p:nvPr/>
          </p:nvSpPr>
          <p:spPr>
            <a:xfrm>
              <a:off x="1483783" y="539467"/>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0" name="Google Shape;607;p13"/>
            <p:cNvSpPr/>
            <p:nvPr/>
          </p:nvSpPr>
          <p:spPr>
            <a:xfrm>
              <a:off x="1618545" y="674017"/>
              <a:ext cx="91112"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1" name="Google Shape;608;p13"/>
            <p:cNvSpPr/>
            <p:nvPr/>
          </p:nvSpPr>
          <p:spPr>
            <a:xfrm>
              <a:off x="1754382" y="809836"/>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2" name="Google Shape;609;p13"/>
            <p:cNvSpPr/>
            <p:nvPr/>
          </p:nvSpPr>
          <p:spPr>
            <a:xfrm>
              <a:off x="1888402" y="944597"/>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3" name="Google Shape;610;p13"/>
            <p:cNvSpPr/>
            <p:nvPr/>
          </p:nvSpPr>
          <p:spPr>
            <a:xfrm>
              <a:off x="943804" y="269592"/>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4" name="Google Shape;611;p13"/>
            <p:cNvSpPr/>
            <p:nvPr/>
          </p:nvSpPr>
          <p:spPr>
            <a:xfrm>
              <a:off x="1079359"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5" name="Google Shape;612;p13"/>
            <p:cNvSpPr/>
            <p:nvPr/>
          </p:nvSpPr>
          <p:spPr>
            <a:xfrm>
              <a:off x="1214191" y="539467"/>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6" name="Google Shape;613;p13"/>
            <p:cNvSpPr/>
            <p:nvPr/>
          </p:nvSpPr>
          <p:spPr>
            <a:xfrm>
              <a:off x="1348953" y="674017"/>
              <a:ext cx="91111"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7" name="Google Shape;614;p13"/>
            <p:cNvSpPr/>
            <p:nvPr/>
          </p:nvSpPr>
          <p:spPr>
            <a:xfrm>
              <a:off x="1483783" y="808778"/>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8" name="Google Shape;615;p13"/>
            <p:cNvSpPr/>
            <p:nvPr/>
          </p:nvSpPr>
          <p:spPr>
            <a:xfrm>
              <a:off x="1619603" y="944597"/>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79" name="Google Shape;616;p13"/>
            <p:cNvSpPr/>
            <p:nvPr/>
          </p:nvSpPr>
          <p:spPr>
            <a:xfrm>
              <a:off x="1754382" y="1079429"/>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0" name="Google Shape;617;p13"/>
            <p:cNvSpPr/>
            <p:nvPr/>
          </p:nvSpPr>
          <p:spPr>
            <a:xfrm>
              <a:off x="673947" y="269592"/>
              <a:ext cx="91112"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1" name="Google Shape;618;p13"/>
            <p:cNvSpPr/>
            <p:nvPr/>
          </p:nvSpPr>
          <p:spPr>
            <a:xfrm>
              <a:off x="808779" y="404424"/>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2" name="Google Shape;619;p13"/>
            <p:cNvSpPr/>
            <p:nvPr/>
          </p:nvSpPr>
          <p:spPr>
            <a:xfrm>
              <a:off x="539186" y="404424"/>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3" name="Google Shape;620;p13"/>
            <p:cNvSpPr/>
            <p:nvPr/>
          </p:nvSpPr>
          <p:spPr>
            <a:xfrm>
              <a:off x="944598" y="540243"/>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4" name="Google Shape;621;p13"/>
            <p:cNvSpPr/>
            <p:nvPr/>
          </p:nvSpPr>
          <p:spPr>
            <a:xfrm>
              <a:off x="1079359" y="675004"/>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5" name="Google Shape;622;p13"/>
            <p:cNvSpPr/>
            <p:nvPr/>
          </p:nvSpPr>
          <p:spPr>
            <a:xfrm>
              <a:off x="1213397" y="809836"/>
              <a:ext cx="91834" cy="91040"/>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6" name="Google Shape;623;p13"/>
            <p:cNvSpPr/>
            <p:nvPr/>
          </p:nvSpPr>
          <p:spPr>
            <a:xfrm>
              <a:off x="1348211" y="943821"/>
              <a:ext cx="91587" cy="91887"/>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7" name="Google Shape;624;p13"/>
            <p:cNvSpPr/>
            <p:nvPr/>
          </p:nvSpPr>
          <p:spPr>
            <a:xfrm>
              <a:off x="1483783" y="1079710"/>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8" name="Google Shape;625;p13"/>
            <p:cNvSpPr/>
            <p:nvPr/>
          </p:nvSpPr>
          <p:spPr>
            <a:xfrm>
              <a:off x="1618545" y="1214190"/>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89" name="Google Shape;626;p13"/>
            <p:cNvSpPr/>
            <p:nvPr/>
          </p:nvSpPr>
          <p:spPr>
            <a:xfrm>
              <a:off x="673947" y="539185"/>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0" name="Google Shape;627;p13"/>
            <p:cNvSpPr/>
            <p:nvPr/>
          </p:nvSpPr>
          <p:spPr>
            <a:xfrm>
              <a:off x="809784" y="675004"/>
              <a:ext cx="91094" cy="91112"/>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1" name="Google Shape;628;p13"/>
            <p:cNvSpPr/>
            <p:nvPr/>
          </p:nvSpPr>
          <p:spPr>
            <a:xfrm>
              <a:off x="944598" y="809836"/>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2" name="Google Shape;629;p13"/>
            <p:cNvSpPr/>
            <p:nvPr/>
          </p:nvSpPr>
          <p:spPr>
            <a:xfrm>
              <a:off x="1079359" y="943821"/>
              <a:ext cx="91111" cy="91887"/>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3" name="Google Shape;630;p13"/>
            <p:cNvSpPr/>
            <p:nvPr/>
          </p:nvSpPr>
          <p:spPr>
            <a:xfrm>
              <a:off x="1213397" y="1078653"/>
              <a:ext cx="91834" cy="91605"/>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4" name="Google Shape;631;p13"/>
            <p:cNvSpPr/>
            <p:nvPr/>
          </p:nvSpPr>
          <p:spPr>
            <a:xfrm>
              <a:off x="1349217" y="1214190"/>
              <a:ext cx="91587" cy="91112"/>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5" name="Google Shape;632;p13"/>
            <p:cNvSpPr/>
            <p:nvPr/>
          </p:nvSpPr>
          <p:spPr>
            <a:xfrm>
              <a:off x="1483783" y="1349022"/>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6" name="Google Shape;633;p13"/>
            <p:cNvSpPr/>
            <p:nvPr/>
          </p:nvSpPr>
          <p:spPr>
            <a:xfrm>
              <a:off x="404354" y="539185"/>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7" name="Google Shape;634;p13"/>
            <p:cNvSpPr/>
            <p:nvPr/>
          </p:nvSpPr>
          <p:spPr>
            <a:xfrm>
              <a:off x="539186" y="674017"/>
              <a:ext cx="91040"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8" name="Google Shape;635;p13"/>
            <p:cNvSpPr/>
            <p:nvPr/>
          </p:nvSpPr>
          <p:spPr>
            <a:xfrm>
              <a:off x="269593" y="674017"/>
              <a:ext cx="91041"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699" name="Google Shape;636;p13"/>
            <p:cNvSpPr/>
            <p:nvPr/>
          </p:nvSpPr>
          <p:spPr>
            <a:xfrm>
              <a:off x="675005" y="809836"/>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0" name="Google Shape;637;p13"/>
            <p:cNvSpPr/>
            <p:nvPr/>
          </p:nvSpPr>
          <p:spPr>
            <a:xfrm>
              <a:off x="809784"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1" name="Google Shape;638;p13"/>
            <p:cNvSpPr/>
            <p:nvPr/>
          </p:nvSpPr>
          <p:spPr>
            <a:xfrm>
              <a:off x="944598" y="1078653"/>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2" name="Google Shape;639;p13"/>
            <p:cNvSpPr/>
            <p:nvPr/>
          </p:nvSpPr>
          <p:spPr>
            <a:xfrm>
              <a:off x="1079359" y="1213415"/>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3" name="Google Shape;640;p13"/>
            <p:cNvSpPr/>
            <p:nvPr/>
          </p:nvSpPr>
          <p:spPr>
            <a:xfrm>
              <a:off x="1214455" y="1349022"/>
              <a:ext cx="91570" cy="91040"/>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4" name="Google Shape;641;p13"/>
            <p:cNvSpPr/>
            <p:nvPr/>
          </p:nvSpPr>
          <p:spPr>
            <a:xfrm>
              <a:off x="1349217" y="1483783"/>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5" name="Google Shape;642;p13"/>
            <p:cNvSpPr/>
            <p:nvPr/>
          </p:nvSpPr>
          <p:spPr>
            <a:xfrm>
              <a:off x="404354" y="808778"/>
              <a:ext cx="91111"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6" name="Google Shape;643;p13"/>
            <p:cNvSpPr/>
            <p:nvPr/>
          </p:nvSpPr>
          <p:spPr>
            <a:xfrm>
              <a:off x="540190"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7" name="Google Shape;644;p13"/>
            <p:cNvSpPr/>
            <p:nvPr/>
          </p:nvSpPr>
          <p:spPr>
            <a:xfrm>
              <a:off x="675005" y="1078653"/>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8" name="Google Shape;645;p13"/>
            <p:cNvSpPr/>
            <p:nvPr/>
          </p:nvSpPr>
          <p:spPr>
            <a:xfrm>
              <a:off x="809784" y="1213415"/>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09" name="Google Shape;646;p13"/>
            <p:cNvSpPr/>
            <p:nvPr/>
          </p:nvSpPr>
          <p:spPr>
            <a:xfrm>
              <a:off x="944598" y="1348246"/>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0" name="Google Shape;647;p13"/>
            <p:cNvSpPr/>
            <p:nvPr/>
          </p:nvSpPr>
          <p:spPr>
            <a:xfrm>
              <a:off x="1079623" y="1483783"/>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1" name="Google Shape;648;p13"/>
            <p:cNvSpPr/>
            <p:nvPr/>
          </p:nvSpPr>
          <p:spPr>
            <a:xfrm>
              <a:off x="1214455" y="1618614"/>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2" name="Google Shape;649;p13"/>
            <p:cNvSpPr/>
            <p:nvPr/>
          </p:nvSpPr>
          <p:spPr>
            <a:xfrm>
              <a:off x="134761" y="809060"/>
              <a:ext cx="91112"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3" name="Google Shape;650;p13"/>
            <p:cNvSpPr/>
            <p:nvPr/>
          </p:nvSpPr>
          <p:spPr>
            <a:xfrm>
              <a:off x="269593" y="943821"/>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4" name="Google Shape;651;p13"/>
            <p:cNvSpPr/>
            <p:nvPr/>
          </p:nvSpPr>
          <p:spPr>
            <a:xfrm>
              <a:off x="0" y="943821"/>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5" name="Google Shape;652;p13"/>
            <p:cNvSpPr/>
            <p:nvPr/>
          </p:nvSpPr>
          <p:spPr>
            <a:xfrm>
              <a:off x="404618" y="1079429"/>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6" name="Google Shape;653;p13"/>
            <p:cNvSpPr/>
            <p:nvPr/>
          </p:nvSpPr>
          <p:spPr>
            <a:xfrm>
              <a:off x="539450" y="1214190"/>
              <a:ext cx="91570"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7" name="Google Shape;654;p13"/>
            <p:cNvSpPr/>
            <p:nvPr/>
          </p:nvSpPr>
          <p:spPr>
            <a:xfrm>
              <a:off x="674212" y="1349022"/>
              <a:ext cx="91587"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8" name="Google Shape;655;p13"/>
            <p:cNvSpPr/>
            <p:nvPr/>
          </p:nvSpPr>
          <p:spPr>
            <a:xfrm>
              <a:off x="809044"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19" name="Google Shape;656;p13"/>
            <p:cNvSpPr/>
            <p:nvPr/>
          </p:nvSpPr>
          <p:spPr>
            <a:xfrm>
              <a:off x="944598" y="1618896"/>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0" name="Google Shape;657;p13"/>
            <p:cNvSpPr/>
            <p:nvPr/>
          </p:nvSpPr>
          <p:spPr>
            <a:xfrm>
              <a:off x="1079359" y="1753658"/>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1" name="Google Shape;658;p13"/>
            <p:cNvSpPr/>
            <p:nvPr/>
          </p:nvSpPr>
          <p:spPr>
            <a:xfrm>
              <a:off x="134761" y="1078371"/>
              <a:ext cx="91112" cy="918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2" name="Google Shape;659;p13"/>
            <p:cNvSpPr/>
            <p:nvPr/>
          </p:nvSpPr>
          <p:spPr>
            <a:xfrm>
              <a:off x="269858" y="1214190"/>
              <a:ext cx="91569"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3" name="Google Shape;660;p13"/>
            <p:cNvSpPr/>
            <p:nvPr/>
          </p:nvSpPr>
          <p:spPr>
            <a:xfrm>
              <a:off x="404618" y="1349022"/>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4" name="Google Shape;661;p13"/>
            <p:cNvSpPr/>
            <p:nvPr/>
          </p:nvSpPr>
          <p:spPr>
            <a:xfrm>
              <a:off x="539450"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5" name="Google Shape;662;p13"/>
            <p:cNvSpPr/>
            <p:nvPr/>
          </p:nvSpPr>
          <p:spPr>
            <a:xfrm>
              <a:off x="674212" y="1618614"/>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6" name="Google Shape;663;p13"/>
            <p:cNvSpPr/>
            <p:nvPr/>
          </p:nvSpPr>
          <p:spPr>
            <a:xfrm>
              <a:off x="809784" y="1753658"/>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27" name="Google Shape;664;p13"/>
            <p:cNvSpPr/>
            <p:nvPr/>
          </p:nvSpPr>
          <p:spPr>
            <a:xfrm>
              <a:off x="944578" y="1888481"/>
              <a:ext cx="91040" cy="91534"/>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729" name="Google Shape;665;p13"/>
          <p:cNvSpPr/>
          <p:nvPr/>
        </p:nvSpPr>
        <p:spPr>
          <a:xfrm>
            <a:off x="8679877" y="539999"/>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730" name="Google Shape;666;p13"/>
          <p:cNvSpPr/>
          <p:nvPr/>
        </p:nvSpPr>
        <p:spPr>
          <a:xfrm>
            <a:off x="-1" y="4755900"/>
            <a:ext cx="3183902" cy="117601"/>
          </a:xfrm>
          <a:prstGeom prst="rect">
            <a:avLst/>
          </a:prstGeom>
          <a:solidFill>
            <a:schemeClr val="accent1"/>
          </a:solidFill>
          <a:ln w="12700">
            <a:miter lim="400000"/>
          </a:ln>
        </p:spPr>
        <p:txBody>
          <a:bodyPr lIns="0" tIns="0" rIns="0" bIns="0" anchor="ctr"/>
          <a:lstStyle/>
          <a:p>
            <a:pPr/>
          </a:p>
        </p:txBody>
      </p:sp>
      <p:sp>
        <p:nvSpPr>
          <p:cNvPr id="731" name="Title Text"/>
          <p:cNvSpPr txBox="1"/>
          <p:nvPr>
            <p:ph type="title"/>
          </p:nvPr>
        </p:nvSpPr>
        <p:spPr>
          <a:prstGeom prst="rect">
            <a:avLst/>
          </a:prstGeom>
        </p:spPr>
        <p:txBody>
          <a:bodyPr/>
          <a:lstStyle/>
          <a:p>
            <a:pPr/>
            <a:r>
              <a:t>Title Text</a:t>
            </a:r>
          </a:p>
        </p:txBody>
      </p:sp>
      <p:sp>
        <p:nvSpPr>
          <p:cNvPr id="732" name="Body Level One…"/>
          <p:cNvSpPr txBox="1"/>
          <p:nvPr>
            <p:ph type="body" sz="quarter" idx="1"/>
          </p:nvPr>
        </p:nvSpPr>
        <p:spPr>
          <a:xfrm>
            <a:off x="1746399" y="3808074"/>
            <a:ext cx="2423701" cy="612601"/>
          </a:xfrm>
          <a:prstGeom prst="rect">
            <a:avLst/>
          </a:prstGeom>
        </p:spPr>
        <p:txBody>
          <a:bodyPr/>
          <a:lstStyle>
            <a:lvl1pPr marL="330200" indent="-203200">
              <a:buClrTx/>
              <a:buSzTx/>
              <a:buFontTx/>
              <a:buNone/>
              <a:defRPr sz="1600"/>
            </a:lvl1pPr>
            <a:lvl2pPr marL="330200" indent="254000">
              <a:buClrTx/>
              <a:buSzTx/>
              <a:buFontTx/>
              <a:buNone/>
              <a:defRPr sz="1600"/>
            </a:lvl2pPr>
            <a:lvl3pPr marL="330200" indent="711200">
              <a:buClrTx/>
              <a:buSzTx/>
              <a:buFontTx/>
              <a:buNone/>
              <a:defRPr sz="1600"/>
            </a:lvl3pPr>
            <a:lvl4pPr marL="330200" indent="1168400">
              <a:buClrTx/>
              <a:buSzTx/>
              <a:buFontTx/>
              <a:buNone/>
              <a:defRPr sz="1600"/>
            </a:lvl4pPr>
            <a:lvl5pPr marL="330200" indent="1625600">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73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1">
    <p:spTree>
      <p:nvGrpSpPr>
        <p:cNvPr id="1" name=""/>
        <p:cNvGrpSpPr/>
        <p:nvPr/>
      </p:nvGrpSpPr>
      <p:grpSpPr>
        <a:xfrm>
          <a:off x="0" y="0"/>
          <a:ext cx="0" cy="0"/>
          <a:chOff x="0" y="0"/>
          <a:chExt cx="0" cy="0"/>
        </a:xfrm>
      </p:grpSpPr>
      <p:sp>
        <p:nvSpPr>
          <p:cNvPr id="740" name="Google Shape;681;p14"/>
          <p:cNvSpPr/>
          <p:nvPr/>
        </p:nvSpPr>
        <p:spPr>
          <a:xfrm>
            <a:off x="6264300" y="2458799"/>
            <a:ext cx="1737601" cy="2015701"/>
          </a:xfrm>
          <a:prstGeom prst="rect">
            <a:avLst/>
          </a:prstGeom>
          <a:solidFill>
            <a:schemeClr val="accent1"/>
          </a:solidFill>
          <a:ln w="12700">
            <a:miter lim="400000"/>
          </a:ln>
        </p:spPr>
        <p:txBody>
          <a:bodyPr lIns="0" tIns="0" rIns="0" bIns="0" anchor="ctr"/>
          <a:lstStyle/>
          <a:p>
            <a:pPr/>
          </a:p>
        </p:txBody>
      </p:sp>
      <p:sp>
        <p:nvSpPr>
          <p:cNvPr id="741" name="Google Shape;682;p14"/>
          <p:cNvSpPr/>
          <p:nvPr/>
        </p:nvSpPr>
        <p:spPr>
          <a:xfrm>
            <a:off x="-1" y="539999"/>
            <a:ext cx="3183902" cy="117601"/>
          </a:xfrm>
          <a:prstGeom prst="rect">
            <a:avLst/>
          </a:prstGeom>
          <a:solidFill>
            <a:schemeClr val="accent4"/>
          </a:solidFill>
          <a:ln w="12700">
            <a:miter lim="400000"/>
          </a:ln>
        </p:spPr>
        <p:txBody>
          <a:bodyPr lIns="0" tIns="0" rIns="0" bIns="0" anchor="ctr"/>
          <a:lstStyle/>
          <a:p>
            <a:pPr/>
          </a:p>
        </p:txBody>
      </p:sp>
      <p:sp>
        <p:nvSpPr>
          <p:cNvPr id="742" name="Google Shape;683;p14"/>
          <p:cNvSpPr/>
          <p:nvPr/>
        </p:nvSpPr>
        <p:spPr>
          <a:xfrm>
            <a:off x="-860150" y="3727500"/>
            <a:ext cx="1737600" cy="1737600"/>
          </a:xfrm>
          <a:prstGeom prst="ellipse">
            <a:avLst/>
          </a:prstGeom>
          <a:solidFill>
            <a:schemeClr val="accent1"/>
          </a:solidFill>
          <a:ln w="12700">
            <a:miter lim="400000"/>
          </a:ln>
        </p:spPr>
        <p:txBody>
          <a:bodyPr lIns="0" tIns="0" rIns="0" bIns="0" anchor="ctr"/>
          <a:lstStyle/>
          <a:p>
            <a:pPr/>
          </a:p>
        </p:txBody>
      </p:sp>
      <p:grpSp>
        <p:nvGrpSpPr>
          <p:cNvPr id="746" name="Google Shape;684;p14"/>
          <p:cNvGrpSpPr/>
          <p:nvPr/>
        </p:nvGrpSpPr>
        <p:grpSpPr>
          <a:xfrm>
            <a:off x="7713484" y="560859"/>
            <a:ext cx="1502660" cy="435903"/>
            <a:chOff x="0" y="0"/>
            <a:chExt cx="1502658" cy="435902"/>
          </a:xfrm>
        </p:grpSpPr>
        <p:sp>
          <p:nvSpPr>
            <p:cNvPr id="743" name="Google Shape;685;p14"/>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744" name="Google Shape;686;p14"/>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745" name="Google Shape;687;p14"/>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747" name="Google Shape;688;p14"/>
          <p:cNvSpPr/>
          <p:nvPr/>
        </p:nvSpPr>
        <p:spPr>
          <a:xfrm>
            <a:off x="7364248" y="132823"/>
            <a:ext cx="342731" cy="3416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748" name="Google Shape;689;p14"/>
          <p:cNvSpPr/>
          <p:nvPr/>
        </p:nvSpPr>
        <p:spPr>
          <a:xfrm>
            <a:off x="7707110" y="2692042"/>
            <a:ext cx="195422" cy="195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a:miter lim="400000"/>
          </a:ln>
        </p:spPr>
        <p:txBody>
          <a:bodyPr lIns="0" tIns="0" rIns="0" bIns="0" anchor="ctr"/>
          <a:lstStyle/>
          <a:p>
            <a:pPr/>
          </a:p>
        </p:txBody>
      </p:sp>
      <p:sp>
        <p:nvSpPr>
          <p:cNvPr id="749" name="Google Shape;690;p14"/>
          <p:cNvSpPr/>
          <p:nvPr/>
        </p:nvSpPr>
        <p:spPr>
          <a:xfrm>
            <a:off x="555534" y="1963299"/>
            <a:ext cx="329321" cy="328826"/>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750" name="Title Text"/>
          <p:cNvSpPr txBox="1"/>
          <p:nvPr>
            <p:ph type="title"/>
          </p:nvPr>
        </p:nvSpPr>
        <p:spPr>
          <a:xfrm>
            <a:off x="1134875" y="3301700"/>
            <a:ext cx="6874500" cy="439801"/>
          </a:xfrm>
          <a:prstGeom prst="rect">
            <a:avLst/>
          </a:prstGeom>
          <a:solidFill>
            <a:schemeClr val="accent3">
              <a:lumOff val="44000"/>
            </a:schemeClr>
          </a:solidFill>
          <a:ln w="19050">
            <a:solidFill>
              <a:srgbClr val="000000"/>
            </a:solidFill>
            <a:round/>
          </a:ln>
        </p:spPr>
        <p:txBody>
          <a:bodyPr/>
          <a:lstStyle>
            <a:lvl1pPr>
              <a:defRPr sz="1600">
                <a:solidFill>
                  <a:schemeClr val="accent1"/>
                </a:solidFill>
              </a:defRPr>
            </a:lvl1pPr>
          </a:lstStyle>
          <a:p>
            <a:pPr/>
            <a:r>
              <a:t>Title Text</a:t>
            </a:r>
          </a:p>
        </p:txBody>
      </p:sp>
      <p:sp>
        <p:nvSpPr>
          <p:cNvPr id="7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2">
    <p:spTree>
      <p:nvGrpSpPr>
        <p:cNvPr id="1" name=""/>
        <p:cNvGrpSpPr/>
        <p:nvPr/>
      </p:nvGrpSpPr>
      <p:grpSpPr>
        <a:xfrm>
          <a:off x="0" y="0"/>
          <a:ext cx="0" cy="0"/>
          <a:chOff x="0" y="0"/>
          <a:chExt cx="0" cy="0"/>
        </a:xfrm>
      </p:grpSpPr>
      <p:grpSp>
        <p:nvGrpSpPr>
          <p:cNvPr id="822" name="Google Shape;694;p15"/>
          <p:cNvGrpSpPr/>
          <p:nvPr/>
        </p:nvGrpSpPr>
        <p:grpSpPr>
          <a:xfrm>
            <a:off x="67016" y="-710247"/>
            <a:ext cx="1727891" cy="1727914"/>
            <a:chOff x="0" y="0"/>
            <a:chExt cx="1727889" cy="1727912"/>
          </a:xfrm>
        </p:grpSpPr>
        <p:sp>
          <p:nvSpPr>
            <p:cNvPr id="758" name="Google Shape;695;p15"/>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59" name="Google Shape;696;p15"/>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0" name="Google Shape;697;p15"/>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1" name="Google Shape;698;p15"/>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2" name="Google Shape;699;p15"/>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3" name="Google Shape;700;p15"/>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4" name="Google Shape;701;p15"/>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5" name="Google Shape;702;p15"/>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6" name="Google Shape;703;p15"/>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7" name="Google Shape;704;p15"/>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8" name="Google Shape;705;p15"/>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69" name="Google Shape;706;p15"/>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0" name="Google Shape;707;p15"/>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1" name="Google Shape;708;p15"/>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2" name="Google Shape;709;p15"/>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3" name="Google Shape;710;p15"/>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4" name="Google Shape;711;p15"/>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5" name="Google Shape;712;p15"/>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6" name="Google Shape;713;p15"/>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7" name="Google Shape;714;p15"/>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8" name="Google Shape;715;p15"/>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79" name="Google Shape;716;p15"/>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0" name="Google Shape;717;p15"/>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1" name="Google Shape;718;p15"/>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2" name="Google Shape;719;p15"/>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3" name="Google Shape;720;p15"/>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4" name="Google Shape;721;p15"/>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5" name="Google Shape;722;p15"/>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6" name="Google Shape;723;p15"/>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7" name="Google Shape;724;p15"/>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8" name="Google Shape;725;p15"/>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89" name="Google Shape;726;p15"/>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0" name="Google Shape;727;p15"/>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1" name="Google Shape;728;p15"/>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2" name="Google Shape;729;p15"/>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3" name="Google Shape;730;p15"/>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4" name="Google Shape;731;p15"/>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5" name="Google Shape;732;p15"/>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6" name="Google Shape;733;p15"/>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7" name="Google Shape;734;p15"/>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8" name="Google Shape;735;p15"/>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799" name="Google Shape;736;p15"/>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0" name="Google Shape;737;p15"/>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1" name="Google Shape;738;p15"/>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2" name="Google Shape;739;p15"/>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3" name="Google Shape;740;p15"/>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4" name="Google Shape;741;p15"/>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5" name="Google Shape;742;p15"/>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6" name="Google Shape;743;p15"/>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7" name="Google Shape;744;p15"/>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8" name="Google Shape;745;p15"/>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09" name="Google Shape;746;p15"/>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0" name="Google Shape;747;p15"/>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1" name="Google Shape;748;p15"/>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2" name="Google Shape;749;p15"/>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3" name="Google Shape;750;p15"/>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4" name="Google Shape;751;p15"/>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5" name="Google Shape;752;p15"/>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6" name="Google Shape;753;p15"/>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7" name="Google Shape;754;p15"/>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8" name="Google Shape;755;p15"/>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19" name="Google Shape;756;p15"/>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20" name="Google Shape;757;p15"/>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21" name="Google Shape;758;p15"/>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823" name="Google Shape;759;p15"/>
          <p:cNvSpPr/>
          <p:nvPr/>
        </p:nvSpPr>
        <p:spPr>
          <a:xfrm>
            <a:off x="860150" y="3269624"/>
            <a:ext cx="1737600" cy="2015701"/>
          </a:xfrm>
          <a:prstGeom prst="rect">
            <a:avLst/>
          </a:prstGeom>
          <a:solidFill>
            <a:schemeClr val="accent1"/>
          </a:solidFill>
          <a:ln w="12700">
            <a:miter lim="400000"/>
          </a:ln>
        </p:spPr>
        <p:txBody>
          <a:bodyPr lIns="0" tIns="0" rIns="0" bIns="0" anchor="ctr"/>
          <a:lstStyle/>
          <a:p>
            <a:pPr/>
          </a:p>
        </p:txBody>
      </p:sp>
      <p:sp>
        <p:nvSpPr>
          <p:cNvPr id="824" name="Google Shape;760;p15"/>
          <p:cNvSpPr/>
          <p:nvPr/>
        </p:nvSpPr>
        <p:spPr>
          <a:xfrm>
            <a:off x="-784520" y="1618460"/>
            <a:ext cx="2988685" cy="2438892"/>
          </a:xfrm>
          <a:prstGeom prst="rect">
            <a:avLst/>
          </a:prstGeom>
          <a:solidFill>
            <a:schemeClr val="accent4"/>
          </a:solidFill>
          <a:ln w="12700">
            <a:miter lim="400000"/>
          </a:ln>
        </p:spPr>
        <p:txBody>
          <a:bodyPr lIns="0" tIns="0" rIns="0" bIns="0" anchor="ctr"/>
          <a:lstStyle/>
          <a:p>
            <a:pPr/>
          </a:p>
        </p:txBody>
      </p:sp>
      <p:sp>
        <p:nvSpPr>
          <p:cNvPr id="825" name="Google Shape;772;p15"/>
          <p:cNvSpPr/>
          <p:nvPr/>
        </p:nvSpPr>
        <p:spPr>
          <a:xfrm>
            <a:off x="7463371" y="1027870"/>
            <a:ext cx="1680650" cy="3361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0800"/>
                </a:lnTo>
                <a:lnTo>
                  <a:pt x="21600" y="21600"/>
                </a:lnTo>
                <a:lnTo>
                  <a:pt x="21600" y="0"/>
                </a:lnTo>
                <a:close/>
              </a:path>
            </a:pathLst>
          </a:custGeom>
          <a:solidFill>
            <a:schemeClr val="accent1"/>
          </a:solidFill>
          <a:ln w="12700">
            <a:miter lim="400000"/>
          </a:ln>
        </p:spPr>
        <p:txBody>
          <a:bodyPr lIns="0" tIns="0" rIns="0" bIns="0" anchor="ctr"/>
          <a:lstStyle/>
          <a:p>
            <a:pPr/>
          </a:p>
        </p:txBody>
      </p:sp>
      <p:sp>
        <p:nvSpPr>
          <p:cNvPr id="826" name="Google Shape;773;p15"/>
          <p:cNvSpPr/>
          <p:nvPr/>
        </p:nvSpPr>
        <p:spPr>
          <a:xfrm>
            <a:off x="8814006" y="2252577"/>
            <a:ext cx="249778" cy="249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a:miter lim="400000"/>
          </a:ln>
        </p:spPr>
        <p:txBody>
          <a:bodyPr lIns="0" tIns="0" rIns="0" bIns="0" anchor="ctr"/>
          <a:lstStyle/>
          <a:p>
            <a:pPr/>
          </a:p>
        </p:txBody>
      </p:sp>
      <p:grpSp>
        <p:nvGrpSpPr>
          <p:cNvPr id="830" name="Google Shape;774;p15"/>
          <p:cNvGrpSpPr/>
          <p:nvPr/>
        </p:nvGrpSpPr>
        <p:grpSpPr>
          <a:xfrm>
            <a:off x="7713484" y="104034"/>
            <a:ext cx="1502660" cy="435903"/>
            <a:chOff x="0" y="0"/>
            <a:chExt cx="1502658" cy="435902"/>
          </a:xfrm>
        </p:grpSpPr>
        <p:sp>
          <p:nvSpPr>
            <p:cNvPr id="827" name="Google Shape;775;p15"/>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828" name="Google Shape;776;p15"/>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829" name="Google Shape;777;p15"/>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2"/>
            </a:solidFill>
            <a:ln w="12700" cap="flat">
              <a:noFill/>
              <a:miter lim="400000"/>
            </a:ln>
            <a:effectLst/>
          </p:spPr>
          <p:txBody>
            <a:bodyPr wrap="square" lIns="0" tIns="0" rIns="0" bIns="0" numCol="1" anchor="ctr">
              <a:noAutofit/>
            </a:bodyPr>
            <a:lstStyle/>
            <a:p>
              <a:pPr/>
            </a:p>
          </p:txBody>
        </p:sp>
      </p:grpSp>
      <p:sp>
        <p:nvSpPr>
          <p:cNvPr id="831" name="Title Text"/>
          <p:cNvSpPr txBox="1"/>
          <p:nvPr>
            <p:ph type="title"/>
          </p:nvPr>
        </p:nvSpPr>
        <p:spPr>
          <a:prstGeom prst="rect">
            <a:avLst/>
          </a:prstGeom>
        </p:spPr>
        <p:txBody>
          <a:bodyPr/>
          <a:lstStyle/>
          <a:p>
            <a:pPr/>
            <a:r>
              <a:t>Title Text</a:t>
            </a:r>
          </a:p>
        </p:txBody>
      </p:sp>
      <p:sp>
        <p:nvSpPr>
          <p:cNvPr id="8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3">
    <p:spTree>
      <p:nvGrpSpPr>
        <p:cNvPr id="1" name=""/>
        <p:cNvGrpSpPr/>
        <p:nvPr/>
      </p:nvGrpSpPr>
      <p:grpSpPr>
        <a:xfrm>
          <a:off x="0" y="0"/>
          <a:ext cx="0" cy="0"/>
          <a:chOff x="0" y="0"/>
          <a:chExt cx="0" cy="0"/>
        </a:xfrm>
      </p:grpSpPr>
      <p:grpSp>
        <p:nvGrpSpPr>
          <p:cNvPr id="903" name="Google Shape;786;p16"/>
          <p:cNvGrpSpPr/>
          <p:nvPr/>
        </p:nvGrpSpPr>
        <p:grpSpPr>
          <a:xfrm>
            <a:off x="7922091" y="1438890"/>
            <a:ext cx="1727890" cy="1727914"/>
            <a:chOff x="0" y="0"/>
            <a:chExt cx="1727889" cy="1727912"/>
          </a:xfrm>
        </p:grpSpPr>
        <p:sp>
          <p:nvSpPr>
            <p:cNvPr id="839" name="Google Shape;787;p16"/>
            <p:cNvSpPr/>
            <p:nvPr/>
          </p:nvSpPr>
          <p:spPr>
            <a:xfrm flipH="1">
              <a:off x="824328"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0" name="Google Shape;788;p16"/>
            <p:cNvSpPr/>
            <p:nvPr/>
          </p:nvSpPr>
          <p:spPr>
            <a:xfrm flipH="1">
              <a:off x="706678" y="117664"/>
              <a:ext cx="79927"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1" name="Google Shape;789;p16"/>
            <p:cNvSpPr/>
            <p:nvPr/>
          </p:nvSpPr>
          <p:spPr>
            <a:xfrm flipH="1">
              <a:off x="941945"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2" name="Google Shape;790;p16"/>
            <p:cNvSpPr/>
            <p:nvPr/>
          </p:nvSpPr>
          <p:spPr>
            <a:xfrm flipH="1">
              <a:off x="588845" y="235513"/>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3" name="Google Shape;791;p16"/>
            <p:cNvSpPr/>
            <p:nvPr/>
          </p:nvSpPr>
          <p:spPr>
            <a:xfrm flipH="1">
              <a:off x="471180"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4" name="Google Shape;792;p16"/>
            <p:cNvSpPr/>
            <p:nvPr/>
          </p:nvSpPr>
          <p:spPr>
            <a:xfrm flipH="1">
              <a:off x="353578" y="470780"/>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5" name="Google Shape;793;p16"/>
            <p:cNvSpPr/>
            <p:nvPr/>
          </p:nvSpPr>
          <p:spPr>
            <a:xfrm flipH="1">
              <a:off x="235913"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6" name="Google Shape;794;p16"/>
            <p:cNvSpPr/>
            <p:nvPr/>
          </p:nvSpPr>
          <p:spPr>
            <a:xfrm flipH="1">
              <a:off x="117387" y="706725"/>
              <a:ext cx="79495"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7" name="Google Shape;795;p16"/>
            <p:cNvSpPr/>
            <p:nvPr/>
          </p:nvSpPr>
          <p:spPr>
            <a:xfrm flipH="1">
              <a:off x="0"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8" name="Google Shape;796;p16"/>
            <p:cNvSpPr/>
            <p:nvPr/>
          </p:nvSpPr>
          <p:spPr>
            <a:xfrm flipH="1">
              <a:off x="824328"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49" name="Google Shape;797;p16"/>
            <p:cNvSpPr/>
            <p:nvPr/>
          </p:nvSpPr>
          <p:spPr>
            <a:xfrm flipH="1">
              <a:off x="706448"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0" name="Google Shape;798;p16"/>
            <p:cNvSpPr/>
            <p:nvPr/>
          </p:nvSpPr>
          <p:spPr>
            <a:xfrm flipH="1">
              <a:off x="588845" y="470780"/>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1" name="Google Shape;799;p16"/>
            <p:cNvSpPr/>
            <p:nvPr/>
          </p:nvSpPr>
          <p:spPr>
            <a:xfrm flipH="1">
              <a:off x="471180"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2" name="Google Shape;800;p16"/>
            <p:cNvSpPr/>
            <p:nvPr/>
          </p:nvSpPr>
          <p:spPr>
            <a:xfrm flipH="1">
              <a:off x="353578" y="705802"/>
              <a:ext cx="79449"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3" name="Google Shape;801;p16"/>
            <p:cNvSpPr/>
            <p:nvPr/>
          </p:nvSpPr>
          <p:spPr>
            <a:xfrm flipH="1">
              <a:off x="235051" y="824328"/>
              <a:ext cx="79449"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4" name="Google Shape;802;p16"/>
            <p:cNvSpPr/>
            <p:nvPr/>
          </p:nvSpPr>
          <p:spPr>
            <a:xfrm flipH="1">
              <a:off x="117387" y="941992"/>
              <a:ext cx="79495"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5" name="Google Shape;803;p16"/>
            <p:cNvSpPr/>
            <p:nvPr/>
          </p:nvSpPr>
          <p:spPr>
            <a:xfrm flipH="1">
              <a:off x="1060241"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6" name="Google Shape;804;p16"/>
            <p:cNvSpPr/>
            <p:nvPr/>
          </p:nvSpPr>
          <p:spPr>
            <a:xfrm flipH="1">
              <a:off x="942638" y="352931"/>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7" name="Google Shape;805;p16"/>
            <p:cNvSpPr/>
            <p:nvPr/>
          </p:nvSpPr>
          <p:spPr>
            <a:xfrm flipH="1">
              <a:off x="1177906" y="352931"/>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8" name="Google Shape;806;p16"/>
            <p:cNvSpPr/>
            <p:nvPr/>
          </p:nvSpPr>
          <p:spPr>
            <a:xfrm flipH="1">
              <a:off x="824112" y="471457"/>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59" name="Google Shape;807;p16"/>
            <p:cNvSpPr/>
            <p:nvPr/>
          </p:nvSpPr>
          <p:spPr>
            <a:xfrm flipH="1">
              <a:off x="706448"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0" name="Google Shape;808;p16"/>
            <p:cNvSpPr/>
            <p:nvPr/>
          </p:nvSpPr>
          <p:spPr>
            <a:xfrm flipH="1">
              <a:off x="588845" y="706725"/>
              <a:ext cx="80142"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1" name="Google Shape;809;p16"/>
            <p:cNvSpPr/>
            <p:nvPr/>
          </p:nvSpPr>
          <p:spPr>
            <a:xfrm flipH="1">
              <a:off x="471411" y="823651"/>
              <a:ext cx="79927"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2" name="Google Shape;810;p16"/>
            <p:cNvSpPr/>
            <p:nvPr/>
          </p:nvSpPr>
          <p:spPr>
            <a:xfrm flipH="1">
              <a:off x="353578" y="942238"/>
              <a:ext cx="79449"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3" name="Google Shape;811;p16"/>
            <p:cNvSpPr/>
            <p:nvPr/>
          </p:nvSpPr>
          <p:spPr>
            <a:xfrm flipH="1">
              <a:off x="235913"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4" name="Google Shape;812;p16"/>
            <p:cNvSpPr/>
            <p:nvPr/>
          </p:nvSpPr>
          <p:spPr>
            <a:xfrm flipH="1">
              <a:off x="1060241"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5" name="Google Shape;813;p16"/>
            <p:cNvSpPr/>
            <p:nvPr/>
          </p:nvSpPr>
          <p:spPr>
            <a:xfrm flipH="1">
              <a:off x="941715" y="589061"/>
              <a:ext cx="79495"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6" name="Google Shape;814;p16"/>
            <p:cNvSpPr/>
            <p:nvPr/>
          </p:nvSpPr>
          <p:spPr>
            <a:xfrm flipH="1">
              <a:off x="824112" y="706725"/>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7" name="Google Shape;815;p16"/>
            <p:cNvSpPr/>
            <p:nvPr/>
          </p:nvSpPr>
          <p:spPr>
            <a:xfrm flipH="1">
              <a:off x="706448"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8" name="Google Shape;816;p16"/>
            <p:cNvSpPr/>
            <p:nvPr/>
          </p:nvSpPr>
          <p:spPr>
            <a:xfrm flipH="1">
              <a:off x="588845" y="941315"/>
              <a:ext cx="80142"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69" name="Google Shape;817;p16"/>
            <p:cNvSpPr/>
            <p:nvPr/>
          </p:nvSpPr>
          <p:spPr>
            <a:xfrm flipH="1">
              <a:off x="470534"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0" name="Google Shape;818;p16"/>
            <p:cNvSpPr/>
            <p:nvPr/>
          </p:nvSpPr>
          <p:spPr>
            <a:xfrm flipH="1">
              <a:off x="353578" y="1177260"/>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1" name="Google Shape;819;p16"/>
            <p:cNvSpPr/>
            <p:nvPr/>
          </p:nvSpPr>
          <p:spPr>
            <a:xfrm flipH="1">
              <a:off x="1295509"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2" name="Google Shape;820;p16"/>
            <p:cNvSpPr/>
            <p:nvPr/>
          </p:nvSpPr>
          <p:spPr>
            <a:xfrm flipH="1">
              <a:off x="1177906" y="588199"/>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3" name="Google Shape;821;p16"/>
            <p:cNvSpPr/>
            <p:nvPr/>
          </p:nvSpPr>
          <p:spPr>
            <a:xfrm flipH="1">
              <a:off x="1413173" y="588199"/>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4" name="Google Shape;822;p16"/>
            <p:cNvSpPr/>
            <p:nvPr/>
          </p:nvSpPr>
          <p:spPr>
            <a:xfrm flipH="1">
              <a:off x="1059380" y="706725"/>
              <a:ext cx="79449"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5" name="Google Shape;823;p16"/>
            <p:cNvSpPr/>
            <p:nvPr/>
          </p:nvSpPr>
          <p:spPr>
            <a:xfrm flipH="1">
              <a:off x="941715" y="823651"/>
              <a:ext cx="79495"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6" name="Google Shape;824;p16"/>
            <p:cNvSpPr/>
            <p:nvPr/>
          </p:nvSpPr>
          <p:spPr>
            <a:xfrm flipH="1">
              <a:off x="824112" y="941315"/>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7" name="Google Shape;825;p16"/>
            <p:cNvSpPr/>
            <p:nvPr/>
          </p:nvSpPr>
          <p:spPr>
            <a:xfrm flipH="1">
              <a:off x="706448"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8" name="Google Shape;826;p16"/>
            <p:cNvSpPr/>
            <p:nvPr/>
          </p:nvSpPr>
          <p:spPr>
            <a:xfrm flipH="1">
              <a:off x="588152"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79" name="Google Shape;827;p16"/>
            <p:cNvSpPr/>
            <p:nvPr/>
          </p:nvSpPr>
          <p:spPr>
            <a:xfrm flipH="1">
              <a:off x="470534"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0" name="Google Shape;828;p16"/>
            <p:cNvSpPr/>
            <p:nvPr/>
          </p:nvSpPr>
          <p:spPr>
            <a:xfrm flipH="1">
              <a:off x="1295509"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1" name="Google Shape;829;p16"/>
            <p:cNvSpPr/>
            <p:nvPr/>
          </p:nvSpPr>
          <p:spPr>
            <a:xfrm flipH="1">
              <a:off x="1176983" y="823651"/>
              <a:ext cx="79495"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2" name="Google Shape;830;p16"/>
            <p:cNvSpPr/>
            <p:nvPr/>
          </p:nvSpPr>
          <p:spPr>
            <a:xfrm flipH="1">
              <a:off x="1059380" y="941315"/>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3" name="Google Shape;831;p16"/>
            <p:cNvSpPr/>
            <p:nvPr/>
          </p:nvSpPr>
          <p:spPr>
            <a:xfrm flipH="1">
              <a:off x="941715" y="1058919"/>
              <a:ext cx="79495"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4" name="Google Shape;832;p16"/>
            <p:cNvSpPr/>
            <p:nvPr/>
          </p:nvSpPr>
          <p:spPr>
            <a:xfrm flipH="1">
              <a:off x="824112" y="1176583"/>
              <a:ext cx="79449"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5" name="Google Shape;833;p16"/>
            <p:cNvSpPr/>
            <p:nvPr/>
          </p:nvSpPr>
          <p:spPr>
            <a:xfrm flipH="1">
              <a:off x="70580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6" name="Google Shape;834;p16"/>
            <p:cNvSpPr/>
            <p:nvPr/>
          </p:nvSpPr>
          <p:spPr>
            <a:xfrm flipH="1">
              <a:off x="588152"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7" name="Google Shape;835;p16"/>
            <p:cNvSpPr/>
            <p:nvPr/>
          </p:nvSpPr>
          <p:spPr>
            <a:xfrm flipH="1">
              <a:off x="1530776"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8" name="Google Shape;836;p16"/>
            <p:cNvSpPr/>
            <p:nvPr/>
          </p:nvSpPr>
          <p:spPr>
            <a:xfrm flipH="1">
              <a:off x="1413173" y="823651"/>
              <a:ext cx="79449"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89" name="Google Shape;837;p16"/>
            <p:cNvSpPr/>
            <p:nvPr/>
          </p:nvSpPr>
          <p:spPr>
            <a:xfrm flipH="1">
              <a:off x="1648441" y="823651"/>
              <a:ext cx="79449"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0" name="Google Shape;838;p16"/>
            <p:cNvSpPr/>
            <p:nvPr/>
          </p:nvSpPr>
          <p:spPr>
            <a:xfrm flipH="1">
              <a:off x="1294863"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1" name="Google Shape;839;p16"/>
            <p:cNvSpPr/>
            <p:nvPr/>
          </p:nvSpPr>
          <p:spPr>
            <a:xfrm flipH="1">
              <a:off x="1177213"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2" name="Google Shape;840;p16"/>
            <p:cNvSpPr/>
            <p:nvPr/>
          </p:nvSpPr>
          <p:spPr>
            <a:xfrm flipH="1">
              <a:off x="1059595"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3" name="Google Shape;841;p16"/>
            <p:cNvSpPr/>
            <p:nvPr/>
          </p:nvSpPr>
          <p:spPr>
            <a:xfrm flipH="1">
              <a:off x="94194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4" name="Google Shape;842;p16"/>
            <p:cNvSpPr/>
            <p:nvPr/>
          </p:nvSpPr>
          <p:spPr>
            <a:xfrm flipH="1">
              <a:off x="824112" y="1412773"/>
              <a:ext cx="79449"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5" name="Google Shape;843;p16"/>
            <p:cNvSpPr/>
            <p:nvPr/>
          </p:nvSpPr>
          <p:spPr>
            <a:xfrm flipH="1">
              <a:off x="706448"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6" name="Google Shape;844;p16"/>
            <p:cNvSpPr/>
            <p:nvPr/>
          </p:nvSpPr>
          <p:spPr>
            <a:xfrm flipH="1">
              <a:off x="1530776"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7" name="Google Shape;845;p16"/>
            <p:cNvSpPr/>
            <p:nvPr/>
          </p:nvSpPr>
          <p:spPr>
            <a:xfrm flipH="1">
              <a:off x="1412480"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8" name="Google Shape;846;p16"/>
            <p:cNvSpPr/>
            <p:nvPr/>
          </p:nvSpPr>
          <p:spPr>
            <a:xfrm flipH="1">
              <a:off x="1294863"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899" name="Google Shape;847;p16"/>
            <p:cNvSpPr/>
            <p:nvPr/>
          </p:nvSpPr>
          <p:spPr>
            <a:xfrm flipH="1">
              <a:off x="117721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00" name="Google Shape;848;p16"/>
            <p:cNvSpPr/>
            <p:nvPr/>
          </p:nvSpPr>
          <p:spPr>
            <a:xfrm flipH="1">
              <a:off x="1059595"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01" name="Google Shape;849;p16"/>
            <p:cNvSpPr/>
            <p:nvPr/>
          </p:nvSpPr>
          <p:spPr>
            <a:xfrm flipH="1">
              <a:off x="941715" y="1530377"/>
              <a:ext cx="79495"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02" name="Google Shape;850;p16"/>
            <p:cNvSpPr/>
            <p:nvPr/>
          </p:nvSpPr>
          <p:spPr>
            <a:xfrm flipH="1">
              <a:off x="824130" y="1648033"/>
              <a:ext cx="79449"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904" name="Google Shape;851;p16"/>
          <p:cNvSpPr/>
          <p:nvPr/>
        </p:nvSpPr>
        <p:spPr>
          <a:xfrm flipH="1">
            <a:off x="-36348" y="2676282"/>
            <a:ext cx="1680650" cy="3361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0800"/>
                </a:lnTo>
                <a:lnTo>
                  <a:pt x="21600" y="21600"/>
                </a:lnTo>
                <a:lnTo>
                  <a:pt x="21600" y="0"/>
                </a:lnTo>
                <a:close/>
              </a:path>
            </a:pathLst>
          </a:custGeom>
          <a:solidFill>
            <a:schemeClr val="accent1"/>
          </a:solidFill>
          <a:ln w="12700">
            <a:miter lim="400000"/>
          </a:ln>
        </p:spPr>
        <p:txBody>
          <a:bodyPr lIns="0" tIns="0" rIns="0" bIns="0" anchor="ctr"/>
          <a:lstStyle/>
          <a:p>
            <a:pPr/>
          </a:p>
        </p:txBody>
      </p:sp>
      <p:grpSp>
        <p:nvGrpSpPr>
          <p:cNvPr id="908" name="Google Shape;852;p16"/>
          <p:cNvGrpSpPr/>
          <p:nvPr/>
        </p:nvGrpSpPr>
        <p:grpSpPr>
          <a:xfrm>
            <a:off x="7400029" y="-191366"/>
            <a:ext cx="1502660" cy="435903"/>
            <a:chOff x="0" y="0"/>
            <a:chExt cx="1502658" cy="435902"/>
          </a:xfrm>
        </p:grpSpPr>
        <p:sp>
          <p:nvSpPr>
            <p:cNvPr id="905" name="Google Shape;853;p16"/>
            <p:cNvSpPr/>
            <p:nvPr/>
          </p:nvSpPr>
          <p:spPr>
            <a:xfrm flipH="1">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906" name="Google Shape;854;p16"/>
            <p:cNvSpPr/>
            <p:nvPr/>
          </p:nvSpPr>
          <p:spPr>
            <a:xfrm flipH="1">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2"/>
            </a:solidFill>
            <a:ln w="12700" cap="flat">
              <a:noFill/>
              <a:miter lim="400000"/>
            </a:ln>
            <a:effectLst/>
          </p:spPr>
          <p:txBody>
            <a:bodyPr wrap="square" lIns="0" tIns="0" rIns="0" bIns="0" numCol="1" anchor="ctr">
              <a:noAutofit/>
            </a:bodyPr>
            <a:lstStyle/>
            <a:p>
              <a:pPr/>
            </a:p>
          </p:txBody>
        </p:sp>
        <p:sp>
          <p:nvSpPr>
            <p:cNvPr id="907" name="Google Shape;855;p16"/>
            <p:cNvSpPr/>
            <p:nvPr/>
          </p:nvSpPr>
          <p:spPr>
            <a:xfrm flipH="1">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2"/>
            </a:solidFill>
            <a:ln w="12700" cap="flat">
              <a:noFill/>
              <a:miter lim="400000"/>
            </a:ln>
            <a:effectLst/>
          </p:spPr>
          <p:txBody>
            <a:bodyPr wrap="square" lIns="0" tIns="0" rIns="0" bIns="0" numCol="1" anchor="ctr">
              <a:noAutofit/>
            </a:bodyPr>
            <a:lstStyle/>
            <a:p>
              <a:pPr/>
            </a:p>
          </p:txBody>
        </p:sp>
      </p:grpSp>
      <p:sp>
        <p:nvSpPr>
          <p:cNvPr id="909" name="Title Text"/>
          <p:cNvSpPr txBox="1"/>
          <p:nvPr>
            <p:ph type="title"/>
          </p:nvPr>
        </p:nvSpPr>
        <p:spPr>
          <a:prstGeom prst="rect">
            <a:avLst/>
          </a:prstGeom>
        </p:spPr>
        <p:txBody>
          <a:bodyPr/>
          <a:lstStyle/>
          <a:p>
            <a:pPr/>
            <a:r>
              <a:t>Title Text</a:t>
            </a:r>
          </a:p>
        </p:txBody>
      </p:sp>
      <p:sp>
        <p:nvSpPr>
          <p:cNvPr id="9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3_1">
    <p:spTree>
      <p:nvGrpSpPr>
        <p:cNvPr id="1" name=""/>
        <p:cNvGrpSpPr/>
        <p:nvPr/>
      </p:nvGrpSpPr>
      <p:grpSpPr>
        <a:xfrm>
          <a:off x="0" y="0"/>
          <a:ext cx="0" cy="0"/>
          <a:chOff x="0" y="0"/>
          <a:chExt cx="0" cy="0"/>
        </a:xfrm>
      </p:grpSpPr>
      <p:grpSp>
        <p:nvGrpSpPr>
          <p:cNvPr id="981" name="Google Shape;858;p17"/>
          <p:cNvGrpSpPr/>
          <p:nvPr/>
        </p:nvGrpSpPr>
        <p:grpSpPr>
          <a:xfrm>
            <a:off x="6699967" y="-1440075"/>
            <a:ext cx="1979990" cy="1980016"/>
            <a:chOff x="0" y="0"/>
            <a:chExt cx="1979988" cy="1980014"/>
          </a:xfrm>
        </p:grpSpPr>
        <p:sp>
          <p:nvSpPr>
            <p:cNvPr id="917" name="Google Shape;859;p17"/>
            <p:cNvSpPr/>
            <p:nvPr/>
          </p:nvSpPr>
          <p:spPr>
            <a:xfrm>
              <a:off x="943804" y="0"/>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18" name="Google Shape;860;p17"/>
            <p:cNvSpPr/>
            <p:nvPr/>
          </p:nvSpPr>
          <p:spPr>
            <a:xfrm>
              <a:off x="1078619" y="134831"/>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19" name="Google Shape;861;p17"/>
            <p:cNvSpPr/>
            <p:nvPr/>
          </p:nvSpPr>
          <p:spPr>
            <a:xfrm>
              <a:off x="809044" y="134831"/>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0" name="Google Shape;862;p17"/>
            <p:cNvSpPr/>
            <p:nvPr/>
          </p:nvSpPr>
          <p:spPr>
            <a:xfrm>
              <a:off x="1214191" y="269874"/>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1" name="Google Shape;863;p17"/>
            <p:cNvSpPr/>
            <p:nvPr/>
          </p:nvSpPr>
          <p:spPr>
            <a:xfrm>
              <a:off x="1348953"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2" name="Google Shape;864;p17"/>
            <p:cNvSpPr/>
            <p:nvPr/>
          </p:nvSpPr>
          <p:spPr>
            <a:xfrm>
              <a:off x="1483783" y="539467"/>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3" name="Google Shape;865;p17"/>
            <p:cNvSpPr/>
            <p:nvPr/>
          </p:nvSpPr>
          <p:spPr>
            <a:xfrm>
              <a:off x="1618545" y="674017"/>
              <a:ext cx="91112"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4" name="Google Shape;866;p17"/>
            <p:cNvSpPr/>
            <p:nvPr/>
          </p:nvSpPr>
          <p:spPr>
            <a:xfrm>
              <a:off x="1754382" y="809836"/>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5" name="Google Shape;867;p17"/>
            <p:cNvSpPr/>
            <p:nvPr/>
          </p:nvSpPr>
          <p:spPr>
            <a:xfrm>
              <a:off x="1888402" y="944597"/>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6" name="Google Shape;868;p17"/>
            <p:cNvSpPr/>
            <p:nvPr/>
          </p:nvSpPr>
          <p:spPr>
            <a:xfrm>
              <a:off x="943804" y="269592"/>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7" name="Google Shape;869;p17"/>
            <p:cNvSpPr/>
            <p:nvPr/>
          </p:nvSpPr>
          <p:spPr>
            <a:xfrm>
              <a:off x="1079359"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8" name="Google Shape;870;p17"/>
            <p:cNvSpPr/>
            <p:nvPr/>
          </p:nvSpPr>
          <p:spPr>
            <a:xfrm>
              <a:off x="1214191" y="539467"/>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29" name="Google Shape;871;p17"/>
            <p:cNvSpPr/>
            <p:nvPr/>
          </p:nvSpPr>
          <p:spPr>
            <a:xfrm>
              <a:off x="1348953" y="674017"/>
              <a:ext cx="91111"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0" name="Google Shape;872;p17"/>
            <p:cNvSpPr/>
            <p:nvPr/>
          </p:nvSpPr>
          <p:spPr>
            <a:xfrm>
              <a:off x="1483783" y="808778"/>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1" name="Google Shape;873;p17"/>
            <p:cNvSpPr/>
            <p:nvPr/>
          </p:nvSpPr>
          <p:spPr>
            <a:xfrm>
              <a:off x="1619603" y="944597"/>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2" name="Google Shape;874;p17"/>
            <p:cNvSpPr/>
            <p:nvPr/>
          </p:nvSpPr>
          <p:spPr>
            <a:xfrm>
              <a:off x="1754382" y="1079429"/>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3" name="Google Shape;875;p17"/>
            <p:cNvSpPr/>
            <p:nvPr/>
          </p:nvSpPr>
          <p:spPr>
            <a:xfrm>
              <a:off x="673947" y="269592"/>
              <a:ext cx="91112"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4" name="Google Shape;876;p17"/>
            <p:cNvSpPr/>
            <p:nvPr/>
          </p:nvSpPr>
          <p:spPr>
            <a:xfrm>
              <a:off x="808779" y="404424"/>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5" name="Google Shape;877;p17"/>
            <p:cNvSpPr/>
            <p:nvPr/>
          </p:nvSpPr>
          <p:spPr>
            <a:xfrm>
              <a:off x="539186" y="404424"/>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6" name="Google Shape;878;p17"/>
            <p:cNvSpPr/>
            <p:nvPr/>
          </p:nvSpPr>
          <p:spPr>
            <a:xfrm>
              <a:off x="944598" y="540243"/>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7" name="Google Shape;879;p17"/>
            <p:cNvSpPr/>
            <p:nvPr/>
          </p:nvSpPr>
          <p:spPr>
            <a:xfrm>
              <a:off x="1079359" y="675004"/>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8" name="Google Shape;880;p17"/>
            <p:cNvSpPr/>
            <p:nvPr/>
          </p:nvSpPr>
          <p:spPr>
            <a:xfrm>
              <a:off x="1213397" y="809836"/>
              <a:ext cx="91834" cy="91040"/>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39" name="Google Shape;881;p17"/>
            <p:cNvSpPr/>
            <p:nvPr/>
          </p:nvSpPr>
          <p:spPr>
            <a:xfrm>
              <a:off x="1348211" y="943821"/>
              <a:ext cx="91587" cy="91887"/>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0" name="Google Shape;882;p17"/>
            <p:cNvSpPr/>
            <p:nvPr/>
          </p:nvSpPr>
          <p:spPr>
            <a:xfrm>
              <a:off x="1483783" y="1079710"/>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1" name="Google Shape;883;p17"/>
            <p:cNvSpPr/>
            <p:nvPr/>
          </p:nvSpPr>
          <p:spPr>
            <a:xfrm>
              <a:off x="1618545" y="1214190"/>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2" name="Google Shape;884;p17"/>
            <p:cNvSpPr/>
            <p:nvPr/>
          </p:nvSpPr>
          <p:spPr>
            <a:xfrm>
              <a:off x="673947" y="539185"/>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3" name="Google Shape;885;p17"/>
            <p:cNvSpPr/>
            <p:nvPr/>
          </p:nvSpPr>
          <p:spPr>
            <a:xfrm>
              <a:off x="809784" y="675004"/>
              <a:ext cx="91094" cy="91112"/>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4" name="Google Shape;886;p17"/>
            <p:cNvSpPr/>
            <p:nvPr/>
          </p:nvSpPr>
          <p:spPr>
            <a:xfrm>
              <a:off x="944598" y="809836"/>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5" name="Google Shape;887;p17"/>
            <p:cNvSpPr/>
            <p:nvPr/>
          </p:nvSpPr>
          <p:spPr>
            <a:xfrm>
              <a:off x="1079359" y="943821"/>
              <a:ext cx="91111" cy="91887"/>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6" name="Google Shape;888;p17"/>
            <p:cNvSpPr/>
            <p:nvPr/>
          </p:nvSpPr>
          <p:spPr>
            <a:xfrm>
              <a:off x="1213397" y="1078653"/>
              <a:ext cx="91834" cy="91605"/>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7" name="Google Shape;889;p17"/>
            <p:cNvSpPr/>
            <p:nvPr/>
          </p:nvSpPr>
          <p:spPr>
            <a:xfrm>
              <a:off x="1349217" y="1214190"/>
              <a:ext cx="91587" cy="91112"/>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8" name="Google Shape;890;p17"/>
            <p:cNvSpPr/>
            <p:nvPr/>
          </p:nvSpPr>
          <p:spPr>
            <a:xfrm>
              <a:off x="1483783" y="1349022"/>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49" name="Google Shape;891;p17"/>
            <p:cNvSpPr/>
            <p:nvPr/>
          </p:nvSpPr>
          <p:spPr>
            <a:xfrm>
              <a:off x="404354" y="539185"/>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0" name="Google Shape;892;p17"/>
            <p:cNvSpPr/>
            <p:nvPr/>
          </p:nvSpPr>
          <p:spPr>
            <a:xfrm>
              <a:off x="539186" y="674017"/>
              <a:ext cx="91040"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1" name="Google Shape;893;p17"/>
            <p:cNvSpPr/>
            <p:nvPr/>
          </p:nvSpPr>
          <p:spPr>
            <a:xfrm>
              <a:off x="269593" y="674017"/>
              <a:ext cx="91041"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2" name="Google Shape;894;p17"/>
            <p:cNvSpPr/>
            <p:nvPr/>
          </p:nvSpPr>
          <p:spPr>
            <a:xfrm>
              <a:off x="675005" y="809836"/>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3" name="Google Shape;895;p17"/>
            <p:cNvSpPr/>
            <p:nvPr/>
          </p:nvSpPr>
          <p:spPr>
            <a:xfrm>
              <a:off x="809784"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4" name="Google Shape;896;p17"/>
            <p:cNvSpPr/>
            <p:nvPr/>
          </p:nvSpPr>
          <p:spPr>
            <a:xfrm>
              <a:off x="944598" y="1078653"/>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5" name="Google Shape;897;p17"/>
            <p:cNvSpPr/>
            <p:nvPr/>
          </p:nvSpPr>
          <p:spPr>
            <a:xfrm>
              <a:off x="1079359" y="1213415"/>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6" name="Google Shape;898;p17"/>
            <p:cNvSpPr/>
            <p:nvPr/>
          </p:nvSpPr>
          <p:spPr>
            <a:xfrm>
              <a:off x="1214455" y="1349022"/>
              <a:ext cx="91570" cy="91040"/>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7" name="Google Shape;899;p17"/>
            <p:cNvSpPr/>
            <p:nvPr/>
          </p:nvSpPr>
          <p:spPr>
            <a:xfrm>
              <a:off x="1349217" y="1483783"/>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8" name="Google Shape;900;p17"/>
            <p:cNvSpPr/>
            <p:nvPr/>
          </p:nvSpPr>
          <p:spPr>
            <a:xfrm>
              <a:off x="404354" y="808778"/>
              <a:ext cx="91111"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59" name="Google Shape;901;p17"/>
            <p:cNvSpPr/>
            <p:nvPr/>
          </p:nvSpPr>
          <p:spPr>
            <a:xfrm>
              <a:off x="540190"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0" name="Google Shape;902;p17"/>
            <p:cNvSpPr/>
            <p:nvPr/>
          </p:nvSpPr>
          <p:spPr>
            <a:xfrm>
              <a:off x="675005" y="1078653"/>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1" name="Google Shape;903;p17"/>
            <p:cNvSpPr/>
            <p:nvPr/>
          </p:nvSpPr>
          <p:spPr>
            <a:xfrm>
              <a:off x="809784" y="1213415"/>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2" name="Google Shape;904;p17"/>
            <p:cNvSpPr/>
            <p:nvPr/>
          </p:nvSpPr>
          <p:spPr>
            <a:xfrm>
              <a:off x="944598" y="1348246"/>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3" name="Google Shape;905;p17"/>
            <p:cNvSpPr/>
            <p:nvPr/>
          </p:nvSpPr>
          <p:spPr>
            <a:xfrm>
              <a:off x="1079623" y="1483783"/>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4" name="Google Shape;906;p17"/>
            <p:cNvSpPr/>
            <p:nvPr/>
          </p:nvSpPr>
          <p:spPr>
            <a:xfrm>
              <a:off x="1214455" y="1618614"/>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5" name="Google Shape;907;p17"/>
            <p:cNvSpPr/>
            <p:nvPr/>
          </p:nvSpPr>
          <p:spPr>
            <a:xfrm>
              <a:off x="134761" y="809060"/>
              <a:ext cx="91112"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6" name="Google Shape;908;p17"/>
            <p:cNvSpPr/>
            <p:nvPr/>
          </p:nvSpPr>
          <p:spPr>
            <a:xfrm>
              <a:off x="269593" y="943821"/>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7" name="Google Shape;909;p17"/>
            <p:cNvSpPr/>
            <p:nvPr/>
          </p:nvSpPr>
          <p:spPr>
            <a:xfrm>
              <a:off x="0" y="943821"/>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8" name="Google Shape;910;p17"/>
            <p:cNvSpPr/>
            <p:nvPr/>
          </p:nvSpPr>
          <p:spPr>
            <a:xfrm>
              <a:off x="404618" y="1079429"/>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69" name="Google Shape;911;p17"/>
            <p:cNvSpPr/>
            <p:nvPr/>
          </p:nvSpPr>
          <p:spPr>
            <a:xfrm>
              <a:off x="539450" y="1214190"/>
              <a:ext cx="91570"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0" name="Google Shape;912;p17"/>
            <p:cNvSpPr/>
            <p:nvPr/>
          </p:nvSpPr>
          <p:spPr>
            <a:xfrm>
              <a:off x="674212" y="1349022"/>
              <a:ext cx="91587"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1" name="Google Shape;913;p17"/>
            <p:cNvSpPr/>
            <p:nvPr/>
          </p:nvSpPr>
          <p:spPr>
            <a:xfrm>
              <a:off x="809044"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2" name="Google Shape;914;p17"/>
            <p:cNvSpPr/>
            <p:nvPr/>
          </p:nvSpPr>
          <p:spPr>
            <a:xfrm>
              <a:off x="944598" y="1618896"/>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3" name="Google Shape;915;p17"/>
            <p:cNvSpPr/>
            <p:nvPr/>
          </p:nvSpPr>
          <p:spPr>
            <a:xfrm>
              <a:off x="1079359" y="1753658"/>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4" name="Google Shape;916;p17"/>
            <p:cNvSpPr/>
            <p:nvPr/>
          </p:nvSpPr>
          <p:spPr>
            <a:xfrm>
              <a:off x="134761" y="1078371"/>
              <a:ext cx="91112" cy="918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5" name="Google Shape;917;p17"/>
            <p:cNvSpPr/>
            <p:nvPr/>
          </p:nvSpPr>
          <p:spPr>
            <a:xfrm>
              <a:off x="269858" y="1214190"/>
              <a:ext cx="91569"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6" name="Google Shape;918;p17"/>
            <p:cNvSpPr/>
            <p:nvPr/>
          </p:nvSpPr>
          <p:spPr>
            <a:xfrm>
              <a:off x="404618" y="1349022"/>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7" name="Google Shape;919;p17"/>
            <p:cNvSpPr/>
            <p:nvPr/>
          </p:nvSpPr>
          <p:spPr>
            <a:xfrm>
              <a:off x="539450"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8" name="Google Shape;920;p17"/>
            <p:cNvSpPr/>
            <p:nvPr/>
          </p:nvSpPr>
          <p:spPr>
            <a:xfrm>
              <a:off x="674212" y="1618614"/>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79" name="Google Shape;921;p17"/>
            <p:cNvSpPr/>
            <p:nvPr/>
          </p:nvSpPr>
          <p:spPr>
            <a:xfrm>
              <a:off x="809784" y="1753658"/>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80" name="Google Shape;922;p17"/>
            <p:cNvSpPr/>
            <p:nvPr/>
          </p:nvSpPr>
          <p:spPr>
            <a:xfrm>
              <a:off x="944578" y="1888481"/>
              <a:ext cx="91040" cy="91534"/>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grpSp>
        <p:nvGrpSpPr>
          <p:cNvPr id="985" name="Google Shape;923;p17"/>
          <p:cNvGrpSpPr/>
          <p:nvPr/>
        </p:nvGrpSpPr>
        <p:grpSpPr>
          <a:xfrm>
            <a:off x="7970027" y="4643805"/>
            <a:ext cx="1170885" cy="339632"/>
            <a:chOff x="0" y="0"/>
            <a:chExt cx="1170883" cy="339631"/>
          </a:xfrm>
        </p:grpSpPr>
        <p:sp>
          <p:nvSpPr>
            <p:cNvPr id="982" name="Google Shape;924;p17"/>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983" name="Google Shape;925;p17"/>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984" name="Google Shape;926;p17"/>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986" name="Google Shape;927;p17"/>
          <p:cNvSpPr/>
          <p:nvPr/>
        </p:nvSpPr>
        <p:spPr>
          <a:xfrm>
            <a:off x="-1" y="4755900"/>
            <a:ext cx="3183902" cy="117601"/>
          </a:xfrm>
          <a:prstGeom prst="rect">
            <a:avLst/>
          </a:prstGeom>
          <a:solidFill>
            <a:schemeClr val="accent1"/>
          </a:solidFill>
          <a:ln w="12700">
            <a:miter lim="400000"/>
          </a:ln>
        </p:spPr>
        <p:txBody>
          <a:bodyPr lIns="0" tIns="0" rIns="0" bIns="0" anchor="ctr"/>
          <a:lstStyle/>
          <a:p>
            <a:pPr/>
          </a:p>
        </p:txBody>
      </p:sp>
      <p:sp>
        <p:nvSpPr>
          <p:cNvPr id="987" name="Title Text"/>
          <p:cNvSpPr txBox="1"/>
          <p:nvPr>
            <p:ph type="title"/>
          </p:nvPr>
        </p:nvSpPr>
        <p:spPr>
          <a:prstGeom prst="rect">
            <a:avLst/>
          </a:prstGeom>
        </p:spPr>
        <p:txBody>
          <a:bodyPr/>
          <a:lstStyle/>
          <a:p>
            <a:pPr/>
            <a:r>
              <a:t>Title Text</a:t>
            </a:r>
          </a:p>
        </p:txBody>
      </p:sp>
      <p:sp>
        <p:nvSpPr>
          <p:cNvPr id="9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4">
    <p:spTree>
      <p:nvGrpSpPr>
        <p:cNvPr id="1" name=""/>
        <p:cNvGrpSpPr/>
        <p:nvPr/>
      </p:nvGrpSpPr>
      <p:grpSpPr>
        <a:xfrm>
          <a:off x="0" y="0"/>
          <a:ext cx="0" cy="0"/>
          <a:chOff x="0" y="0"/>
          <a:chExt cx="0" cy="0"/>
        </a:xfrm>
      </p:grpSpPr>
      <p:grpSp>
        <p:nvGrpSpPr>
          <p:cNvPr id="1059" name="Google Shape;930;p18"/>
          <p:cNvGrpSpPr/>
          <p:nvPr/>
        </p:nvGrpSpPr>
        <p:grpSpPr>
          <a:xfrm>
            <a:off x="67016" y="-710247"/>
            <a:ext cx="1727891" cy="1727914"/>
            <a:chOff x="0" y="0"/>
            <a:chExt cx="1727889" cy="1727912"/>
          </a:xfrm>
        </p:grpSpPr>
        <p:sp>
          <p:nvSpPr>
            <p:cNvPr id="995" name="Google Shape;931;p18"/>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96" name="Google Shape;932;p18"/>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97" name="Google Shape;933;p18"/>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98" name="Google Shape;934;p18"/>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999" name="Google Shape;935;p18"/>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0" name="Google Shape;936;p18"/>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1" name="Google Shape;937;p18"/>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2" name="Google Shape;938;p18"/>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3" name="Google Shape;939;p18"/>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4" name="Google Shape;940;p18"/>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5" name="Google Shape;941;p18"/>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6" name="Google Shape;942;p18"/>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7" name="Google Shape;943;p18"/>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8" name="Google Shape;944;p18"/>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09" name="Google Shape;945;p18"/>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0" name="Google Shape;946;p18"/>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1" name="Google Shape;947;p18"/>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2" name="Google Shape;948;p18"/>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3" name="Google Shape;949;p18"/>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4" name="Google Shape;950;p18"/>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5" name="Google Shape;951;p18"/>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6" name="Google Shape;952;p18"/>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7" name="Google Shape;953;p18"/>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8" name="Google Shape;954;p18"/>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19" name="Google Shape;955;p18"/>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0" name="Google Shape;956;p18"/>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1" name="Google Shape;957;p18"/>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2" name="Google Shape;958;p18"/>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3" name="Google Shape;959;p18"/>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4" name="Google Shape;960;p18"/>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5" name="Google Shape;961;p18"/>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6" name="Google Shape;962;p18"/>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7" name="Google Shape;963;p18"/>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8" name="Google Shape;964;p18"/>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29" name="Google Shape;965;p18"/>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0" name="Google Shape;966;p18"/>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1" name="Google Shape;967;p18"/>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2" name="Google Shape;968;p18"/>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3" name="Google Shape;969;p18"/>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4" name="Google Shape;970;p18"/>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5" name="Google Shape;971;p18"/>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6" name="Google Shape;972;p18"/>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7" name="Google Shape;973;p18"/>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8" name="Google Shape;974;p18"/>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39" name="Google Shape;975;p18"/>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0" name="Google Shape;976;p18"/>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1" name="Google Shape;977;p18"/>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2" name="Google Shape;978;p18"/>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3" name="Google Shape;979;p18"/>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4" name="Google Shape;980;p18"/>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5" name="Google Shape;981;p18"/>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6" name="Google Shape;982;p18"/>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7" name="Google Shape;983;p18"/>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8" name="Google Shape;984;p18"/>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49" name="Google Shape;985;p18"/>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0" name="Google Shape;986;p18"/>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1" name="Google Shape;987;p18"/>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2" name="Google Shape;988;p18"/>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3" name="Google Shape;989;p18"/>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4" name="Google Shape;990;p18"/>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5" name="Google Shape;991;p18"/>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6" name="Google Shape;992;p18"/>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7" name="Google Shape;993;p18"/>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058" name="Google Shape;994;p18"/>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grpSp>
        <p:nvGrpSpPr>
          <p:cNvPr id="1063" name="Google Shape;995;p18"/>
          <p:cNvGrpSpPr/>
          <p:nvPr/>
        </p:nvGrpSpPr>
        <p:grpSpPr>
          <a:xfrm>
            <a:off x="8678740" y="200305"/>
            <a:ext cx="1170885" cy="339632"/>
            <a:chOff x="0" y="0"/>
            <a:chExt cx="1170883" cy="339631"/>
          </a:xfrm>
        </p:grpSpPr>
        <p:sp>
          <p:nvSpPr>
            <p:cNvPr id="1060" name="Google Shape;996;p18"/>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061" name="Google Shape;997;p18"/>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062" name="Google Shape;998;p18"/>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1064" name="Google Shape;999;p18"/>
          <p:cNvSpPr/>
          <p:nvPr/>
        </p:nvSpPr>
        <p:spPr>
          <a:xfrm>
            <a:off x="7976202" y="200250"/>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grpSp>
        <p:nvGrpSpPr>
          <p:cNvPr id="1093" name="Google Shape;1000;p18"/>
          <p:cNvGrpSpPr/>
          <p:nvPr/>
        </p:nvGrpSpPr>
        <p:grpSpPr>
          <a:xfrm>
            <a:off x="7873528" y="4839397"/>
            <a:ext cx="1493421" cy="739907"/>
            <a:chOff x="0" y="71"/>
            <a:chExt cx="1493420" cy="739906"/>
          </a:xfrm>
        </p:grpSpPr>
        <p:sp>
          <p:nvSpPr>
            <p:cNvPr id="1065" name="Google Shape;1001;p18"/>
            <p:cNvSpPr/>
            <p:nvPr/>
          </p:nvSpPr>
          <p:spPr>
            <a:xfrm>
              <a:off x="-1"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66" name="Google Shape;1002;p18"/>
            <p:cNvSpPr/>
            <p:nvPr/>
          </p:nvSpPr>
          <p:spPr>
            <a:xfrm>
              <a:off x="237277"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5775"/>
                    <a:pt x="19473" y="10633"/>
                  </a:cubicBezTo>
                  <a:cubicBezTo>
                    <a:pt x="19473"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67" name="Google Shape;1003;p18"/>
            <p:cNvSpPr/>
            <p:nvPr/>
          </p:nvSpPr>
          <p:spPr>
            <a:xfrm>
              <a:off x="473408"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5775"/>
                    <a:pt x="19786" y="10633"/>
                  </a:cubicBezTo>
                  <a:cubicBezTo>
                    <a:pt x="19786" y="15512"/>
                    <a:pt x="15512" y="19473"/>
                    <a:pt x="10654" y="19473"/>
                  </a:cubicBezTo>
                  <a:cubicBezTo>
                    <a:pt x="5796" y="19473"/>
                    <a:pt x="1835" y="15512"/>
                    <a:pt x="1835" y="10633"/>
                  </a:cubicBezTo>
                  <a:cubicBezTo>
                    <a:pt x="1835" y="5775"/>
                    <a:pt x="5796" y="1814"/>
                    <a:pt x="10654" y="1814"/>
                  </a:cubicBezTo>
                  <a:close/>
                  <a:moveTo>
                    <a:pt x="10654" y="0"/>
                  </a:moveTo>
                  <a:cubicBezTo>
                    <a:pt x="4879" y="0"/>
                    <a:pt x="0" y="4566"/>
                    <a:pt x="0" y="10633"/>
                  </a:cubicBezTo>
                  <a:cubicBezTo>
                    <a:pt x="0" y="16721"/>
                    <a:pt x="4879"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68" name="Google Shape;1004;p18"/>
            <p:cNvSpPr/>
            <p:nvPr/>
          </p:nvSpPr>
          <p:spPr>
            <a:xfrm>
              <a:off x="709610"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5775"/>
                    <a:pt x="19765" y="10633"/>
                  </a:cubicBezTo>
                  <a:cubicBezTo>
                    <a:pt x="19765" y="15512"/>
                    <a:pt x="15825" y="19473"/>
                    <a:pt x="10654" y="19473"/>
                  </a:cubicBezTo>
                  <a:cubicBezTo>
                    <a:pt x="5775" y="19473"/>
                    <a:pt x="1835" y="15512"/>
                    <a:pt x="1835" y="10633"/>
                  </a:cubicBezTo>
                  <a:cubicBezTo>
                    <a:pt x="1835" y="5775"/>
                    <a:pt x="5775" y="1814"/>
                    <a:pt x="10654" y="1814"/>
                  </a:cubicBezTo>
                  <a:close/>
                  <a:moveTo>
                    <a:pt x="10654" y="0"/>
                  </a:moveTo>
                  <a:cubicBezTo>
                    <a:pt x="4858" y="0"/>
                    <a:pt x="0" y="4566"/>
                    <a:pt x="0" y="10633"/>
                  </a:cubicBezTo>
                  <a:cubicBezTo>
                    <a:pt x="0" y="16721"/>
                    <a:pt x="4858"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69" name="Google Shape;1005;p18"/>
            <p:cNvSpPr/>
            <p:nvPr/>
          </p:nvSpPr>
          <p:spPr>
            <a:xfrm>
              <a:off x="945813"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5775"/>
                    <a:pt x="19765" y="10633"/>
                  </a:cubicBezTo>
                  <a:cubicBezTo>
                    <a:pt x="19765" y="15512"/>
                    <a:pt x="15804" y="19473"/>
                    <a:pt x="10946" y="19473"/>
                  </a:cubicBezTo>
                  <a:cubicBezTo>
                    <a:pt x="5775" y="19473"/>
                    <a:pt x="1814" y="15512"/>
                    <a:pt x="1814" y="10633"/>
                  </a:cubicBezTo>
                  <a:cubicBezTo>
                    <a:pt x="1814" y="5775"/>
                    <a:pt x="5775" y="1814"/>
                    <a:pt x="10946" y="1814"/>
                  </a:cubicBezTo>
                  <a:close/>
                  <a:moveTo>
                    <a:pt x="10946" y="0"/>
                  </a:moveTo>
                  <a:cubicBezTo>
                    <a:pt x="4858" y="0"/>
                    <a:pt x="0" y="4566"/>
                    <a:pt x="0" y="10633"/>
                  </a:cubicBezTo>
                  <a:cubicBezTo>
                    <a:pt x="0" y="16721"/>
                    <a:pt x="4858" y="21600"/>
                    <a:pt x="10946" y="21600"/>
                  </a:cubicBezTo>
                  <a:cubicBezTo>
                    <a:pt x="16721" y="21600"/>
                    <a:pt x="21600" y="16721"/>
                    <a:pt x="21600" y="10633"/>
                  </a:cubicBezTo>
                  <a:cubicBezTo>
                    <a:pt x="21600" y="4566"/>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0" name="Google Shape;1006;p18"/>
            <p:cNvSpPr/>
            <p:nvPr/>
          </p:nvSpPr>
          <p:spPr>
            <a:xfrm>
              <a:off x="1181944"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1" name="Google Shape;1007;p18"/>
            <p:cNvSpPr/>
            <p:nvPr/>
          </p:nvSpPr>
          <p:spPr>
            <a:xfrm>
              <a:off x="1419221"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5775"/>
                    <a:pt x="19765" y="10633"/>
                  </a:cubicBezTo>
                  <a:cubicBezTo>
                    <a:pt x="19765"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2" name="Google Shape;1008;p18"/>
            <p:cNvSpPr/>
            <p:nvPr/>
          </p:nvSpPr>
          <p:spPr>
            <a:xfrm>
              <a:off x="-1"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3" name="Google Shape;1009;p18"/>
            <p:cNvSpPr/>
            <p:nvPr/>
          </p:nvSpPr>
          <p:spPr>
            <a:xfrm>
              <a:off x="237277"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946"/>
                  </a:cubicBezTo>
                  <a:cubicBezTo>
                    <a:pt x="19473"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4" name="Google Shape;1010;p18"/>
            <p:cNvSpPr/>
            <p:nvPr/>
          </p:nvSpPr>
          <p:spPr>
            <a:xfrm>
              <a:off x="473408"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946"/>
                  </a:cubicBezTo>
                  <a:cubicBezTo>
                    <a:pt x="19786" y="15825"/>
                    <a:pt x="15512" y="19786"/>
                    <a:pt x="10654" y="19786"/>
                  </a:cubicBezTo>
                  <a:cubicBezTo>
                    <a:pt x="5796" y="19786"/>
                    <a:pt x="1835" y="15825"/>
                    <a:pt x="1835" y="10946"/>
                  </a:cubicBezTo>
                  <a:cubicBezTo>
                    <a:pt x="1835" y="5775"/>
                    <a:pt x="5796" y="1835"/>
                    <a:pt x="10654" y="1835"/>
                  </a:cubicBezTo>
                  <a:close/>
                  <a:moveTo>
                    <a:pt x="10654" y="0"/>
                  </a:moveTo>
                  <a:cubicBezTo>
                    <a:pt x="4879" y="0"/>
                    <a:pt x="0" y="4879"/>
                    <a:pt x="0" y="10946"/>
                  </a:cubicBezTo>
                  <a:cubicBezTo>
                    <a:pt x="0" y="16742"/>
                    <a:pt x="4879"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5" name="Google Shape;1011;p18"/>
            <p:cNvSpPr/>
            <p:nvPr/>
          </p:nvSpPr>
          <p:spPr>
            <a:xfrm>
              <a:off x="709610"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946"/>
                  </a:cubicBezTo>
                  <a:cubicBezTo>
                    <a:pt x="19765" y="15825"/>
                    <a:pt x="15825" y="19786"/>
                    <a:pt x="10654" y="19786"/>
                  </a:cubicBezTo>
                  <a:cubicBezTo>
                    <a:pt x="5775" y="19786"/>
                    <a:pt x="1835" y="15825"/>
                    <a:pt x="1835" y="10946"/>
                  </a:cubicBezTo>
                  <a:cubicBezTo>
                    <a:pt x="1835" y="5775"/>
                    <a:pt x="5775" y="1835"/>
                    <a:pt x="10654" y="1835"/>
                  </a:cubicBezTo>
                  <a:close/>
                  <a:moveTo>
                    <a:pt x="10654" y="0"/>
                  </a:moveTo>
                  <a:cubicBezTo>
                    <a:pt x="4858" y="0"/>
                    <a:pt x="0" y="4879"/>
                    <a:pt x="0" y="10946"/>
                  </a:cubicBezTo>
                  <a:cubicBezTo>
                    <a:pt x="0" y="16742"/>
                    <a:pt x="4858"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6" name="Google Shape;1012;p18"/>
            <p:cNvSpPr/>
            <p:nvPr/>
          </p:nvSpPr>
          <p:spPr>
            <a:xfrm>
              <a:off x="945813"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946"/>
                  </a:cubicBezTo>
                  <a:cubicBezTo>
                    <a:pt x="19765" y="15825"/>
                    <a:pt x="15804" y="19786"/>
                    <a:pt x="10946" y="19786"/>
                  </a:cubicBezTo>
                  <a:cubicBezTo>
                    <a:pt x="5775" y="19786"/>
                    <a:pt x="1814" y="15825"/>
                    <a:pt x="1814" y="10946"/>
                  </a:cubicBezTo>
                  <a:cubicBezTo>
                    <a:pt x="1814" y="5775"/>
                    <a:pt x="5775" y="1835"/>
                    <a:pt x="10946" y="1835"/>
                  </a:cubicBezTo>
                  <a:close/>
                  <a:moveTo>
                    <a:pt x="10946" y="0"/>
                  </a:moveTo>
                  <a:cubicBezTo>
                    <a:pt x="4858" y="0"/>
                    <a:pt x="0" y="4879"/>
                    <a:pt x="0" y="10946"/>
                  </a:cubicBezTo>
                  <a:cubicBezTo>
                    <a:pt x="0" y="16742"/>
                    <a:pt x="4858" y="21600"/>
                    <a:pt x="10946" y="21600"/>
                  </a:cubicBezTo>
                  <a:cubicBezTo>
                    <a:pt x="16721" y="21600"/>
                    <a:pt x="21600" y="16742"/>
                    <a:pt x="21600" y="10946"/>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7" name="Google Shape;1013;p18"/>
            <p:cNvSpPr/>
            <p:nvPr/>
          </p:nvSpPr>
          <p:spPr>
            <a:xfrm>
              <a:off x="1181944"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8" name="Google Shape;1014;p18"/>
            <p:cNvSpPr/>
            <p:nvPr/>
          </p:nvSpPr>
          <p:spPr>
            <a:xfrm>
              <a:off x="1419221"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946"/>
                  </a:cubicBezTo>
                  <a:cubicBezTo>
                    <a:pt x="19765"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79" name="Google Shape;1015;p18"/>
            <p:cNvSpPr/>
            <p:nvPr/>
          </p:nvSpPr>
          <p:spPr>
            <a:xfrm>
              <a:off x="-1"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0" name="Google Shape;1016;p18"/>
            <p:cNvSpPr/>
            <p:nvPr/>
          </p:nvSpPr>
          <p:spPr>
            <a:xfrm>
              <a:off x="237277"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654"/>
                  </a:cubicBezTo>
                  <a:cubicBezTo>
                    <a:pt x="19473"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1" name="Google Shape;1017;p18"/>
            <p:cNvSpPr/>
            <p:nvPr/>
          </p:nvSpPr>
          <p:spPr>
            <a:xfrm>
              <a:off x="473408"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654"/>
                  </a:cubicBezTo>
                  <a:cubicBezTo>
                    <a:pt x="19786" y="15512"/>
                    <a:pt x="15512" y="19786"/>
                    <a:pt x="10654" y="19786"/>
                  </a:cubicBezTo>
                  <a:cubicBezTo>
                    <a:pt x="5796" y="19786"/>
                    <a:pt x="1835" y="15512"/>
                    <a:pt x="1835" y="10654"/>
                  </a:cubicBezTo>
                  <a:cubicBezTo>
                    <a:pt x="1835" y="5775"/>
                    <a:pt x="5796" y="1835"/>
                    <a:pt x="10654" y="1835"/>
                  </a:cubicBezTo>
                  <a:close/>
                  <a:moveTo>
                    <a:pt x="10654" y="0"/>
                  </a:moveTo>
                  <a:cubicBezTo>
                    <a:pt x="4879" y="0"/>
                    <a:pt x="0" y="4879"/>
                    <a:pt x="0" y="10654"/>
                  </a:cubicBezTo>
                  <a:cubicBezTo>
                    <a:pt x="0" y="16742"/>
                    <a:pt x="4879"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2" name="Google Shape;1018;p18"/>
            <p:cNvSpPr/>
            <p:nvPr/>
          </p:nvSpPr>
          <p:spPr>
            <a:xfrm>
              <a:off x="709610"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654"/>
                  </a:cubicBezTo>
                  <a:cubicBezTo>
                    <a:pt x="19765" y="15512"/>
                    <a:pt x="15825" y="19786"/>
                    <a:pt x="10654" y="19786"/>
                  </a:cubicBezTo>
                  <a:cubicBezTo>
                    <a:pt x="5775" y="19786"/>
                    <a:pt x="1835" y="15512"/>
                    <a:pt x="1835" y="10654"/>
                  </a:cubicBezTo>
                  <a:cubicBezTo>
                    <a:pt x="1835" y="5775"/>
                    <a:pt x="5775" y="1835"/>
                    <a:pt x="10654" y="1835"/>
                  </a:cubicBezTo>
                  <a:close/>
                  <a:moveTo>
                    <a:pt x="10654" y="0"/>
                  </a:moveTo>
                  <a:cubicBezTo>
                    <a:pt x="4858" y="0"/>
                    <a:pt x="0" y="4879"/>
                    <a:pt x="0" y="10654"/>
                  </a:cubicBezTo>
                  <a:cubicBezTo>
                    <a:pt x="0" y="16742"/>
                    <a:pt x="4858"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3" name="Google Shape;1019;p18"/>
            <p:cNvSpPr/>
            <p:nvPr/>
          </p:nvSpPr>
          <p:spPr>
            <a:xfrm>
              <a:off x="945813"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654"/>
                  </a:cubicBezTo>
                  <a:cubicBezTo>
                    <a:pt x="19765" y="15512"/>
                    <a:pt x="15804" y="19786"/>
                    <a:pt x="10946" y="19786"/>
                  </a:cubicBezTo>
                  <a:cubicBezTo>
                    <a:pt x="5775" y="19786"/>
                    <a:pt x="1814" y="15512"/>
                    <a:pt x="1814" y="10654"/>
                  </a:cubicBezTo>
                  <a:cubicBezTo>
                    <a:pt x="1814" y="5775"/>
                    <a:pt x="5775" y="1835"/>
                    <a:pt x="10946" y="1835"/>
                  </a:cubicBezTo>
                  <a:close/>
                  <a:moveTo>
                    <a:pt x="10946" y="0"/>
                  </a:moveTo>
                  <a:cubicBezTo>
                    <a:pt x="4858" y="0"/>
                    <a:pt x="0" y="4879"/>
                    <a:pt x="0" y="10654"/>
                  </a:cubicBezTo>
                  <a:cubicBezTo>
                    <a:pt x="0" y="16742"/>
                    <a:pt x="4858" y="21600"/>
                    <a:pt x="10946" y="21600"/>
                  </a:cubicBezTo>
                  <a:cubicBezTo>
                    <a:pt x="16721" y="21600"/>
                    <a:pt x="21600" y="16742"/>
                    <a:pt x="21600" y="10654"/>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4" name="Google Shape;1020;p18"/>
            <p:cNvSpPr/>
            <p:nvPr/>
          </p:nvSpPr>
          <p:spPr>
            <a:xfrm>
              <a:off x="1181944"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5" name="Google Shape;1021;p18"/>
            <p:cNvSpPr/>
            <p:nvPr/>
          </p:nvSpPr>
          <p:spPr>
            <a:xfrm>
              <a:off x="1419221"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654"/>
                  </a:cubicBezTo>
                  <a:cubicBezTo>
                    <a:pt x="19765"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6" name="Google Shape;1022;p18"/>
            <p:cNvSpPr/>
            <p:nvPr/>
          </p:nvSpPr>
          <p:spPr>
            <a:xfrm>
              <a:off x="-1"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7" name="Google Shape;1023;p18"/>
            <p:cNvSpPr/>
            <p:nvPr/>
          </p:nvSpPr>
          <p:spPr>
            <a:xfrm>
              <a:off x="237277"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6067"/>
                    <a:pt x="19473" y="10946"/>
                  </a:cubicBezTo>
                  <a:cubicBezTo>
                    <a:pt x="19473"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8" name="Google Shape;1024;p18"/>
            <p:cNvSpPr/>
            <p:nvPr/>
          </p:nvSpPr>
          <p:spPr>
            <a:xfrm>
              <a:off x="473408"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6067"/>
                    <a:pt x="19786" y="10946"/>
                  </a:cubicBezTo>
                  <a:cubicBezTo>
                    <a:pt x="19786" y="15804"/>
                    <a:pt x="15512" y="19765"/>
                    <a:pt x="10654" y="19765"/>
                  </a:cubicBezTo>
                  <a:cubicBezTo>
                    <a:pt x="5796" y="19765"/>
                    <a:pt x="1835" y="15804"/>
                    <a:pt x="1835" y="10946"/>
                  </a:cubicBezTo>
                  <a:cubicBezTo>
                    <a:pt x="1835" y="6067"/>
                    <a:pt x="5796" y="1814"/>
                    <a:pt x="10654" y="1814"/>
                  </a:cubicBezTo>
                  <a:close/>
                  <a:moveTo>
                    <a:pt x="10654" y="0"/>
                  </a:moveTo>
                  <a:cubicBezTo>
                    <a:pt x="4879" y="0"/>
                    <a:pt x="0" y="4858"/>
                    <a:pt x="0" y="10946"/>
                  </a:cubicBezTo>
                  <a:cubicBezTo>
                    <a:pt x="0" y="16721"/>
                    <a:pt x="4879"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89" name="Google Shape;1025;p18"/>
            <p:cNvSpPr/>
            <p:nvPr/>
          </p:nvSpPr>
          <p:spPr>
            <a:xfrm>
              <a:off x="709610"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6067"/>
                    <a:pt x="19765" y="10946"/>
                  </a:cubicBezTo>
                  <a:cubicBezTo>
                    <a:pt x="19765" y="15804"/>
                    <a:pt x="15825" y="19765"/>
                    <a:pt x="10654" y="19765"/>
                  </a:cubicBezTo>
                  <a:cubicBezTo>
                    <a:pt x="5775" y="19765"/>
                    <a:pt x="1835" y="15804"/>
                    <a:pt x="1835" y="10946"/>
                  </a:cubicBezTo>
                  <a:cubicBezTo>
                    <a:pt x="1835" y="6067"/>
                    <a:pt x="5775" y="1814"/>
                    <a:pt x="10654" y="1814"/>
                  </a:cubicBezTo>
                  <a:close/>
                  <a:moveTo>
                    <a:pt x="10654" y="0"/>
                  </a:moveTo>
                  <a:cubicBezTo>
                    <a:pt x="4858" y="0"/>
                    <a:pt x="0" y="4858"/>
                    <a:pt x="0" y="10946"/>
                  </a:cubicBezTo>
                  <a:cubicBezTo>
                    <a:pt x="0" y="16721"/>
                    <a:pt x="4858"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90" name="Google Shape;1026;p18"/>
            <p:cNvSpPr/>
            <p:nvPr/>
          </p:nvSpPr>
          <p:spPr>
            <a:xfrm>
              <a:off x="945813"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6067"/>
                    <a:pt x="19765" y="10946"/>
                  </a:cubicBezTo>
                  <a:cubicBezTo>
                    <a:pt x="19765" y="15804"/>
                    <a:pt x="15804" y="19765"/>
                    <a:pt x="10946" y="19765"/>
                  </a:cubicBezTo>
                  <a:cubicBezTo>
                    <a:pt x="5775" y="19765"/>
                    <a:pt x="1814" y="15804"/>
                    <a:pt x="1814" y="10946"/>
                  </a:cubicBezTo>
                  <a:cubicBezTo>
                    <a:pt x="1814" y="6067"/>
                    <a:pt x="5775" y="1814"/>
                    <a:pt x="10946" y="1814"/>
                  </a:cubicBezTo>
                  <a:close/>
                  <a:moveTo>
                    <a:pt x="10946" y="0"/>
                  </a:moveTo>
                  <a:cubicBezTo>
                    <a:pt x="4858" y="0"/>
                    <a:pt x="0" y="4858"/>
                    <a:pt x="0" y="10946"/>
                  </a:cubicBezTo>
                  <a:cubicBezTo>
                    <a:pt x="0" y="16721"/>
                    <a:pt x="4858" y="21600"/>
                    <a:pt x="10946" y="21600"/>
                  </a:cubicBezTo>
                  <a:cubicBezTo>
                    <a:pt x="16721" y="21600"/>
                    <a:pt x="21600" y="16721"/>
                    <a:pt x="21600" y="10946"/>
                  </a:cubicBezTo>
                  <a:cubicBezTo>
                    <a:pt x="21600" y="4858"/>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91" name="Google Shape;1027;p18"/>
            <p:cNvSpPr/>
            <p:nvPr/>
          </p:nvSpPr>
          <p:spPr>
            <a:xfrm>
              <a:off x="1181944"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092" name="Google Shape;1028;p18"/>
            <p:cNvSpPr/>
            <p:nvPr/>
          </p:nvSpPr>
          <p:spPr>
            <a:xfrm>
              <a:off x="1419221"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6067"/>
                    <a:pt x="19765" y="10946"/>
                  </a:cubicBezTo>
                  <a:cubicBezTo>
                    <a:pt x="19765"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grpSp>
      <p:sp>
        <p:nvSpPr>
          <p:cNvPr id="1094" name="Title Text"/>
          <p:cNvSpPr txBox="1"/>
          <p:nvPr>
            <p:ph type="title"/>
          </p:nvPr>
        </p:nvSpPr>
        <p:spPr>
          <a:prstGeom prst="rect">
            <a:avLst/>
          </a:prstGeom>
        </p:spPr>
        <p:txBody>
          <a:bodyPr/>
          <a:lstStyle/>
          <a:p>
            <a:pPr/>
            <a:r>
              <a:t>Title Text</a:t>
            </a:r>
          </a:p>
        </p:txBody>
      </p:sp>
      <p:sp>
        <p:nvSpPr>
          <p:cNvPr id="1095" name="Body Level One…"/>
          <p:cNvSpPr txBox="1"/>
          <p:nvPr>
            <p:ph type="body" sz="quarter" idx="1"/>
          </p:nvPr>
        </p:nvSpPr>
        <p:spPr>
          <a:xfrm>
            <a:off x="719999" y="3960259"/>
            <a:ext cx="2182501" cy="643201"/>
          </a:xfrm>
          <a:prstGeom prst="rect">
            <a:avLst/>
          </a:prstGeom>
          <a:solidFill>
            <a:schemeClr val="accent4"/>
          </a:solidFill>
          <a:ln w="19050">
            <a:solidFill>
              <a:srgbClr val="000000"/>
            </a:solidFill>
            <a:round/>
          </a:ln>
        </p:spPr>
        <p:txBody>
          <a:bodyPr/>
          <a:lstStyle>
            <a:lvl1pPr marL="330200" indent="-203200" algn="ctr">
              <a:buClrTx/>
              <a:buSzTx/>
              <a:buFontTx/>
              <a:buNone/>
              <a:defRPr sz="1600"/>
            </a:lvl1pPr>
            <a:lvl2pPr marL="330200" indent="254000" algn="ctr">
              <a:buClrTx/>
              <a:buSzTx/>
              <a:buFontTx/>
              <a:buNone/>
              <a:defRPr sz="1600"/>
            </a:lvl2pPr>
            <a:lvl3pPr marL="330200" indent="711200" algn="ctr">
              <a:buClrTx/>
              <a:buSzTx/>
              <a:buFontTx/>
              <a:buNone/>
              <a:defRPr sz="1600"/>
            </a:lvl3pPr>
            <a:lvl4pPr marL="330200" indent="1168400" algn="ctr">
              <a:buClrTx/>
              <a:buSzTx/>
              <a:buFontTx/>
              <a:buNone/>
              <a:defRPr sz="1600"/>
            </a:lvl4pPr>
            <a:lvl5pPr marL="330200" indent="1625600" algn="ct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09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5">
    <p:spTree>
      <p:nvGrpSpPr>
        <p:cNvPr id="1" name=""/>
        <p:cNvGrpSpPr/>
        <p:nvPr/>
      </p:nvGrpSpPr>
      <p:grpSpPr>
        <a:xfrm>
          <a:off x="0" y="0"/>
          <a:ext cx="0" cy="0"/>
          <a:chOff x="0" y="0"/>
          <a:chExt cx="0" cy="0"/>
        </a:xfrm>
      </p:grpSpPr>
      <p:grpSp>
        <p:nvGrpSpPr>
          <p:cNvPr id="1167" name="Google Shape;1037;p19"/>
          <p:cNvGrpSpPr/>
          <p:nvPr/>
        </p:nvGrpSpPr>
        <p:grpSpPr>
          <a:xfrm>
            <a:off x="-144059" y="3814979"/>
            <a:ext cx="1727891" cy="1727913"/>
            <a:chOff x="0" y="0"/>
            <a:chExt cx="1727889" cy="1727912"/>
          </a:xfrm>
        </p:grpSpPr>
        <p:sp>
          <p:nvSpPr>
            <p:cNvPr id="1103" name="Google Shape;1038;p19"/>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4" name="Google Shape;1039;p19"/>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5" name="Google Shape;1040;p19"/>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6" name="Google Shape;1041;p19"/>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7" name="Google Shape;1042;p19"/>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8" name="Google Shape;1043;p19"/>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09" name="Google Shape;1044;p19"/>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0" name="Google Shape;1045;p19"/>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1" name="Google Shape;1046;p19"/>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2" name="Google Shape;1047;p19"/>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3" name="Google Shape;1048;p19"/>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4" name="Google Shape;1049;p19"/>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5" name="Google Shape;1050;p19"/>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6" name="Google Shape;1051;p19"/>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7" name="Google Shape;1052;p19"/>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8" name="Google Shape;1053;p19"/>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19" name="Google Shape;1054;p19"/>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0" name="Google Shape;1055;p19"/>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1" name="Google Shape;1056;p19"/>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2" name="Google Shape;1057;p19"/>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3" name="Google Shape;1058;p19"/>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4" name="Google Shape;1059;p19"/>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5" name="Google Shape;1060;p19"/>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6" name="Google Shape;1061;p19"/>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7" name="Google Shape;1062;p19"/>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8" name="Google Shape;1063;p19"/>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29" name="Google Shape;1064;p19"/>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0" name="Google Shape;1065;p19"/>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1" name="Google Shape;1066;p19"/>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2" name="Google Shape;1067;p19"/>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3" name="Google Shape;1068;p19"/>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4" name="Google Shape;1069;p19"/>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5" name="Google Shape;1070;p19"/>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6" name="Google Shape;1071;p19"/>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7" name="Google Shape;1072;p19"/>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8" name="Google Shape;1073;p19"/>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39" name="Google Shape;1074;p19"/>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0" name="Google Shape;1075;p19"/>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1" name="Google Shape;1076;p19"/>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2" name="Google Shape;1077;p19"/>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3" name="Google Shape;1078;p19"/>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4" name="Google Shape;1079;p19"/>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5" name="Google Shape;1080;p19"/>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6" name="Google Shape;1081;p19"/>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7" name="Google Shape;1082;p19"/>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8" name="Google Shape;1083;p19"/>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49" name="Google Shape;1084;p19"/>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0" name="Google Shape;1085;p19"/>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1" name="Google Shape;1086;p19"/>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2" name="Google Shape;1087;p19"/>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3" name="Google Shape;1088;p19"/>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4" name="Google Shape;1089;p19"/>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5" name="Google Shape;1090;p19"/>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6" name="Google Shape;1091;p19"/>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7" name="Google Shape;1092;p19"/>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8" name="Google Shape;1093;p19"/>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59" name="Google Shape;1094;p19"/>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0" name="Google Shape;1095;p19"/>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1" name="Google Shape;1096;p19"/>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2" name="Google Shape;1097;p19"/>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3" name="Google Shape;1098;p19"/>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4" name="Google Shape;1099;p19"/>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5" name="Google Shape;1100;p19"/>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66" name="Google Shape;1101;p19"/>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grpSp>
        <p:nvGrpSpPr>
          <p:cNvPr id="1171" name="Google Shape;1102;p19"/>
          <p:cNvGrpSpPr/>
          <p:nvPr/>
        </p:nvGrpSpPr>
        <p:grpSpPr>
          <a:xfrm>
            <a:off x="8678740" y="200305"/>
            <a:ext cx="1170885" cy="339632"/>
            <a:chOff x="0" y="0"/>
            <a:chExt cx="1170883" cy="339631"/>
          </a:xfrm>
        </p:grpSpPr>
        <p:sp>
          <p:nvSpPr>
            <p:cNvPr id="1168" name="Google Shape;1103;p19"/>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169" name="Google Shape;1104;p19"/>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170" name="Google Shape;1105;p19"/>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1172" name="Google Shape;1106;p19"/>
          <p:cNvSpPr/>
          <p:nvPr/>
        </p:nvSpPr>
        <p:spPr>
          <a:xfrm>
            <a:off x="7976202" y="200250"/>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grpSp>
        <p:nvGrpSpPr>
          <p:cNvPr id="1175" name="Google Shape;1107;p19"/>
          <p:cNvGrpSpPr/>
          <p:nvPr/>
        </p:nvGrpSpPr>
        <p:grpSpPr>
          <a:xfrm>
            <a:off x="7720475" y="2168999"/>
            <a:ext cx="1447201" cy="2074500"/>
            <a:chOff x="0" y="0"/>
            <a:chExt cx="1447200" cy="2074498"/>
          </a:xfrm>
        </p:grpSpPr>
        <p:sp>
          <p:nvSpPr>
            <p:cNvPr id="1173" name="Google Shape;1108;p19"/>
            <p:cNvSpPr/>
            <p:nvPr/>
          </p:nvSpPr>
          <p:spPr>
            <a:xfrm>
              <a:off x="-1" y="0"/>
              <a:ext cx="1447202" cy="2074499"/>
            </a:xfrm>
            <a:prstGeom prst="rect">
              <a:avLst/>
            </a:prstGeom>
            <a:solidFill>
              <a:schemeClr val="accent1"/>
            </a:solidFill>
            <a:ln w="12700" cap="flat">
              <a:noFill/>
              <a:miter lim="400000"/>
            </a:ln>
            <a:effectLst/>
          </p:spPr>
          <p:txBody>
            <a:bodyPr wrap="square" lIns="0" tIns="0" rIns="0" bIns="0" numCol="1" anchor="ctr">
              <a:noAutofit/>
            </a:bodyPr>
            <a:lstStyle/>
            <a:p>
              <a:pPr/>
            </a:p>
          </p:txBody>
        </p:sp>
        <p:sp>
          <p:nvSpPr>
            <p:cNvPr id="1174" name="Google Shape;1109;p19"/>
            <p:cNvSpPr/>
            <p:nvPr/>
          </p:nvSpPr>
          <p:spPr>
            <a:xfrm>
              <a:off x="955046" y="354096"/>
              <a:ext cx="167060" cy="1670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cap="flat">
              <a:noFill/>
              <a:miter lim="400000"/>
            </a:ln>
            <a:effectLst/>
          </p:spPr>
          <p:txBody>
            <a:bodyPr wrap="square" lIns="0" tIns="0" rIns="0" bIns="0" numCol="1" anchor="ctr">
              <a:noAutofit/>
            </a:bodyPr>
            <a:lstStyle/>
            <a:p>
              <a:pPr/>
            </a:p>
          </p:txBody>
        </p:sp>
      </p:grpSp>
      <p:sp>
        <p:nvSpPr>
          <p:cNvPr id="1176" name="Title Text"/>
          <p:cNvSpPr txBox="1"/>
          <p:nvPr>
            <p:ph type="title"/>
          </p:nvPr>
        </p:nvSpPr>
        <p:spPr>
          <a:prstGeom prst="rect">
            <a:avLst/>
          </a:prstGeom>
        </p:spPr>
        <p:txBody>
          <a:bodyPr/>
          <a:lstStyle/>
          <a:p>
            <a:pPr/>
            <a:r>
              <a:t>Title Text</a:t>
            </a:r>
          </a:p>
        </p:txBody>
      </p:sp>
      <p:sp>
        <p:nvSpPr>
          <p:cNvPr id="1177" name="Body Level One…"/>
          <p:cNvSpPr txBox="1"/>
          <p:nvPr>
            <p:ph type="body" sz="quarter" idx="1"/>
          </p:nvPr>
        </p:nvSpPr>
        <p:spPr>
          <a:xfrm>
            <a:off x="1656000" y="2068511"/>
            <a:ext cx="2417101" cy="526201"/>
          </a:xfrm>
          <a:prstGeom prst="rect">
            <a:avLst/>
          </a:prstGeom>
        </p:spPr>
        <p:txBody>
          <a:bodyPr/>
          <a:lstStyle>
            <a:lvl1pPr marL="330200" indent="-203200">
              <a:buClrTx/>
              <a:buSzTx/>
              <a:buFontTx/>
              <a:buNone/>
              <a:defRPr sz="1600"/>
            </a:lvl1pPr>
            <a:lvl2pPr marL="330200" indent="254000">
              <a:buClrTx/>
              <a:buSzTx/>
              <a:buFontTx/>
              <a:buNone/>
              <a:defRPr sz="1600"/>
            </a:lvl2pPr>
            <a:lvl3pPr marL="330200" indent="711200">
              <a:buClrTx/>
              <a:buSzTx/>
              <a:buFontTx/>
              <a:buNone/>
              <a:defRPr sz="1600"/>
            </a:lvl3pPr>
            <a:lvl4pPr marL="330200" indent="1168400">
              <a:buClrTx/>
              <a:buSzTx/>
              <a:buFontTx/>
              <a:buNone/>
              <a:defRPr sz="1600"/>
            </a:lvl4pPr>
            <a:lvl5pPr marL="330200" indent="1625600">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17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6">
    <p:spTree>
      <p:nvGrpSpPr>
        <p:cNvPr id="1" name=""/>
        <p:cNvGrpSpPr/>
        <p:nvPr/>
      </p:nvGrpSpPr>
      <p:grpSpPr>
        <a:xfrm>
          <a:off x="0" y="0"/>
          <a:ext cx="0" cy="0"/>
          <a:chOff x="0" y="0"/>
          <a:chExt cx="0" cy="0"/>
        </a:xfrm>
      </p:grpSpPr>
      <p:grpSp>
        <p:nvGrpSpPr>
          <p:cNvPr id="1249" name="Google Shape;1120;p20"/>
          <p:cNvGrpSpPr/>
          <p:nvPr/>
        </p:nvGrpSpPr>
        <p:grpSpPr>
          <a:xfrm>
            <a:off x="67016" y="-710247"/>
            <a:ext cx="1727891" cy="1727914"/>
            <a:chOff x="0" y="0"/>
            <a:chExt cx="1727889" cy="1727912"/>
          </a:xfrm>
        </p:grpSpPr>
        <p:sp>
          <p:nvSpPr>
            <p:cNvPr id="1185" name="Google Shape;1121;p20"/>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86" name="Google Shape;1122;p20"/>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87" name="Google Shape;1123;p20"/>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88" name="Google Shape;1124;p20"/>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89" name="Google Shape;1125;p20"/>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0" name="Google Shape;1126;p20"/>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1" name="Google Shape;1127;p20"/>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2" name="Google Shape;1128;p20"/>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3" name="Google Shape;1129;p20"/>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4" name="Google Shape;1130;p20"/>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5" name="Google Shape;1131;p20"/>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6" name="Google Shape;1132;p20"/>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7" name="Google Shape;1133;p20"/>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8" name="Google Shape;1134;p20"/>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199" name="Google Shape;1135;p20"/>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0" name="Google Shape;1136;p20"/>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1" name="Google Shape;1137;p20"/>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2" name="Google Shape;1138;p20"/>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3" name="Google Shape;1139;p20"/>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4" name="Google Shape;1140;p20"/>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5" name="Google Shape;1141;p20"/>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6" name="Google Shape;1142;p20"/>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7" name="Google Shape;1143;p20"/>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8" name="Google Shape;1144;p20"/>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09" name="Google Shape;1145;p20"/>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0" name="Google Shape;1146;p20"/>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1" name="Google Shape;1147;p20"/>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2" name="Google Shape;1148;p20"/>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3" name="Google Shape;1149;p20"/>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4" name="Google Shape;1150;p20"/>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5" name="Google Shape;1151;p20"/>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6" name="Google Shape;1152;p20"/>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7" name="Google Shape;1153;p20"/>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8" name="Google Shape;1154;p20"/>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19" name="Google Shape;1155;p20"/>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0" name="Google Shape;1156;p20"/>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1" name="Google Shape;1157;p20"/>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2" name="Google Shape;1158;p20"/>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3" name="Google Shape;1159;p20"/>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4" name="Google Shape;1160;p20"/>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5" name="Google Shape;1161;p20"/>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6" name="Google Shape;1162;p20"/>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7" name="Google Shape;1163;p20"/>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8" name="Google Shape;1164;p20"/>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29" name="Google Shape;1165;p20"/>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0" name="Google Shape;1166;p20"/>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1" name="Google Shape;1167;p20"/>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2" name="Google Shape;1168;p20"/>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3" name="Google Shape;1169;p20"/>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4" name="Google Shape;1170;p20"/>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5" name="Google Shape;1171;p20"/>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6" name="Google Shape;1172;p20"/>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7" name="Google Shape;1173;p20"/>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8" name="Google Shape;1174;p20"/>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39" name="Google Shape;1175;p20"/>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0" name="Google Shape;1176;p20"/>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1" name="Google Shape;1177;p20"/>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2" name="Google Shape;1178;p20"/>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3" name="Google Shape;1179;p20"/>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4" name="Google Shape;1180;p20"/>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5" name="Google Shape;1181;p20"/>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6" name="Google Shape;1182;p20"/>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7" name="Google Shape;1183;p20"/>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48" name="Google Shape;1184;p20"/>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1250" name="Google Shape;1185;p20"/>
          <p:cNvSpPr/>
          <p:nvPr/>
        </p:nvSpPr>
        <p:spPr>
          <a:xfrm>
            <a:off x="7819524" y="3926575"/>
            <a:ext cx="1798502" cy="1798501"/>
          </a:xfrm>
          <a:prstGeom prst="ellipse">
            <a:avLst/>
          </a:prstGeom>
          <a:solidFill>
            <a:schemeClr val="accent1"/>
          </a:solidFill>
          <a:ln w="12700">
            <a:miter lim="400000"/>
          </a:ln>
        </p:spPr>
        <p:txBody>
          <a:bodyPr lIns="0" tIns="0" rIns="0" bIns="0" anchor="ctr"/>
          <a:lstStyle/>
          <a:p>
            <a:pPr/>
          </a:p>
        </p:txBody>
      </p:sp>
      <p:grpSp>
        <p:nvGrpSpPr>
          <p:cNvPr id="1279" name="Google Shape;1186;p20"/>
          <p:cNvGrpSpPr/>
          <p:nvPr/>
        </p:nvGrpSpPr>
        <p:grpSpPr>
          <a:xfrm>
            <a:off x="8424078" y="361459"/>
            <a:ext cx="1493421" cy="739907"/>
            <a:chOff x="0" y="71"/>
            <a:chExt cx="1493420" cy="739906"/>
          </a:xfrm>
        </p:grpSpPr>
        <p:sp>
          <p:nvSpPr>
            <p:cNvPr id="1251" name="Google Shape;1187;p20"/>
            <p:cNvSpPr/>
            <p:nvPr/>
          </p:nvSpPr>
          <p:spPr>
            <a:xfrm>
              <a:off x="-1"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2" name="Google Shape;1188;p20"/>
            <p:cNvSpPr/>
            <p:nvPr/>
          </p:nvSpPr>
          <p:spPr>
            <a:xfrm>
              <a:off x="237277"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5775"/>
                    <a:pt x="19473" y="10633"/>
                  </a:cubicBezTo>
                  <a:cubicBezTo>
                    <a:pt x="19473"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3" name="Google Shape;1189;p20"/>
            <p:cNvSpPr/>
            <p:nvPr/>
          </p:nvSpPr>
          <p:spPr>
            <a:xfrm>
              <a:off x="473408"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5775"/>
                    <a:pt x="19786" y="10633"/>
                  </a:cubicBezTo>
                  <a:cubicBezTo>
                    <a:pt x="19786" y="15512"/>
                    <a:pt x="15512" y="19473"/>
                    <a:pt x="10654" y="19473"/>
                  </a:cubicBezTo>
                  <a:cubicBezTo>
                    <a:pt x="5796" y="19473"/>
                    <a:pt x="1835" y="15512"/>
                    <a:pt x="1835" y="10633"/>
                  </a:cubicBezTo>
                  <a:cubicBezTo>
                    <a:pt x="1835" y="5775"/>
                    <a:pt x="5796" y="1814"/>
                    <a:pt x="10654" y="1814"/>
                  </a:cubicBezTo>
                  <a:close/>
                  <a:moveTo>
                    <a:pt x="10654" y="0"/>
                  </a:moveTo>
                  <a:cubicBezTo>
                    <a:pt x="4879" y="0"/>
                    <a:pt x="0" y="4566"/>
                    <a:pt x="0" y="10633"/>
                  </a:cubicBezTo>
                  <a:cubicBezTo>
                    <a:pt x="0" y="16721"/>
                    <a:pt x="4879"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4" name="Google Shape;1190;p20"/>
            <p:cNvSpPr/>
            <p:nvPr/>
          </p:nvSpPr>
          <p:spPr>
            <a:xfrm>
              <a:off x="709610"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5775"/>
                    <a:pt x="19765" y="10633"/>
                  </a:cubicBezTo>
                  <a:cubicBezTo>
                    <a:pt x="19765" y="15512"/>
                    <a:pt x="15825" y="19473"/>
                    <a:pt x="10654" y="19473"/>
                  </a:cubicBezTo>
                  <a:cubicBezTo>
                    <a:pt x="5775" y="19473"/>
                    <a:pt x="1835" y="15512"/>
                    <a:pt x="1835" y="10633"/>
                  </a:cubicBezTo>
                  <a:cubicBezTo>
                    <a:pt x="1835" y="5775"/>
                    <a:pt x="5775" y="1814"/>
                    <a:pt x="10654" y="1814"/>
                  </a:cubicBezTo>
                  <a:close/>
                  <a:moveTo>
                    <a:pt x="10654" y="0"/>
                  </a:moveTo>
                  <a:cubicBezTo>
                    <a:pt x="4858" y="0"/>
                    <a:pt x="0" y="4566"/>
                    <a:pt x="0" y="10633"/>
                  </a:cubicBezTo>
                  <a:cubicBezTo>
                    <a:pt x="0" y="16721"/>
                    <a:pt x="4858"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5" name="Google Shape;1191;p20"/>
            <p:cNvSpPr/>
            <p:nvPr/>
          </p:nvSpPr>
          <p:spPr>
            <a:xfrm>
              <a:off x="945813"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5775"/>
                    <a:pt x="19765" y="10633"/>
                  </a:cubicBezTo>
                  <a:cubicBezTo>
                    <a:pt x="19765" y="15512"/>
                    <a:pt x="15804" y="19473"/>
                    <a:pt x="10946" y="19473"/>
                  </a:cubicBezTo>
                  <a:cubicBezTo>
                    <a:pt x="5775" y="19473"/>
                    <a:pt x="1814" y="15512"/>
                    <a:pt x="1814" y="10633"/>
                  </a:cubicBezTo>
                  <a:cubicBezTo>
                    <a:pt x="1814" y="5775"/>
                    <a:pt x="5775" y="1814"/>
                    <a:pt x="10946" y="1814"/>
                  </a:cubicBezTo>
                  <a:close/>
                  <a:moveTo>
                    <a:pt x="10946" y="0"/>
                  </a:moveTo>
                  <a:cubicBezTo>
                    <a:pt x="4858" y="0"/>
                    <a:pt x="0" y="4566"/>
                    <a:pt x="0" y="10633"/>
                  </a:cubicBezTo>
                  <a:cubicBezTo>
                    <a:pt x="0" y="16721"/>
                    <a:pt x="4858" y="21600"/>
                    <a:pt x="10946" y="21600"/>
                  </a:cubicBezTo>
                  <a:cubicBezTo>
                    <a:pt x="16721" y="21600"/>
                    <a:pt x="21600" y="16721"/>
                    <a:pt x="21600" y="10633"/>
                  </a:cubicBezTo>
                  <a:cubicBezTo>
                    <a:pt x="21600" y="4566"/>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6" name="Google Shape;1192;p20"/>
            <p:cNvSpPr/>
            <p:nvPr/>
          </p:nvSpPr>
          <p:spPr>
            <a:xfrm>
              <a:off x="1181944"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7" name="Google Shape;1193;p20"/>
            <p:cNvSpPr/>
            <p:nvPr/>
          </p:nvSpPr>
          <p:spPr>
            <a:xfrm>
              <a:off x="1419221"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5775"/>
                    <a:pt x="19765" y="10633"/>
                  </a:cubicBezTo>
                  <a:cubicBezTo>
                    <a:pt x="19765"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8" name="Google Shape;1194;p20"/>
            <p:cNvSpPr/>
            <p:nvPr/>
          </p:nvSpPr>
          <p:spPr>
            <a:xfrm>
              <a:off x="-1"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9" name="Google Shape;1195;p20"/>
            <p:cNvSpPr/>
            <p:nvPr/>
          </p:nvSpPr>
          <p:spPr>
            <a:xfrm>
              <a:off x="237277"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946"/>
                  </a:cubicBezTo>
                  <a:cubicBezTo>
                    <a:pt x="19473"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0" name="Google Shape;1196;p20"/>
            <p:cNvSpPr/>
            <p:nvPr/>
          </p:nvSpPr>
          <p:spPr>
            <a:xfrm>
              <a:off x="473408"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946"/>
                  </a:cubicBezTo>
                  <a:cubicBezTo>
                    <a:pt x="19786" y="15825"/>
                    <a:pt x="15512" y="19786"/>
                    <a:pt x="10654" y="19786"/>
                  </a:cubicBezTo>
                  <a:cubicBezTo>
                    <a:pt x="5796" y="19786"/>
                    <a:pt x="1835" y="15825"/>
                    <a:pt x="1835" y="10946"/>
                  </a:cubicBezTo>
                  <a:cubicBezTo>
                    <a:pt x="1835" y="5775"/>
                    <a:pt x="5796" y="1835"/>
                    <a:pt x="10654" y="1835"/>
                  </a:cubicBezTo>
                  <a:close/>
                  <a:moveTo>
                    <a:pt x="10654" y="0"/>
                  </a:moveTo>
                  <a:cubicBezTo>
                    <a:pt x="4879" y="0"/>
                    <a:pt x="0" y="4879"/>
                    <a:pt x="0" y="10946"/>
                  </a:cubicBezTo>
                  <a:cubicBezTo>
                    <a:pt x="0" y="16742"/>
                    <a:pt x="4879"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1" name="Google Shape;1197;p20"/>
            <p:cNvSpPr/>
            <p:nvPr/>
          </p:nvSpPr>
          <p:spPr>
            <a:xfrm>
              <a:off x="709610"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946"/>
                  </a:cubicBezTo>
                  <a:cubicBezTo>
                    <a:pt x="19765" y="15825"/>
                    <a:pt x="15825" y="19786"/>
                    <a:pt x="10654" y="19786"/>
                  </a:cubicBezTo>
                  <a:cubicBezTo>
                    <a:pt x="5775" y="19786"/>
                    <a:pt x="1835" y="15825"/>
                    <a:pt x="1835" y="10946"/>
                  </a:cubicBezTo>
                  <a:cubicBezTo>
                    <a:pt x="1835" y="5775"/>
                    <a:pt x="5775" y="1835"/>
                    <a:pt x="10654" y="1835"/>
                  </a:cubicBezTo>
                  <a:close/>
                  <a:moveTo>
                    <a:pt x="10654" y="0"/>
                  </a:moveTo>
                  <a:cubicBezTo>
                    <a:pt x="4858" y="0"/>
                    <a:pt x="0" y="4879"/>
                    <a:pt x="0" y="10946"/>
                  </a:cubicBezTo>
                  <a:cubicBezTo>
                    <a:pt x="0" y="16742"/>
                    <a:pt x="4858"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2" name="Google Shape;1198;p20"/>
            <p:cNvSpPr/>
            <p:nvPr/>
          </p:nvSpPr>
          <p:spPr>
            <a:xfrm>
              <a:off x="945813"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946"/>
                  </a:cubicBezTo>
                  <a:cubicBezTo>
                    <a:pt x="19765" y="15825"/>
                    <a:pt x="15804" y="19786"/>
                    <a:pt x="10946" y="19786"/>
                  </a:cubicBezTo>
                  <a:cubicBezTo>
                    <a:pt x="5775" y="19786"/>
                    <a:pt x="1814" y="15825"/>
                    <a:pt x="1814" y="10946"/>
                  </a:cubicBezTo>
                  <a:cubicBezTo>
                    <a:pt x="1814" y="5775"/>
                    <a:pt x="5775" y="1835"/>
                    <a:pt x="10946" y="1835"/>
                  </a:cubicBezTo>
                  <a:close/>
                  <a:moveTo>
                    <a:pt x="10946" y="0"/>
                  </a:moveTo>
                  <a:cubicBezTo>
                    <a:pt x="4858" y="0"/>
                    <a:pt x="0" y="4879"/>
                    <a:pt x="0" y="10946"/>
                  </a:cubicBezTo>
                  <a:cubicBezTo>
                    <a:pt x="0" y="16742"/>
                    <a:pt x="4858" y="21600"/>
                    <a:pt x="10946" y="21600"/>
                  </a:cubicBezTo>
                  <a:cubicBezTo>
                    <a:pt x="16721" y="21600"/>
                    <a:pt x="21600" y="16742"/>
                    <a:pt x="21600" y="10946"/>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3" name="Google Shape;1199;p20"/>
            <p:cNvSpPr/>
            <p:nvPr/>
          </p:nvSpPr>
          <p:spPr>
            <a:xfrm>
              <a:off x="1181944"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4" name="Google Shape;1200;p20"/>
            <p:cNvSpPr/>
            <p:nvPr/>
          </p:nvSpPr>
          <p:spPr>
            <a:xfrm>
              <a:off x="1419221"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946"/>
                  </a:cubicBezTo>
                  <a:cubicBezTo>
                    <a:pt x="19765"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5" name="Google Shape;1201;p20"/>
            <p:cNvSpPr/>
            <p:nvPr/>
          </p:nvSpPr>
          <p:spPr>
            <a:xfrm>
              <a:off x="-1"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6" name="Google Shape;1202;p20"/>
            <p:cNvSpPr/>
            <p:nvPr/>
          </p:nvSpPr>
          <p:spPr>
            <a:xfrm>
              <a:off x="237277"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654"/>
                  </a:cubicBezTo>
                  <a:cubicBezTo>
                    <a:pt x="19473"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7" name="Google Shape;1203;p20"/>
            <p:cNvSpPr/>
            <p:nvPr/>
          </p:nvSpPr>
          <p:spPr>
            <a:xfrm>
              <a:off x="473408"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654"/>
                  </a:cubicBezTo>
                  <a:cubicBezTo>
                    <a:pt x="19786" y="15512"/>
                    <a:pt x="15512" y="19786"/>
                    <a:pt x="10654" y="19786"/>
                  </a:cubicBezTo>
                  <a:cubicBezTo>
                    <a:pt x="5796" y="19786"/>
                    <a:pt x="1835" y="15512"/>
                    <a:pt x="1835" y="10654"/>
                  </a:cubicBezTo>
                  <a:cubicBezTo>
                    <a:pt x="1835" y="5775"/>
                    <a:pt x="5796" y="1835"/>
                    <a:pt x="10654" y="1835"/>
                  </a:cubicBezTo>
                  <a:close/>
                  <a:moveTo>
                    <a:pt x="10654" y="0"/>
                  </a:moveTo>
                  <a:cubicBezTo>
                    <a:pt x="4879" y="0"/>
                    <a:pt x="0" y="4879"/>
                    <a:pt x="0" y="10654"/>
                  </a:cubicBezTo>
                  <a:cubicBezTo>
                    <a:pt x="0" y="16742"/>
                    <a:pt x="4879"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8" name="Google Shape;1204;p20"/>
            <p:cNvSpPr/>
            <p:nvPr/>
          </p:nvSpPr>
          <p:spPr>
            <a:xfrm>
              <a:off x="709610"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654"/>
                  </a:cubicBezTo>
                  <a:cubicBezTo>
                    <a:pt x="19765" y="15512"/>
                    <a:pt x="15825" y="19786"/>
                    <a:pt x="10654" y="19786"/>
                  </a:cubicBezTo>
                  <a:cubicBezTo>
                    <a:pt x="5775" y="19786"/>
                    <a:pt x="1835" y="15512"/>
                    <a:pt x="1835" y="10654"/>
                  </a:cubicBezTo>
                  <a:cubicBezTo>
                    <a:pt x="1835" y="5775"/>
                    <a:pt x="5775" y="1835"/>
                    <a:pt x="10654" y="1835"/>
                  </a:cubicBezTo>
                  <a:close/>
                  <a:moveTo>
                    <a:pt x="10654" y="0"/>
                  </a:moveTo>
                  <a:cubicBezTo>
                    <a:pt x="4858" y="0"/>
                    <a:pt x="0" y="4879"/>
                    <a:pt x="0" y="10654"/>
                  </a:cubicBezTo>
                  <a:cubicBezTo>
                    <a:pt x="0" y="16742"/>
                    <a:pt x="4858"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9" name="Google Shape;1205;p20"/>
            <p:cNvSpPr/>
            <p:nvPr/>
          </p:nvSpPr>
          <p:spPr>
            <a:xfrm>
              <a:off x="945813"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654"/>
                  </a:cubicBezTo>
                  <a:cubicBezTo>
                    <a:pt x="19765" y="15512"/>
                    <a:pt x="15804" y="19786"/>
                    <a:pt x="10946" y="19786"/>
                  </a:cubicBezTo>
                  <a:cubicBezTo>
                    <a:pt x="5775" y="19786"/>
                    <a:pt x="1814" y="15512"/>
                    <a:pt x="1814" y="10654"/>
                  </a:cubicBezTo>
                  <a:cubicBezTo>
                    <a:pt x="1814" y="5775"/>
                    <a:pt x="5775" y="1835"/>
                    <a:pt x="10946" y="1835"/>
                  </a:cubicBezTo>
                  <a:close/>
                  <a:moveTo>
                    <a:pt x="10946" y="0"/>
                  </a:moveTo>
                  <a:cubicBezTo>
                    <a:pt x="4858" y="0"/>
                    <a:pt x="0" y="4879"/>
                    <a:pt x="0" y="10654"/>
                  </a:cubicBezTo>
                  <a:cubicBezTo>
                    <a:pt x="0" y="16742"/>
                    <a:pt x="4858" y="21600"/>
                    <a:pt x="10946" y="21600"/>
                  </a:cubicBezTo>
                  <a:cubicBezTo>
                    <a:pt x="16721" y="21600"/>
                    <a:pt x="21600" y="16742"/>
                    <a:pt x="21600" y="10654"/>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0" name="Google Shape;1206;p20"/>
            <p:cNvSpPr/>
            <p:nvPr/>
          </p:nvSpPr>
          <p:spPr>
            <a:xfrm>
              <a:off x="1181944"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1" name="Google Shape;1207;p20"/>
            <p:cNvSpPr/>
            <p:nvPr/>
          </p:nvSpPr>
          <p:spPr>
            <a:xfrm>
              <a:off x="1419221"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654"/>
                  </a:cubicBezTo>
                  <a:cubicBezTo>
                    <a:pt x="19765"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2" name="Google Shape;1208;p20"/>
            <p:cNvSpPr/>
            <p:nvPr/>
          </p:nvSpPr>
          <p:spPr>
            <a:xfrm>
              <a:off x="-1"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3" name="Google Shape;1209;p20"/>
            <p:cNvSpPr/>
            <p:nvPr/>
          </p:nvSpPr>
          <p:spPr>
            <a:xfrm>
              <a:off x="237277"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6067"/>
                    <a:pt x="19473" y="10946"/>
                  </a:cubicBezTo>
                  <a:cubicBezTo>
                    <a:pt x="19473"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4" name="Google Shape;1210;p20"/>
            <p:cNvSpPr/>
            <p:nvPr/>
          </p:nvSpPr>
          <p:spPr>
            <a:xfrm>
              <a:off x="473408"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6067"/>
                    <a:pt x="19786" y="10946"/>
                  </a:cubicBezTo>
                  <a:cubicBezTo>
                    <a:pt x="19786" y="15804"/>
                    <a:pt x="15512" y="19765"/>
                    <a:pt x="10654" y="19765"/>
                  </a:cubicBezTo>
                  <a:cubicBezTo>
                    <a:pt x="5796" y="19765"/>
                    <a:pt x="1835" y="15804"/>
                    <a:pt x="1835" y="10946"/>
                  </a:cubicBezTo>
                  <a:cubicBezTo>
                    <a:pt x="1835" y="6067"/>
                    <a:pt x="5796" y="1814"/>
                    <a:pt x="10654" y="1814"/>
                  </a:cubicBezTo>
                  <a:close/>
                  <a:moveTo>
                    <a:pt x="10654" y="0"/>
                  </a:moveTo>
                  <a:cubicBezTo>
                    <a:pt x="4879" y="0"/>
                    <a:pt x="0" y="4858"/>
                    <a:pt x="0" y="10946"/>
                  </a:cubicBezTo>
                  <a:cubicBezTo>
                    <a:pt x="0" y="16721"/>
                    <a:pt x="4879"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5" name="Google Shape;1211;p20"/>
            <p:cNvSpPr/>
            <p:nvPr/>
          </p:nvSpPr>
          <p:spPr>
            <a:xfrm>
              <a:off x="709610"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6067"/>
                    <a:pt x="19765" y="10946"/>
                  </a:cubicBezTo>
                  <a:cubicBezTo>
                    <a:pt x="19765" y="15804"/>
                    <a:pt x="15825" y="19765"/>
                    <a:pt x="10654" y="19765"/>
                  </a:cubicBezTo>
                  <a:cubicBezTo>
                    <a:pt x="5775" y="19765"/>
                    <a:pt x="1835" y="15804"/>
                    <a:pt x="1835" y="10946"/>
                  </a:cubicBezTo>
                  <a:cubicBezTo>
                    <a:pt x="1835" y="6067"/>
                    <a:pt x="5775" y="1814"/>
                    <a:pt x="10654" y="1814"/>
                  </a:cubicBezTo>
                  <a:close/>
                  <a:moveTo>
                    <a:pt x="10654" y="0"/>
                  </a:moveTo>
                  <a:cubicBezTo>
                    <a:pt x="4858" y="0"/>
                    <a:pt x="0" y="4858"/>
                    <a:pt x="0" y="10946"/>
                  </a:cubicBezTo>
                  <a:cubicBezTo>
                    <a:pt x="0" y="16721"/>
                    <a:pt x="4858"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6" name="Google Shape;1212;p20"/>
            <p:cNvSpPr/>
            <p:nvPr/>
          </p:nvSpPr>
          <p:spPr>
            <a:xfrm>
              <a:off x="945813"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6067"/>
                    <a:pt x="19765" y="10946"/>
                  </a:cubicBezTo>
                  <a:cubicBezTo>
                    <a:pt x="19765" y="15804"/>
                    <a:pt x="15804" y="19765"/>
                    <a:pt x="10946" y="19765"/>
                  </a:cubicBezTo>
                  <a:cubicBezTo>
                    <a:pt x="5775" y="19765"/>
                    <a:pt x="1814" y="15804"/>
                    <a:pt x="1814" y="10946"/>
                  </a:cubicBezTo>
                  <a:cubicBezTo>
                    <a:pt x="1814" y="6067"/>
                    <a:pt x="5775" y="1814"/>
                    <a:pt x="10946" y="1814"/>
                  </a:cubicBezTo>
                  <a:close/>
                  <a:moveTo>
                    <a:pt x="10946" y="0"/>
                  </a:moveTo>
                  <a:cubicBezTo>
                    <a:pt x="4858" y="0"/>
                    <a:pt x="0" y="4858"/>
                    <a:pt x="0" y="10946"/>
                  </a:cubicBezTo>
                  <a:cubicBezTo>
                    <a:pt x="0" y="16721"/>
                    <a:pt x="4858" y="21600"/>
                    <a:pt x="10946" y="21600"/>
                  </a:cubicBezTo>
                  <a:cubicBezTo>
                    <a:pt x="16721" y="21600"/>
                    <a:pt x="21600" y="16721"/>
                    <a:pt x="21600" y="10946"/>
                  </a:cubicBezTo>
                  <a:cubicBezTo>
                    <a:pt x="21600" y="4858"/>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7" name="Google Shape;1213;p20"/>
            <p:cNvSpPr/>
            <p:nvPr/>
          </p:nvSpPr>
          <p:spPr>
            <a:xfrm>
              <a:off x="1181944"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8" name="Google Shape;1214;p20"/>
            <p:cNvSpPr/>
            <p:nvPr/>
          </p:nvSpPr>
          <p:spPr>
            <a:xfrm>
              <a:off x="1419221"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6067"/>
                    <a:pt x="19765" y="10946"/>
                  </a:cubicBezTo>
                  <a:cubicBezTo>
                    <a:pt x="19765"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grpSp>
      <p:sp>
        <p:nvSpPr>
          <p:cNvPr id="1280" name="Title Text"/>
          <p:cNvSpPr txBox="1"/>
          <p:nvPr>
            <p:ph type="title"/>
          </p:nvPr>
        </p:nvSpPr>
        <p:spPr>
          <a:prstGeom prst="rect">
            <a:avLst/>
          </a:prstGeom>
        </p:spPr>
        <p:txBody>
          <a:bodyPr/>
          <a:lstStyle/>
          <a:p>
            <a:pPr/>
            <a:r>
              <a:t>Title Text</a:t>
            </a:r>
          </a:p>
        </p:txBody>
      </p:sp>
      <p:sp>
        <p:nvSpPr>
          <p:cNvPr id="1281" name="Body Level One…"/>
          <p:cNvSpPr txBox="1"/>
          <p:nvPr>
            <p:ph type="body" sz="quarter" idx="1"/>
          </p:nvPr>
        </p:nvSpPr>
        <p:spPr>
          <a:xfrm>
            <a:off x="719999" y="1904152"/>
            <a:ext cx="2265301" cy="888601"/>
          </a:xfrm>
          <a:prstGeom prst="rect">
            <a:avLst/>
          </a:prstGeom>
          <a:solidFill>
            <a:schemeClr val="accent4"/>
          </a:solidFill>
          <a:ln w="19050">
            <a:solidFill>
              <a:srgbClr val="000000"/>
            </a:solidFill>
            <a:round/>
          </a:ln>
        </p:spPr>
        <p:txBody>
          <a:bodyPr/>
          <a:lstStyle>
            <a:lvl1pPr marL="330200" indent="-203200" algn="ctr">
              <a:buClrTx/>
              <a:buSzTx/>
              <a:buFontTx/>
              <a:buNone/>
              <a:defRPr sz="1600"/>
            </a:lvl1pPr>
            <a:lvl2pPr marL="330200" indent="254000" algn="ctr">
              <a:buClrTx/>
              <a:buSzTx/>
              <a:buFontTx/>
              <a:buNone/>
              <a:defRPr sz="1600"/>
            </a:lvl2pPr>
            <a:lvl3pPr marL="330200" indent="711200" algn="ctr">
              <a:buClrTx/>
              <a:buSzTx/>
              <a:buFontTx/>
              <a:buNone/>
              <a:defRPr sz="1600"/>
            </a:lvl3pPr>
            <a:lvl4pPr marL="330200" indent="1168400" algn="ctr">
              <a:buClrTx/>
              <a:buSzTx/>
              <a:buFontTx/>
              <a:buNone/>
              <a:defRPr sz="1600"/>
            </a:lvl4pPr>
            <a:lvl5pPr marL="330200" indent="1625600" algn="ct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28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ECTION_HEADER">
    <p:spTree>
      <p:nvGrpSpPr>
        <p:cNvPr id="1" name=""/>
        <p:cNvGrpSpPr/>
        <p:nvPr/>
      </p:nvGrpSpPr>
      <p:grpSpPr>
        <a:xfrm>
          <a:off x="0" y="0"/>
          <a:ext cx="0" cy="0"/>
          <a:chOff x="0" y="0"/>
          <a:chExt cx="0" cy="0"/>
        </a:xfrm>
      </p:grpSpPr>
      <p:grpSp>
        <p:nvGrpSpPr>
          <p:cNvPr id="108" name="Google Shape;91;p3"/>
          <p:cNvGrpSpPr/>
          <p:nvPr/>
        </p:nvGrpSpPr>
        <p:grpSpPr>
          <a:xfrm>
            <a:off x="2" y="4643805"/>
            <a:ext cx="1170885" cy="339632"/>
            <a:chOff x="0" y="0"/>
            <a:chExt cx="1170883" cy="339631"/>
          </a:xfrm>
        </p:grpSpPr>
        <p:sp>
          <p:nvSpPr>
            <p:cNvPr id="105" name="Google Shape;92;p3"/>
            <p:cNvSpPr/>
            <p:nvPr/>
          </p:nvSpPr>
          <p:spPr>
            <a:xfrm flipH="1">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06" name="Google Shape;93;p3"/>
            <p:cNvSpPr/>
            <p:nvPr/>
          </p:nvSpPr>
          <p:spPr>
            <a:xfrm flipH="1">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07" name="Google Shape;94;p3"/>
            <p:cNvSpPr/>
            <p:nvPr/>
          </p:nvSpPr>
          <p:spPr>
            <a:xfrm flipH="1">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109" name="Google Shape;95;p3"/>
          <p:cNvSpPr/>
          <p:nvPr/>
        </p:nvSpPr>
        <p:spPr>
          <a:xfrm flipH="1">
            <a:off x="1175978" y="4310400"/>
            <a:ext cx="267059" cy="2662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110" name="Google Shape;96;p3"/>
          <p:cNvSpPr/>
          <p:nvPr/>
        </p:nvSpPr>
        <p:spPr>
          <a:xfrm>
            <a:off x="5960124" y="343137"/>
            <a:ext cx="3183901" cy="117601"/>
          </a:xfrm>
          <a:prstGeom prst="rect">
            <a:avLst/>
          </a:prstGeom>
          <a:solidFill>
            <a:schemeClr val="accent1"/>
          </a:solidFill>
          <a:ln w="12700">
            <a:miter lim="400000"/>
          </a:ln>
        </p:spPr>
        <p:txBody>
          <a:bodyPr lIns="0" tIns="0" rIns="0" bIns="0" anchor="ctr"/>
          <a:lstStyle/>
          <a:p>
            <a:pPr/>
          </a:p>
        </p:txBody>
      </p:sp>
      <p:sp>
        <p:nvSpPr>
          <p:cNvPr id="111" name="Google Shape;97;p3"/>
          <p:cNvSpPr/>
          <p:nvPr/>
        </p:nvSpPr>
        <p:spPr>
          <a:xfrm>
            <a:off x="-3051" y="-897650"/>
            <a:ext cx="1177202" cy="1685401"/>
          </a:xfrm>
          <a:prstGeom prst="rect">
            <a:avLst/>
          </a:prstGeom>
          <a:solidFill>
            <a:schemeClr val="accent1"/>
          </a:solidFill>
          <a:ln w="12700">
            <a:miter lim="400000"/>
          </a:ln>
        </p:spPr>
        <p:txBody>
          <a:bodyPr lIns="0" tIns="0" rIns="0" bIns="0" anchor="ctr"/>
          <a:lstStyle/>
          <a:p>
            <a:pPr/>
          </a:p>
        </p:txBody>
      </p:sp>
      <p:grpSp>
        <p:nvGrpSpPr>
          <p:cNvPr id="140" name="Google Shape;98;p3"/>
          <p:cNvGrpSpPr/>
          <p:nvPr/>
        </p:nvGrpSpPr>
        <p:grpSpPr>
          <a:xfrm>
            <a:off x="8424071" y="2481654"/>
            <a:ext cx="739908" cy="1493421"/>
            <a:chOff x="0" y="0"/>
            <a:chExt cx="739906" cy="1493420"/>
          </a:xfrm>
        </p:grpSpPr>
        <p:sp>
          <p:nvSpPr>
            <p:cNvPr id="112" name="Google Shape;99;p3"/>
            <p:cNvSpPr/>
            <p:nvPr/>
          </p:nvSpPr>
          <p:spPr>
            <a:xfrm rot="16200000">
              <a:off x="0" y="1419221"/>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3" name="Google Shape;100;p3"/>
            <p:cNvSpPr/>
            <p:nvPr/>
          </p:nvSpPr>
          <p:spPr>
            <a:xfrm rot="16200000">
              <a:off x="0" y="1181944"/>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5775"/>
                    <a:pt x="19473" y="10633"/>
                  </a:cubicBezTo>
                  <a:cubicBezTo>
                    <a:pt x="19473"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4" name="Google Shape;101;p3"/>
            <p:cNvSpPr/>
            <p:nvPr/>
          </p:nvSpPr>
          <p:spPr>
            <a:xfrm rot="16200000">
              <a:off x="0" y="945813"/>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5775"/>
                    <a:pt x="19786" y="10633"/>
                  </a:cubicBezTo>
                  <a:cubicBezTo>
                    <a:pt x="19786" y="15512"/>
                    <a:pt x="15512" y="19473"/>
                    <a:pt x="10654" y="19473"/>
                  </a:cubicBezTo>
                  <a:cubicBezTo>
                    <a:pt x="5796" y="19473"/>
                    <a:pt x="1835" y="15512"/>
                    <a:pt x="1835" y="10633"/>
                  </a:cubicBezTo>
                  <a:cubicBezTo>
                    <a:pt x="1835" y="5775"/>
                    <a:pt x="5796" y="1814"/>
                    <a:pt x="10654" y="1814"/>
                  </a:cubicBezTo>
                  <a:close/>
                  <a:moveTo>
                    <a:pt x="10654" y="0"/>
                  </a:moveTo>
                  <a:cubicBezTo>
                    <a:pt x="4879" y="0"/>
                    <a:pt x="0" y="4566"/>
                    <a:pt x="0" y="10633"/>
                  </a:cubicBezTo>
                  <a:cubicBezTo>
                    <a:pt x="0" y="16721"/>
                    <a:pt x="4879"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5" name="Google Shape;102;p3"/>
            <p:cNvSpPr/>
            <p:nvPr/>
          </p:nvSpPr>
          <p:spPr>
            <a:xfrm rot="16200000">
              <a:off x="0" y="709610"/>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5775"/>
                    <a:pt x="19765" y="10633"/>
                  </a:cubicBezTo>
                  <a:cubicBezTo>
                    <a:pt x="19765" y="15512"/>
                    <a:pt x="15825" y="19473"/>
                    <a:pt x="10654" y="19473"/>
                  </a:cubicBezTo>
                  <a:cubicBezTo>
                    <a:pt x="5775" y="19473"/>
                    <a:pt x="1835" y="15512"/>
                    <a:pt x="1835" y="10633"/>
                  </a:cubicBezTo>
                  <a:cubicBezTo>
                    <a:pt x="1835" y="5775"/>
                    <a:pt x="5775" y="1814"/>
                    <a:pt x="10654" y="1814"/>
                  </a:cubicBezTo>
                  <a:close/>
                  <a:moveTo>
                    <a:pt x="10654" y="0"/>
                  </a:moveTo>
                  <a:cubicBezTo>
                    <a:pt x="4858" y="0"/>
                    <a:pt x="0" y="4566"/>
                    <a:pt x="0" y="10633"/>
                  </a:cubicBezTo>
                  <a:cubicBezTo>
                    <a:pt x="0" y="16721"/>
                    <a:pt x="4858"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6" name="Google Shape;103;p3"/>
            <p:cNvSpPr/>
            <p:nvPr/>
          </p:nvSpPr>
          <p:spPr>
            <a:xfrm rot="16200000">
              <a:off x="0" y="473408"/>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5775"/>
                    <a:pt x="19765" y="10633"/>
                  </a:cubicBezTo>
                  <a:cubicBezTo>
                    <a:pt x="19765" y="15512"/>
                    <a:pt x="15804" y="19473"/>
                    <a:pt x="10946" y="19473"/>
                  </a:cubicBezTo>
                  <a:cubicBezTo>
                    <a:pt x="5775" y="19473"/>
                    <a:pt x="1814" y="15512"/>
                    <a:pt x="1814" y="10633"/>
                  </a:cubicBezTo>
                  <a:cubicBezTo>
                    <a:pt x="1814" y="5775"/>
                    <a:pt x="5775" y="1814"/>
                    <a:pt x="10946" y="1814"/>
                  </a:cubicBezTo>
                  <a:close/>
                  <a:moveTo>
                    <a:pt x="10946" y="0"/>
                  </a:moveTo>
                  <a:cubicBezTo>
                    <a:pt x="4858" y="0"/>
                    <a:pt x="0" y="4566"/>
                    <a:pt x="0" y="10633"/>
                  </a:cubicBezTo>
                  <a:cubicBezTo>
                    <a:pt x="0" y="16721"/>
                    <a:pt x="4858" y="21600"/>
                    <a:pt x="10946" y="21600"/>
                  </a:cubicBezTo>
                  <a:cubicBezTo>
                    <a:pt x="16721" y="21600"/>
                    <a:pt x="21600" y="16721"/>
                    <a:pt x="21600" y="10633"/>
                  </a:cubicBezTo>
                  <a:cubicBezTo>
                    <a:pt x="21600" y="4566"/>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7" name="Google Shape;104;p3"/>
            <p:cNvSpPr/>
            <p:nvPr/>
          </p:nvSpPr>
          <p:spPr>
            <a:xfrm rot="16200000">
              <a:off x="0" y="23727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8" name="Google Shape;105;p3"/>
            <p:cNvSpPr/>
            <p:nvPr/>
          </p:nvSpPr>
          <p:spPr>
            <a:xfrm rot="16200000">
              <a:off x="0" y="-1"/>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5775"/>
                    <a:pt x="19765" y="10633"/>
                  </a:cubicBezTo>
                  <a:cubicBezTo>
                    <a:pt x="19765"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19" name="Google Shape;106;p3"/>
            <p:cNvSpPr/>
            <p:nvPr/>
          </p:nvSpPr>
          <p:spPr>
            <a:xfrm rot="16200000">
              <a:off x="221520" y="1419221"/>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0" name="Google Shape;107;p3"/>
            <p:cNvSpPr/>
            <p:nvPr/>
          </p:nvSpPr>
          <p:spPr>
            <a:xfrm rot="16200000">
              <a:off x="221520" y="1181944"/>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946"/>
                  </a:cubicBezTo>
                  <a:cubicBezTo>
                    <a:pt x="19473"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1" name="Google Shape;108;p3"/>
            <p:cNvSpPr/>
            <p:nvPr/>
          </p:nvSpPr>
          <p:spPr>
            <a:xfrm rot="16200000">
              <a:off x="221520" y="945813"/>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946"/>
                  </a:cubicBezTo>
                  <a:cubicBezTo>
                    <a:pt x="19786" y="15825"/>
                    <a:pt x="15512" y="19786"/>
                    <a:pt x="10654" y="19786"/>
                  </a:cubicBezTo>
                  <a:cubicBezTo>
                    <a:pt x="5796" y="19786"/>
                    <a:pt x="1835" y="15825"/>
                    <a:pt x="1835" y="10946"/>
                  </a:cubicBezTo>
                  <a:cubicBezTo>
                    <a:pt x="1835" y="5775"/>
                    <a:pt x="5796" y="1835"/>
                    <a:pt x="10654" y="1835"/>
                  </a:cubicBezTo>
                  <a:close/>
                  <a:moveTo>
                    <a:pt x="10654" y="0"/>
                  </a:moveTo>
                  <a:cubicBezTo>
                    <a:pt x="4879" y="0"/>
                    <a:pt x="0" y="4879"/>
                    <a:pt x="0" y="10946"/>
                  </a:cubicBezTo>
                  <a:cubicBezTo>
                    <a:pt x="0" y="16742"/>
                    <a:pt x="4879"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2" name="Google Shape;109;p3"/>
            <p:cNvSpPr/>
            <p:nvPr/>
          </p:nvSpPr>
          <p:spPr>
            <a:xfrm rot="16200000">
              <a:off x="221520" y="709610"/>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946"/>
                  </a:cubicBezTo>
                  <a:cubicBezTo>
                    <a:pt x="19765" y="15825"/>
                    <a:pt x="15825" y="19786"/>
                    <a:pt x="10654" y="19786"/>
                  </a:cubicBezTo>
                  <a:cubicBezTo>
                    <a:pt x="5775" y="19786"/>
                    <a:pt x="1835" y="15825"/>
                    <a:pt x="1835" y="10946"/>
                  </a:cubicBezTo>
                  <a:cubicBezTo>
                    <a:pt x="1835" y="5775"/>
                    <a:pt x="5775" y="1835"/>
                    <a:pt x="10654" y="1835"/>
                  </a:cubicBezTo>
                  <a:close/>
                  <a:moveTo>
                    <a:pt x="10654" y="0"/>
                  </a:moveTo>
                  <a:cubicBezTo>
                    <a:pt x="4858" y="0"/>
                    <a:pt x="0" y="4879"/>
                    <a:pt x="0" y="10946"/>
                  </a:cubicBezTo>
                  <a:cubicBezTo>
                    <a:pt x="0" y="16742"/>
                    <a:pt x="4858"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3" name="Google Shape;110;p3"/>
            <p:cNvSpPr/>
            <p:nvPr/>
          </p:nvSpPr>
          <p:spPr>
            <a:xfrm rot="16200000">
              <a:off x="221520" y="473408"/>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946"/>
                  </a:cubicBezTo>
                  <a:cubicBezTo>
                    <a:pt x="19765" y="15825"/>
                    <a:pt x="15804" y="19786"/>
                    <a:pt x="10946" y="19786"/>
                  </a:cubicBezTo>
                  <a:cubicBezTo>
                    <a:pt x="5775" y="19786"/>
                    <a:pt x="1814" y="15825"/>
                    <a:pt x="1814" y="10946"/>
                  </a:cubicBezTo>
                  <a:cubicBezTo>
                    <a:pt x="1814" y="5775"/>
                    <a:pt x="5775" y="1835"/>
                    <a:pt x="10946" y="1835"/>
                  </a:cubicBezTo>
                  <a:close/>
                  <a:moveTo>
                    <a:pt x="10946" y="0"/>
                  </a:moveTo>
                  <a:cubicBezTo>
                    <a:pt x="4858" y="0"/>
                    <a:pt x="0" y="4879"/>
                    <a:pt x="0" y="10946"/>
                  </a:cubicBezTo>
                  <a:cubicBezTo>
                    <a:pt x="0" y="16742"/>
                    <a:pt x="4858" y="21600"/>
                    <a:pt x="10946" y="21600"/>
                  </a:cubicBezTo>
                  <a:cubicBezTo>
                    <a:pt x="16721" y="21600"/>
                    <a:pt x="21600" y="16742"/>
                    <a:pt x="21600" y="10946"/>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4" name="Google Shape;111;p3"/>
            <p:cNvSpPr/>
            <p:nvPr/>
          </p:nvSpPr>
          <p:spPr>
            <a:xfrm rot="16200000">
              <a:off x="221520" y="23727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5" name="Google Shape;112;p3"/>
            <p:cNvSpPr/>
            <p:nvPr/>
          </p:nvSpPr>
          <p:spPr>
            <a:xfrm rot="16200000">
              <a:off x="221520" y="-1"/>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946"/>
                  </a:cubicBezTo>
                  <a:cubicBezTo>
                    <a:pt x="19765"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6" name="Google Shape;113;p3"/>
            <p:cNvSpPr/>
            <p:nvPr/>
          </p:nvSpPr>
          <p:spPr>
            <a:xfrm rot="16200000">
              <a:off x="444115" y="1419221"/>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7" name="Google Shape;114;p3"/>
            <p:cNvSpPr/>
            <p:nvPr/>
          </p:nvSpPr>
          <p:spPr>
            <a:xfrm rot="16200000">
              <a:off x="444115" y="1181944"/>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654"/>
                  </a:cubicBezTo>
                  <a:cubicBezTo>
                    <a:pt x="19473"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8" name="Google Shape;115;p3"/>
            <p:cNvSpPr/>
            <p:nvPr/>
          </p:nvSpPr>
          <p:spPr>
            <a:xfrm rot="16200000">
              <a:off x="444115" y="945813"/>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654"/>
                  </a:cubicBezTo>
                  <a:cubicBezTo>
                    <a:pt x="19786" y="15512"/>
                    <a:pt x="15512" y="19786"/>
                    <a:pt x="10654" y="19786"/>
                  </a:cubicBezTo>
                  <a:cubicBezTo>
                    <a:pt x="5796" y="19786"/>
                    <a:pt x="1835" y="15512"/>
                    <a:pt x="1835" y="10654"/>
                  </a:cubicBezTo>
                  <a:cubicBezTo>
                    <a:pt x="1835" y="5775"/>
                    <a:pt x="5796" y="1835"/>
                    <a:pt x="10654" y="1835"/>
                  </a:cubicBezTo>
                  <a:close/>
                  <a:moveTo>
                    <a:pt x="10654" y="0"/>
                  </a:moveTo>
                  <a:cubicBezTo>
                    <a:pt x="4879" y="0"/>
                    <a:pt x="0" y="4879"/>
                    <a:pt x="0" y="10654"/>
                  </a:cubicBezTo>
                  <a:cubicBezTo>
                    <a:pt x="0" y="16742"/>
                    <a:pt x="4879"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29" name="Google Shape;116;p3"/>
            <p:cNvSpPr/>
            <p:nvPr/>
          </p:nvSpPr>
          <p:spPr>
            <a:xfrm rot="16200000">
              <a:off x="444115" y="709610"/>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654"/>
                  </a:cubicBezTo>
                  <a:cubicBezTo>
                    <a:pt x="19765" y="15512"/>
                    <a:pt x="15825" y="19786"/>
                    <a:pt x="10654" y="19786"/>
                  </a:cubicBezTo>
                  <a:cubicBezTo>
                    <a:pt x="5775" y="19786"/>
                    <a:pt x="1835" y="15512"/>
                    <a:pt x="1835" y="10654"/>
                  </a:cubicBezTo>
                  <a:cubicBezTo>
                    <a:pt x="1835" y="5775"/>
                    <a:pt x="5775" y="1835"/>
                    <a:pt x="10654" y="1835"/>
                  </a:cubicBezTo>
                  <a:close/>
                  <a:moveTo>
                    <a:pt x="10654" y="0"/>
                  </a:moveTo>
                  <a:cubicBezTo>
                    <a:pt x="4858" y="0"/>
                    <a:pt x="0" y="4879"/>
                    <a:pt x="0" y="10654"/>
                  </a:cubicBezTo>
                  <a:cubicBezTo>
                    <a:pt x="0" y="16742"/>
                    <a:pt x="4858"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0" name="Google Shape;117;p3"/>
            <p:cNvSpPr/>
            <p:nvPr/>
          </p:nvSpPr>
          <p:spPr>
            <a:xfrm rot="16200000">
              <a:off x="444115" y="473408"/>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654"/>
                  </a:cubicBezTo>
                  <a:cubicBezTo>
                    <a:pt x="19765" y="15512"/>
                    <a:pt x="15804" y="19786"/>
                    <a:pt x="10946" y="19786"/>
                  </a:cubicBezTo>
                  <a:cubicBezTo>
                    <a:pt x="5775" y="19786"/>
                    <a:pt x="1814" y="15512"/>
                    <a:pt x="1814" y="10654"/>
                  </a:cubicBezTo>
                  <a:cubicBezTo>
                    <a:pt x="1814" y="5775"/>
                    <a:pt x="5775" y="1835"/>
                    <a:pt x="10946" y="1835"/>
                  </a:cubicBezTo>
                  <a:close/>
                  <a:moveTo>
                    <a:pt x="10946" y="0"/>
                  </a:moveTo>
                  <a:cubicBezTo>
                    <a:pt x="4858" y="0"/>
                    <a:pt x="0" y="4879"/>
                    <a:pt x="0" y="10654"/>
                  </a:cubicBezTo>
                  <a:cubicBezTo>
                    <a:pt x="0" y="16742"/>
                    <a:pt x="4858" y="21600"/>
                    <a:pt x="10946" y="21600"/>
                  </a:cubicBezTo>
                  <a:cubicBezTo>
                    <a:pt x="16721" y="21600"/>
                    <a:pt x="21600" y="16742"/>
                    <a:pt x="21600" y="10654"/>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1" name="Google Shape;118;p3"/>
            <p:cNvSpPr/>
            <p:nvPr/>
          </p:nvSpPr>
          <p:spPr>
            <a:xfrm rot="16200000">
              <a:off x="444115" y="23727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2" name="Google Shape;119;p3"/>
            <p:cNvSpPr/>
            <p:nvPr/>
          </p:nvSpPr>
          <p:spPr>
            <a:xfrm rot="16200000">
              <a:off x="444115" y="-1"/>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654"/>
                  </a:cubicBezTo>
                  <a:cubicBezTo>
                    <a:pt x="19765"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3" name="Google Shape;120;p3"/>
            <p:cNvSpPr/>
            <p:nvPr/>
          </p:nvSpPr>
          <p:spPr>
            <a:xfrm rot="16200000">
              <a:off x="665708" y="1419221"/>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4" name="Google Shape;121;p3"/>
            <p:cNvSpPr/>
            <p:nvPr/>
          </p:nvSpPr>
          <p:spPr>
            <a:xfrm rot="16200000">
              <a:off x="665708" y="1181944"/>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6067"/>
                    <a:pt x="19473" y="10946"/>
                  </a:cubicBezTo>
                  <a:cubicBezTo>
                    <a:pt x="19473"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5" name="Google Shape;122;p3"/>
            <p:cNvSpPr/>
            <p:nvPr/>
          </p:nvSpPr>
          <p:spPr>
            <a:xfrm rot="16200000">
              <a:off x="665708" y="945813"/>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6067"/>
                    <a:pt x="19786" y="10946"/>
                  </a:cubicBezTo>
                  <a:cubicBezTo>
                    <a:pt x="19786" y="15804"/>
                    <a:pt x="15512" y="19765"/>
                    <a:pt x="10654" y="19765"/>
                  </a:cubicBezTo>
                  <a:cubicBezTo>
                    <a:pt x="5796" y="19765"/>
                    <a:pt x="1835" y="15804"/>
                    <a:pt x="1835" y="10946"/>
                  </a:cubicBezTo>
                  <a:cubicBezTo>
                    <a:pt x="1835" y="6067"/>
                    <a:pt x="5796" y="1814"/>
                    <a:pt x="10654" y="1814"/>
                  </a:cubicBezTo>
                  <a:close/>
                  <a:moveTo>
                    <a:pt x="10654" y="0"/>
                  </a:moveTo>
                  <a:cubicBezTo>
                    <a:pt x="4879" y="0"/>
                    <a:pt x="0" y="4858"/>
                    <a:pt x="0" y="10946"/>
                  </a:cubicBezTo>
                  <a:cubicBezTo>
                    <a:pt x="0" y="16721"/>
                    <a:pt x="4879"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6" name="Google Shape;123;p3"/>
            <p:cNvSpPr/>
            <p:nvPr/>
          </p:nvSpPr>
          <p:spPr>
            <a:xfrm rot="16200000">
              <a:off x="665708" y="709610"/>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6067"/>
                    <a:pt x="19765" y="10946"/>
                  </a:cubicBezTo>
                  <a:cubicBezTo>
                    <a:pt x="19765" y="15804"/>
                    <a:pt x="15825" y="19765"/>
                    <a:pt x="10654" y="19765"/>
                  </a:cubicBezTo>
                  <a:cubicBezTo>
                    <a:pt x="5775" y="19765"/>
                    <a:pt x="1835" y="15804"/>
                    <a:pt x="1835" y="10946"/>
                  </a:cubicBezTo>
                  <a:cubicBezTo>
                    <a:pt x="1835" y="6067"/>
                    <a:pt x="5775" y="1814"/>
                    <a:pt x="10654" y="1814"/>
                  </a:cubicBezTo>
                  <a:close/>
                  <a:moveTo>
                    <a:pt x="10654" y="0"/>
                  </a:moveTo>
                  <a:cubicBezTo>
                    <a:pt x="4858" y="0"/>
                    <a:pt x="0" y="4858"/>
                    <a:pt x="0" y="10946"/>
                  </a:cubicBezTo>
                  <a:cubicBezTo>
                    <a:pt x="0" y="16721"/>
                    <a:pt x="4858"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7" name="Google Shape;124;p3"/>
            <p:cNvSpPr/>
            <p:nvPr/>
          </p:nvSpPr>
          <p:spPr>
            <a:xfrm rot="16200000">
              <a:off x="665708" y="473408"/>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6067"/>
                    <a:pt x="19765" y="10946"/>
                  </a:cubicBezTo>
                  <a:cubicBezTo>
                    <a:pt x="19765" y="15804"/>
                    <a:pt x="15804" y="19765"/>
                    <a:pt x="10946" y="19765"/>
                  </a:cubicBezTo>
                  <a:cubicBezTo>
                    <a:pt x="5775" y="19765"/>
                    <a:pt x="1814" y="15804"/>
                    <a:pt x="1814" y="10946"/>
                  </a:cubicBezTo>
                  <a:cubicBezTo>
                    <a:pt x="1814" y="6067"/>
                    <a:pt x="5775" y="1814"/>
                    <a:pt x="10946" y="1814"/>
                  </a:cubicBezTo>
                  <a:close/>
                  <a:moveTo>
                    <a:pt x="10946" y="0"/>
                  </a:moveTo>
                  <a:cubicBezTo>
                    <a:pt x="4858" y="0"/>
                    <a:pt x="0" y="4858"/>
                    <a:pt x="0" y="10946"/>
                  </a:cubicBezTo>
                  <a:cubicBezTo>
                    <a:pt x="0" y="16721"/>
                    <a:pt x="4858" y="21600"/>
                    <a:pt x="10946" y="21600"/>
                  </a:cubicBezTo>
                  <a:cubicBezTo>
                    <a:pt x="16721" y="21600"/>
                    <a:pt x="21600" y="16721"/>
                    <a:pt x="21600" y="10946"/>
                  </a:cubicBezTo>
                  <a:cubicBezTo>
                    <a:pt x="21600" y="4858"/>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8" name="Google Shape;125;p3"/>
            <p:cNvSpPr/>
            <p:nvPr/>
          </p:nvSpPr>
          <p:spPr>
            <a:xfrm rot="16200000">
              <a:off x="665708" y="23727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139" name="Google Shape;126;p3"/>
            <p:cNvSpPr/>
            <p:nvPr/>
          </p:nvSpPr>
          <p:spPr>
            <a:xfrm rot="16200000">
              <a:off x="665708" y="-1"/>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6067"/>
                    <a:pt x="19765" y="10946"/>
                  </a:cubicBezTo>
                  <a:cubicBezTo>
                    <a:pt x="19765"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grpSp>
      <p:sp>
        <p:nvSpPr>
          <p:cNvPr id="141" name="Title Text"/>
          <p:cNvSpPr txBox="1"/>
          <p:nvPr>
            <p:ph type="title"/>
          </p:nvPr>
        </p:nvSpPr>
        <p:spPr>
          <a:xfrm>
            <a:off x="719999" y="2269350"/>
            <a:ext cx="4960201" cy="892801"/>
          </a:xfrm>
          <a:prstGeom prst="rect">
            <a:avLst/>
          </a:prstGeom>
        </p:spPr>
        <p:txBody>
          <a:bodyPr/>
          <a:lstStyle>
            <a:lvl1pPr>
              <a:defRPr sz="4200"/>
            </a:lvl1pPr>
          </a:lstStyle>
          <a:p>
            <a:pPr/>
            <a:r>
              <a:t>Title Text</a:t>
            </a:r>
          </a:p>
        </p:txBody>
      </p:sp>
      <p:sp>
        <p:nvSpPr>
          <p:cNvPr id="142" name="Body Level One…"/>
          <p:cNvSpPr txBox="1"/>
          <p:nvPr>
            <p:ph type="body" sz="quarter" idx="1"/>
          </p:nvPr>
        </p:nvSpPr>
        <p:spPr>
          <a:xfrm>
            <a:off x="719999" y="3162150"/>
            <a:ext cx="4960201" cy="701401"/>
          </a:xfrm>
          <a:prstGeom prst="rect">
            <a:avLst/>
          </a:prstGeom>
        </p:spPr>
        <p:txBody>
          <a:bodyPr/>
          <a:lstStyle>
            <a:lvl1pPr marL="330200" indent="-203200">
              <a:buClrTx/>
              <a:buSzTx/>
              <a:buFontTx/>
              <a:buNone/>
              <a:defRPr sz="1600"/>
            </a:lvl1pPr>
            <a:lvl2pPr marL="330200" indent="254000">
              <a:buClrTx/>
              <a:buSzTx/>
              <a:buFontTx/>
              <a:buNone/>
              <a:defRPr sz="1600"/>
            </a:lvl2pPr>
            <a:lvl3pPr marL="330200" indent="711200">
              <a:buClrTx/>
              <a:buSzTx/>
              <a:buFontTx/>
              <a:buNone/>
              <a:defRPr sz="1600"/>
            </a:lvl3pPr>
            <a:lvl4pPr marL="330200" indent="1168400">
              <a:buClrTx/>
              <a:buSzTx/>
              <a:buFontTx/>
              <a:buNone/>
              <a:defRPr sz="1600"/>
            </a:lvl4pPr>
            <a:lvl5pPr marL="330200" indent="1625600">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4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USTOM_7">
    <p:spTree>
      <p:nvGrpSpPr>
        <p:cNvPr id="1" name=""/>
        <p:cNvGrpSpPr/>
        <p:nvPr/>
      </p:nvGrpSpPr>
      <p:grpSpPr>
        <a:xfrm>
          <a:off x="0" y="0"/>
          <a:ext cx="0" cy="0"/>
          <a:chOff x="0" y="0"/>
          <a:chExt cx="0" cy="0"/>
        </a:xfrm>
      </p:grpSpPr>
      <p:grpSp>
        <p:nvGrpSpPr>
          <p:cNvPr id="1353" name="Google Shape;1229;p21"/>
          <p:cNvGrpSpPr/>
          <p:nvPr/>
        </p:nvGrpSpPr>
        <p:grpSpPr>
          <a:xfrm>
            <a:off x="67016" y="-710247"/>
            <a:ext cx="1727891" cy="1727914"/>
            <a:chOff x="0" y="0"/>
            <a:chExt cx="1727889" cy="1727912"/>
          </a:xfrm>
        </p:grpSpPr>
        <p:sp>
          <p:nvSpPr>
            <p:cNvPr id="1289" name="Google Shape;1230;p21"/>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0" name="Google Shape;1231;p21"/>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1" name="Google Shape;1232;p21"/>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2" name="Google Shape;1233;p21"/>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3" name="Google Shape;1234;p21"/>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4" name="Google Shape;1235;p21"/>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5" name="Google Shape;1236;p21"/>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6" name="Google Shape;1237;p21"/>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7" name="Google Shape;1238;p21"/>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8" name="Google Shape;1239;p21"/>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299" name="Google Shape;1240;p21"/>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0" name="Google Shape;1241;p21"/>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1" name="Google Shape;1242;p21"/>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2" name="Google Shape;1243;p21"/>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3" name="Google Shape;1244;p21"/>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4" name="Google Shape;1245;p21"/>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5" name="Google Shape;1246;p21"/>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6" name="Google Shape;1247;p21"/>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7" name="Google Shape;1248;p21"/>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8" name="Google Shape;1249;p21"/>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09" name="Google Shape;1250;p21"/>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0" name="Google Shape;1251;p21"/>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1" name="Google Shape;1252;p21"/>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2" name="Google Shape;1253;p21"/>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3" name="Google Shape;1254;p21"/>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4" name="Google Shape;1255;p21"/>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5" name="Google Shape;1256;p21"/>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6" name="Google Shape;1257;p21"/>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7" name="Google Shape;1258;p21"/>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8" name="Google Shape;1259;p21"/>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19" name="Google Shape;1260;p21"/>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0" name="Google Shape;1261;p21"/>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1" name="Google Shape;1262;p21"/>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2" name="Google Shape;1263;p21"/>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3" name="Google Shape;1264;p21"/>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4" name="Google Shape;1265;p21"/>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5" name="Google Shape;1266;p21"/>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6" name="Google Shape;1267;p21"/>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7" name="Google Shape;1268;p21"/>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8" name="Google Shape;1269;p21"/>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29" name="Google Shape;1270;p21"/>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0" name="Google Shape;1271;p21"/>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1" name="Google Shape;1272;p21"/>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2" name="Google Shape;1273;p21"/>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3" name="Google Shape;1274;p21"/>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4" name="Google Shape;1275;p21"/>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5" name="Google Shape;1276;p21"/>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6" name="Google Shape;1277;p21"/>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7" name="Google Shape;1278;p21"/>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8" name="Google Shape;1279;p21"/>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39" name="Google Shape;1280;p21"/>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0" name="Google Shape;1281;p21"/>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1" name="Google Shape;1282;p21"/>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2" name="Google Shape;1283;p21"/>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3" name="Google Shape;1284;p21"/>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4" name="Google Shape;1285;p21"/>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5" name="Google Shape;1286;p21"/>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6" name="Google Shape;1287;p21"/>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7" name="Google Shape;1288;p21"/>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8" name="Google Shape;1289;p21"/>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49" name="Google Shape;1290;p21"/>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50" name="Google Shape;1291;p21"/>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51" name="Google Shape;1292;p21"/>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352" name="Google Shape;1293;p21"/>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1354" name="Google Shape;1294;p21"/>
          <p:cNvSpPr/>
          <p:nvPr/>
        </p:nvSpPr>
        <p:spPr>
          <a:xfrm>
            <a:off x="-1" y="4755900"/>
            <a:ext cx="3183902" cy="117601"/>
          </a:xfrm>
          <a:prstGeom prst="rect">
            <a:avLst/>
          </a:prstGeom>
          <a:solidFill>
            <a:schemeClr val="accent1"/>
          </a:solidFill>
          <a:ln w="12700">
            <a:miter lim="400000"/>
          </a:ln>
        </p:spPr>
        <p:txBody>
          <a:bodyPr lIns="0" tIns="0" rIns="0" bIns="0" anchor="ctr"/>
          <a:lstStyle/>
          <a:p>
            <a:pPr/>
          </a:p>
        </p:txBody>
      </p:sp>
      <p:grpSp>
        <p:nvGrpSpPr>
          <p:cNvPr id="1358" name="Google Shape;1295;p21"/>
          <p:cNvGrpSpPr/>
          <p:nvPr/>
        </p:nvGrpSpPr>
        <p:grpSpPr>
          <a:xfrm>
            <a:off x="7711235" y="4660346"/>
            <a:ext cx="1502659" cy="435904"/>
            <a:chOff x="0" y="0"/>
            <a:chExt cx="1502658" cy="435902"/>
          </a:xfrm>
        </p:grpSpPr>
        <p:sp>
          <p:nvSpPr>
            <p:cNvPr id="1355" name="Google Shape;1296;p21"/>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356" name="Google Shape;1297;p21"/>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357" name="Google Shape;1298;p21"/>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1359" name="Google Shape;1299;p21"/>
          <p:cNvSpPr/>
          <p:nvPr/>
        </p:nvSpPr>
        <p:spPr>
          <a:xfrm>
            <a:off x="7147049" y="4918710"/>
            <a:ext cx="342730" cy="3416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1360" name="Google Shape;1300;p21"/>
          <p:cNvSpPr/>
          <p:nvPr/>
        </p:nvSpPr>
        <p:spPr>
          <a:xfrm>
            <a:off x="8609633" y="2407274"/>
            <a:ext cx="329321" cy="328826"/>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1361" name="Title Text"/>
          <p:cNvSpPr txBox="1"/>
          <p:nvPr>
            <p:ph type="title"/>
          </p:nvPr>
        </p:nvSpPr>
        <p:spPr>
          <a:xfrm>
            <a:off x="719999" y="539999"/>
            <a:ext cx="7704002" cy="806701"/>
          </a:xfrm>
          <a:prstGeom prst="rect">
            <a:avLst/>
          </a:prstGeom>
          <a:solidFill>
            <a:schemeClr val="accent4"/>
          </a:solidFill>
        </p:spPr>
        <p:txBody>
          <a:bodyPr/>
          <a:lstStyle>
            <a:lvl1pPr algn="ctr">
              <a:defRPr sz="5000"/>
            </a:lvl1pPr>
          </a:lstStyle>
          <a:p>
            <a:pPr/>
            <a:r>
              <a:t>Title Text</a:t>
            </a:r>
          </a:p>
        </p:txBody>
      </p:sp>
      <p:sp>
        <p:nvSpPr>
          <p:cNvPr id="1362" name="Body Level One…"/>
          <p:cNvSpPr txBox="1"/>
          <p:nvPr>
            <p:ph type="body" sz="quarter" idx="1"/>
          </p:nvPr>
        </p:nvSpPr>
        <p:spPr>
          <a:xfrm>
            <a:off x="2991449" y="2273887"/>
            <a:ext cx="3161102" cy="371101"/>
          </a:xfrm>
          <a:prstGeom prst="rect">
            <a:avLst/>
          </a:prstGeom>
        </p:spPr>
        <p:txBody>
          <a:bodyPr/>
          <a:lstStyle>
            <a:lvl1pPr marL="330200" indent="-203200" algn="ctr">
              <a:buClrTx/>
              <a:buSzTx/>
              <a:buFontTx/>
              <a:buNone/>
              <a:defRPr sz="1600"/>
            </a:lvl1pPr>
            <a:lvl2pPr marL="330200" indent="254000" algn="ctr">
              <a:buClrTx/>
              <a:buSzTx/>
              <a:buFontTx/>
              <a:buNone/>
              <a:defRPr sz="1600"/>
            </a:lvl2pPr>
            <a:lvl3pPr marL="330200" indent="711200" algn="ctr">
              <a:buClrTx/>
              <a:buSzTx/>
              <a:buFontTx/>
              <a:buNone/>
              <a:defRPr sz="1600"/>
            </a:lvl3pPr>
            <a:lvl4pPr marL="330200" indent="1168400" algn="ctr">
              <a:buClrTx/>
              <a:buSzTx/>
              <a:buFontTx/>
              <a:buNone/>
              <a:defRPr sz="1600"/>
            </a:lvl4pPr>
            <a:lvl5pPr marL="330200" indent="1625600" algn="ct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3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bg>
      <p:bgPr>
        <a:solidFill>
          <a:srgbClr val="0E2A47"/>
        </a:solidFill>
      </p:bgPr>
    </p:bg>
    <p:spTree>
      <p:nvGrpSpPr>
        <p:cNvPr id="1" name=""/>
        <p:cNvGrpSpPr/>
        <p:nvPr/>
      </p:nvGrpSpPr>
      <p:grpSpPr>
        <a:xfrm>
          <a:off x="0" y="0"/>
          <a:ext cx="0" cy="0"/>
          <a:chOff x="0" y="0"/>
          <a:chExt cx="0" cy="0"/>
        </a:xfrm>
      </p:grpSpPr>
      <p:sp>
        <p:nvSpPr>
          <p:cNvPr id="137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50" name="Title Text"/>
          <p:cNvSpPr txBox="1"/>
          <p:nvPr>
            <p:ph type="title"/>
          </p:nvPr>
        </p:nvSpPr>
        <p:spPr>
          <a:prstGeom prst="rect">
            <a:avLst/>
          </a:prstGeom>
        </p:spPr>
        <p:txBody>
          <a:bodyPr/>
          <a:lstStyle/>
          <a:p>
            <a:pPr/>
            <a:r>
              <a:t>Title Text</a:t>
            </a:r>
          </a:p>
        </p:txBody>
      </p:sp>
      <p:sp>
        <p:nvSpPr>
          <p:cNvPr id="15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5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_AND_TWO_COLUMNS">
    <p:spTree>
      <p:nvGrpSpPr>
        <p:cNvPr id="1" name=""/>
        <p:cNvGrpSpPr/>
        <p:nvPr/>
      </p:nvGrpSpPr>
      <p:grpSpPr>
        <a:xfrm>
          <a:off x="0" y="0"/>
          <a:ext cx="0" cy="0"/>
          <a:chOff x="0" y="0"/>
          <a:chExt cx="0" cy="0"/>
        </a:xfrm>
      </p:grpSpPr>
      <p:sp>
        <p:nvSpPr>
          <p:cNvPr id="159" name="Google Shape;140;p5"/>
          <p:cNvSpPr/>
          <p:nvPr/>
        </p:nvSpPr>
        <p:spPr>
          <a:xfrm>
            <a:off x="0" y="2997474"/>
            <a:ext cx="1598700" cy="1980901"/>
          </a:xfrm>
          <a:prstGeom prst="rect">
            <a:avLst/>
          </a:prstGeom>
          <a:solidFill>
            <a:schemeClr val="accent1"/>
          </a:solidFill>
          <a:ln w="12700">
            <a:miter lim="400000"/>
          </a:ln>
        </p:spPr>
        <p:txBody>
          <a:bodyPr lIns="0" tIns="0" rIns="0" bIns="0" anchor="ctr"/>
          <a:lstStyle/>
          <a:p>
            <a:pPr/>
          </a:p>
        </p:txBody>
      </p:sp>
      <p:grpSp>
        <p:nvGrpSpPr>
          <p:cNvPr id="163" name="Google Shape;141;p5"/>
          <p:cNvGrpSpPr/>
          <p:nvPr/>
        </p:nvGrpSpPr>
        <p:grpSpPr>
          <a:xfrm>
            <a:off x="5426746" y="4707533"/>
            <a:ext cx="1502660" cy="435904"/>
            <a:chOff x="0" y="0"/>
            <a:chExt cx="1502658" cy="435902"/>
          </a:xfrm>
        </p:grpSpPr>
        <p:sp>
          <p:nvSpPr>
            <p:cNvPr id="160" name="Google Shape;142;p5"/>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61" name="Google Shape;143;p5"/>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162" name="Google Shape;144;p5"/>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grpSp>
        <p:nvGrpSpPr>
          <p:cNvPr id="166" name="Google Shape;145;p5"/>
          <p:cNvGrpSpPr/>
          <p:nvPr/>
        </p:nvGrpSpPr>
        <p:grpSpPr>
          <a:xfrm>
            <a:off x="7463358" y="738782"/>
            <a:ext cx="1680650" cy="3361180"/>
            <a:chOff x="69" y="0"/>
            <a:chExt cx="1680649" cy="3361178"/>
          </a:xfrm>
        </p:grpSpPr>
        <p:sp>
          <p:nvSpPr>
            <p:cNvPr id="164" name="Google Shape;146;p5"/>
            <p:cNvSpPr/>
            <p:nvPr/>
          </p:nvSpPr>
          <p:spPr>
            <a:xfrm>
              <a:off x="69" y="-1"/>
              <a:ext cx="1680650" cy="3361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0800"/>
                  </a:lnTo>
                  <a:lnTo>
                    <a:pt x="21600" y="21600"/>
                  </a:lnTo>
                  <a:lnTo>
                    <a:pt x="21600" y="0"/>
                  </a:ln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65" name="Google Shape;147;p5"/>
            <p:cNvSpPr/>
            <p:nvPr/>
          </p:nvSpPr>
          <p:spPr>
            <a:xfrm>
              <a:off x="1413540" y="935418"/>
              <a:ext cx="189025" cy="189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cap="flat">
              <a:noFill/>
              <a:miter lim="400000"/>
            </a:ln>
            <a:effectLst/>
          </p:spPr>
          <p:txBody>
            <a:bodyPr wrap="square" lIns="0" tIns="0" rIns="0" bIns="0" numCol="1" anchor="ctr">
              <a:noAutofit/>
            </a:bodyPr>
            <a:lstStyle/>
            <a:p>
              <a:pPr/>
            </a:p>
          </p:txBody>
        </p:sp>
      </p:grpSp>
      <p:sp>
        <p:nvSpPr>
          <p:cNvPr id="167" name="Google Shape;148;p5"/>
          <p:cNvSpPr/>
          <p:nvPr/>
        </p:nvSpPr>
        <p:spPr>
          <a:xfrm>
            <a:off x="4491875" y="4603500"/>
            <a:ext cx="338701" cy="338701"/>
          </a:xfrm>
          <a:prstGeom prst="ellipse">
            <a:avLst/>
          </a:prstGeom>
          <a:solidFill>
            <a:schemeClr val="accent2"/>
          </a:solidFill>
          <a:ln w="12700">
            <a:miter lim="400000"/>
          </a:ln>
        </p:spPr>
        <p:txBody>
          <a:bodyPr lIns="0" tIns="0" rIns="0" bIns="0" anchor="ctr"/>
          <a:lstStyle/>
          <a:p>
            <a:pPr/>
          </a:p>
        </p:txBody>
      </p:sp>
      <p:sp>
        <p:nvSpPr>
          <p:cNvPr id="168" name="Title Text"/>
          <p:cNvSpPr txBox="1"/>
          <p:nvPr>
            <p:ph type="title"/>
          </p:nvPr>
        </p:nvSpPr>
        <p:spPr>
          <a:prstGeom prst="rect">
            <a:avLst/>
          </a:prstGeom>
        </p:spPr>
        <p:txBody>
          <a:bodyPr/>
          <a:lstStyle/>
          <a:p>
            <a:pPr/>
            <a:r>
              <a:t>Title Text</a:t>
            </a:r>
          </a:p>
        </p:txBody>
      </p:sp>
      <p:sp>
        <p:nvSpPr>
          <p:cNvPr id="169" name="Body Level One…"/>
          <p:cNvSpPr txBox="1"/>
          <p:nvPr>
            <p:ph type="body" sz="quarter" idx="1"/>
          </p:nvPr>
        </p:nvSpPr>
        <p:spPr>
          <a:xfrm>
            <a:off x="720004" y="1710875"/>
            <a:ext cx="3489000" cy="469801"/>
          </a:xfrm>
          <a:prstGeom prst="rect">
            <a:avLst/>
          </a:prstGeom>
          <a:solidFill>
            <a:schemeClr val="accent3">
              <a:lumOff val="44000"/>
            </a:schemeClr>
          </a:solidFill>
          <a:ln w="19050">
            <a:solidFill>
              <a:srgbClr val="000000"/>
            </a:solidFill>
            <a:round/>
          </a:ln>
        </p:spPr>
        <p:txBody>
          <a:bodyPr/>
          <a:lstStyle>
            <a:lvl1pPr marL="330200" indent="-203200" algn="ctr">
              <a:buClrTx/>
              <a:buSzTx/>
              <a:buFontTx/>
              <a:buNone/>
              <a:defRPr sz="2000">
                <a:solidFill>
                  <a:schemeClr val="accent1"/>
                </a:solidFill>
                <a:latin typeface="Montserrat ExtraBold"/>
                <a:ea typeface="Montserrat ExtraBold"/>
                <a:cs typeface="Montserrat ExtraBold"/>
                <a:sym typeface="Montserrat ExtraBold"/>
              </a:defRPr>
            </a:lvl1pPr>
            <a:lvl2pPr marL="330200" indent="254000" algn="ctr">
              <a:buClrTx/>
              <a:buSzTx/>
              <a:buFontTx/>
              <a:buNone/>
              <a:defRPr sz="2000">
                <a:solidFill>
                  <a:schemeClr val="accent1"/>
                </a:solidFill>
                <a:latin typeface="Montserrat ExtraBold"/>
                <a:ea typeface="Montserrat ExtraBold"/>
                <a:cs typeface="Montserrat ExtraBold"/>
                <a:sym typeface="Montserrat ExtraBold"/>
              </a:defRPr>
            </a:lvl2pPr>
            <a:lvl3pPr marL="330200" indent="711200" algn="ctr">
              <a:buClrTx/>
              <a:buSzTx/>
              <a:buFontTx/>
              <a:buNone/>
              <a:defRPr sz="2000">
                <a:solidFill>
                  <a:schemeClr val="accent1"/>
                </a:solidFill>
                <a:latin typeface="Montserrat ExtraBold"/>
                <a:ea typeface="Montserrat ExtraBold"/>
                <a:cs typeface="Montserrat ExtraBold"/>
                <a:sym typeface="Montserrat ExtraBold"/>
              </a:defRPr>
            </a:lvl3pPr>
            <a:lvl4pPr marL="330200" indent="1168400" algn="ctr">
              <a:buClrTx/>
              <a:buSzTx/>
              <a:buFontTx/>
              <a:buNone/>
              <a:defRPr sz="2000">
                <a:solidFill>
                  <a:schemeClr val="accent1"/>
                </a:solidFill>
                <a:latin typeface="Montserrat ExtraBold"/>
                <a:ea typeface="Montserrat ExtraBold"/>
                <a:cs typeface="Montserrat ExtraBold"/>
                <a:sym typeface="Montserrat ExtraBold"/>
              </a:defRPr>
            </a:lvl4pPr>
            <a:lvl5pPr marL="330200" indent="1625600" algn="ctr">
              <a:buClrTx/>
              <a:buSzTx/>
              <a:buFontTx/>
              <a:buNone/>
              <a:defRPr sz="2000">
                <a:solidFill>
                  <a:schemeClr val="accent1"/>
                </a:solidFill>
                <a:latin typeface="Montserrat ExtraBold"/>
                <a:ea typeface="Montserrat ExtraBold"/>
                <a:cs typeface="Montserrat ExtraBold"/>
                <a:sym typeface="Montserrat ExtraBold"/>
              </a:defRPr>
            </a:lvl5pPr>
          </a:lstStyle>
          <a:p>
            <a:pPr/>
            <a:r>
              <a:t>Body Level One</a:t>
            </a:r>
          </a:p>
          <a:p>
            <a:pPr lvl="1"/>
            <a:r>
              <a:t>Body Level Two</a:t>
            </a:r>
          </a:p>
          <a:p>
            <a:pPr lvl="2"/>
            <a:r>
              <a:t>Body Level Three</a:t>
            </a:r>
          </a:p>
          <a:p>
            <a:pPr lvl="3"/>
            <a:r>
              <a:t>Body Level Four</a:t>
            </a:r>
          </a:p>
          <a:p>
            <a:pPr lvl="4"/>
            <a:r>
              <a:t>Body Level Five</a:t>
            </a:r>
          </a:p>
        </p:txBody>
      </p:sp>
      <p:sp>
        <p:nvSpPr>
          <p:cNvPr id="17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_ONLY">
    <p:spTree>
      <p:nvGrpSpPr>
        <p:cNvPr id="1" name=""/>
        <p:cNvGrpSpPr/>
        <p:nvPr/>
      </p:nvGrpSpPr>
      <p:grpSpPr>
        <a:xfrm>
          <a:off x="0" y="0"/>
          <a:ext cx="0" cy="0"/>
          <a:chOff x="0" y="0"/>
          <a:chExt cx="0" cy="0"/>
        </a:xfrm>
      </p:grpSpPr>
      <p:grpSp>
        <p:nvGrpSpPr>
          <p:cNvPr id="241" name="Google Shape;155;p6"/>
          <p:cNvGrpSpPr/>
          <p:nvPr/>
        </p:nvGrpSpPr>
        <p:grpSpPr>
          <a:xfrm>
            <a:off x="67016" y="-710247"/>
            <a:ext cx="1727891" cy="1727914"/>
            <a:chOff x="0" y="0"/>
            <a:chExt cx="1727889" cy="1727912"/>
          </a:xfrm>
        </p:grpSpPr>
        <p:sp>
          <p:nvSpPr>
            <p:cNvPr id="177" name="Google Shape;156;p6"/>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78" name="Google Shape;157;p6"/>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79" name="Google Shape;158;p6"/>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0" name="Google Shape;159;p6"/>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1" name="Google Shape;160;p6"/>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2" name="Google Shape;161;p6"/>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3" name="Google Shape;162;p6"/>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4" name="Google Shape;163;p6"/>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5" name="Google Shape;164;p6"/>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6" name="Google Shape;165;p6"/>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7" name="Google Shape;166;p6"/>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8" name="Google Shape;167;p6"/>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89" name="Google Shape;168;p6"/>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0" name="Google Shape;169;p6"/>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1" name="Google Shape;170;p6"/>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2" name="Google Shape;171;p6"/>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3" name="Google Shape;172;p6"/>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4" name="Google Shape;173;p6"/>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5" name="Google Shape;174;p6"/>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6" name="Google Shape;175;p6"/>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7" name="Google Shape;176;p6"/>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8" name="Google Shape;177;p6"/>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199" name="Google Shape;178;p6"/>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0" name="Google Shape;179;p6"/>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1" name="Google Shape;180;p6"/>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2" name="Google Shape;181;p6"/>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3" name="Google Shape;182;p6"/>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4" name="Google Shape;183;p6"/>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5" name="Google Shape;184;p6"/>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6" name="Google Shape;185;p6"/>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7" name="Google Shape;186;p6"/>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8" name="Google Shape;187;p6"/>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09" name="Google Shape;188;p6"/>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0" name="Google Shape;189;p6"/>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1" name="Google Shape;190;p6"/>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2" name="Google Shape;191;p6"/>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3" name="Google Shape;192;p6"/>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4" name="Google Shape;193;p6"/>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5" name="Google Shape;194;p6"/>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6" name="Google Shape;195;p6"/>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7" name="Google Shape;196;p6"/>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8" name="Google Shape;197;p6"/>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19" name="Google Shape;198;p6"/>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0" name="Google Shape;199;p6"/>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1" name="Google Shape;200;p6"/>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2" name="Google Shape;201;p6"/>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3" name="Google Shape;202;p6"/>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4" name="Google Shape;203;p6"/>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5" name="Google Shape;204;p6"/>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6" name="Google Shape;205;p6"/>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7" name="Google Shape;206;p6"/>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8" name="Google Shape;207;p6"/>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29" name="Google Shape;208;p6"/>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0" name="Google Shape;209;p6"/>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1" name="Google Shape;210;p6"/>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2" name="Google Shape;211;p6"/>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3" name="Google Shape;212;p6"/>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4" name="Google Shape;213;p6"/>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5" name="Google Shape;214;p6"/>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6" name="Google Shape;215;p6"/>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7" name="Google Shape;216;p6"/>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8" name="Google Shape;217;p6"/>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39" name="Google Shape;218;p6"/>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40" name="Google Shape;219;p6"/>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grpSp>
        <p:nvGrpSpPr>
          <p:cNvPr id="245" name="Google Shape;220;p6"/>
          <p:cNvGrpSpPr/>
          <p:nvPr/>
        </p:nvGrpSpPr>
        <p:grpSpPr>
          <a:xfrm>
            <a:off x="-630961" y="3872955"/>
            <a:ext cx="1170885" cy="339632"/>
            <a:chOff x="0" y="0"/>
            <a:chExt cx="1170883" cy="339631"/>
          </a:xfrm>
        </p:grpSpPr>
        <p:sp>
          <p:nvSpPr>
            <p:cNvPr id="242" name="Google Shape;221;p6"/>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243" name="Google Shape;222;p6"/>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244" name="Google Shape;223;p6"/>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grpSp>
        <p:nvGrpSpPr>
          <p:cNvPr id="274" name="Google Shape;224;p6"/>
          <p:cNvGrpSpPr/>
          <p:nvPr/>
        </p:nvGrpSpPr>
        <p:grpSpPr>
          <a:xfrm>
            <a:off x="7873528" y="4839397"/>
            <a:ext cx="1493421" cy="739907"/>
            <a:chOff x="0" y="71"/>
            <a:chExt cx="1493420" cy="739906"/>
          </a:xfrm>
        </p:grpSpPr>
        <p:sp>
          <p:nvSpPr>
            <p:cNvPr id="246" name="Google Shape;225;p6"/>
            <p:cNvSpPr/>
            <p:nvPr/>
          </p:nvSpPr>
          <p:spPr>
            <a:xfrm>
              <a:off x="-1"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47" name="Google Shape;226;p6"/>
            <p:cNvSpPr/>
            <p:nvPr/>
          </p:nvSpPr>
          <p:spPr>
            <a:xfrm>
              <a:off x="237277"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5775"/>
                    <a:pt x="19473" y="10633"/>
                  </a:cubicBezTo>
                  <a:cubicBezTo>
                    <a:pt x="19473"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48" name="Google Shape;227;p6"/>
            <p:cNvSpPr/>
            <p:nvPr/>
          </p:nvSpPr>
          <p:spPr>
            <a:xfrm>
              <a:off x="473408"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5775"/>
                    <a:pt x="19786" y="10633"/>
                  </a:cubicBezTo>
                  <a:cubicBezTo>
                    <a:pt x="19786" y="15512"/>
                    <a:pt x="15512" y="19473"/>
                    <a:pt x="10654" y="19473"/>
                  </a:cubicBezTo>
                  <a:cubicBezTo>
                    <a:pt x="5796" y="19473"/>
                    <a:pt x="1835" y="15512"/>
                    <a:pt x="1835" y="10633"/>
                  </a:cubicBezTo>
                  <a:cubicBezTo>
                    <a:pt x="1835" y="5775"/>
                    <a:pt x="5796" y="1814"/>
                    <a:pt x="10654" y="1814"/>
                  </a:cubicBezTo>
                  <a:close/>
                  <a:moveTo>
                    <a:pt x="10654" y="0"/>
                  </a:moveTo>
                  <a:cubicBezTo>
                    <a:pt x="4879" y="0"/>
                    <a:pt x="0" y="4566"/>
                    <a:pt x="0" y="10633"/>
                  </a:cubicBezTo>
                  <a:cubicBezTo>
                    <a:pt x="0" y="16721"/>
                    <a:pt x="4879"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49" name="Google Shape;228;p6"/>
            <p:cNvSpPr/>
            <p:nvPr/>
          </p:nvSpPr>
          <p:spPr>
            <a:xfrm>
              <a:off x="709610" y="71"/>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5775"/>
                    <a:pt x="19765" y="10633"/>
                  </a:cubicBezTo>
                  <a:cubicBezTo>
                    <a:pt x="19765" y="15512"/>
                    <a:pt x="15825" y="19473"/>
                    <a:pt x="10654" y="19473"/>
                  </a:cubicBezTo>
                  <a:cubicBezTo>
                    <a:pt x="5775" y="19473"/>
                    <a:pt x="1835" y="15512"/>
                    <a:pt x="1835" y="10633"/>
                  </a:cubicBezTo>
                  <a:cubicBezTo>
                    <a:pt x="1835" y="5775"/>
                    <a:pt x="5775" y="1814"/>
                    <a:pt x="10654" y="1814"/>
                  </a:cubicBezTo>
                  <a:close/>
                  <a:moveTo>
                    <a:pt x="10654" y="0"/>
                  </a:moveTo>
                  <a:cubicBezTo>
                    <a:pt x="4858" y="0"/>
                    <a:pt x="0" y="4566"/>
                    <a:pt x="0" y="10633"/>
                  </a:cubicBezTo>
                  <a:cubicBezTo>
                    <a:pt x="0" y="16721"/>
                    <a:pt x="4858" y="21600"/>
                    <a:pt x="10654" y="21600"/>
                  </a:cubicBezTo>
                  <a:cubicBezTo>
                    <a:pt x="16742" y="21600"/>
                    <a:pt x="21600" y="16721"/>
                    <a:pt x="21600" y="10633"/>
                  </a:cubicBezTo>
                  <a:cubicBezTo>
                    <a:pt x="21600" y="4566"/>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0" name="Google Shape;229;p6"/>
            <p:cNvSpPr/>
            <p:nvPr/>
          </p:nvSpPr>
          <p:spPr>
            <a:xfrm>
              <a:off x="945813"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5775"/>
                    <a:pt x="19765" y="10633"/>
                  </a:cubicBezTo>
                  <a:cubicBezTo>
                    <a:pt x="19765" y="15512"/>
                    <a:pt x="15804" y="19473"/>
                    <a:pt x="10946" y="19473"/>
                  </a:cubicBezTo>
                  <a:cubicBezTo>
                    <a:pt x="5775" y="19473"/>
                    <a:pt x="1814" y="15512"/>
                    <a:pt x="1814" y="10633"/>
                  </a:cubicBezTo>
                  <a:cubicBezTo>
                    <a:pt x="1814" y="5775"/>
                    <a:pt x="5775" y="1814"/>
                    <a:pt x="10946" y="1814"/>
                  </a:cubicBezTo>
                  <a:close/>
                  <a:moveTo>
                    <a:pt x="10946" y="0"/>
                  </a:moveTo>
                  <a:cubicBezTo>
                    <a:pt x="4858" y="0"/>
                    <a:pt x="0" y="4566"/>
                    <a:pt x="0" y="10633"/>
                  </a:cubicBezTo>
                  <a:cubicBezTo>
                    <a:pt x="0" y="16721"/>
                    <a:pt x="4858" y="21600"/>
                    <a:pt x="10946" y="21600"/>
                  </a:cubicBezTo>
                  <a:cubicBezTo>
                    <a:pt x="16721" y="21600"/>
                    <a:pt x="21600" y="16721"/>
                    <a:pt x="21600" y="10633"/>
                  </a:cubicBezTo>
                  <a:cubicBezTo>
                    <a:pt x="21600" y="4566"/>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1" name="Google Shape;230;p6"/>
            <p:cNvSpPr/>
            <p:nvPr/>
          </p:nvSpPr>
          <p:spPr>
            <a:xfrm>
              <a:off x="1181944"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5775"/>
                    <a:pt x="19786" y="10633"/>
                  </a:cubicBezTo>
                  <a:cubicBezTo>
                    <a:pt x="19786" y="15512"/>
                    <a:pt x="15825" y="19473"/>
                    <a:pt x="10967" y="19473"/>
                  </a:cubicBezTo>
                  <a:cubicBezTo>
                    <a:pt x="6088" y="19473"/>
                    <a:pt x="1835" y="15512"/>
                    <a:pt x="1835" y="10633"/>
                  </a:cubicBezTo>
                  <a:cubicBezTo>
                    <a:pt x="1835" y="5775"/>
                    <a:pt x="6088" y="1814"/>
                    <a:pt x="10967" y="1814"/>
                  </a:cubicBezTo>
                  <a:close/>
                  <a:moveTo>
                    <a:pt x="10967" y="0"/>
                  </a:moveTo>
                  <a:cubicBezTo>
                    <a:pt x="4879" y="0"/>
                    <a:pt x="0" y="4566"/>
                    <a:pt x="0" y="10633"/>
                  </a:cubicBezTo>
                  <a:cubicBezTo>
                    <a:pt x="0" y="16721"/>
                    <a:pt x="4879" y="21600"/>
                    <a:pt x="10967" y="21600"/>
                  </a:cubicBezTo>
                  <a:cubicBezTo>
                    <a:pt x="16742" y="21600"/>
                    <a:pt x="21600" y="16721"/>
                    <a:pt x="21600" y="10633"/>
                  </a:cubicBezTo>
                  <a:cubicBezTo>
                    <a:pt x="21600" y="4566"/>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2" name="Google Shape;231;p6"/>
            <p:cNvSpPr/>
            <p:nvPr/>
          </p:nvSpPr>
          <p:spPr>
            <a:xfrm>
              <a:off x="1419221" y="71"/>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5775"/>
                    <a:pt x="19765" y="10633"/>
                  </a:cubicBezTo>
                  <a:cubicBezTo>
                    <a:pt x="19765" y="15512"/>
                    <a:pt x="15512" y="19473"/>
                    <a:pt x="10633" y="19473"/>
                  </a:cubicBezTo>
                  <a:cubicBezTo>
                    <a:pt x="5775" y="19473"/>
                    <a:pt x="1814" y="15512"/>
                    <a:pt x="1814" y="10633"/>
                  </a:cubicBezTo>
                  <a:cubicBezTo>
                    <a:pt x="1814" y="5775"/>
                    <a:pt x="5775" y="1814"/>
                    <a:pt x="10633" y="1814"/>
                  </a:cubicBezTo>
                  <a:close/>
                  <a:moveTo>
                    <a:pt x="10633" y="0"/>
                  </a:moveTo>
                  <a:cubicBezTo>
                    <a:pt x="4566" y="0"/>
                    <a:pt x="0" y="4566"/>
                    <a:pt x="0" y="10633"/>
                  </a:cubicBezTo>
                  <a:cubicBezTo>
                    <a:pt x="0" y="16721"/>
                    <a:pt x="4566" y="21600"/>
                    <a:pt x="10633" y="21600"/>
                  </a:cubicBezTo>
                  <a:cubicBezTo>
                    <a:pt x="16721" y="21600"/>
                    <a:pt x="21600" y="16721"/>
                    <a:pt x="21600" y="10633"/>
                  </a:cubicBezTo>
                  <a:cubicBezTo>
                    <a:pt x="21600" y="4566"/>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3" name="Google Shape;232;p6"/>
            <p:cNvSpPr/>
            <p:nvPr/>
          </p:nvSpPr>
          <p:spPr>
            <a:xfrm>
              <a:off x="-1"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4" name="Google Shape;233;p6"/>
            <p:cNvSpPr/>
            <p:nvPr/>
          </p:nvSpPr>
          <p:spPr>
            <a:xfrm>
              <a:off x="237277"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946"/>
                  </a:cubicBezTo>
                  <a:cubicBezTo>
                    <a:pt x="19473"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5" name="Google Shape;234;p6"/>
            <p:cNvSpPr/>
            <p:nvPr/>
          </p:nvSpPr>
          <p:spPr>
            <a:xfrm>
              <a:off x="473408"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946"/>
                  </a:cubicBezTo>
                  <a:cubicBezTo>
                    <a:pt x="19786" y="15825"/>
                    <a:pt x="15512" y="19786"/>
                    <a:pt x="10654" y="19786"/>
                  </a:cubicBezTo>
                  <a:cubicBezTo>
                    <a:pt x="5796" y="19786"/>
                    <a:pt x="1835" y="15825"/>
                    <a:pt x="1835" y="10946"/>
                  </a:cubicBezTo>
                  <a:cubicBezTo>
                    <a:pt x="1835" y="5775"/>
                    <a:pt x="5796" y="1835"/>
                    <a:pt x="10654" y="1835"/>
                  </a:cubicBezTo>
                  <a:close/>
                  <a:moveTo>
                    <a:pt x="10654" y="0"/>
                  </a:moveTo>
                  <a:cubicBezTo>
                    <a:pt x="4879" y="0"/>
                    <a:pt x="0" y="4879"/>
                    <a:pt x="0" y="10946"/>
                  </a:cubicBezTo>
                  <a:cubicBezTo>
                    <a:pt x="0" y="16742"/>
                    <a:pt x="4879"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6" name="Google Shape;235;p6"/>
            <p:cNvSpPr/>
            <p:nvPr/>
          </p:nvSpPr>
          <p:spPr>
            <a:xfrm>
              <a:off x="709610" y="221592"/>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946"/>
                  </a:cubicBezTo>
                  <a:cubicBezTo>
                    <a:pt x="19765" y="15825"/>
                    <a:pt x="15825" y="19786"/>
                    <a:pt x="10654" y="19786"/>
                  </a:cubicBezTo>
                  <a:cubicBezTo>
                    <a:pt x="5775" y="19786"/>
                    <a:pt x="1835" y="15825"/>
                    <a:pt x="1835" y="10946"/>
                  </a:cubicBezTo>
                  <a:cubicBezTo>
                    <a:pt x="1835" y="5775"/>
                    <a:pt x="5775" y="1835"/>
                    <a:pt x="10654" y="1835"/>
                  </a:cubicBezTo>
                  <a:close/>
                  <a:moveTo>
                    <a:pt x="10654" y="0"/>
                  </a:moveTo>
                  <a:cubicBezTo>
                    <a:pt x="4858" y="0"/>
                    <a:pt x="0" y="4879"/>
                    <a:pt x="0" y="10946"/>
                  </a:cubicBezTo>
                  <a:cubicBezTo>
                    <a:pt x="0" y="16742"/>
                    <a:pt x="4858" y="21600"/>
                    <a:pt x="10654" y="21600"/>
                  </a:cubicBezTo>
                  <a:cubicBezTo>
                    <a:pt x="16742" y="21600"/>
                    <a:pt x="21600" y="16742"/>
                    <a:pt x="21600" y="10946"/>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7" name="Google Shape;236;p6"/>
            <p:cNvSpPr/>
            <p:nvPr/>
          </p:nvSpPr>
          <p:spPr>
            <a:xfrm>
              <a:off x="945813"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946"/>
                  </a:cubicBezTo>
                  <a:cubicBezTo>
                    <a:pt x="19765" y="15825"/>
                    <a:pt x="15804" y="19786"/>
                    <a:pt x="10946" y="19786"/>
                  </a:cubicBezTo>
                  <a:cubicBezTo>
                    <a:pt x="5775" y="19786"/>
                    <a:pt x="1814" y="15825"/>
                    <a:pt x="1814" y="10946"/>
                  </a:cubicBezTo>
                  <a:cubicBezTo>
                    <a:pt x="1814" y="5775"/>
                    <a:pt x="5775" y="1835"/>
                    <a:pt x="10946" y="1835"/>
                  </a:cubicBezTo>
                  <a:close/>
                  <a:moveTo>
                    <a:pt x="10946" y="0"/>
                  </a:moveTo>
                  <a:cubicBezTo>
                    <a:pt x="4858" y="0"/>
                    <a:pt x="0" y="4879"/>
                    <a:pt x="0" y="10946"/>
                  </a:cubicBezTo>
                  <a:cubicBezTo>
                    <a:pt x="0" y="16742"/>
                    <a:pt x="4858" y="21600"/>
                    <a:pt x="10946" y="21600"/>
                  </a:cubicBezTo>
                  <a:cubicBezTo>
                    <a:pt x="16721" y="21600"/>
                    <a:pt x="21600" y="16742"/>
                    <a:pt x="21600" y="10946"/>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8" name="Google Shape;237;p6"/>
            <p:cNvSpPr/>
            <p:nvPr/>
          </p:nvSpPr>
          <p:spPr>
            <a:xfrm>
              <a:off x="1181944"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946"/>
                  </a:cubicBezTo>
                  <a:cubicBezTo>
                    <a:pt x="19786" y="15825"/>
                    <a:pt x="15825" y="19786"/>
                    <a:pt x="10967" y="19786"/>
                  </a:cubicBezTo>
                  <a:cubicBezTo>
                    <a:pt x="6088" y="19786"/>
                    <a:pt x="1835" y="15825"/>
                    <a:pt x="1835" y="10946"/>
                  </a:cubicBezTo>
                  <a:cubicBezTo>
                    <a:pt x="1835" y="5775"/>
                    <a:pt x="6088" y="1835"/>
                    <a:pt x="10967" y="1835"/>
                  </a:cubicBezTo>
                  <a:close/>
                  <a:moveTo>
                    <a:pt x="10967" y="0"/>
                  </a:moveTo>
                  <a:cubicBezTo>
                    <a:pt x="4879" y="0"/>
                    <a:pt x="0" y="4879"/>
                    <a:pt x="0" y="10946"/>
                  </a:cubicBezTo>
                  <a:cubicBezTo>
                    <a:pt x="0" y="16742"/>
                    <a:pt x="4879" y="21600"/>
                    <a:pt x="10967" y="21600"/>
                  </a:cubicBezTo>
                  <a:cubicBezTo>
                    <a:pt x="16742" y="21600"/>
                    <a:pt x="21600" y="16742"/>
                    <a:pt x="21600" y="10946"/>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59" name="Google Shape;238;p6"/>
            <p:cNvSpPr/>
            <p:nvPr/>
          </p:nvSpPr>
          <p:spPr>
            <a:xfrm>
              <a:off x="1419221" y="221592"/>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946"/>
                  </a:cubicBezTo>
                  <a:cubicBezTo>
                    <a:pt x="19765" y="15825"/>
                    <a:pt x="15512" y="19786"/>
                    <a:pt x="10633" y="19786"/>
                  </a:cubicBezTo>
                  <a:cubicBezTo>
                    <a:pt x="5775" y="19786"/>
                    <a:pt x="1814" y="15825"/>
                    <a:pt x="1814" y="10946"/>
                  </a:cubicBezTo>
                  <a:cubicBezTo>
                    <a:pt x="1814" y="5775"/>
                    <a:pt x="5775" y="1835"/>
                    <a:pt x="10633" y="1835"/>
                  </a:cubicBezTo>
                  <a:close/>
                  <a:moveTo>
                    <a:pt x="10633" y="0"/>
                  </a:moveTo>
                  <a:cubicBezTo>
                    <a:pt x="4566" y="0"/>
                    <a:pt x="0" y="4879"/>
                    <a:pt x="0" y="10946"/>
                  </a:cubicBezTo>
                  <a:cubicBezTo>
                    <a:pt x="0" y="16742"/>
                    <a:pt x="4566" y="21600"/>
                    <a:pt x="10633" y="21600"/>
                  </a:cubicBezTo>
                  <a:cubicBezTo>
                    <a:pt x="16721" y="21600"/>
                    <a:pt x="21600" y="16742"/>
                    <a:pt x="21600" y="10946"/>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0" name="Google Shape;239;p6"/>
            <p:cNvSpPr/>
            <p:nvPr/>
          </p:nvSpPr>
          <p:spPr>
            <a:xfrm>
              <a:off x="-1"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1" name="Google Shape;240;p6"/>
            <p:cNvSpPr/>
            <p:nvPr/>
          </p:nvSpPr>
          <p:spPr>
            <a:xfrm>
              <a:off x="237277"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473" y="5775"/>
                    <a:pt x="19473" y="10654"/>
                  </a:cubicBezTo>
                  <a:cubicBezTo>
                    <a:pt x="19473"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2" name="Google Shape;241;p6"/>
            <p:cNvSpPr/>
            <p:nvPr/>
          </p:nvSpPr>
          <p:spPr>
            <a:xfrm>
              <a:off x="473408"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512" y="1835"/>
                    <a:pt x="19786" y="5775"/>
                    <a:pt x="19786" y="10654"/>
                  </a:cubicBezTo>
                  <a:cubicBezTo>
                    <a:pt x="19786" y="15512"/>
                    <a:pt x="15512" y="19786"/>
                    <a:pt x="10654" y="19786"/>
                  </a:cubicBezTo>
                  <a:cubicBezTo>
                    <a:pt x="5796" y="19786"/>
                    <a:pt x="1835" y="15512"/>
                    <a:pt x="1835" y="10654"/>
                  </a:cubicBezTo>
                  <a:cubicBezTo>
                    <a:pt x="1835" y="5775"/>
                    <a:pt x="5796" y="1835"/>
                    <a:pt x="10654" y="1835"/>
                  </a:cubicBezTo>
                  <a:close/>
                  <a:moveTo>
                    <a:pt x="10654" y="0"/>
                  </a:moveTo>
                  <a:cubicBezTo>
                    <a:pt x="4879" y="0"/>
                    <a:pt x="0" y="4879"/>
                    <a:pt x="0" y="10654"/>
                  </a:cubicBezTo>
                  <a:cubicBezTo>
                    <a:pt x="0" y="16742"/>
                    <a:pt x="4879"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3" name="Google Shape;242;p6"/>
            <p:cNvSpPr/>
            <p:nvPr/>
          </p:nvSpPr>
          <p:spPr>
            <a:xfrm>
              <a:off x="709610" y="444187"/>
              <a:ext cx="74200"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35"/>
                  </a:moveTo>
                  <a:cubicBezTo>
                    <a:pt x="15825" y="1835"/>
                    <a:pt x="19765" y="5775"/>
                    <a:pt x="19765" y="10654"/>
                  </a:cubicBezTo>
                  <a:cubicBezTo>
                    <a:pt x="19765" y="15512"/>
                    <a:pt x="15825" y="19786"/>
                    <a:pt x="10654" y="19786"/>
                  </a:cubicBezTo>
                  <a:cubicBezTo>
                    <a:pt x="5775" y="19786"/>
                    <a:pt x="1835" y="15512"/>
                    <a:pt x="1835" y="10654"/>
                  </a:cubicBezTo>
                  <a:cubicBezTo>
                    <a:pt x="1835" y="5775"/>
                    <a:pt x="5775" y="1835"/>
                    <a:pt x="10654" y="1835"/>
                  </a:cubicBezTo>
                  <a:close/>
                  <a:moveTo>
                    <a:pt x="10654" y="0"/>
                  </a:moveTo>
                  <a:cubicBezTo>
                    <a:pt x="4858" y="0"/>
                    <a:pt x="0" y="4879"/>
                    <a:pt x="0" y="10654"/>
                  </a:cubicBezTo>
                  <a:cubicBezTo>
                    <a:pt x="0" y="16742"/>
                    <a:pt x="4858" y="21600"/>
                    <a:pt x="10654" y="21600"/>
                  </a:cubicBezTo>
                  <a:cubicBezTo>
                    <a:pt x="16742" y="21600"/>
                    <a:pt x="21600" y="16742"/>
                    <a:pt x="21600" y="10654"/>
                  </a:cubicBezTo>
                  <a:cubicBezTo>
                    <a:pt x="21600" y="4879"/>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4" name="Google Shape;243;p6"/>
            <p:cNvSpPr/>
            <p:nvPr/>
          </p:nvSpPr>
          <p:spPr>
            <a:xfrm>
              <a:off x="945813"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35"/>
                  </a:moveTo>
                  <a:cubicBezTo>
                    <a:pt x="15804" y="1835"/>
                    <a:pt x="19765" y="5775"/>
                    <a:pt x="19765" y="10654"/>
                  </a:cubicBezTo>
                  <a:cubicBezTo>
                    <a:pt x="19765" y="15512"/>
                    <a:pt x="15804" y="19786"/>
                    <a:pt x="10946" y="19786"/>
                  </a:cubicBezTo>
                  <a:cubicBezTo>
                    <a:pt x="5775" y="19786"/>
                    <a:pt x="1814" y="15512"/>
                    <a:pt x="1814" y="10654"/>
                  </a:cubicBezTo>
                  <a:cubicBezTo>
                    <a:pt x="1814" y="5775"/>
                    <a:pt x="5775" y="1835"/>
                    <a:pt x="10946" y="1835"/>
                  </a:cubicBezTo>
                  <a:close/>
                  <a:moveTo>
                    <a:pt x="10946" y="0"/>
                  </a:moveTo>
                  <a:cubicBezTo>
                    <a:pt x="4858" y="0"/>
                    <a:pt x="0" y="4879"/>
                    <a:pt x="0" y="10654"/>
                  </a:cubicBezTo>
                  <a:cubicBezTo>
                    <a:pt x="0" y="16742"/>
                    <a:pt x="4858" y="21600"/>
                    <a:pt x="10946" y="21600"/>
                  </a:cubicBezTo>
                  <a:cubicBezTo>
                    <a:pt x="16721" y="21600"/>
                    <a:pt x="21600" y="16742"/>
                    <a:pt x="21600" y="10654"/>
                  </a:cubicBezTo>
                  <a:cubicBezTo>
                    <a:pt x="21600" y="4879"/>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5" name="Google Shape;244;p6"/>
            <p:cNvSpPr/>
            <p:nvPr/>
          </p:nvSpPr>
          <p:spPr>
            <a:xfrm>
              <a:off x="1181944"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35"/>
                  </a:moveTo>
                  <a:cubicBezTo>
                    <a:pt x="15825" y="1835"/>
                    <a:pt x="19786" y="5775"/>
                    <a:pt x="19786" y="10654"/>
                  </a:cubicBezTo>
                  <a:cubicBezTo>
                    <a:pt x="19786" y="15512"/>
                    <a:pt x="15825" y="19786"/>
                    <a:pt x="10967" y="19786"/>
                  </a:cubicBezTo>
                  <a:cubicBezTo>
                    <a:pt x="6088" y="19786"/>
                    <a:pt x="1835" y="15512"/>
                    <a:pt x="1835" y="10654"/>
                  </a:cubicBezTo>
                  <a:cubicBezTo>
                    <a:pt x="1835" y="5775"/>
                    <a:pt x="6088" y="1835"/>
                    <a:pt x="10967" y="1835"/>
                  </a:cubicBezTo>
                  <a:close/>
                  <a:moveTo>
                    <a:pt x="10967" y="0"/>
                  </a:moveTo>
                  <a:cubicBezTo>
                    <a:pt x="4879" y="0"/>
                    <a:pt x="0" y="4879"/>
                    <a:pt x="0" y="10654"/>
                  </a:cubicBezTo>
                  <a:cubicBezTo>
                    <a:pt x="0" y="16742"/>
                    <a:pt x="4879" y="21600"/>
                    <a:pt x="10967" y="21600"/>
                  </a:cubicBezTo>
                  <a:cubicBezTo>
                    <a:pt x="16742" y="21600"/>
                    <a:pt x="21600" y="16742"/>
                    <a:pt x="21600" y="10654"/>
                  </a:cubicBezTo>
                  <a:cubicBezTo>
                    <a:pt x="21600" y="4879"/>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6" name="Google Shape;245;p6"/>
            <p:cNvSpPr/>
            <p:nvPr/>
          </p:nvSpPr>
          <p:spPr>
            <a:xfrm>
              <a:off x="1419221" y="444187"/>
              <a:ext cx="74199" cy="74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35"/>
                  </a:moveTo>
                  <a:cubicBezTo>
                    <a:pt x="15512" y="1835"/>
                    <a:pt x="19765" y="5775"/>
                    <a:pt x="19765" y="10654"/>
                  </a:cubicBezTo>
                  <a:cubicBezTo>
                    <a:pt x="19765" y="15512"/>
                    <a:pt x="15512" y="19786"/>
                    <a:pt x="10633" y="19786"/>
                  </a:cubicBezTo>
                  <a:cubicBezTo>
                    <a:pt x="5775" y="19786"/>
                    <a:pt x="1814" y="15512"/>
                    <a:pt x="1814" y="10654"/>
                  </a:cubicBezTo>
                  <a:cubicBezTo>
                    <a:pt x="1814" y="5775"/>
                    <a:pt x="5775" y="1835"/>
                    <a:pt x="10633" y="1835"/>
                  </a:cubicBezTo>
                  <a:close/>
                  <a:moveTo>
                    <a:pt x="10633" y="0"/>
                  </a:moveTo>
                  <a:cubicBezTo>
                    <a:pt x="4566" y="0"/>
                    <a:pt x="0" y="4879"/>
                    <a:pt x="0" y="10654"/>
                  </a:cubicBezTo>
                  <a:cubicBezTo>
                    <a:pt x="0" y="16742"/>
                    <a:pt x="4566" y="21600"/>
                    <a:pt x="10633" y="21600"/>
                  </a:cubicBezTo>
                  <a:cubicBezTo>
                    <a:pt x="16721" y="21600"/>
                    <a:pt x="21600" y="16742"/>
                    <a:pt x="21600" y="10654"/>
                  </a:cubicBezTo>
                  <a:cubicBezTo>
                    <a:pt x="21600" y="4879"/>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7" name="Google Shape;246;p6"/>
            <p:cNvSpPr/>
            <p:nvPr/>
          </p:nvSpPr>
          <p:spPr>
            <a:xfrm>
              <a:off x="-1"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8" name="Google Shape;247;p6"/>
            <p:cNvSpPr/>
            <p:nvPr/>
          </p:nvSpPr>
          <p:spPr>
            <a:xfrm>
              <a:off x="237277"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473" y="6067"/>
                    <a:pt x="19473" y="10946"/>
                  </a:cubicBezTo>
                  <a:cubicBezTo>
                    <a:pt x="19473"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69" name="Google Shape;248;p6"/>
            <p:cNvSpPr/>
            <p:nvPr/>
          </p:nvSpPr>
          <p:spPr>
            <a:xfrm>
              <a:off x="473408"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512" y="1814"/>
                    <a:pt x="19786" y="6067"/>
                    <a:pt x="19786" y="10946"/>
                  </a:cubicBezTo>
                  <a:cubicBezTo>
                    <a:pt x="19786" y="15804"/>
                    <a:pt x="15512" y="19765"/>
                    <a:pt x="10654" y="19765"/>
                  </a:cubicBezTo>
                  <a:cubicBezTo>
                    <a:pt x="5796" y="19765"/>
                    <a:pt x="1835" y="15804"/>
                    <a:pt x="1835" y="10946"/>
                  </a:cubicBezTo>
                  <a:cubicBezTo>
                    <a:pt x="1835" y="6067"/>
                    <a:pt x="5796" y="1814"/>
                    <a:pt x="10654" y="1814"/>
                  </a:cubicBezTo>
                  <a:close/>
                  <a:moveTo>
                    <a:pt x="10654" y="0"/>
                  </a:moveTo>
                  <a:cubicBezTo>
                    <a:pt x="4879" y="0"/>
                    <a:pt x="0" y="4858"/>
                    <a:pt x="0" y="10946"/>
                  </a:cubicBezTo>
                  <a:cubicBezTo>
                    <a:pt x="0" y="16721"/>
                    <a:pt x="4879"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70" name="Google Shape;249;p6"/>
            <p:cNvSpPr/>
            <p:nvPr/>
          </p:nvSpPr>
          <p:spPr>
            <a:xfrm>
              <a:off x="709610" y="665779"/>
              <a:ext cx="74200"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54" y="1814"/>
                  </a:moveTo>
                  <a:cubicBezTo>
                    <a:pt x="15825" y="1814"/>
                    <a:pt x="19765" y="6067"/>
                    <a:pt x="19765" y="10946"/>
                  </a:cubicBezTo>
                  <a:cubicBezTo>
                    <a:pt x="19765" y="15804"/>
                    <a:pt x="15825" y="19765"/>
                    <a:pt x="10654" y="19765"/>
                  </a:cubicBezTo>
                  <a:cubicBezTo>
                    <a:pt x="5775" y="19765"/>
                    <a:pt x="1835" y="15804"/>
                    <a:pt x="1835" y="10946"/>
                  </a:cubicBezTo>
                  <a:cubicBezTo>
                    <a:pt x="1835" y="6067"/>
                    <a:pt x="5775" y="1814"/>
                    <a:pt x="10654" y="1814"/>
                  </a:cubicBezTo>
                  <a:close/>
                  <a:moveTo>
                    <a:pt x="10654" y="0"/>
                  </a:moveTo>
                  <a:cubicBezTo>
                    <a:pt x="4858" y="0"/>
                    <a:pt x="0" y="4858"/>
                    <a:pt x="0" y="10946"/>
                  </a:cubicBezTo>
                  <a:cubicBezTo>
                    <a:pt x="0" y="16721"/>
                    <a:pt x="4858" y="21600"/>
                    <a:pt x="10654" y="21600"/>
                  </a:cubicBezTo>
                  <a:cubicBezTo>
                    <a:pt x="16742" y="21600"/>
                    <a:pt x="21600" y="16721"/>
                    <a:pt x="21600" y="10946"/>
                  </a:cubicBezTo>
                  <a:cubicBezTo>
                    <a:pt x="21600" y="4858"/>
                    <a:pt x="16742" y="0"/>
                    <a:pt x="10654"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71" name="Google Shape;250;p6"/>
            <p:cNvSpPr/>
            <p:nvPr/>
          </p:nvSpPr>
          <p:spPr>
            <a:xfrm>
              <a:off x="945813"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6" y="1814"/>
                  </a:moveTo>
                  <a:cubicBezTo>
                    <a:pt x="15804" y="1814"/>
                    <a:pt x="19765" y="6067"/>
                    <a:pt x="19765" y="10946"/>
                  </a:cubicBezTo>
                  <a:cubicBezTo>
                    <a:pt x="19765" y="15804"/>
                    <a:pt x="15804" y="19765"/>
                    <a:pt x="10946" y="19765"/>
                  </a:cubicBezTo>
                  <a:cubicBezTo>
                    <a:pt x="5775" y="19765"/>
                    <a:pt x="1814" y="15804"/>
                    <a:pt x="1814" y="10946"/>
                  </a:cubicBezTo>
                  <a:cubicBezTo>
                    <a:pt x="1814" y="6067"/>
                    <a:pt x="5775" y="1814"/>
                    <a:pt x="10946" y="1814"/>
                  </a:cubicBezTo>
                  <a:close/>
                  <a:moveTo>
                    <a:pt x="10946" y="0"/>
                  </a:moveTo>
                  <a:cubicBezTo>
                    <a:pt x="4858" y="0"/>
                    <a:pt x="0" y="4858"/>
                    <a:pt x="0" y="10946"/>
                  </a:cubicBezTo>
                  <a:cubicBezTo>
                    <a:pt x="0" y="16721"/>
                    <a:pt x="4858" y="21600"/>
                    <a:pt x="10946" y="21600"/>
                  </a:cubicBezTo>
                  <a:cubicBezTo>
                    <a:pt x="16721" y="21600"/>
                    <a:pt x="21600" y="16721"/>
                    <a:pt x="21600" y="10946"/>
                  </a:cubicBezTo>
                  <a:cubicBezTo>
                    <a:pt x="21600" y="4858"/>
                    <a:pt x="16721" y="0"/>
                    <a:pt x="10946"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72" name="Google Shape;251;p6"/>
            <p:cNvSpPr/>
            <p:nvPr/>
          </p:nvSpPr>
          <p:spPr>
            <a:xfrm>
              <a:off x="1181944"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67" y="1814"/>
                  </a:moveTo>
                  <a:cubicBezTo>
                    <a:pt x="15825" y="1814"/>
                    <a:pt x="19786" y="6067"/>
                    <a:pt x="19786" y="10946"/>
                  </a:cubicBezTo>
                  <a:cubicBezTo>
                    <a:pt x="19786" y="15804"/>
                    <a:pt x="15825" y="19765"/>
                    <a:pt x="10967" y="19765"/>
                  </a:cubicBezTo>
                  <a:cubicBezTo>
                    <a:pt x="6088" y="19765"/>
                    <a:pt x="1835" y="15804"/>
                    <a:pt x="1835" y="10946"/>
                  </a:cubicBezTo>
                  <a:cubicBezTo>
                    <a:pt x="1835" y="6067"/>
                    <a:pt x="6088" y="1814"/>
                    <a:pt x="10967" y="1814"/>
                  </a:cubicBezTo>
                  <a:close/>
                  <a:moveTo>
                    <a:pt x="10967" y="0"/>
                  </a:moveTo>
                  <a:cubicBezTo>
                    <a:pt x="4879" y="0"/>
                    <a:pt x="0" y="4858"/>
                    <a:pt x="0" y="10946"/>
                  </a:cubicBezTo>
                  <a:cubicBezTo>
                    <a:pt x="0" y="16721"/>
                    <a:pt x="4879" y="21600"/>
                    <a:pt x="10967" y="21600"/>
                  </a:cubicBezTo>
                  <a:cubicBezTo>
                    <a:pt x="16742" y="21600"/>
                    <a:pt x="21600" y="16721"/>
                    <a:pt x="21600" y="10946"/>
                  </a:cubicBezTo>
                  <a:cubicBezTo>
                    <a:pt x="21600" y="4858"/>
                    <a:pt x="16742" y="0"/>
                    <a:pt x="10967" y="0"/>
                  </a:cubicBezTo>
                  <a:close/>
                </a:path>
              </a:pathLst>
            </a:custGeom>
            <a:solidFill>
              <a:srgbClr val="000000"/>
            </a:solidFill>
            <a:ln w="12700" cap="flat">
              <a:noFill/>
              <a:miter lim="400000"/>
            </a:ln>
            <a:effectLst/>
          </p:spPr>
          <p:txBody>
            <a:bodyPr wrap="square" lIns="0" tIns="0" rIns="0" bIns="0" numCol="1" anchor="ctr">
              <a:noAutofit/>
            </a:bodyPr>
            <a:lstStyle/>
            <a:p>
              <a:pPr/>
            </a:p>
          </p:txBody>
        </p:sp>
        <p:sp>
          <p:nvSpPr>
            <p:cNvPr id="273" name="Google Shape;252;p6"/>
            <p:cNvSpPr/>
            <p:nvPr/>
          </p:nvSpPr>
          <p:spPr>
            <a:xfrm>
              <a:off x="1419221" y="665779"/>
              <a:ext cx="74199" cy="74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33" y="1814"/>
                  </a:moveTo>
                  <a:cubicBezTo>
                    <a:pt x="15512" y="1814"/>
                    <a:pt x="19765" y="6067"/>
                    <a:pt x="19765" y="10946"/>
                  </a:cubicBezTo>
                  <a:cubicBezTo>
                    <a:pt x="19765" y="15804"/>
                    <a:pt x="15512" y="19765"/>
                    <a:pt x="10633" y="19765"/>
                  </a:cubicBezTo>
                  <a:cubicBezTo>
                    <a:pt x="5775" y="19765"/>
                    <a:pt x="1814" y="15804"/>
                    <a:pt x="1814" y="10946"/>
                  </a:cubicBezTo>
                  <a:cubicBezTo>
                    <a:pt x="1814" y="6067"/>
                    <a:pt x="5775" y="1814"/>
                    <a:pt x="10633" y="1814"/>
                  </a:cubicBezTo>
                  <a:close/>
                  <a:moveTo>
                    <a:pt x="10633" y="0"/>
                  </a:moveTo>
                  <a:cubicBezTo>
                    <a:pt x="4566" y="0"/>
                    <a:pt x="0" y="4858"/>
                    <a:pt x="0" y="10946"/>
                  </a:cubicBezTo>
                  <a:cubicBezTo>
                    <a:pt x="0" y="16721"/>
                    <a:pt x="4566" y="21600"/>
                    <a:pt x="10633" y="21600"/>
                  </a:cubicBezTo>
                  <a:cubicBezTo>
                    <a:pt x="16721" y="21600"/>
                    <a:pt x="21600" y="16721"/>
                    <a:pt x="21600" y="10946"/>
                  </a:cubicBezTo>
                  <a:cubicBezTo>
                    <a:pt x="21600" y="4858"/>
                    <a:pt x="16721" y="0"/>
                    <a:pt x="10633" y="0"/>
                  </a:cubicBezTo>
                  <a:close/>
                </a:path>
              </a:pathLst>
            </a:custGeom>
            <a:solidFill>
              <a:srgbClr val="000000"/>
            </a:solidFill>
            <a:ln w="12700" cap="flat">
              <a:noFill/>
              <a:miter lim="400000"/>
            </a:ln>
            <a:effectLst/>
          </p:spPr>
          <p:txBody>
            <a:bodyPr wrap="square" lIns="0" tIns="0" rIns="0" bIns="0" numCol="1" anchor="ctr">
              <a:noAutofit/>
            </a:bodyPr>
            <a:lstStyle/>
            <a:p>
              <a:pPr/>
            </a:p>
          </p:txBody>
        </p:sp>
      </p:grpSp>
      <p:sp>
        <p:nvSpPr>
          <p:cNvPr id="275" name="Google Shape;253;p6"/>
          <p:cNvSpPr/>
          <p:nvPr/>
        </p:nvSpPr>
        <p:spPr>
          <a:xfrm>
            <a:off x="8679877" y="539999"/>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276" name="Title Text"/>
          <p:cNvSpPr txBox="1"/>
          <p:nvPr>
            <p:ph type="title"/>
          </p:nvPr>
        </p:nvSpPr>
        <p:spPr>
          <a:prstGeom prst="rect">
            <a:avLst/>
          </a:prstGeom>
        </p:spPr>
        <p:txBody>
          <a:bodyPr/>
          <a:lstStyle/>
          <a:p>
            <a:pPr/>
            <a:r>
              <a:t>Title Text</a:t>
            </a:r>
          </a:p>
        </p:txBody>
      </p:sp>
      <p:sp>
        <p:nvSpPr>
          <p:cNvPr id="2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ONE_COLUMN_TEXT">
    <p:spTree>
      <p:nvGrpSpPr>
        <p:cNvPr id="1" name=""/>
        <p:cNvGrpSpPr/>
        <p:nvPr/>
      </p:nvGrpSpPr>
      <p:grpSpPr>
        <a:xfrm>
          <a:off x="0" y="0"/>
          <a:ext cx="0" cy="0"/>
          <a:chOff x="0" y="0"/>
          <a:chExt cx="0" cy="0"/>
        </a:xfrm>
      </p:grpSpPr>
      <p:grpSp>
        <p:nvGrpSpPr>
          <p:cNvPr id="286" name="Google Shape;256;p7"/>
          <p:cNvGrpSpPr/>
          <p:nvPr/>
        </p:nvGrpSpPr>
        <p:grpSpPr>
          <a:xfrm>
            <a:off x="7971800" y="3069000"/>
            <a:ext cx="1177201" cy="2074500"/>
            <a:chOff x="0" y="0"/>
            <a:chExt cx="1177200" cy="2074498"/>
          </a:xfrm>
        </p:grpSpPr>
        <p:sp>
          <p:nvSpPr>
            <p:cNvPr id="284" name="Google Shape;257;p7"/>
            <p:cNvSpPr/>
            <p:nvPr/>
          </p:nvSpPr>
          <p:spPr>
            <a:xfrm>
              <a:off x="-1" y="0"/>
              <a:ext cx="1177202" cy="2074499"/>
            </a:xfrm>
            <a:prstGeom prst="rect">
              <a:avLst/>
            </a:prstGeom>
            <a:solidFill>
              <a:schemeClr val="accent1"/>
            </a:solidFill>
            <a:ln w="12700" cap="flat">
              <a:noFill/>
              <a:miter lim="400000"/>
            </a:ln>
            <a:effectLst/>
          </p:spPr>
          <p:txBody>
            <a:bodyPr wrap="square" lIns="0" tIns="0" rIns="0" bIns="0" numCol="1" anchor="ctr">
              <a:noAutofit/>
            </a:bodyPr>
            <a:lstStyle/>
            <a:p>
              <a:pPr/>
            </a:p>
          </p:txBody>
        </p:sp>
        <p:sp>
          <p:nvSpPr>
            <p:cNvPr id="285" name="Google Shape;258;p7"/>
            <p:cNvSpPr/>
            <p:nvPr/>
          </p:nvSpPr>
          <p:spPr>
            <a:xfrm>
              <a:off x="726446" y="354096"/>
              <a:ext cx="167060" cy="1670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cap="flat">
              <a:noFill/>
              <a:miter lim="400000"/>
            </a:ln>
            <a:effectLst/>
          </p:spPr>
          <p:txBody>
            <a:bodyPr wrap="square" lIns="0" tIns="0" rIns="0" bIns="0" numCol="1" anchor="ctr">
              <a:noAutofit/>
            </a:bodyPr>
            <a:lstStyle/>
            <a:p>
              <a:pPr/>
            </a:p>
          </p:txBody>
        </p:sp>
      </p:grpSp>
      <p:grpSp>
        <p:nvGrpSpPr>
          <p:cNvPr id="351" name="Google Shape;259;p7"/>
          <p:cNvGrpSpPr/>
          <p:nvPr/>
        </p:nvGrpSpPr>
        <p:grpSpPr>
          <a:xfrm>
            <a:off x="-144059" y="4084304"/>
            <a:ext cx="1727891" cy="1727913"/>
            <a:chOff x="0" y="0"/>
            <a:chExt cx="1727889" cy="1727912"/>
          </a:xfrm>
        </p:grpSpPr>
        <p:sp>
          <p:nvSpPr>
            <p:cNvPr id="287" name="Google Shape;260;p7"/>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88" name="Google Shape;261;p7"/>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89" name="Google Shape;262;p7"/>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0" name="Google Shape;263;p7"/>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1" name="Google Shape;264;p7"/>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2" name="Google Shape;265;p7"/>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3" name="Google Shape;266;p7"/>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4" name="Google Shape;267;p7"/>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5" name="Google Shape;268;p7"/>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6" name="Google Shape;269;p7"/>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7" name="Google Shape;270;p7"/>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8" name="Google Shape;271;p7"/>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299" name="Google Shape;272;p7"/>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0" name="Google Shape;273;p7"/>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1" name="Google Shape;274;p7"/>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2" name="Google Shape;275;p7"/>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3" name="Google Shape;276;p7"/>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4" name="Google Shape;277;p7"/>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5" name="Google Shape;278;p7"/>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6" name="Google Shape;279;p7"/>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7" name="Google Shape;280;p7"/>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8" name="Google Shape;281;p7"/>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09" name="Google Shape;282;p7"/>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0" name="Google Shape;283;p7"/>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1" name="Google Shape;284;p7"/>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2" name="Google Shape;285;p7"/>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3" name="Google Shape;286;p7"/>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4" name="Google Shape;287;p7"/>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5" name="Google Shape;288;p7"/>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6" name="Google Shape;289;p7"/>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7" name="Google Shape;290;p7"/>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8" name="Google Shape;291;p7"/>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19" name="Google Shape;292;p7"/>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0" name="Google Shape;293;p7"/>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1" name="Google Shape;294;p7"/>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2" name="Google Shape;295;p7"/>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3" name="Google Shape;296;p7"/>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4" name="Google Shape;297;p7"/>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5" name="Google Shape;298;p7"/>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6" name="Google Shape;299;p7"/>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7" name="Google Shape;300;p7"/>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8" name="Google Shape;301;p7"/>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29" name="Google Shape;302;p7"/>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0" name="Google Shape;303;p7"/>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1" name="Google Shape;304;p7"/>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2" name="Google Shape;305;p7"/>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3" name="Google Shape;306;p7"/>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4" name="Google Shape;307;p7"/>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5" name="Google Shape;308;p7"/>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6" name="Google Shape;309;p7"/>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7" name="Google Shape;310;p7"/>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8" name="Google Shape;311;p7"/>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39" name="Google Shape;312;p7"/>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0" name="Google Shape;313;p7"/>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1" name="Google Shape;314;p7"/>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2" name="Google Shape;315;p7"/>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3" name="Google Shape;316;p7"/>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4" name="Google Shape;317;p7"/>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5" name="Google Shape;318;p7"/>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6" name="Google Shape;319;p7"/>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7" name="Google Shape;320;p7"/>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8" name="Google Shape;321;p7"/>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49" name="Google Shape;322;p7"/>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50" name="Google Shape;323;p7"/>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grpSp>
        <p:nvGrpSpPr>
          <p:cNvPr id="355" name="Google Shape;324;p7"/>
          <p:cNvGrpSpPr/>
          <p:nvPr/>
        </p:nvGrpSpPr>
        <p:grpSpPr>
          <a:xfrm>
            <a:off x="8069140" y="200305"/>
            <a:ext cx="1170885" cy="339632"/>
            <a:chOff x="0" y="0"/>
            <a:chExt cx="1170883" cy="339631"/>
          </a:xfrm>
        </p:grpSpPr>
        <p:sp>
          <p:nvSpPr>
            <p:cNvPr id="352" name="Google Shape;325;p7"/>
            <p:cNvSpPr/>
            <p:nvPr/>
          </p:nvSpPr>
          <p:spPr>
            <a:xfrm>
              <a:off x="0" y="236507"/>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353" name="Google Shape;326;p7"/>
            <p:cNvSpPr/>
            <p:nvPr/>
          </p:nvSpPr>
          <p:spPr>
            <a:xfrm>
              <a:off x="0" y="115306"/>
              <a:ext cx="1170884" cy="103125"/>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354" name="Google Shape;327;p7"/>
            <p:cNvSpPr/>
            <p:nvPr/>
          </p:nvSpPr>
          <p:spPr>
            <a:xfrm>
              <a:off x="0" y="0"/>
              <a:ext cx="1170884" cy="10340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356" name="Google Shape;328;p7"/>
          <p:cNvSpPr/>
          <p:nvPr/>
        </p:nvSpPr>
        <p:spPr>
          <a:xfrm>
            <a:off x="7366602" y="200250"/>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357" name="Title Text"/>
          <p:cNvSpPr txBox="1"/>
          <p:nvPr>
            <p:ph type="title"/>
          </p:nvPr>
        </p:nvSpPr>
        <p:spPr>
          <a:prstGeom prst="rect">
            <a:avLst/>
          </a:prstGeom>
        </p:spPr>
        <p:txBody>
          <a:bodyPr/>
          <a:lstStyle/>
          <a:p>
            <a:pPr/>
            <a:r>
              <a:t>Title Text</a:t>
            </a:r>
          </a:p>
        </p:txBody>
      </p:sp>
      <p:sp>
        <p:nvSpPr>
          <p:cNvPr id="358" name="Body Level One…"/>
          <p:cNvSpPr txBox="1"/>
          <p:nvPr>
            <p:ph type="body" sz="quarter" idx="1"/>
          </p:nvPr>
        </p:nvSpPr>
        <p:spPr>
          <a:xfrm>
            <a:off x="719999" y="2004874"/>
            <a:ext cx="3311101" cy="1730401"/>
          </a:xfrm>
          <a:prstGeom prst="rect">
            <a:avLst/>
          </a:prstGeom>
        </p:spPr>
        <p:txBody>
          <a:bodyPr/>
          <a:lstStyle>
            <a:lvl1pPr marL="330200" indent="-203200" algn="r">
              <a:buClrTx/>
              <a:buSzTx/>
              <a:buFontTx/>
              <a:buNone/>
              <a:defRPr sz="1600"/>
            </a:lvl1pPr>
            <a:lvl2pPr marL="330200" indent="254000" algn="r">
              <a:buClrTx/>
              <a:buSzTx/>
              <a:buFontTx/>
              <a:buNone/>
              <a:defRPr sz="1600"/>
            </a:lvl2pPr>
            <a:lvl3pPr marL="330200" indent="711200" algn="r">
              <a:buClrTx/>
              <a:buSzTx/>
              <a:buFontTx/>
              <a:buNone/>
              <a:defRPr sz="1600"/>
            </a:lvl3pPr>
            <a:lvl4pPr marL="330200" indent="1168400" algn="r">
              <a:buClrTx/>
              <a:buSzTx/>
              <a:buFontTx/>
              <a:buNone/>
              <a:defRPr sz="1600"/>
            </a:lvl4pPr>
            <a:lvl5pPr marL="330200" indent="1625600" algn="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3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MAIN_POINT">
    <p:spTree>
      <p:nvGrpSpPr>
        <p:cNvPr id="1" name=""/>
        <p:cNvGrpSpPr/>
        <p:nvPr/>
      </p:nvGrpSpPr>
      <p:grpSpPr>
        <a:xfrm>
          <a:off x="0" y="0"/>
          <a:ext cx="0" cy="0"/>
          <a:chOff x="0" y="0"/>
          <a:chExt cx="0" cy="0"/>
        </a:xfrm>
      </p:grpSpPr>
      <p:sp>
        <p:nvSpPr>
          <p:cNvPr id="366" name="Google Shape;332;p8"/>
          <p:cNvSpPr/>
          <p:nvPr/>
        </p:nvSpPr>
        <p:spPr>
          <a:xfrm>
            <a:off x="-443125" y="278250"/>
            <a:ext cx="1737600" cy="1737600"/>
          </a:xfrm>
          <a:prstGeom prst="ellipse">
            <a:avLst/>
          </a:prstGeom>
          <a:solidFill>
            <a:schemeClr val="accent1"/>
          </a:solidFill>
          <a:ln w="12700">
            <a:miter lim="400000"/>
          </a:ln>
        </p:spPr>
        <p:txBody>
          <a:bodyPr lIns="0" tIns="0" rIns="0" bIns="0" anchor="ctr"/>
          <a:lstStyle/>
          <a:p>
            <a:pPr/>
          </a:p>
        </p:txBody>
      </p:sp>
      <p:grpSp>
        <p:nvGrpSpPr>
          <p:cNvPr id="369" name="Google Shape;333;p8"/>
          <p:cNvGrpSpPr/>
          <p:nvPr/>
        </p:nvGrpSpPr>
        <p:grpSpPr>
          <a:xfrm>
            <a:off x="7654400" y="2458799"/>
            <a:ext cx="1510801" cy="2015701"/>
            <a:chOff x="0" y="0"/>
            <a:chExt cx="1510800" cy="2015700"/>
          </a:xfrm>
        </p:grpSpPr>
        <p:sp>
          <p:nvSpPr>
            <p:cNvPr id="367" name="Google Shape;334;p8"/>
            <p:cNvSpPr/>
            <p:nvPr/>
          </p:nvSpPr>
          <p:spPr>
            <a:xfrm flipH="1">
              <a:off x="0" y="0"/>
              <a:ext cx="1510801" cy="2015701"/>
            </a:xfrm>
            <a:prstGeom prst="rect">
              <a:avLst/>
            </a:prstGeom>
            <a:solidFill>
              <a:schemeClr val="accent1"/>
            </a:solidFill>
            <a:ln w="12700" cap="flat">
              <a:noFill/>
              <a:miter lim="400000"/>
            </a:ln>
            <a:effectLst/>
          </p:spPr>
          <p:txBody>
            <a:bodyPr wrap="square" lIns="0" tIns="0" rIns="0" bIns="0" numCol="1" anchor="ctr">
              <a:noAutofit/>
            </a:bodyPr>
            <a:lstStyle/>
            <a:p>
              <a:pPr/>
            </a:p>
          </p:txBody>
        </p:sp>
        <p:sp>
          <p:nvSpPr>
            <p:cNvPr id="368" name="Google Shape;335;p8"/>
            <p:cNvSpPr/>
            <p:nvPr/>
          </p:nvSpPr>
          <p:spPr>
            <a:xfrm flipH="1">
              <a:off x="1150718" y="233242"/>
              <a:ext cx="195422" cy="195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4303"/>
                  </a:moveTo>
                  <a:cubicBezTo>
                    <a:pt x="14402" y="4303"/>
                    <a:pt x="17297" y="7198"/>
                    <a:pt x="17297" y="10803"/>
                  </a:cubicBezTo>
                  <a:cubicBezTo>
                    <a:pt x="17297" y="14402"/>
                    <a:pt x="14402" y="17297"/>
                    <a:pt x="10797" y="17297"/>
                  </a:cubicBezTo>
                  <a:cubicBezTo>
                    <a:pt x="7198" y="17297"/>
                    <a:pt x="4297" y="14402"/>
                    <a:pt x="4297" y="10803"/>
                  </a:cubicBezTo>
                  <a:cubicBezTo>
                    <a:pt x="4297" y="7198"/>
                    <a:pt x="7198" y="4303"/>
                    <a:pt x="10797" y="4303"/>
                  </a:cubicBezTo>
                  <a:close/>
                  <a:moveTo>
                    <a:pt x="10797" y="0"/>
                  </a:moveTo>
                  <a:cubicBezTo>
                    <a:pt x="4827" y="0"/>
                    <a:pt x="0" y="4827"/>
                    <a:pt x="0" y="10803"/>
                  </a:cubicBezTo>
                  <a:cubicBezTo>
                    <a:pt x="0" y="16773"/>
                    <a:pt x="4827" y="21600"/>
                    <a:pt x="10797" y="21600"/>
                  </a:cubicBezTo>
                  <a:cubicBezTo>
                    <a:pt x="16767" y="21600"/>
                    <a:pt x="21600" y="16773"/>
                    <a:pt x="21600" y="10803"/>
                  </a:cubicBezTo>
                  <a:cubicBezTo>
                    <a:pt x="21600" y="4827"/>
                    <a:pt x="16767" y="0"/>
                    <a:pt x="10797" y="0"/>
                  </a:cubicBezTo>
                  <a:close/>
                </a:path>
              </a:pathLst>
            </a:custGeom>
            <a:solidFill>
              <a:schemeClr val="accent3">
                <a:lumOff val="44000"/>
              </a:schemeClr>
            </a:solidFill>
            <a:ln w="12700" cap="flat">
              <a:noFill/>
              <a:miter lim="400000"/>
            </a:ln>
            <a:effectLst/>
          </p:spPr>
          <p:txBody>
            <a:bodyPr wrap="square" lIns="0" tIns="0" rIns="0" bIns="0" numCol="1" anchor="ctr">
              <a:noAutofit/>
            </a:bodyPr>
            <a:lstStyle/>
            <a:p>
              <a:pPr/>
            </a:p>
          </p:txBody>
        </p:sp>
      </p:grpSp>
      <p:sp>
        <p:nvSpPr>
          <p:cNvPr id="370" name="Google Shape;336;p8"/>
          <p:cNvSpPr/>
          <p:nvPr/>
        </p:nvSpPr>
        <p:spPr>
          <a:xfrm>
            <a:off x="-1" y="4603500"/>
            <a:ext cx="3183902" cy="117601"/>
          </a:xfrm>
          <a:prstGeom prst="rect">
            <a:avLst/>
          </a:prstGeom>
          <a:solidFill>
            <a:schemeClr val="accent4"/>
          </a:solidFill>
          <a:ln w="12700">
            <a:miter lim="400000"/>
          </a:ln>
        </p:spPr>
        <p:txBody>
          <a:bodyPr lIns="0" tIns="0" rIns="0" bIns="0" anchor="ctr"/>
          <a:lstStyle/>
          <a:p>
            <a:pPr/>
          </a:p>
        </p:txBody>
      </p:sp>
      <p:grpSp>
        <p:nvGrpSpPr>
          <p:cNvPr id="374" name="Google Shape;337;p8"/>
          <p:cNvGrpSpPr/>
          <p:nvPr/>
        </p:nvGrpSpPr>
        <p:grpSpPr>
          <a:xfrm>
            <a:off x="7713484" y="560859"/>
            <a:ext cx="1502660" cy="435903"/>
            <a:chOff x="0" y="0"/>
            <a:chExt cx="1502658" cy="435902"/>
          </a:xfrm>
        </p:grpSpPr>
        <p:sp>
          <p:nvSpPr>
            <p:cNvPr id="371" name="Google Shape;338;p8"/>
            <p:cNvSpPr/>
            <p:nvPr/>
          </p:nvSpPr>
          <p:spPr>
            <a:xfrm>
              <a:off x="0" y="30354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372" name="Google Shape;339;p8"/>
            <p:cNvSpPr/>
            <p:nvPr/>
          </p:nvSpPr>
          <p:spPr>
            <a:xfrm>
              <a:off x="0" y="147990"/>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373" name="Google Shape;340;p8"/>
            <p:cNvSpPr/>
            <p:nvPr/>
          </p:nvSpPr>
          <p:spPr>
            <a:xfrm>
              <a:off x="0" y="0"/>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375" name="Google Shape;341;p8"/>
          <p:cNvSpPr/>
          <p:nvPr/>
        </p:nvSpPr>
        <p:spPr>
          <a:xfrm>
            <a:off x="7364248" y="132823"/>
            <a:ext cx="342731" cy="3416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376" name="Google Shape;342;p8"/>
          <p:cNvSpPr/>
          <p:nvPr/>
        </p:nvSpPr>
        <p:spPr>
          <a:xfrm>
            <a:off x="5421009" y="4439037"/>
            <a:ext cx="329321" cy="328826"/>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sp>
        <p:nvSpPr>
          <p:cNvPr id="377" name="Title Text"/>
          <p:cNvSpPr txBox="1"/>
          <p:nvPr>
            <p:ph type="title"/>
          </p:nvPr>
        </p:nvSpPr>
        <p:spPr>
          <a:xfrm>
            <a:off x="719999" y="1411924"/>
            <a:ext cx="7704002" cy="1546501"/>
          </a:xfrm>
          <a:prstGeom prst="rect">
            <a:avLst/>
          </a:prstGeom>
          <a:solidFill>
            <a:schemeClr val="accent4"/>
          </a:solidFill>
        </p:spPr>
        <p:txBody>
          <a:bodyPr/>
          <a:lstStyle>
            <a:lvl1pPr algn="ctr">
              <a:defRPr sz="5400"/>
            </a:lvl1pPr>
          </a:lstStyle>
          <a:p>
            <a:pPr/>
            <a:r>
              <a:t>Title Text</a:t>
            </a:r>
          </a:p>
        </p:txBody>
      </p:sp>
      <p:sp>
        <p:nvSpPr>
          <p:cNvPr id="378" name="Body Level One…"/>
          <p:cNvSpPr txBox="1"/>
          <p:nvPr>
            <p:ph type="body" sz="quarter" idx="1"/>
          </p:nvPr>
        </p:nvSpPr>
        <p:spPr>
          <a:xfrm>
            <a:off x="719999" y="3219175"/>
            <a:ext cx="7704002" cy="512401"/>
          </a:xfrm>
          <a:prstGeom prst="rect">
            <a:avLst/>
          </a:prstGeom>
          <a:solidFill>
            <a:schemeClr val="accent2"/>
          </a:solidFill>
          <a:ln w="19050">
            <a:solidFill>
              <a:srgbClr val="000000"/>
            </a:solidFill>
            <a:round/>
          </a:ln>
        </p:spPr>
        <p:txBody>
          <a:bodyPr/>
          <a:lstStyle>
            <a:lvl1pPr marL="330200" indent="-203200" algn="ctr">
              <a:buClrTx/>
              <a:buSzTx/>
              <a:buFontTx/>
              <a:buNone/>
              <a:defRPr sz="1600"/>
            </a:lvl1pPr>
            <a:lvl2pPr marL="330200" indent="254000" algn="ctr">
              <a:buClrTx/>
              <a:buSzTx/>
              <a:buFontTx/>
              <a:buNone/>
              <a:defRPr sz="1600"/>
            </a:lvl2pPr>
            <a:lvl3pPr marL="330200" indent="711200" algn="ctr">
              <a:buClrTx/>
              <a:buSzTx/>
              <a:buFontTx/>
              <a:buNone/>
              <a:defRPr sz="1600"/>
            </a:lvl3pPr>
            <a:lvl4pPr marL="330200" indent="1168400" algn="ctr">
              <a:buClrTx/>
              <a:buSzTx/>
              <a:buFontTx/>
              <a:buNone/>
              <a:defRPr sz="1600"/>
            </a:lvl4pPr>
            <a:lvl5pPr marL="330200" indent="1625600" algn="ct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37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ECTION_TITLE_AND_DESCRIPTION">
    <p:spTree>
      <p:nvGrpSpPr>
        <p:cNvPr id="1" name=""/>
        <p:cNvGrpSpPr/>
        <p:nvPr/>
      </p:nvGrpSpPr>
      <p:grpSpPr>
        <a:xfrm>
          <a:off x="0" y="0"/>
          <a:ext cx="0" cy="0"/>
          <a:chOff x="0" y="0"/>
          <a:chExt cx="0" cy="0"/>
        </a:xfrm>
      </p:grpSpPr>
      <p:sp>
        <p:nvSpPr>
          <p:cNvPr id="386" name="Google Shape;346;p9"/>
          <p:cNvSpPr/>
          <p:nvPr/>
        </p:nvSpPr>
        <p:spPr>
          <a:xfrm>
            <a:off x="7745324" y="443099"/>
            <a:ext cx="1685401" cy="1685402"/>
          </a:xfrm>
          <a:prstGeom prst="ellipse">
            <a:avLst/>
          </a:prstGeom>
          <a:solidFill>
            <a:schemeClr val="accent1"/>
          </a:solidFill>
          <a:ln w="12700">
            <a:miter lim="400000"/>
          </a:ln>
        </p:spPr>
        <p:txBody>
          <a:bodyPr lIns="0" tIns="0" rIns="0" bIns="0" anchor="ctr"/>
          <a:lstStyle/>
          <a:p>
            <a:pPr/>
          </a:p>
        </p:txBody>
      </p:sp>
      <p:sp>
        <p:nvSpPr>
          <p:cNvPr id="387" name="Google Shape;347;p9"/>
          <p:cNvSpPr/>
          <p:nvPr/>
        </p:nvSpPr>
        <p:spPr>
          <a:xfrm>
            <a:off x="-1" y="4755900"/>
            <a:ext cx="3183902" cy="117601"/>
          </a:xfrm>
          <a:prstGeom prst="rect">
            <a:avLst/>
          </a:prstGeom>
          <a:solidFill>
            <a:schemeClr val="accent1"/>
          </a:solidFill>
          <a:ln w="12700">
            <a:miter lim="400000"/>
          </a:ln>
        </p:spPr>
        <p:txBody>
          <a:bodyPr lIns="0" tIns="0" rIns="0" bIns="0" anchor="ctr"/>
          <a:lstStyle/>
          <a:p>
            <a:pPr/>
          </a:p>
        </p:txBody>
      </p:sp>
      <p:grpSp>
        <p:nvGrpSpPr>
          <p:cNvPr id="452" name="Google Shape;348;p9"/>
          <p:cNvGrpSpPr/>
          <p:nvPr/>
        </p:nvGrpSpPr>
        <p:grpSpPr>
          <a:xfrm>
            <a:off x="-45358" y="-227174"/>
            <a:ext cx="1979990" cy="1980015"/>
            <a:chOff x="0" y="0"/>
            <a:chExt cx="1979988" cy="1980014"/>
          </a:xfrm>
        </p:grpSpPr>
        <p:sp>
          <p:nvSpPr>
            <p:cNvPr id="388" name="Google Shape;349;p9"/>
            <p:cNvSpPr/>
            <p:nvPr/>
          </p:nvSpPr>
          <p:spPr>
            <a:xfrm>
              <a:off x="943804" y="0"/>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89" name="Google Shape;350;p9"/>
            <p:cNvSpPr/>
            <p:nvPr/>
          </p:nvSpPr>
          <p:spPr>
            <a:xfrm>
              <a:off x="1078619" y="134831"/>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0" name="Google Shape;351;p9"/>
            <p:cNvSpPr/>
            <p:nvPr/>
          </p:nvSpPr>
          <p:spPr>
            <a:xfrm>
              <a:off x="809044" y="134831"/>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1" name="Google Shape;352;p9"/>
            <p:cNvSpPr/>
            <p:nvPr/>
          </p:nvSpPr>
          <p:spPr>
            <a:xfrm>
              <a:off x="1214191" y="269874"/>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2" name="Google Shape;353;p9"/>
            <p:cNvSpPr/>
            <p:nvPr/>
          </p:nvSpPr>
          <p:spPr>
            <a:xfrm>
              <a:off x="1348953"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3" name="Google Shape;354;p9"/>
            <p:cNvSpPr/>
            <p:nvPr/>
          </p:nvSpPr>
          <p:spPr>
            <a:xfrm>
              <a:off x="1483783" y="539467"/>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4" name="Google Shape;355;p9"/>
            <p:cNvSpPr/>
            <p:nvPr/>
          </p:nvSpPr>
          <p:spPr>
            <a:xfrm>
              <a:off x="1618545" y="674017"/>
              <a:ext cx="91112"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5" name="Google Shape;356;p9"/>
            <p:cNvSpPr/>
            <p:nvPr/>
          </p:nvSpPr>
          <p:spPr>
            <a:xfrm>
              <a:off x="1754382" y="809836"/>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6" name="Google Shape;357;p9"/>
            <p:cNvSpPr/>
            <p:nvPr/>
          </p:nvSpPr>
          <p:spPr>
            <a:xfrm>
              <a:off x="1888402" y="944597"/>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7" name="Google Shape;358;p9"/>
            <p:cNvSpPr/>
            <p:nvPr/>
          </p:nvSpPr>
          <p:spPr>
            <a:xfrm>
              <a:off x="943804" y="269592"/>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8" name="Google Shape;359;p9"/>
            <p:cNvSpPr/>
            <p:nvPr/>
          </p:nvSpPr>
          <p:spPr>
            <a:xfrm>
              <a:off x="1079359" y="404636"/>
              <a:ext cx="91111"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399" name="Google Shape;360;p9"/>
            <p:cNvSpPr/>
            <p:nvPr/>
          </p:nvSpPr>
          <p:spPr>
            <a:xfrm>
              <a:off x="1214191" y="539467"/>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0" name="Google Shape;361;p9"/>
            <p:cNvSpPr/>
            <p:nvPr/>
          </p:nvSpPr>
          <p:spPr>
            <a:xfrm>
              <a:off x="1348953" y="674017"/>
              <a:ext cx="91111" cy="910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1" name="Google Shape;362;p9"/>
            <p:cNvSpPr/>
            <p:nvPr/>
          </p:nvSpPr>
          <p:spPr>
            <a:xfrm>
              <a:off x="1483783" y="808778"/>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2" name="Google Shape;363;p9"/>
            <p:cNvSpPr/>
            <p:nvPr/>
          </p:nvSpPr>
          <p:spPr>
            <a:xfrm>
              <a:off x="1619603" y="944597"/>
              <a:ext cx="91041" cy="911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3" name="Google Shape;364;p9"/>
            <p:cNvSpPr/>
            <p:nvPr/>
          </p:nvSpPr>
          <p:spPr>
            <a:xfrm>
              <a:off x="1754382" y="1079429"/>
              <a:ext cx="91094" cy="91040"/>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4" name="Google Shape;365;p9"/>
            <p:cNvSpPr/>
            <p:nvPr/>
          </p:nvSpPr>
          <p:spPr>
            <a:xfrm>
              <a:off x="673947" y="269592"/>
              <a:ext cx="91112"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5" name="Google Shape;366;p9"/>
            <p:cNvSpPr/>
            <p:nvPr/>
          </p:nvSpPr>
          <p:spPr>
            <a:xfrm>
              <a:off x="808779" y="404424"/>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6" name="Google Shape;367;p9"/>
            <p:cNvSpPr/>
            <p:nvPr/>
          </p:nvSpPr>
          <p:spPr>
            <a:xfrm>
              <a:off x="539186" y="404424"/>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7" name="Google Shape;368;p9"/>
            <p:cNvSpPr/>
            <p:nvPr/>
          </p:nvSpPr>
          <p:spPr>
            <a:xfrm>
              <a:off x="944598" y="540243"/>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8" name="Google Shape;369;p9"/>
            <p:cNvSpPr/>
            <p:nvPr/>
          </p:nvSpPr>
          <p:spPr>
            <a:xfrm>
              <a:off x="1079359" y="675004"/>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09" name="Google Shape;370;p9"/>
            <p:cNvSpPr/>
            <p:nvPr/>
          </p:nvSpPr>
          <p:spPr>
            <a:xfrm>
              <a:off x="1213397" y="809836"/>
              <a:ext cx="91834" cy="91040"/>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0" name="Google Shape;371;p9"/>
            <p:cNvSpPr/>
            <p:nvPr/>
          </p:nvSpPr>
          <p:spPr>
            <a:xfrm>
              <a:off x="1348211" y="943821"/>
              <a:ext cx="91587" cy="91887"/>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1" name="Google Shape;372;p9"/>
            <p:cNvSpPr/>
            <p:nvPr/>
          </p:nvSpPr>
          <p:spPr>
            <a:xfrm>
              <a:off x="1483783" y="1079710"/>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2" name="Google Shape;373;p9"/>
            <p:cNvSpPr/>
            <p:nvPr/>
          </p:nvSpPr>
          <p:spPr>
            <a:xfrm>
              <a:off x="1618545" y="1214190"/>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3" name="Google Shape;374;p9"/>
            <p:cNvSpPr/>
            <p:nvPr/>
          </p:nvSpPr>
          <p:spPr>
            <a:xfrm>
              <a:off x="673947" y="539185"/>
              <a:ext cx="91112"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4" name="Google Shape;375;p9"/>
            <p:cNvSpPr/>
            <p:nvPr/>
          </p:nvSpPr>
          <p:spPr>
            <a:xfrm>
              <a:off x="809784" y="675004"/>
              <a:ext cx="91094" cy="91112"/>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5" name="Google Shape;376;p9"/>
            <p:cNvSpPr/>
            <p:nvPr/>
          </p:nvSpPr>
          <p:spPr>
            <a:xfrm>
              <a:off x="944598" y="809836"/>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6" name="Google Shape;377;p9"/>
            <p:cNvSpPr/>
            <p:nvPr/>
          </p:nvSpPr>
          <p:spPr>
            <a:xfrm>
              <a:off x="1079359" y="943821"/>
              <a:ext cx="91111" cy="91887"/>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7" name="Google Shape;378;p9"/>
            <p:cNvSpPr/>
            <p:nvPr/>
          </p:nvSpPr>
          <p:spPr>
            <a:xfrm>
              <a:off x="1213397" y="1078653"/>
              <a:ext cx="91834" cy="91605"/>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8" name="Google Shape;379;p9"/>
            <p:cNvSpPr/>
            <p:nvPr/>
          </p:nvSpPr>
          <p:spPr>
            <a:xfrm>
              <a:off x="1349217" y="1214190"/>
              <a:ext cx="91587" cy="91112"/>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19" name="Google Shape;380;p9"/>
            <p:cNvSpPr/>
            <p:nvPr/>
          </p:nvSpPr>
          <p:spPr>
            <a:xfrm>
              <a:off x="1483783" y="1349022"/>
              <a:ext cx="91041"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0" name="Google Shape;381;p9"/>
            <p:cNvSpPr/>
            <p:nvPr/>
          </p:nvSpPr>
          <p:spPr>
            <a:xfrm>
              <a:off x="404354" y="539185"/>
              <a:ext cx="91111" cy="9111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1" name="Google Shape;382;p9"/>
            <p:cNvSpPr/>
            <p:nvPr/>
          </p:nvSpPr>
          <p:spPr>
            <a:xfrm>
              <a:off x="539186" y="674017"/>
              <a:ext cx="91040"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2" name="Google Shape;383;p9"/>
            <p:cNvSpPr/>
            <p:nvPr/>
          </p:nvSpPr>
          <p:spPr>
            <a:xfrm>
              <a:off x="269593" y="674017"/>
              <a:ext cx="91041" cy="910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3" name="Google Shape;384;p9"/>
            <p:cNvSpPr/>
            <p:nvPr/>
          </p:nvSpPr>
          <p:spPr>
            <a:xfrm>
              <a:off x="675005" y="809836"/>
              <a:ext cx="91040" cy="9104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4" name="Google Shape;385;p9"/>
            <p:cNvSpPr/>
            <p:nvPr/>
          </p:nvSpPr>
          <p:spPr>
            <a:xfrm>
              <a:off x="809784"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5" name="Google Shape;386;p9"/>
            <p:cNvSpPr/>
            <p:nvPr/>
          </p:nvSpPr>
          <p:spPr>
            <a:xfrm>
              <a:off x="944598" y="1078653"/>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6" name="Google Shape;387;p9"/>
            <p:cNvSpPr/>
            <p:nvPr/>
          </p:nvSpPr>
          <p:spPr>
            <a:xfrm>
              <a:off x="1079359" y="1213415"/>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7" name="Google Shape;388;p9"/>
            <p:cNvSpPr/>
            <p:nvPr/>
          </p:nvSpPr>
          <p:spPr>
            <a:xfrm>
              <a:off x="1214455" y="1349022"/>
              <a:ext cx="91570" cy="91040"/>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8" name="Google Shape;389;p9"/>
            <p:cNvSpPr/>
            <p:nvPr/>
          </p:nvSpPr>
          <p:spPr>
            <a:xfrm>
              <a:off x="1349217" y="1483783"/>
              <a:ext cx="91587"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29" name="Google Shape;390;p9"/>
            <p:cNvSpPr/>
            <p:nvPr/>
          </p:nvSpPr>
          <p:spPr>
            <a:xfrm>
              <a:off x="404354" y="808778"/>
              <a:ext cx="91111" cy="911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0" name="Google Shape;391;p9"/>
            <p:cNvSpPr/>
            <p:nvPr/>
          </p:nvSpPr>
          <p:spPr>
            <a:xfrm>
              <a:off x="540190" y="943821"/>
              <a:ext cx="91094" cy="91887"/>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1" name="Google Shape;392;p9"/>
            <p:cNvSpPr/>
            <p:nvPr/>
          </p:nvSpPr>
          <p:spPr>
            <a:xfrm>
              <a:off x="675005" y="1078653"/>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2" name="Google Shape;393;p9"/>
            <p:cNvSpPr/>
            <p:nvPr/>
          </p:nvSpPr>
          <p:spPr>
            <a:xfrm>
              <a:off x="809784" y="1213415"/>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3" name="Google Shape;394;p9"/>
            <p:cNvSpPr/>
            <p:nvPr/>
          </p:nvSpPr>
          <p:spPr>
            <a:xfrm>
              <a:off x="944598" y="1348246"/>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4" name="Google Shape;395;p9"/>
            <p:cNvSpPr/>
            <p:nvPr/>
          </p:nvSpPr>
          <p:spPr>
            <a:xfrm>
              <a:off x="1079623" y="1483783"/>
              <a:ext cx="91588" cy="911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5" name="Google Shape;396;p9"/>
            <p:cNvSpPr/>
            <p:nvPr/>
          </p:nvSpPr>
          <p:spPr>
            <a:xfrm>
              <a:off x="1214455" y="1618614"/>
              <a:ext cx="91570" cy="9104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6" name="Google Shape;397;p9"/>
            <p:cNvSpPr/>
            <p:nvPr/>
          </p:nvSpPr>
          <p:spPr>
            <a:xfrm>
              <a:off x="134761" y="809060"/>
              <a:ext cx="91112" cy="91605"/>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7" name="Google Shape;398;p9"/>
            <p:cNvSpPr/>
            <p:nvPr/>
          </p:nvSpPr>
          <p:spPr>
            <a:xfrm>
              <a:off x="269593" y="943821"/>
              <a:ext cx="91041"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8" name="Google Shape;399;p9"/>
            <p:cNvSpPr/>
            <p:nvPr/>
          </p:nvSpPr>
          <p:spPr>
            <a:xfrm>
              <a:off x="0" y="943821"/>
              <a:ext cx="91040" cy="9160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39" name="Google Shape;400;p9"/>
            <p:cNvSpPr/>
            <p:nvPr/>
          </p:nvSpPr>
          <p:spPr>
            <a:xfrm>
              <a:off x="404618" y="1079429"/>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0" name="Google Shape;401;p9"/>
            <p:cNvSpPr/>
            <p:nvPr/>
          </p:nvSpPr>
          <p:spPr>
            <a:xfrm>
              <a:off x="539450" y="1214190"/>
              <a:ext cx="91570"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1" name="Google Shape;402;p9"/>
            <p:cNvSpPr/>
            <p:nvPr/>
          </p:nvSpPr>
          <p:spPr>
            <a:xfrm>
              <a:off x="674212" y="1349022"/>
              <a:ext cx="91587"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2" name="Google Shape;403;p9"/>
            <p:cNvSpPr/>
            <p:nvPr/>
          </p:nvSpPr>
          <p:spPr>
            <a:xfrm>
              <a:off x="809044"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3" name="Google Shape;404;p9"/>
            <p:cNvSpPr/>
            <p:nvPr/>
          </p:nvSpPr>
          <p:spPr>
            <a:xfrm>
              <a:off x="944598" y="1618896"/>
              <a:ext cx="91041" cy="91535"/>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4" name="Google Shape;405;p9"/>
            <p:cNvSpPr/>
            <p:nvPr/>
          </p:nvSpPr>
          <p:spPr>
            <a:xfrm>
              <a:off x="1079359" y="1753658"/>
              <a:ext cx="91111" cy="91604"/>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5" name="Google Shape;406;p9"/>
            <p:cNvSpPr/>
            <p:nvPr/>
          </p:nvSpPr>
          <p:spPr>
            <a:xfrm>
              <a:off x="134761" y="1078371"/>
              <a:ext cx="91112" cy="918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6" name="Google Shape;407;p9"/>
            <p:cNvSpPr/>
            <p:nvPr/>
          </p:nvSpPr>
          <p:spPr>
            <a:xfrm>
              <a:off x="269858" y="1214190"/>
              <a:ext cx="91569" cy="91112"/>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7" name="Google Shape;408;p9"/>
            <p:cNvSpPr/>
            <p:nvPr/>
          </p:nvSpPr>
          <p:spPr>
            <a:xfrm>
              <a:off x="404618" y="1349022"/>
              <a:ext cx="91588" cy="91040"/>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8" name="Google Shape;409;p9"/>
            <p:cNvSpPr/>
            <p:nvPr/>
          </p:nvSpPr>
          <p:spPr>
            <a:xfrm>
              <a:off x="539450" y="1483783"/>
              <a:ext cx="91570" cy="911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49" name="Google Shape;410;p9"/>
            <p:cNvSpPr/>
            <p:nvPr/>
          </p:nvSpPr>
          <p:spPr>
            <a:xfrm>
              <a:off x="674212" y="1618614"/>
              <a:ext cx="91587" cy="9104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50" name="Google Shape;411;p9"/>
            <p:cNvSpPr/>
            <p:nvPr/>
          </p:nvSpPr>
          <p:spPr>
            <a:xfrm>
              <a:off x="809784" y="1753658"/>
              <a:ext cx="91094" cy="91604"/>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51" name="Google Shape;412;p9"/>
            <p:cNvSpPr/>
            <p:nvPr/>
          </p:nvSpPr>
          <p:spPr>
            <a:xfrm>
              <a:off x="944578" y="1888481"/>
              <a:ext cx="91040" cy="91534"/>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453" name="Google Shape;413;p9"/>
          <p:cNvSpPr/>
          <p:nvPr/>
        </p:nvSpPr>
        <p:spPr>
          <a:xfrm>
            <a:off x="4358802" y="581850"/>
            <a:ext cx="209046" cy="208734"/>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grpSp>
        <p:nvGrpSpPr>
          <p:cNvPr id="457" name="Google Shape;414;p9"/>
          <p:cNvGrpSpPr/>
          <p:nvPr/>
        </p:nvGrpSpPr>
        <p:grpSpPr>
          <a:xfrm>
            <a:off x="-47138" y="3669943"/>
            <a:ext cx="1012844" cy="293646"/>
            <a:chOff x="0" y="0"/>
            <a:chExt cx="1012843" cy="293645"/>
          </a:xfrm>
        </p:grpSpPr>
        <p:sp>
          <p:nvSpPr>
            <p:cNvPr id="454" name="Google Shape;415;p9"/>
            <p:cNvSpPr/>
            <p:nvPr/>
          </p:nvSpPr>
          <p:spPr>
            <a:xfrm>
              <a:off x="0" y="0"/>
              <a:ext cx="1012844" cy="89434"/>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57"/>
                    <a:pt x="5101" y="13098"/>
                    <a:pt x="4643" y="13098"/>
                  </a:cubicBezTo>
                  <a:cubicBezTo>
                    <a:pt x="4187" y="13098"/>
                    <a:pt x="3733" y="11257"/>
                    <a:pt x="3372" y="7575"/>
                  </a:cubicBezTo>
                  <a:cubicBezTo>
                    <a:pt x="2871" y="2545"/>
                    <a:pt x="2245" y="35"/>
                    <a:pt x="1618" y="35"/>
                  </a:cubicBezTo>
                  <a:cubicBezTo>
                    <a:pt x="1115" y="35"/>
                    <a:pt x="612" y="1642"/>
                    <a:pt x="171" y="4831"/>
                  </a:cubicBezTo>
                  <a:cubicBezTo>
                    <a:pt x="-25" y="6203"/>
                    <a:pt x="-55" y="9111"/>
                    <a:pt x="95" y="10999"/>
                  </a:cubicBezTo>
                  <a:cubicBezTo>
                    <a:pt x="166" y="12020"/>
                    <a:pt x="264" y="12489"/>
                    <a:pt x="367" y="12489"/>
                  </a:cubicBezTo>
                  <a:cubicBezTo>
                    <a:pt x="437" y="12489"/>
                    <a:pt x="510" y="12266"/>
                    <a:pt x="576" y="11855"/>
                  </a:cubicBezTo>
                  <a:cubicBezTo>
                    <a:pt x="888" y="9592"/>
                    <a:pt x="1246" y="8455"/>
                    <a:pt x="1606" y="8455"/>
                  </a:cubicBezTo>
                  <a:cubicBezTo>
                    <a:pt x="2060" y="8455"/>
                    <a:pt x="2515" y="10272"/>
                    <a:pt x="2876" y="13907"/>
                  </a:cubicBezTo>
                  <a:cubicBezTo>
                    <a:pt x="3379" y="19044"/>
                    <a:pt x="4011" y="21600"/>
                    <a:pt x="4642" y="21600"/>
                  </a:cubicBezTo>
                  <a:cubicBezTo>
                    <a:pt x="5273" y="21600"/>
                    <a:pt x="5904" y="19044"/>
                    <a:pt x="6408" y="13907"/>
                  </a:cubicBezTo>
                  <a:cubicBezTo>
                    <a:pt x="6777" y="10225"/>
                    <a:pt x="7235" y="8384"/>
                    <a:pt x="7694" y="8384"/>
                  </a:cubicBezTo>
                  <a:cubicBezTo>
                    <a:pt x="8152" y="8384"/>
                    <a:pt x="8611" y="10225"/>
                    <a:pt x="8978" y="13907"/>
                  </a:cubicBezTo>
                  <a:cubicBezTo>
                    <a:pt x="9482" y="19044"/>
                    <a:pt x="10114" y="21600"/>
                    <a:pt x="10745" y="21600"/>
                  </a:cubicBezTo>
                  <a:cubicBezTo>
                    <a:pt x="11376" y="21600"/>
                    <a:pt x="12007" y="19044"/>
                    <a:pt x="12511" y="13907"/>
                  </a:cubicBezTo>
                  <a:cubicBezTo>
                    <a:pt x="12879" y="10225"/>
                    <a:pt x="13338" y="8384"/>
                    <a:pt x="13794" y="8384"/>
                  </a:cubicBezTo>
                  <a:cubicBezTo>
                    <a:pt x="14251" y="8384"/>
                    <a:pt x="14706" y="10225"/>
                    <a:pt x="15066" y="13907"/>
                  </a:cubicBezTo>
                  <a:cubicBezTo>
                    <a:pt x="15577" y="19044"/>
                    <a:pt x="16209" y="21600"/>
                    <a:pt x="16840" y="21600"/>
                  </a:cubicBezTo>
                  <a:cubicBezTo>
                    <a:pt x="17472" y="21600"/>
                    <a:pt x="18102" y="19044"/>
                    <a:pt x="18613" y="13907"/>
                  </a:cubicBezTo>
                  <a:cubicBezTo>
                    <a:pt x="18975" y="10272"/>
                    <a:pt x="19430" y="8455"/>
                    <a:pt x="19884" y="8455"/>
                  </a:cubicBezTo>
                  <a:cubicBezTo>
                    <a:pt x="20243" y="8455"/>
                    <a:pt x="20601" y="9592"/>
                    <a:pt x="20914" y="11855"/>
                  </a:cubicBezTo>
                  <a:cubicBezTo>
                    <a:pt x="20980" y="12266"/>
                    <a:pt x="21053" y="12489"/>
                    <a:pt x="21123" y="12489"/>
                  </a:cubicBezTo>
                  <a:cubicBezTo>
                    <a:pt x="21225" y="12489"/>
                    <a:pt x="21322" y="12020"/>
                    <a:pt x="21395" y="10999"/>
                  </a:cubicBezTo>
                  <a:cubicBezTo>
                    <a:pt x="21545" y="9111"/>
                    <a:pt x="21515" y="6203"/>
                    <a:pt x="21319" y="4831"/>
                  </a:cubicBezTo>
                  <a:cubicBezTo>
                    <a:pt x="20878" y="1642"/>
                    <a:pt x="20375" y="35"/>
                    <a:pt x="19872" y="35"/>
                  </a:cubicBezTo>
                  <a:cubicBezTo>
                    <a:pt x="19245" y="35"/>
                    <a:pt x="18618" y="2545"/>
                    <a:pt x="18118" y="7575"/>
                  </a:cubicBezTo>
                  <a:cubicBezTo>
                    <a:pt x="17757" y="11257"/>
                    <a:pt x="17299" y="13098"/>
                    <a:pt x="16840" y="13098"/>
                  </a:cubicBezTo>
                  <a:cubicBezTo>
                    <a:pt x="16382" y="13098"/>
                    <a:pt x="15924" y="11257"/>
                    <a:pt x="15562" y="7575"/>
                  </a:cubicBezTo>
                  <a:cubicBezTo>
                    <a:pt x="15059" y="2521"/>
                    <a:pt x="14428" y="0"/>
                    <a:pt x="13796" y="0"/>
                  </a:cubicBezTo>
                  <a:cubicBezTo>
                    <a:pt x="13165" y="0"/>
                    <a:pt x="12533" y="2521"/>
                    <a:pt x="12030" y="7575"/>
                  </a:cubicBezTo>
                  <a:cubicBezTo>
                    <a:pt x="11662" y="11257"/>
                    <a:pt x="11203" y="13098"/>
                    <a:pt x="10745" y="13098"/>
                  </a:cubicBezTo>
                  <a:cubicBezTo>
                    <a:pt x="10287" y="13098"/>
                    <a:pt x="9828" y="11257"/>
                    <a:pt x="9459" y="7575"/>
                  </a:cubicBezTo>
                  <a:cubicBezTo>
                    <a:pt x="8956" y="2521"/>
                    <a:pt x="8325" y="0"/>
                    <a:pt x="7694"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455" name="Google Shape;416;p9"/>
            <p:cNvSpPr/>
            <p:nvPr/>
          </p:nvSpPr>
          <p:spPr>
            <a:xfrm>
              <a:off x="0" y="104873"/>
              <a:ext cx="1012844" cy="89435"/>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46"/>
                    <a:pt x="5101" y="13087"/>
                    <a:pt x="4643" y="13087"/>
                  </a:cubicBezTo>
                  <a:cubicBezTo>
                    <a:pt x="4187" y="13087"/>
                    <a:pt x="3733" y="11246"/>
                    <a:pt x="3372" y="7575"/>
                  </a:cubicBezTo>
                  <a:cubicBezTo>
                    <a:pt x="2869" y="2509"/>
                    <a:pt x="2238" y="0"/>
                    <a:pt x="1607" y="0"/>
                  </a:cubicBezTo>
                  <a:cubicBezTo>
                    <a:pt x="1108" y="0"/>
                    <a:pt x="608" y="1560"/>
                    <a:pt x="171" y="4655"/>
                  </a:cubicBezTo>
                  <a:cubicBezTo>
                    <a:pt x="-25" y="6027"/>
                    <a:pt x="-55" y="9111"/>
                    <a:pt x="95" y="10988"/>
                  </a:cubicBezTo>
                  <a:cubicBezTo>
                    <a:pt x="170" y="11937"/>
                    <a:pt x="272" y="12430"/>
                    <a:pt x="378" y="12430"/>
                  </a:cubicBezTo>
                  <a:cubicBezTo>
                    <a:pt x="445" y="12430"/>
                    <a:pt x="513" y="12242"/>
                    <a:pt x="576" y="11844"/>
                  </a:cubicBezTo>
                  <a:cubicBezTo>
                    <a:pt x="888" y="9580"/>
                    <a:pt x="1246" y="8455"/>
                    <a:pt x="1606" y="8455"/>
                  </a:cubicBezTo>
                  <a:cubicBezTo>
                    <a:pt x="2060" y="8455"/>
                    <a:pt x="2515" y="10272"/>
                    <a:pt x="2876" y="13896"/>
                  </a:cubicBezTo>
                  <a:cubicBezTo>
                    <a:pt x="3379" y="18950"/>
                    <a:pt x="4011" y="21471"/>
                    <a:pt x="4642" y="21471"/>
                  </a:cubicBezTo>
                  <a:cubicBezTo>
                    <a:pt x="5273" y="21471"/>
                    <a:pt x="5904" y="18950"/>
                    <a:pt x="6408" y="13896"/>
                  </a:cubicBezTo>
                  <a:cubicBezTo>
                    <a:pt x="6777" y="10225"/>
                    <a:pt x="7235" y="8384"/>
                    <a:pt x="7694" y="8384"/>
                  </a:cubicBezTo>
                  <a:cubicBezTo>
                    <a:pt x="8152" y="8384"/>
                    <a:pt x="8611" y="10225"/>
                    <a:pt x="8978" y="13896"/>
                  </a:cubicBezTo>
                  <a:cubicBezTo>
                    <a:pt x="9482" y="18950"/>
                    <a:pt x="10114" y="21471"/>
                    <a:pt x="10745" y="21471"/>
                  </a:cubicBezTo>
                  <a:cubicBezTo>
                    <a:pt x="11376" y="21471"/>
                    <a:pt x="12007" y="18950"/>
                    <a:pt x="12511" y="13896"/>
                  </a:cubicBezTo>
                  <a:cubicBezTo>
                    <a:pt x="12879" y="10225"/>
                    <a:pt x="13338" y="8384"/>
                    <a:pt x="13794" y="8384"/>
                  </a:cubicBezTo>
                  <a:cubicBezTo>
                    <a:pt x="14251" y="8384"/>
                    <a:pt x="14706" y="10225"/>
                    <a:pt x="15066" y="13896"/>
                  </a:cubicBezTo>
                  <a:cubicBezTo>
                    <a:pt x="15577" y="19032"/>
                    <a:pt x="16209" y="21600"/>
                    <a:pt x="16840" y="21600"/>
                  </a:cubicBezTo>
                  <a:cubicBezTo>
                    <a:pt x="17472" y="21600"/>
                    <a:pt x="18102" y="19032"/>
                    <a:pt x="18613" y="13896"/>
                  </a:cubicBezTo>
                  <a:cubicBezTo>
                    <a:pt x="18975" y="10272"/>
                    <a:pt x="19430" y="8455"/>
                    <a:pt x="19884" y="8455"/>
                  </a:cubicBezTo>
                  <a:cubicBezTo>
                    <a:pt x="20243" y="8455"/>
                    <a:pt x="20601" y="9580"/>
                    <a:pt x="20914" y="11844"/>
                  </a:cubicBezTo>
                  <a:cubicBezTo>
                    <a:pt x="20977" y="12242"/>
                    <a:pt x="21045" y="12430"/>
                    <a:pt x="21111" y="12430"/>
                  </a:cubicBezTo>
                  <a:cubicBezTo>
                    <a:pt x="21217" y="12430"/>
                    <a:pt x="21320" y="11937"/>
                    <a:pt x="21395" y="10988"/>
                  </a:cubicBezTo>
                  <a:cubicBezTo>
                    <a:pt x="21545" y="9111"/>
                    <a:pt x="21515" y="6027"/>
                    <a:pt x="21319" y="4655"/>
                  </a:cubicBezTo>
                  <a:cubicBezTo>
                    <a:pt x="20882" y="1560"/>
                    <a:pt x="20382" y="0"/>
                    <a:pt x="19883" y="0"/>
                  </a:cubicBezTo>
                  <a:cubicBezTo>
                    <a:pt x="19252" y="0"/>
                    <a:pt x="18621" y="2509"/>
                    <a:pt x="18118" y="7575"/>
                  </a:cubicBezTo>
                  <a:cubicBezTo>
                    <a:pt x="17757" y="11246"/>
                    <a:pt x="17299" y="13087"/>
                    <a:pt x="16840" y="13087"/>
                  </a:cubicBezTo>
                  <a:cubicBezTo>
                    <a:pt x="16382" y="13087"/>
                    <a:pt x="15924" y="11246"/>
                    <a:pt x="15562" y="7575"/>
                  </a:cubicBezTo>
                  <a:cubicBezTo>
                    <a:pt x="15059" y="2521"/>
                    <a:pt x="14428" y="0"/>
                    <a:pt x="13796" y="0"/>
                  </a:cubicBezTo>
                  <a:cubicBezTo>
                    <a:pt x="13165" y="0"/>
                    <a:pt x="12533" y="2521"/>
                    <a:pt x="12030" y="7575"/>
                  </a:cubicBezTo>
                  <a:cubicBezTo>
                    <a:pt x="11662" y="11246"/>
                    <a:pt x="11203" y="13087"/>
                    <a:pt x="10745" y="13087"/>
                  </a:cubicBezTo>
                  <a:cubicBezTo>
                    <a:pt x="10287" y="13087"/>
                    <a:pt x="9828" y="11246"/>
                    <a:pt x="9459" y="7575"/>
                  </a:cubicBezTo>
                  <a:cubicBezTo>
                    <a:pt x="8956" y="2521"/>
                    <a:pt x="8325" y="0"/>
                    <a:pt x="7694"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456" name="Google Shape;417;p9"/>
            <p:cNvSpPr/>
            <p:nvPr/>
          </p:nvSpPr>
          <p:spPr>
            <a:xfrm>
              <a:off x="0" y="204454"/>
              <a:ext cx="1012844" cy="89192"/>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1600" y="0"/>
                  </a:moveTo>
                  <a:cubicBezTo>
                    <a:pt x="1103" y="0"/>
                    <a:pt x="606" y="1587"/>
                    <a:pt x="171" y="4750"/>
                  </a:cubicBezTo>
                  <a:cubicBezTo>
                    <a:pt x="-25" y="6126"/>
                    <a:pt x="-55" y="9207"/>
                    <a:pt x="95" y="11100"/>
                  </a:cubicBezTo>
                  <a:cubicBezTo>
                    <a:pt x="166" y="12017"/>
                    <a:pt x="264" y="12511"/>
                    <a:pt x="366" y="12511"/>
                  </a:cubicBezTo>
                  <a:cubicBezTo>
                    <a:pt x="436" y="12511"/>
                    <a:pt x="508" y="12276"/>
                    <a:pt x="576" y="11782"/>
                  </a:cubicBezTo>
                  <a:cubicBezTo>
                    <a:pt x="886" y="9524"/>
                    <a:pt x="1242" y="8395"/>
                    <a:pt x="1598" y="8395"/>
                  </a:cubicBezTo>
                  <a:cubicBezTo>
                    <a:pt x="2055" y="8395"/>
                    <a:pt x="2513" y="10253"/>
                    <a:pt x="2876" y="14016"/>
                  </a:cubicBezTo>
                  <a:cubicBezTo>
                    <a:pt x="3379" y="19072"/>
                    <a:pt x="4011" y="21600"/>
                    <a:pt x="4642" y="21600"/>
                  </a:cubicBezTo>
                  <a:cubicBezTo>
                    <a:pt x="5273" y="21600"/>
                    <a:pt x="5904" y="19072"/>
                    <a:pt x="6408" y="14016"/>
                  </a:cubicBezTo>
                  <a:cubicBezTo>
                    <a:pt x="6777" y="10324"/>
                    <a:pt x="7235" y="8478"/>
                    <a:pt x="7694" y="8478"/>
                  </a:cubicBezTo>
                  <a:cubicBezTo>
                    <a:pt x="8152" y="8478"/>
                    <a:pt x="8611" y="10324"/>
                    <a:pt x="8978" y="14016"/>
                  </a:cubicBezTo>
                  <a:cubicBezTo>
                    <a:pt x="9482" y="19072"/>
                    <a:pt x="10114" y="21600"/>
                    <a:pt x="10745" y="21600"/>
                  </a:cubicBezTo>
                  <a:cubicBezTo>
                    <a:pt x="11376" y="21600"/>
                    <a:pt x="12007" y="19072"/>
                    <a:pt x="12511" y="14016"/>
                  </a:cubicBezTo>
                  <a:cubicBezTo>
                    <a:pt x="12879" y="10324"/>
                    <a:pt x="13338" y="8478"/>
                    <a:pt x="13794" y="8478"/>
                  </a:cubicBezTo>
                  <a:cubicBezTo>
                    <a:pt x="14251" y="8478"/>
                    <a:pt x="14706" y="10324"/>
                    <a:pt x="15066" y="14016"/>
                  </a:cubicBezTo>
                  <a:cubicBezTo>
                    <a:pt x="15577" y="18990"/>
                    <a:pt x="16209" y="21565"/>
                    <a:pt x="16840" y="21565"/>
                  </a:cubicBezTo>
                  <a:cubicBezTo>
                    <a:pt x="17472" y="21565"/>
                    <a:pt x="18102" y="18990"/>
                    <a:pt x="18613" y="14016"/>
                  </a:cubicBezTo>
                  <a:cubicBezTo>
                    <a:pt x="18977" y="10253"/>
                    <a:pt x="19434" y="8395"/>
                    <a:pt x="19892" y="8395"/>
                  </a:cubicBezTo>
                  <a:cubicBezTo>
                    <a:pt x="20248" y="8395"/>
                    <a:pt x="20603" y="9524"/>
                    <a:pt x="20914" y="11782"/>
                  </a:cubicBezTo>
                  <a:cubicBezTo>
                    <a:pt x="20980" y="12276"/>
                    <a:pt x="21054" y="12511"/>
                    <a:pt x="21124" y="12511"/>
                  </a:cubicBezTo>
                  <a:cubicBezTo>
                    <a:pt x="21226" y="12511"/>
                    <a:pt x="21324" y="12017"/>
                    <a:pt x="21395" y="11100"/>
                  </a:cubicBezTo>
                  <a:cubicBezTo>
                    <a:pt x="21545" y="9207"/>
                    <a:pt x="21515" y="6126"/>
                    <a:pt x="21319" y="4750"/>
                  </a:cubicBezTo>
                  <a:cubicBezTo>
                    <a:pt x="20884" y="1587"/>
                    <a:pt x="20386" y="0"/>
                    <a:pt x="19890" y="0"/>
                  </a:cubicBezTo>
                  <a:cubicBezTo>
                    <a:pt x="19256" y="0"/>
                    <a:pt x="18624" y="2563"/>
                    <a:pt x="18118" y="7666"/>
                  </a:cubicBezTo>
                  <a:cubicBezTo>
                    <a:pt x="17757" y="11359"/>
                    <a:pt x="17299" y="13205"/>
                    <a:pt x="16840" y="13205"/>
                  </a:cubicBezTo>
                  <a:cubicBezTo>
                    <a:pt x="16382" y="13205"/>
                    <a:pt x="15924" y="11359"/>
                    <a:pt x="15562" y="7666"/>
                  </a:cubicBezTo>
                  <a:cubicBezTo>
                    <a:pt x="15061" y="2540"/>
                    <a:pt x="14433" y="12"/>
                    <a:pt x="13805" y="12"/>
                  </a:cubicBezTo>
                  <a:cubicBezTo>
                    <a:pt x="13170" y="12"/>
                    <a:pt x="12535" y="2587"/>
                    <a:pt x="12030" y="7666"/>
                  </a:cubicBezTo>
                  <a:cubicBezTo>
                    <a:pt x="11662" y="11359"/>
                    <a:pt x="11203" y="13205"/>
                    <a:pt x="10745" y="13205"/>
                  </a:cubicBezTo>
                  <a:cubicBezTo>
                    <a:pt x="10287" y="13205"/>
                    <a:pt x="9828" y="11359"/>
                    <a:pt x="9459" y="7666"/>
                  </a:cubicBezTo>
                  <a:cubicBezTo>
                    <a:pt x="8958" y="2540"/>
                    <a:pt x="8330" y="12"/>
                    <a:pt x="7701" y="12"/>
                  </a:cubicBezTo>
                  <a:cubicBezTo>
                    <a:pt x="7067" y="12"/>
                    <a:pt x="6433" y="2587"/>
                    <a:pt x="5927" y="7666"/>
                  </a:cubicBezTo>
                  <a:cubicBezTo>
                    <a:pt x="5559" y="11359"/>
                    <a:pt x="5101" y="13205"/>
                    <a:pt x="4643" y="13205"/>
                  </a:cubicBezTo>
                  <a:cubicBezTo>
                    <a:pt x="4187" y="13205"/>
                    <a:pt x="3733" y="11359"/>
                    <a:pt x="3372" y="7666"/>
                  </a:cubicBezTo>
                  <a:cubicBezTo>
                    <a:pt x="2866" y="2563"/>
                    <a:pt x="2233" y="0"/>
                    <a:pt x="160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458" name="Google Shape;418;p9"/>
          <p:cNvSpPr/>
          <p:nvPr/>
        </p:nvSpPr>
        <p:spPr>
          <a:xfrm flipH="1">
            <a:off x="1175978" y="4310400"/>
            <a:ext cx="267059" cy="2662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sp>
        <p:nvSpPr>
          <p:cNvPr id="459" name="Title Text"/>
          <p:cNvSpPr txBox="1"/>
          <p:nvPr>
            <p:ph type="title"/>
          </p:nvPr>
        </p:nvSpPr>
        <p:spPr>
          <a:xfrm>
            <a:off x="3901075" y="1285875"/>
            <a:ext cx="4522800" cy="967500"/>
          </a:xfrm>
          <a:prstGeom prst="rect">
            <a:avLst/>
          </a:prstGeom>
        </p:spPr>
        <p:txBody>
          <a:bodyPr/>
          <a:lstStyle>
            <a:lvl1pPr algn="r">
              <a:defRPr sz="3600"/>
            </a:lvl1pPr>
          </a:lstStyle>
          <a:p>
            <a:pPr/>
            <a:r>
              <a:t>Title Text</a:t>
            </a:r>
          </a:p>
        </p:txBody>
      </p:sp>
      <p:sp>
        <p:nvSpPr>
          <p:cNvPr id="460" name="Body Level One…"/>
          <p:cNvSpPr txBox="1"/>
          <p:nvPr>
            <p:ph type="body" sz="quarter" idx="1"/>
          </p:nvPr>
        </p:nvSpPr>
        <p:spPr>
          <a:xfrm>
            <a:off x="4571924" y="2482050"/>
            <a:ext cx="3852001" cy="1612801"/>
          </a:xfrm>
          <a:prstGeom prst="rect">
            <a:avLst/>
          </a:prstGeom>
        </p:spPr>
        <p:txBody>
          <a:bodyPr/>
          <a:lstStyle>
            <a:lvl1pPr marL="330200" indent="-203200" algn="r">
              <a:buClrTx/>
              <a:buSzTx/>
              <a:buFontTx/>
              <a:buNone/>
              <a:defRPr sz="1600"/>
            </a:lvl1pPr>
            <a:lvl2pPr marL="330200" indent="254000" algn="r">
              <a:buClrTx/>
              <a:buSzTx/>
              <a:buFontTx/>
              <a:buNone/>
              <a:defRPr sz="1600"/>
            </a:lvl2pPr>
            <a:lvl3pPr marL="330200" indent="711200" algn="r">
              <a:buClrTx/>
              <a:buSzTx/>
              <a:buFontTx/>
              <a:buNone/>
              <a:defRPr sz="1600"/>
            </a:lvl3pPr>
            <a:lvl4pPr marL="330200" indent="1168400" algn="r">
              <a:buClrTx/>
              <a:buSzTx/>
              <a:buFontTx/>
              <a:buNone/>
              <a:defRPr sz="1600"/>
            </a:lvl4pPr>
            <a:lvl5pPr marL="330200" indent="1625600" algn="r">
              <a:buClrTx/>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46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APTION_ONLY">
    <p:spTree>
      <p:nvGrpSpPr>
        <p:cNvPr id="1" name=""/>
        <p:cNvGrpSpPr/>
        <p:nvPr/>
      </p:nvGrpSpPr>
      <p:grpSpPr>
        <a:xfrm>
          <a:off x="0" y="0"/>
          <a:ext cx="0" cy="0"/>
          <a:chOff x="0" y="0"/>
          <a:chExt cx="0" cy="0"/>
        </a:xfrm>
      </p:grpSpPr>
      <p:sp>
        <p:nvSpPr>
          <p:cNvPr id="468" name="Google Shape;422;p10"/>
          <p:cNvSpPr/>
          <p:nvPr/>
        </p:nvSpPr>
        <p:spPr>
          <a:xfrm flipH="1" rot="10800000">
            <a:off x="-443125" y="3757496"/>
            <a:ext cx="1737600" cy="1737601"/>
          </a:xfrm>
          <a:prstGeom prst="ellipse">
            <a:avLst/>
          </a:prstGeom>
          <a:solidFill>
            <a:schemeClr val="accent1"/>
          </a:solidFill>
          <a:ln w="12700">
            <a:miter lim="400000"/>
          </a:ln>
        </p:spPr>
        <p:txBody>
          <a:bodyPr lIns="0" tIns="0" rIns="0" bIns="0" anchor="ctr"/>
          <a:lstStyle/>
          <a:p>
            <a:pPr/>
          </a:p>
        </p:txBody>
      </p:sp>
      <p:sp>
        <p:nvSpPr>
          <p:cNvPr id="469" name="Google Shape;423;p10"/>
          <p:cNvSpPr/>
          <p:nvPr/>
        </p:nvSpPr>
        <p:spPr>
          <a:xfrm flipH="1" rot="10800000">
            <a:off x="-1" y="179697"/>
            <a:ext cx="3183902" cy="117601"/>
          </a:xfrm>
          <a:prstGeom prst="rect">
            <a:avLst/>
          </a:prstGeom>
          <a:solidFill>
            <a:schemeClr val="accent1"/>
          </a:solidFill>
          <a:ln w="12700">
            <a:miter lim="400000"/>
          </a:ln>
        </p:spPr>
        <p:txBody>
          <a:bodyPr lIns="0" tIns="0" rIns="0" bIns="0" anchor="ctr"/>
          <a:lstStyle/>
          <a:p>
            <a:pPr/>
          </a:p>
        </p:txBody>
      </p:sp>
      <p:grpSp>
        <p:nvGrpSpPr>
          <p:cNvPr id="473" name="Google Shape;424;p10"/>
          <p:cNvGrpSpPr/>
          <p:nvPr/>
        </p:nvGrpSpPr>
        <p:grpSpPr>
          <a:xfrm>
            <a:off x="7991235" y="79335"/>
            <a:ext cx="1502659" cy="435905"/>
            <a:chOff x="0" y="0"/>
            <a:chExt cx="1502658" cy="435903"/>
          </a:xfrm>
        </p:grpSpPr>
        <p:sp>
          <p:nvSpPr>
            <p:cNvPr id="470" name="Google Shape;425;p10"/>
            <p:cNvSpPr/>
            <p:nvPr/>
          </p:nvSpPr>
          <p:spPr>
            <a:xfrm flipH="1" rot="10800000">
              <a:off x="0" y="0"/>
              <a:ext cx="1502659" cy="132356"/>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96"/>
                  </a:cubicBezTo>
                  <a:cubicBezTo>
                    <a:pt x="8614" y="11288"/>
                    <a:pt x="8155" y="13122"/>
                    <a:pt x="7697" y="13122"/>
                  </a:cubicBezTo>
                  <a:cubicBezTo>
                    <a:pt x="7239" y="13122"/>
                    <a:pt x="6780" y="11288"/>
                    <a:pt x="6419" y="7596"/>
                  </a:cubicBezTo>
                  <a:cubicBezTo>
                    <a:pt x="5908" y="2446"/>
                    <a:pt x="5276" y="47"/>
                    <a:pt x="4646" y="47"/>
                  </a:cubicBezTo>
                  <a:cubicBezTo>
                    <a:pt x="4014" y="47"/>
                    <a:pt x="3383" y="2446"/>
                    <a:pt x="2872" y="7596"/>
                  </a:cubicBezTo>
                  <a:cubicBezTo>
                    <a:pt x="2507" y="11264"/>
                    <a:pt x="2048" y="13087"/>
                    <a:pt x="1589" y="13087"/>
                  </a:cubicBezTo>
                  <a:cubicBezTo>
                    <a:pt x="1234" y="13087"/>
                    <a:pt x="881" y="11993"/>
                    <a:pt x="571" y="9830"/>
                  </a:cubicBezTo>
                  <a:cubicBezTo>
                    <a:pt x="511" y="9336"/>
                    <a:pt x="440" y="9101"/>
                    <a:pt x="369" y="9101"/>
                  </a:cubicBezTo>
                  <a:cubicBezTo>
                    <a:pt x="264" y="9101"/>
                    <a:pt x="163" y="9595"/>
                    <a:pt x="90" y="10512"/>
                  </a:cubicBezTo>
                  <a:cubicBezTo>
                    <a:pt x="-60" y="12393"/>
                    <a:pt x="-15" y="15486"/>
                    <a:pt x="166" y="16861"/>
                  </a:cubicBezTo>
                  <a:cubicBezTo>
                    <a:pt x="602" y="20024"/>
                    <a:pt x="1099" y="21600"/>
                    <a:pt x="1595" y="21600"/>
                  </a:cubicBezTo>
                  <a:cubicBezTo>
                    <a:pt x="2229" y="21600"/>
                    <a:pt x="2863" y="19037"/>
                    <a:pt x="3367" y="13945"/>
                  </a:cubicBezTo>
                  <a:cubicBezTo>
                    <a:pt x="3736" y="10253"/>
                    <a:pt x="4194" y="8407"/>
                    <a:pt x="4651" y="8407"/>
                  </a:cubicBezTo>
                  <a:cubicBezTo>
                    <a:pt x="5107" y="8407"/>
                    <a:pt x="5563" y="10253"/>
                    <a:pt x="5923" y="13945"/>
                  </a:cubicBezTo>
                  <a:cubicBezTo>
                    <a:pt x="6427" y="19001"/>
                    <a:pt x="7061" y="21529"/>
                    <a:pt x="7697" y="21529"/>
                  </a:cubicBezTo>
                  <a:cubicBezTo>
                    <a:pt x="8332" y="21529"/>
                    <a:pt x="8967" y="19001"/>
                    <a:pt x="9470" y="13945"/>
                  </a:cubicBezTo>
                  <a:cubicBezTo>
                    <a:pt x="9831" y="10253"/>
                    <a:pt x="10286" y="8407"/>
                    <a:pt x="10742" y="8407"/>
                  </a:cubicBezTo>
                  <a:cubicBezTo>
                    <a:pt x="11198" y="8407"/>
                    <a:pt x="11658" y="10253"/>
                    <a:pt x="12026" y="13945"/>
                  </a:cubicBezTo>
                  <a:cubicBezTo>
                    <a:pt x="12529" y="19001"/>
                    <a:pt x="13161" y="21529"/>
                    <a:pt x="13792" y="21529"/>
                  </a:cubicBezTo>
                  <a:cubicBezTo>
                    <a:pt x="14423" y="21529"/>
                    <a:pt x="15054" y="19001"/>
                    <a:pt x="15558" y="13945"/>
                  </a:cubicBezTo>
                  <a:cubicBezTo>
                    <a:pt x="15927" y="10253"/>
                    <a:pt x="16385" y="8407"/>
                    <a:pt x="16844" y="8407"/>
                  </a:cubicBezTo>
                  <a:cubicBezTo>
                    <a:pt x="17302" y="8407"/>
                    <a:pt x="17760" y="10253"/>
                    <a:pt x="18128" y="13945"/>
                  </a:cubicBezTo>
                  <a:cubicBezTo>
                    <a:pt x="18634" y="19037"/>
                    <a:pt x="19266" y="21600"/>
                    <a:pt x="19898" y="21600"/>
                  </a:cubicBezTo>
                  <a:cubicBezTo>
                    <a:pt x="20392" y="21600"/>
                    <a:pt x="20886" y="20024"/>
                    <a:pt x="21315" y="16861"/>
                  </a:cubicBezTo>
                  <a:cubicBezTo>
                    <a:pt x="21510" y="15486"/>
                    <a:pt x="21540" y="12393"/>
                    <a:pt x="21391" y="10512"/>
                  </a:cubicBezTo>
                  <a:cubicBezTo>
                    <a:pt x="21319" y="9595"/>
                    <a:pt x="21222" y="9101"/>
                    <a:pt x="21122" y="9101"/>
                  </a:cubicBezTo>
                  <a:cubicBezTo>
                    <a:pt x="21054" y="9101"/>
                    <a:pt x="20986" y="9336"/>
                    <a:pt x="20924" y="9830"/>
                  </a:cubicBezTo>
                  <a:cubicBezTo>
                    <a:pt x="20609" y="11993"/>
                    <a:pt x="20251" y="13087"/>
                    <a:pt x="19894" y="13087"/>
                  </a:cubicBezTo>
                  <a:cubicBezTo>
                    <a:pt x="19433" y="13087"/>
                    <a:pt x="18974" y="11264"/>
                    <a:pt x="18609" y="7596"/>
                  </a:cubicBezTo>
                  <a:cubicBezTo>
                    <a:pt x="18106" y="2528"/>
                    <a:pt x="17474" y="0"/>
                    <a:pt x="16844" y="0"/>
                  </a:cubicBezTo>
                  <a:cubicBezTo>
                    <a:pt x="16212" y="0"/>
                    <a:pt x="15581" y="2528"/>
                    <a:pt x="15077" y="7596"/>
                  </a:cubicBezTo>
                  <a:cubicBezTo>
                    <a:pt x="14709" y="11288"/>
                    <a:pt x="14251" y="13122"/>
                    <a:pt x="13792" y="13122"/>
                  </a:cubicBezTo>
                  <a:cubicBezTo>
                    <a:pt x="13333" y="13122"/>
                    <a:pt x="12874" y="11288"/>
                    <a:pt x="12507" y="7596"/>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471" name="Google Shape;426;p10"/>
            <p:cNvSpPr/>
            <p:nvPr/>
          </p:nvSpPr>
          <p:spPr>
            <a:xfrm flipH="1" rot="10800000">
              <a:off x="0" y="155556"/>
              <a:ext cx="1502659" cy="13235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10740" y="0"/>
                  </a:moveTo>
                  <a:cubicBezTo>
                    <a:pt x="10110" y="0"/>
                    <a:pt x="9478" y="2528"/>
                    <a:pt x="8974" y="7584"/>
                  </a:cubicBezTo>
                  <a:cubicBezTo>
                    <a:pt x="8614" y="11276"/>
                    <a:pt x="8155" y="13122"/>
                    <a:pt x="7697" y="13122"/>
                  </a:cubicBezTo>
                  <a:cubicBezTo>
                    <a:pt x="7239" y="13122"/>
                    <a:pt x="6780" y="11276"/>
                    <a:pt x="6419" y="7584"/>
                  </a:cubicBezTo>
                  <a:cubicBezTo>
                    <a:pt x="5908" y="2610"/>
                    <a:pt x="5276" y="35"/>
                    <a:pt x="4646" y="35"/>
                  </a:cubicBezTo>
                  <a:cubicBezTo>
                    <a:pt x="4014" y="35"/>
                    <a:pt x="3383" y="2610"/>
                    <a:pt x="2872" y="7584"/>
                  </a:cubicBezTo>
                  <a:cubicBezTo>
                    <a:pt x="2506" y="11276"/>
                    <a:pt x="2044" y="13158"/>
                    <a:pt x="1583" y="13158"/>
                  </a:cubicBezTo>
                  <a:cubicBezTo>
                    <a:pt x="1230" y="13158"/>
                    <a:pt x="878" y="12052"/>
                    <a:pt x="571" y="9818"/>
                  </a:cubicBezTo>
                  <a:cubicBezTo>
                    <a:pt x="511" y="9324"/>
                    <a:pt x="440" y="9101"/>
                    <a:pt x="369" y="9101"/>
                  </a:cubicBezTo>
                  <a:cubicBezTo>
                    <a:pt x="264" y="9101"/>
                    <a:pt x="163" y="9595"/>
                    <a:pt x="90" y="10500"/>
                  </a:cubicBezTo>
                  <a:cubicBezTo>
                    <a:pt x="-60" y="12393"/>
                    <a:pt x="-15" y="15486"/>
                    <a:pt x="166" y="16850"/>
                  </a:cubicBezTo>
                  <a:cubicBezTo>
                    <a:pt x="602" y="20024"/>
                    <a:pt x="1099" y="21600"/>
                    <a:pt x="1595" y="21600"/>
                  </a:cubicBezTo>
                  <a:cubicBezTo>
                    <a:pt x="2229" y="21600"/>
                    <a:pt x="2863" y="19037"/>
                    <a:pt x="3367" y="13934"/>
                  </a:cubicBezTo>
                  <a:cubicBezTo>
                    <a:pt x="3736" y="10241"/>
                    <a:pt x="4194" y="8407"/>
                    <a:pt x="4651" y="8407"/>
                  </a:cubicBezTo>
                  <a:cubicBezTo>
                    <a:pt x="5107" y="8407"/>
                    <a:pt x="5563" y="10241"/>
                    <a:pt x="5923" y="13934"/>
                  </a:cubicBezTo>
                  <a:cubicBezTo>
                    <a:pt x="6427" y="19001"/>
                    <a:pt x="7061" y="21529"/>
                    <a:pt x="7697" y="21529"/>
                  </a:cubicBezTo>
                  <a:cubicBezTo>
                    <a:pt x="8332" y="21529"/>
                    <a:pt x="8967" y="19001"/>
                    <a:pt x="9470" y="13934"/>
                  </a:cubicBezTo>
                  <a:cubicBezTo>
                    <a:pt x="9831" y="10241"/>
                    <a:pt x="10286" y="8407"/>
                    <a:pt x="10742" y="8407"/>
                  </a:cubicBezTo>
                  <a:cubicBezTo>
                    <a:pt x="11198" y="8407"/>
                    <a:pt x="11658" y="10241"/>
                    <a:pt x="12026" y="13934"/>
                  </a:cubicBezTo>
                  <a:cubicBezTo>
                    <a:pt x="12529" y="19001"/>
                    <a:pt x="13161" y="21529"/>
                    <a:pt x="13792" y="21529"/>
                  </a:cubicBezTo>
                  <a:cubicBezTo>
                    <a:pt x="14423" y="21529"/>
                    <a:pt x="15054" y="19001"/>
                    <a:pt x="15558" y="13934"/>
                  </a:cubicBezTo>
                  <a:cubicBezTo>
                    <a:pt x="15927" y="10241"/>
                    <a:pt x="16385" y="8407"/>
                    <a:pt x="16844" y="8407"/>
                  </a:cubicBezTo>
                  <a:cubicBezTo>
                    <a:pt x="17302" y="8407"/>
                    <a:pt x="17760" y="10241"/>
                    <a:pt x="18128" y="13934"/>
                  </a:cubicBezTo>
                  <a:cubicBezTo>
                    <a:pt x="18634" y="19037"/>
                    <a:pt x="19266" y="21600"/>
                    <a:pt x="19898" y="21600"/>
                  </a:cubicBezTo>
                  <a:cubicBezTo>
                    <a:pt x="20392" y="21600"/>
                    <a:pt x="20886" y="20024"/>
                    <a:pt x="21315" y="16850"/>
                  </a:cubicBezTo>
                  <a:cubicBezTo>
                    <a:pt x="21510" y="15486"/>
                    <a:pt x="21540" y="12393"/>
                    <a:pt x="21391" y="10500"/>
                  </a:cubicBezTo>
                  <a:cubicBezTo>
                    <a:pt x="21319" y="9595"/>
                    <a:pt x="21222" y="9101"/>
                    <a:pt x="21122" y="9101"/>
                  </a:cubicBezTo>
                  <a:cubicBezTo>
                    <a:pt x="21054" y="9101"/>
                    <a:pt x="20986" y="9324"/>
                    <a:pt x="20924" y="9818"/>
                  </a:cubicBezTo>
                  <a:cubicBezTo>
                    <a:pt x="20611" y="12052"/>
                    <a:pt x="20255" y="13158"/>
                    <a:pt x="19900" y="13158"/>
                  </a:cubicBezTo>
                  <a:cubicBezTo>
                    <a:pt x="19437" y="13158"/>
                    <a:pt x="18975" y="11276"/>
                    <a:pt x="18609" y="7584"/>
                  </a:cubicBezTo>
                  <a:cubicBezTo>
                    <a:pt x="18106" y="2528"/>
                    <a:pt x="17474" y="0"/>
                    <a:pt x="16844" y="0"/>
                  </a:cubicBezTo>
                  <a:cubicBezTo>
                    <a:pt x="16212" y="0"/>
                    <a:pt x="15581" y="2528"/>
                    <a:pt x="15077" y="7584"/>
                  </a:cubicBezTo>
                  <a:cubicBezTo>
                    <a:pt x="14709" y="11276"/>
                    <a:pt x="14251" y="13122"/>
                    <a:pt x="13792" y="13122"/>
                  </a:cubicBezTo>
                  <a:cubicBezTo>
                    <a:pt x="13333" y="13122"/>
                    <a:pt x="12874" y="11276"/>
                    <a:pt x="12507" y="7584"/>
                  </a:cubicBezTo>
                  <a:cubicBezTo>
                    <a:pt x="12003" y="2528"/>
                    <a:pt x="11371" y="0"/>
                    <a:pt x="1074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472" name="Google Shape;427;p10"/>
            <p:cNvSpPr/>
            <p:nvPr/>
          </p:nvSpPr>
          <p:spPr>
            <a:xfrm flipH="1" rot="10800000">
              <a:off x="0" y="303186"/>
              <a:ext cx="1502659" cy="132717"/>
            </a:xfrm>
            <a:custGeom>
              <a:avLst/>
              <a:gdLst/>
              <a:ahLst/>
              <a:cxnLst>
                <a:cxn ang="0">
                  <a:pos x="wd2" y="hd2"/>
                </a:cxn>
                <a:cxn ang="5400000">
                  <a:pos x="wd2" y="hd2"/>
                </a:cxn>
                <a:cxn ang="10800000">
                  <a:pos x="wd2" y="hd2"/>
                </a:cxn>
                <a:cxn ang="16200000">
                  <a:pos x="wd2" y="hd2"/>
                </a:cxn>
              </a:cxnLst>
              <a:rect l="0" t="0" r="r" b="b"/>
              <a:pathLst>
                <a:path w="21485" h="21600" fill="norm" stroke="1" extrusionOk="0">
                  <a:moveTo>
                    <a:pt x="4646" y="0"/>
                  </a:moveTo>
                  <a:cubicBezTo>
                    <a:pt x="4014" y="0"/>
                    <a:pt x="3383" y="2568"/>
                    <a:pt x="2872" y="7693"/>
                  </a:cubicBezTo>
                  <a:cubicBezTo>
                    <a:pt x="2510" y="11328"/>
                    <a:pt x="2055" y="13145"/>
                    <a:pt x="1601" y="13145"/>
                  </a:cubicBezTo>
                  <a:cubicBezTo>
                    <a:pt x="1242" y="13145"/>
                    <a:pt x="884" y="12020"/>
                    <a:pt x="571" y="9756"/>
                  </a:cubicBezTo>
                  <a:cubicBezTo>
                    <a:pt x="514" y="9358"/>
                    <a:pt x="448" y="9170"/>
                    <a:pt x="380" y="9170"/>
                  </a:cubicBezTo>
                  <a:cubicBezTo>
                    <a:pt x="273" y="9170"/>
                    <a:pt x="165" y="9663"/>
                    <a:pt x="90" y="10612"/>
                  </a:cubicBezTo>
                  <a:cubicBezTo>
                    <a:pt x="-60" y="12489"/>
                    <a:pt x="-15" y="15573"/>
                    <a:pt x="166" y="16933"/>
                  </a:cubicBezTo>
                  <a:cubicBezTo>
                    <a:pt x="603" y="20029"/>
                    <a:pt x="1103" y="21600"/>
                    <a:pt x="1602" y="21600"/>
                  </a:cubicBezTo>
                  <a:cubicBezTo>
                    <a:pt x="2233" y="21600"/>
                    <a:pt x="2864" y="19091"/>
                    <a:pt x="3367" y="14025"/>
                  </a:cubicBezTo>
                  <a:cubicBezTo>
                    <a:pt x="3736" y="10354"/>
                    <a:pt x="4194" y="8513"/>
                    <a:pt x="4651" y="8513"/>
                  </a:cubicBezTo>
                  <a:cubicBezTo>
                    <a:pt x="5107" y="8513"/>
                    <a:pt x="5563" y="10354"/>
                    <a:pt x="5923" y="14025"/>
                  </a:cubicBezTo>
                  <a:cubicBezTo>
                    <a:pt x="6427" y="19079"/>
                    <a:pt x="7061" y="21600"/>
                    <a:pt x="7697" y="21600"/>
                  </a:cubicBezTo>
                  <a:cubicBezTo>
                    <a:pt x="8332" y="21600"/>
                    <a:pt x="8967" y="19079"/>
                    <a:pt x="9470" y="14025"/>
                  </a:cubicBezTo>
                  <a:cubicBezTo>
                    <a:pt x="9831" y="10354"/>
                    <a:pt x="10286" y="8513"/>
                    <a:pt x="10742" y="8513"/>
                  </a:cubicBezTo>
                  <a:cubicBezTo>
                    <a:pt x="11198" y="8513"/>
                    <a:pt x="11658" y="10354"/>
                    <a:pt x="12026" y="14025"/>
                  </a:cubicBezTo>
                  <a:cubicBezTo>
                    <a:pt x="12529" y="19079"/>
                    <a:pt x="13161" y="21600"/>
                    <a:pt x="13792" y="21600"/>
                  </a:cubicBezTo>
                  <a:cubicBezTo>
                    <a:pt x="14423" y="21600"/>
                    <a:pt x="15054" y="19079"/>
                    <a:pt x="15558" y="14025"/>
                  </a:cubicBezTo>
                  <a:cubicBezTo>
                    <a:pt x="15927" y="10354"/>
                    <a:pt x="16385" y="8513"/>
                    <a:pt x="16844" y="8513"/>
                  </a:cubicBezTo>
                  <a:cubicBezTo>
                    <a:pt x="17302" y="8513"/>
                    <a:pt x="17760" y="10354"/>
                    <a:pt x="18128" y="14025"/>
                  </a:cubicBezTo>
                  <a:cubicBezTo>
                    <a:pt x="18632" y="19091"/>
                    <a:pt x="19262" y="21600"/>
                    <a:pt x="19891" y="21600"/>
                  </a:cubicBezTo>
                  <a:cubicBezTo>
                    <a:pt x="20388" y="21600"/>
                    <a:pt x="20884" y="20029"/>
                    <a:pt x="21315" y="16933"/>
                  </a:cubicBezTo>
                  <a:cubicBezTo>
                    <a:pt x="21510" y="15573"/>
                    <a:pt x="21540" y="12489"/>
                    <a:pt x="21391" y="10612"/>
                  </a:cubicBezTo>
                  <a:cubicBezTo>
                    <a:pt x="21316" y="9663"/>
                    <a:pt x="21213" y="9170"/>
                    <a:pt x="21110" y="9170"/>
                  </a:cubicBezTo>
                  <a:cubicBezTo>
                    <a:pt x="21047" y="9170"/>
                    <a:pt x="20982" y="9358"/>
                    <a:pt x="20924" y="9756"/>
                  </a:cubicBezTo>
                  <a:cubicBezTo>
                    <a:pt x="20606" y="12020"/>
                    <a:pt x="20244" y="13145"/>
                    <a:pt x="19883" y="13145"/>
                  </a:cubicBezTo>
                  <a:cubicBezTo>
                    <a:pt x="19425" y="13145"/>
                    <a:pt x="18971" y="11328"/>
                    <a:pt x="18609" y="7693"/>
                  </a:cubicBezTo>
                  <a:cubicBezTo>
                    <a:pt x="18106" y="2650"/>
                    <a:pt x="17474" y="129"/>
                    <a:pt x="16844" y="129"/>
                  </a:cubicBezTo>
                  <a:cubicBezTo>
                    <a:pt x="16212" y="129"/>
                    <a:pt x="15581" y="2650"/>
                    <a:pt x="15077" y="7693"/>
                  </a:cubicBezTo>
                  <a:cubicBezTo>
                    <a:pt x="14709" y="11375"/>
                    <a:pt x="14251" y="13216"/>
                    <a:pt x="13792" y="13216"/>
                  </a:cubicBezTo>
                  <a:cubicBezTo>
                    <a:pt x="13333" y="13216"/>
                    <a:pt x="12874" y="11375"/>
                    <a:pt x="12507" y="7693"/>
                  </a:cubicBezTo>
                  <a:cubicBezTo>
                    <a:pt x="12003" y="2650"/>
                    <a:pt x="11371" y="129"/>
                    <a:pt x="10740" y="129"/>
                  </a:cubicBezTo>
                  <a:cubicBezTo>
                    <a:pt x="10110" y="129"/>
                    <a:pt x="9478" y="2650"/>
                    <a:pt x="8974" y="7693"/>
                  </a:cubicBezTo>
                  <a:cubicBezTo>
                    <a:pt x="8614" y="11375"/>
                    <a:pt x="8155" y="13216"/>
                    <a:pt x="7697" y="13216"/>
                  </a:cubicBezTo>
                  <a:cubicBezTo>
                    <a:pt x="7239" y="13216"/>
                    <a:pt x="6780" y="11375"/>
                    <a:pt x="6419" y="7693"/>
                  </a:cubicBezTo>
                  <a:cubicBezTo>
                    <a:pt x="5908" y="2568"/>
                    <a:pt x="5276" y="0"/>
                    <a:pt x="4646"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474" name="Google Shape;428;p10"/>
          <p:cNvSpPr/>
          <p:nvPr/>
        </p:nvSpPr>
        <p:spPr>
          <a:xfrm flipH="1" rot="10800000">
            <a:off x="4648559" y="132935"/>
            <a:ext cx="329321" cy="328826"/>
          </a:xfrm>
          <a:custGeom>
            <a:avLst/>
            <a:gdLst/>
            <a:ahLst/>
            <a:cxnLst>
              <a:cxn ang="0">
                <a:pos x="wd2" y="hd2"/>
              </a:cxn>
              <a:cxn ang="5400000">
                <a:pos x="wd2" y="hd2"/>
              </a:cxn>
              <a:cxn ang="10800000">
                <a:pos x="wd2" y="hd2"/>
              </a:cxn>
              <a:cxn ang="16200000">
                <a:pos x="wd2" y="hd2"/>
              </a:cxn>
            </a:cxnLst>
            <a:rect l="0" t="0" r="r" b="b"/>
            <a:pathLst>
              <a:path w="20751" h="21600" fill="norm" stroke="1" extrusionOk="0">
                <a:moveTo>
                  <a:pt x="4306" y="0"/>
                </a:moveTo>
                <a:cubicBezTo>
                  <a:pt x="3214" y="0"/>
                  <a:pt x="2135" y="456"/>
                  <a:pt x="1311" y="1367"/>
                </a:cubicBezTo>
                <a:cubicBezTo>
                  <a:pt x="-437" y="3086"/>
                  <a:pt x="-437" y="5870"/>
                  <a:pt x="1311" y="7589"/>
                </a:cubicBezTo>
                <a:lnTo>
                  <a:pt x="4299" y="10800"/>
                </a:lnTo>
                <a:lnTo>
                  <a:pt x="1311" y="13908"/>
                </a:lnTo>
                <a:cubicBezTo>
                  <a:pt x="-437" y="15730"/>
                  <a:pt x="-437" y="18522"/>
                  <a:pt x="1311" y="20233"/>
                </a:cubicBezTo>
                <a:cubicBezTo>
                  <a:pt x="2135" y="21144"/>
                  <a:pt x="3214" y="21600"/>
                  <a:pt x="4306" y="21600"/>
                </a:cubicBezTo>
                <a:cubicBezTo>
                  <a:pt x="5398" y="21600"/>
                  <a:pt x="6505" y="21144"/>
                  <a:pt x="7378" y="20233"/>
                </a:cubicBezTo>
                <a:lnTo>
                  <a:pt x="10359" y="17126"/>
                </a:lnTo>
                <a:lnTo>
                  <a:pt x="13446" y="20233"/>
                </a:lnTo>
                <a:cubicBezTo>
                  <a:pt x="14271" y="21144"/>
                  <a:pt x="15349" y="21600"/>
                  <a:pt x="16441" y="21600"/>
                </a:cubicBezTo>
                <a:cubicBezTo>
                  <a:pt x="17534" y="21600"/>
                  <a:pt x="18640" y="21144"/>
                  <a:pt x="19514" y="20233"/>
                </a:cubicBezTo>
                <a:cubicBezTo>
                  <a:pt x="21163" y="18522"/>
                  <a:pt x="21163" y="15730"/>
                  <a:pt x="19514" y="13908"/>
                </a:cubicBezTo>
                <a:lnTo>
                  <a:pt x="16427" y="10800"/>
                </a:lnTo>
                <a:lnTo>
                  <a:pt x="19514" y="7589"/>
                </a:lnTo>
                <a:cubicBezTo>
                  <a:pt x="21163" y="5870"/>
                  <a:pt x="21163" y="3086"/>
                  <a:pt x="19514" y="1367"/>
                </a:cubicBezTo>
                <a:cubicBezTo>
                  <a:pt x="18640" y="456"/>
                  <a:pt x="17534" y="0"/>
                  <a:pt x="16441" y="0"/>
                </a:cubicBezTo>
                <a:cubicBezTo>
                  <a:pt x="15349" y="0"/>
                  <a:pt x="14271" y="456"/>
                  <a:pt x="13446" y="1367"/>
                </a:cubicBezTo>
                <a:lnTo>
                  <a:pt x="10359" y="4474"/>
                </a:lnTo>
                <a:lnTo>
                  <a:pt x="7378" y="1367"/>
                </a:lnTo>
                <a:cubicBezTo>
                  <a:pt x="6505" y="456"/>
                  <a:pt x="5398" y="0"/>
                  <a:pt x="4306" y="0"/>
                </a:cubicBezTo>
                <a:close/>
              </a:path>
            </a:pathLst>
          </a:custGeom>
          <a:solidFill>
            <a:schemeClr val="accent2"/>
          </a:solidFill>
          <a:ln w="12700">
            <a:miter lim="400000"/>
          </a:ln>
        </p:spPr>
        <p:txBody>
          <a:bodyPr lIns="0" tIns="0" rIns="0" bIns="0" anchor="ctr"/>
          <a:lstStyle/>
          <a:p>
            <a:pPr/>
          </a:p>
        </p:txBody>
      </p:sp>
      <p:grpSp>
        <p:nvGrpSpPr>
          <p:cNvPr id="539" name="Google Shape;429;p10"/>
          <p:cNvGrpSpPr/>
          <p:nvPr/>
        </p:nvGrpSpPr>
        <p:grpSpPr>
          <a:xfrm>
            <a:off x="7990917" y="2771253"/>
            <a:ext cx="1727891" cy="1727914"/>
            <a:chOff x="0" y="0"/>
            <a:chExt cx="1727889" cy="1727912"/>
          </a:xfrm>
        </p:grpSpPr>
        <p:sp>
          <p:nvSpPr>
            <p:cNvPr id="475" name="Google Shape;430;p10"/>
            <p:cNvSpPr/>
            <p:nvPr/>
          </p:nvSpPr>
          <p:spPr>
            <a:xfrm>
              <a:off x="823636" y="0"/>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76" name="Google Shape;431;p10"/>
            <p:cNvSpPr/>
            <p:nvPr/>
          </p:nvSpPr>
          <p:spPr>
            <a:xfrm>
              <a:off x="941285" y="117664"/>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57" y="1037"/>
                    <a:pt x="2968" y="3112"/>
                  </a:cubicBezTo>
                  <a:cubicBezTo>
                    <a:pt x="-989" y="7261"/>
                    <a:pt x="-989" y="14088"/>
                    <a:pt x="2968" y="18488"/>
                  </a:cubicBezTo>
                  <a:cubicBezTo>
                    <a:pt x="4857" y="20563"/>
                    <a:pt x="7334" y="21600"/>
                    <a:pt x="9811" y="21600"/>
                  </a:cubicBezTo>
                  <a:cubicBezTo>
                    <a:pt x="12288" y="21600"/>
                    <a:pt x="14765" y="20563"/>
                    <a:pt x="16638" y="18488"/>
                  </a:cubicBezTo>
                  <a:cubicBezTo>
                    <a:pt x="20611" y="14088"/>
                    <a:pt x="20611" y="7261"/>
                    <a:pt x="16638" y="3112"/>
                  </a:cubicBezTo>
                  <a:cubicBezTo>
                    <a:pt x="14765" y="1037"/>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77" name="Google Shape;432;p10"/>
            <p:cNvSpPr/>
            <p:nvPr/>
          </p:nvSpPr>
          <p:spPr>
            <a:xfrm>
              <a:off x="706033" y="117664"/>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261"/>
                    <a:pt x="-993" y="14088"/>
                    <a:pt x="2980" y="18488"/>
                  </a:cubicBezTo>
                  <a:cubicBezTo>
                    <a:pt x="4853" y="20563"/>
                    <a:pt x="7330" y="21600"/>
                    <a:pt x="9807" y="21600"/>
                  </a:cubicBezTo>
                  <a:cubicBezTo>
                    <a:pt x="12284" y="21600"/>
                    <a:pt x="14761" y="20563"/>
                    <a:pt x="16634" y="18488"/>
                  </a:cubicBezTo>
                  <a:cubicBezTo>
                    <a:pt x="20607" y="14088"/>
                    <a:pt x="20607" y="7261"/>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78" name="Google Shape;433;p10"/>
            <p:cNvSpPr/>
            <p:nvPr/>
          </p:nvSpPr>
          <p:spPr>
            <a:xfrm>
              <a:off x="1059596" y="23551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79" name="Google Shape;434;p10"/>
            <p:cNvSpPr/>
            <p:nvPr/>
          </p:nvSpPr>
          <p:spPr>
            <a:xfrm>
              <a:off x="1177199"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0" name="Google Shape;435;p10"/>
            <p:cNvSpPr/>
            <p:nvPr/>
          </p:nvSpPr>
          <p:spPr>
            <a:xfrm>
              <a:off x="1294863"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97"/>
                    <a:pt x="2840" y="3276"/>
                  </a:cubicBezTo>
                  <a:cubicBezTo>
                    <a:pt x="-946" y="7400"/>
                    <a:pt x="-946" y="14200"/>
                    <a:pt x="2840" y="18324"/>
                  </a:cubicBezTo>
                  <a:cubicBezTo>
                    <a:pt x="4733" y="20503"/>
                    <a:pt x="7297" y="21600"/>
                    <a:pt x="9862" y="21600"/>
                  </a:cubicBezTo>
                  <a:cubicBezTo>
                    <a:pt x="12411" y="21600"/>
                    <a:pt x="14975" y="20503"/>
                    <a:pt x="16868" y="18324"/>
                  </a:cubicBezTo>
                  <a:cubicBezTo>
                    <a:pt x="20654" y="14200"/>
                    <a:pt x="20654" y="7400"/>
                    <a:pt x="16868" y="3276"/>
                  </a:cubicBezTo>
                  <a:cubicBezTo>
                    <a:pt x="14975" y="109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1" name="Google Shape;436;p10"/>
            <p:cNvSpPr/>
            <p:nvPr/>
          </p:nvSpPr>
          <p:spPr>
            <a:xfrm>
              <a:off x="1412466"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29" y="1037"/>
                    <a:pt x="2837" y="3112"/>
                  </a:cubicBezTo>
                  <a:cubicBezTo>
                    <a:pt x="-946" y="7512"/>
                    <a:pt x="-946" y="14339"/>
                    <a:pt x="2837" y="18488"/>
                  </a:cubicBezTo>
                  <a:cubicBezTo>
                    <a:pt x="4729" y="20563"/>
                    <a:pt x="7291" y="21600"/>
                    <a:pt x="9854" y="21600"/>
                  </a:cubicBezTo>
                  <a:cubicBezTo>
                    <a:pt x="12417" y="21600"/>
                    <a:pt x="14979" y="20563"/>
                    <a:pt x="16871" y="18488"/>
                  </a:cubicBezTo>
                  <a:cubicBezTo>
                    <a:pt x="20654" y="14339"/>
                    <a:pt x="20654" y="7512"/>
                    <a:pt x="16871" y="3112"/>
                  </a:cubicBezTo>
                  <a:cubicBezTo>
                    <a:pt x="14979" y="103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2" name="Google Shape;437;p10"/>
            <p:cNvSpPr/>
            <p:nvPr/>
          </p:nvSpPr>
          <p:spPr>
            <a:xfrm>
              <a:off x="1531007" y="706725"/>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339"/>
                    <a:pt x="2848" y="18488"/>
                  </a:cubicBezTo>
                  <a:cubicBezTo>
                    <a:pt x="4740" y="20563"/>
                    <a:pt x="7242" y="21600"/>
                    <a:pt x="9774" y="21600"/>
                  </a:cubicBezTo>
                  <a:cubicBezTo>
                    <a:pt x="12306" y="21600"/>
                    <a:pt x="14853" y="20563"/>
                    <a:pt x="16867" y="18488"/>
                  </a:cubicBezTo>
                  <a:cubicBezTo>
                    <a:pt x="20650" y="14339"/>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3" name="Google Shape;438;p10"/>
            <p:cNvSpPr/>
            <p:nvPr/>
          </p:nvSpPr>
          <p:spPr>
            <a:xfrm>
              <a:off x="1647964" y="824328"/>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99" y="21600"/>
                    <a:pt x="14777" y="20563"/>
                    <a:pt x="16650" y="18490"/>
                  </a:cubicBezTo>
                  <a:cubicBezTo>
                    <a:pt x="20607" y="14093"/>
                    <a:pt x="20607" y="7272"/>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4" name="Google Shape;439;p10"/>
            <p:cNvSpPr/>
            <p:nvPr/>
          </p:nvSpPr>
          <p:spPr>
            <a:xfrm>
              <a:off x="823636" y="235267"/>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256"/>
                    <a:pt x="-993" y="14093"/>
                    <a:pt x="2980" y="18490"/>
                  </a:cubicBezTo>
                  <a:cubicBezTo>
                    <a:pt x="4853" y="20563"/>
                    <a:pt x="7330" y="21600"/>
                    <a:pt x="9807" y="21600"/>
                  </a:cubicBezTo>
                  <a:cubicBezTo>
                    <a:pt x="12284" y="21600"/>
                    <a:pt x="14777" y="20563"/>
                    <a:pt x="16650" y="18490"/>
                  </a:cubicBezTo>
                  <a:cubicBezTo>
                    <a:pt x="20607" y="14093"/>
                    <a:pt x="20607" y="7256"/>
                    <a:pt x="16650" y="3110"/>
                  </a:cubicBezTo>
                  <a:cubicBezTo>
                    <a:pt x="14777"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5" name="Google Shape;440;p10"/>
            <p:cNvSpPr/>
            <p:nvPr/>
          </p:nvSpPr>
          <p:spPr>
            <a:xfrm>
              <a:off x="941931" y="35311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97"/>
                    <a:pt x="2837" y="3276"/>
                  </a:cubicBezTo>
                  <a:cubicBezTo>
                    <a:pt x="-946" y="7416"/>
                    <a:pt x="-946" y="14200"/>
                    <a:pt x="2837" y="18324"/>
                  </a:cubicBezTo>
                  <a:cubicBezTo>
                    <a:pt x="4851" y="20503"/>
                    <a:pt x="7413" y="21600"/>
                    <a:pt x="9946" y="21600"/>
                  </a:cubicBezTo>
                  <a:cubicBezTo>
                    <a:pt x="12478" y="21600"/>
                    <a:pt x="14979" y="20503"/>
                    <a:pt x="16871" y="18324"/>
                  </a:cubicBezTo>
                  <a:cubicBezTo>
                    <a:pt x="20654" y="14200"/>
                    <a:pt x="20654" y="7416"/>
                    <a:pt x="16871" y="3276"/>
                  </a:cubicBezTo>
                  <a:cubicBezTo>
                    <a:pt x="14979" y="109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6" name="Google Shape;441;p10"/>
            <p:cNvSpPr/>
            <p:nvPr/>
          </p:nvSpPr>
          <p:spPr>
            <a:xfrm>
              <a:off x="1059596" y="470780"/>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97"/>
                    <a:pt x="2840" y="3276"/>
                  </a:cubicBezTo>
                  <a:cubicBezTo>
                    <a:pt x="-946" y="7400"/>
                    <a:pt x="-946" y="14200"/>
                    <a:pt x="2840" y="18324"/>
                  </a:cubicBezTo>
                  <a:cubicBezTo>
                    <a:pt x="4839" y="20503"/>
                    <a:pt x="7404" y="21600"/>
                    <a:pt x="9938" y="21600"/>
                  </a:cubicBezTo>
                  <a:cubicBezTo>
                    <a:pt x="12472" y="21600"/>
                    <a:pt x="14975" y="20503"/>
                    <a:pt x="16868" y="18324"/>
                  </a:cubicBezTo>
                  <a:cubicBezTo>
                    <a:pt x="20654" y="14200"/>
                    <a:pt x="20654" y="7400"/>
                    <a:pt x="16868" y="3276"/>
                  </a:cubicBezTo>
                  <a:cubicBezTo>
                    <a:pt x="14975" y="109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7" name="Google Shape;442;p10"/>
            <p:cNvSpPr/>
            <p:nvPr/>
          </p:nvSpPr>
          <p:spPr>
            <a:xfrm>
              <a:off x="1177199" y="588199"/>
              <a:ext cx="79511" cy="79449"/>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2"/>
                  </a:cubicBezTo>
                  <a:cubicBezTo>
                    <a:pt x="-946" y="7512"/>
                    <a:pt x="-946" y="14339"/>
                    <a:pt x="2837" y="18488"/>
                  </a:cubicBezTo>
                  <a:cubicBezTo>
                    <a:pt x="4851" y="20563"/>
                    <a:pt x="7413" y="21600"/>
                    <a:pt x="9946" y="21600"/>
                  </a:cubicBezTo>
                  <a:cubicBezTo>
                    <a:pt x="12478" y="21600"/>
                    <a:pt x="14979" y="20563"/>
                    <a:pt x="16871" y="18488"/>
                  </a:cubicBezTo>
                  <a:cubicBezTo>
                    <a:pt x="20654" y="14339"/>
                    <a:pt x="20654" y="7512"/>
                    <a:pt x="16871" y="3112"/>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8" name="Google Shape;443;p10"/>
            <p:cNvSpPr/>
            <p:nvPr/>
          </p:nvSpPr>
          <p:spPr>
            <a:xfrm>
              <a:off x="1294863" y="705802"/>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862" y="0"/>
                  </a:moveTo>
                  <a:cubicBezTo>
                    <a:pt x="7297" y="0"/>
                    <a:pt x="4733" y="1037"/>
                    <a:pt x="2840" y="3110"/>
                  </a:cubicBezTo>
                  <a:cubicBezTo>
                    <a:pt x="-946" y="7507"/>
                    <a:pt x="-946" y="14344"/>
                    <a:pt x="2840" y="18490"/>
                  </a:cubicBezTo>
                  <a:cubicBezTo>
                    <a:pt x="4733" y="20563"/>
                    <a:pt x="7297" y="21600"/>
                    <a:pt x="9862" y="21600"/>
                  </a:cubicBezTo>
                  <a:cubicBezTo>
                    <a:pt x="12411" y="21600"/>
                    <a:pt x="14975" y="20563"/>
                    <a:pt x="16868" y="18490"/>
                  </a:cubicBezTo>
                  <a:cubicBezTo>
                    <a:pt x="20654" y="14344"/>
                    <a:pt x="20654" y="7507"/>
                    <a:pt x="16868" y="3110"/>
                  </a:cubicBezTo>
                  <a:cubicBezTo>
                    <a:pt x="14975" y="1037"/>
                    <a:pt x="12411" y="0"/>
                    <a:pt x="986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89" name="Google Shape;444;p10"/>
            <p:cNvSpPr/>
            <p:nvPr/>
          </p:nvSpPr>
          <p:spPr>
            <a:xfrm>
              <a:off x="1413390" y="824328"/>
              <a:ext cx="79448" cy="7951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0"/>
                  </a:cubicBezTo>
                  <a:cubicBezTo>
                    <a:pt x="-946" y="7272"/>
                    <a:pt x="-946" y="14093"/>
                    <a:pt x="2840" y="18490"/>
                  </a:cubicBezTo>
                  <a:cubicBezTo>
                    <a:pt x="4733" y="20563"/>
                    <a:pt x="7236" y="21600"/>
                    <a:pt x="9770" y="21600"/>
                  </a:cubicBezTo>
                  <a:cubicBezTo>
                    <a:pt x="12304" y="21600"/>
                    <a:pt x="14869" y="20563"/>
                    <a:pt x="16868" y="18490"/>
                  </a:cubicBezTo>
                  <a:cubicBezTo>
                    <a:pt x="20654" y="14093"/>
                    <a:pt x="20654" y="7272"/>
                    <a:pt x="16868" y="3110"/>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0" name="Google Shape;445;p10"/>
            <p:cNvSpPr/>
            <p:nvPr/>
          </p:nvSpPr>
          <p:spPr>
            <a:xfrm>
              <a:off x="1531007" y="941992"/>
              <a:ext cx="79496" cy="79449"/>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2"/>
                  </a:cubicBezTo>
                  <a:cubicBezTo>
                    <a:pt x="-950" y="7261"/>
                    <a:pt x="-950" y="14104"/>
                    <a:pt x="2848" y="18488"/>
                  </a:cubicBezTo>
                  <a:cubicBezTo>
                    <a:pt x="4740" y="20563"/>
                    <a:pt x="7242" y="21600"/>
                    <a:pt x="9774" y="21600"/>
                  </a:cubicBezTo>
                  <a:cubicBezTo>
                    <a:pt x="12306" y="21600"/>
                    <a:pt x="14853" y="20563"/>
                    <a:pt x="16867" y="18488"/>
                  </a:cubicBezTo>
                  <a:cubicBezTo>
                    <a:pt x="20650" y="14104"/>
                    <a:pt x="20650" y="7261"/>
                    <a:pt x="16867" y="3112"/>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1" name="Google Shape;446;p10"/>
            <p:cNvSpPr/>
            <p:nvPr/>
          </p:nvSpPr>
          <p:spPr>
            <a:xfrm>
              <a:off x="588138" y="235267"/>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2" name="Google Shape;447;p10"/>
            <p:cNvSpPr/>
            <p:nvPr/>
          </p:nvSpPr>
          <p:spPr>
            <a:xfrm>
              <a:off x="705803"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3" name="Google Shape;448;p10"/>
            <p:cNvSpPr/>
            <p:nvPr/>
          </p:nvSpPr>
          <p:spPr>
            <a:xfrm>
              <a:off x="470535" y="352931"/>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4" name="Google Shape;449;p10"/>
            <p:cNvSpPr/>
            <p:nvPr/>
          </p:nvSpPr>
          <p:spPr>
            <a:xfrm>
              <a:off x="824329" y="471457"/>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5" name="Google Shape;450;p10"/>
            <p:cNvSpPr/>
            <p:nvPr/>
          </p:nvSpPr>
          <p:spPr>
            <a:xfrm>
              <a:off x="941931" y="589061"/>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37"/>
                    <a:pt x="2837" y="3110"/>
                  </a:cubicBezTo>
                  <a:cubicBezTo>
                    <a:pt x="-946" y="7272"/>
                    <a:pt x="-946" y="14093"/>
                    <a:pt x="2837" y="18490"/>
                  </a:cubicBezTo>
                  <a:cubicBezTo>
                    <a:pt x="4744" y="20563"/>
                    <a:pt x="7246" y="21600"/>
                    <a:pt x="9778" y="21600"/>
                  </a:cubicBezTo>
                  <a:cubicBezTo>
                    <a:pt x="12310" y="21600"/>
                    <a:pt x="14857" y="20563"/>
                    <a:pt x="16871" y="18490"/>
                  </a:cubicBezTo>
                  <a:cubicBezTo>
                    <a:pt x="20654" y="14093"/>
                    <a:pt x="20654" y="7272"/>
                    <a:pt x="16871" y="3110"/>
                  </a:cubicBezTo>
                  <a:cubicBezTo>
                    <a:pt x="14857" y="103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6" name="Google Shape;451;p10"/>
            <p:cNvSpPr/>
            <p:nvPr/>
          </p:nvSpPr>
          <p:spPr>
            <a:xfrm>
              <a:off x="1058903" y="706725"/>
              <a:ext cx="80141" cy="79449"/>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37"/>
                    <a:pt x="2980" y="3112"/>
                  </a:cubicBezTo>
                  <a:cubicBezTo>
                    <a:pt x="-993" y="7261"/>
                    <a:pt x="-993" y="14104"/>
                    <a:pt x="2980" y="18488"/>
                  </a:cubicBezTo>
                  <a:cubicBezTo>
                    <a:pt x="4853" y="20563"/>
                    <a:pt x="7330" y="21600"/>
                    <a:pt x="9837" y="21600"/>
                  </a:cubicBezTo>
                  <a:cubicBezTo>
                    <a:pt x="12345" y="21600"/>
                    <a:pt x="14882" y="20563"/>
                    <a:pt x="16861" y="18488"/>
                  </a:cubicBezTo>
                  <a:cubicBezTo>
                    <a:pt x="20607" y="14104"/>
                    <a:pt x="20607" y="7261"/>
                    <a:pt x="16861" y="3112"/>
                  </a:cubicBezTo>
                  <a:cubicBezTo>
                    <a:pt x="14882" y="103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7" name="Google Shape;452;p10"/>
            <p:cNvSpPr/>
            <p:nvPr/>
          </p:nvSpPr>
          <p:spPr>
            <a:xfrm>
              <a:off x="1176552" y="823651"/>
              <a:ext cx="79926" cy="80188"/>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11" y="0"/>
                  </a:moveTo>
                  <a:cubicBezTo>
                    <a:pt x="7334" y="0"/>
                    <a:pt x="4841" y="1094"/>
                    <a:pt x="2968" y="3266"/>
                  </a:cubicBezTo>
                  <a:cubicBezTo>
                    <a:pt x="-989" y="7393"/>
                    <a:pt x="-989" y="14157"/>
                    <a:pt x="2968" y="18517"/>
                  </a:cubicBezTo>
                  <a:cubicBezTo>
                    <a:pt x="4841" y="20572"/>
                    <a:pt x="7334" y="21600"/>
                    <a:pt x="9811" y="21600"/>
                  </a:cubicBezTo>
                  <a:cubicBezTo>
                    <a:pt x="12288" y="21600"/>
                    <a:pt x="14765" y="20572"/>
                    <a:pt x="16638" y="18517"/>
                  </a:cubicBezTo>
                  <a:cubicBezTo>
                    <a:pt x="20611" y="14157"/>
                    <a:pt x="20611" y="7393"/>
                    <a:pt x="16638" y="3266"/>
                  </a:cubicBezTo>
                  <a:cubicBezTo>
                    <a:pt x="14765" y="1094"/>
                    <a:pt x="12288" y="0"/>
                    <a:pt x="9811"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8" name="Google Shape;453;p10"/>
            <p:cNvSpPr/>
            <p:nvPr/>
          </p:nvSpPr>
          <p:spPr>
            <a:xfrm>
              <a:off x="1294863" y="942238"/>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499" name="Google Shape;454;p10"/>
            <p:cNvSpPr/>
            <p:nvPr/>
          </p:nvSpPr>
          <p:spPr>
            <a:xfrm>
              <a:off x="1412466" y="1059596"/>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0" name="Google Shape;455;p10"/>
            <p:cNvSpPr/>
            <p:nvPr/>
          </p:nvSpPr>
          <p:spPr>
            <a:xfrm>
              <a:off x="588138"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1" name="Google Shape;456;p10"/>
            <p:cNvSpPr/>
            <p:nvPr/>
          </p:nvSpPr>
          <p:spPr>
            <a:xfrm>
              <a:off x="706679" y="589061"/>
              <a:ext cx="79496" cy="7951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37"/>
                    <a:pt x="2848" y="3110"/>
                  </a:cubicBezTo>
                  <a:cubicBezTo>
                    <a:pt x="-950" y="7272"/>
                    <a:pt x="-950" y="14093"/>
                    <a:pt x="2848" y="18490"/>
                  </a:cubicBezTo>
                  <a:cubicBezTo>
                    <a:pt x="4740" y="20563"/>
                    <a:pt x="7242" y="21600"/>
                    <a:pt x="9774" y="21600"/>
                  </a:cubicBezTo>
                  <a:cubicBezTo>
                    <a:pt x="12306" y="21600"/>
                    <a:pt x="14853" y="20563"/>
                    <a:pt x="16867" y="18490"/>
                  </a:cubicBezTo>
                  <a:cubicBezTo>
                    <a:pt x="20650" y="14093"/>
                    <a:pt x="20650" y="7272"/>
                    <a:pt x="16867" y="3110"/>
                  </a:cubicBezTo>
                  <a:cubicBezTo>
                    <a:pt x="14853" y="103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2" name="Google Shape;457;p10"/>
            <p:cNvSpPr/>
            <p:nvPr/>
          </p:nvSpPr>
          <p:spPr>
            <a:xfrm>
              <a:off x="824329"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3" name="Google Shape;458;p10"/>
            <p:cNvSpPr/>
            <p:nvPr/>
          </p:nvSpPr>
          <p:spPr>
            <a:xfrm>
              <a:off x="941931" y="823651"/>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4"/>
                    <a:pt x="2837" y="3266"/>
                  </a:cubicBezTo>
                  <a:cubicBezTo>
                    <a:pt x="-946" y="7393"/>
                    <a:pt x="-946" y="14157"/>
                    <a:pt x="2837" y="18517"/>
                  </a:cubicBezTo>
                  <a:cubicBezTo>
                    <a:pt x="4744" y="20572"/>
                    <a:pt x="7246" y="21600"/>
                    <a:pt x="9778" y="21600"/>
                  </a:cubicBezTo>
                  <a:cubicBezTo>
                    <a:pt x="12310" y="21600"/>
                    <a:pt x="14857" y="20572"/>
                    <a:pt x="16871" y="18517"/>
                  </a:cubicBezTo>
                  <a:cubicBezTo>
                    <a:pt x="20654" y="14157"/>
                    <a:pt x="20654" y="7393"/>
                    <a:pt x="16871" y="3266"/>
                  </a:cubicBezTo>
                  <a:cubicBezTo>
                    <a:pt x="14857" y="1094"/>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4" name="Google Shape;459;p10"/>
            <p:cNvSpPr/>
            <p:nvPr/>
          </p:nvSpPr>
          <p:spPr>
            <a:xfrm>
              <a:off x="1058903" y="941315"/>
              <a:ext cx="80141" cy="79942"/>
            </a:xfrm>
            <a:custGeom>
              <a:avLst/>
              <a:gdLst/>
              <a:ahLst/>
              <a:cxnLst>
                <a:cxn ang="0">
                  <a:pos x="wd2" y="hd2"/>
                </a:cxn>
                <a:cxn ang="5400000">
                  <a:pos x="wd2" y="hd2"/>
                </a:cxn>
                <a:cxn ang="10800000">
                  <a:pos x="wd2" y="hd2"/>
                </a:cxn>
                <a:cxn ang="16200000">
                  <a:pos x="wd2" y="hd2"/>
                </a:cxn>
              </a:cxnLst>
              <a:rect l="0" t="0" r="r" b="b"/>
              <a:pathLst>
                <a:path w="19670" h="21600" fill="norm" stroke="1" extrusionOk="0">
                  <a:moveTo>
                    <a:pt x="9837" y="0"/>
                  </a:moveTo>
                  <a:cubicBezTo>
                    <a:pt x="7330" y="0"/>
                    <a:pt x="4853" y="1097"/>
                    <a:pt x="2980" y="3276"/>
                  </a:cubicBezTo>
                  <a:cubicBezTo>
                    <a:pt x="-993" y="7400"/>
                    <a:pt x="-993" y="14200"/>
                    <a:pt x="2980" y="18324"/>
                  </a:cubicBezTo>
                  <a:cubicBezTo>
                    <a:pt x="4853" y="20503"/>
                    <a:pt x="7330" y="21600"/>
                    <a:pt x="9837" y="21600"/>
                  </a:cubicBezTo>
                  <a:cubicBezTo>
                    <a:pt x="12345" y="21600"/>
                    <a:pt x="14882" y="20503"/>
                    <a:pt x="16861" y="18324"/>
                  </a:cubicBezTo>
                  <a:cubicBezTo>
                    <a:pt x="20607" y="14200"/>
                    <a:pt x="20607" y="7400"/>
                    <a:pt x="16861" y="3276"/>
                  </a:cubicBezTo>
                  <a:cubicBezTo>
                    <a:pt x="14882" y="1097"/>
                    <a:pt x="12345" y="0"/>
                    <a:pt x="983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5" name="Google Shape;460;p10"/>
            <p:cNvSpPr/>
            <p:nvPr/>
          </p:nvSpPr>
          <p:spPr>
            <a:xfrm>
              <a:off x="1177430" y="1059596"/>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6" name="Google Shape;461;p10"/>
            <p:cNvSpPr/>
            <p:nvPr/>
          </p:nvSpPr>
          <p:spPr>
            <a:xfrm>
              <a:off x="1294863" y="1177260"/>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7" name="Google Shape;462;p10"/>
            <p:cNvSpPr/>
            <p:nvPr/>
          </p:nvSpPr>
          <p:spPr>
            <a:xfrm>
              <a:off x="352870" y="470535"/>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507"/>
                    <a:pt x="-946" y="14344"/>
                    <a:pt x="2837" y="18490"/>
                  </a:cubicBezTo>
                  <a:cubicBezTo>
                    <a:pt x="4851" y="20563"/>
                    <a:pt x="7413" y="21600"/>
                    <a:pt x="9946" y="21600"/>
                  </a:cubicBezTo>
                  <a:cubicBezTo>
                    <a:pt x="12478" y="21600"/>
                    <a:pt x="14979" y="20563"/>
                    <a:pt x="16871" y="18490"/>
                  </a:cubicBezTo>
                  <a:cubicBezTo>
                    <a:pt x="20654" y="14344"/>
                    <a:pt x="20654" y="7507"/>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8" name="Google Shape;463;p10"/>
            <p:cNvSpPr/>
            <p:nvPr/>
          </p:nvSpPr>
          <p:spPr>
            <a:xfrm>
              <a:off x="470535"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09" name="Google Shape;464;p10"/>
            <p:cNvSpPr/>
            <p:nvPr/>
          </p:nvSpPr>
          <p:spPr>
            <a:xfrm>
              <a:off x="235268" y="588199"/>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37"/>
                    <a:pt x="2840" y="3112"/>
                  </a:cubicBezTo>
                  <a:cubicBezTo>
                    <a:pt x="-946" y="7512"/>
                    <a:pt x="-946" y="14339"/>
                    <a:pt x="2840" y="18488"/>
                  </a:cubicBezTo>
                  <a:cubicBezTo>
                    <a:pt x="4839" y="20563"/>
                    <a:pt x="7404" y="21600"/>
                    <a:pt x="9938" y="21600"/>
                  </a:cubicBezTo>
                  <a:cubicBezTo>
                    <a:pt x="12472" y="21600"/>
                    <a:pt x="14975" y="20563"/>
                    <a:pt x="16868" y="18488"/>
                  </a:cubicBezTo>
                  <a:cubicBezTo>
                    <a:pt x="20654" y="14339"/>
                    <a:pt x="20654" y="7512"/>
                    <a:pt x="16868" y="3112"/>
                  </a:cubicBezTo>
                  <a:cubicBezTo>
                    <a:pt x="14975" y="1037"/>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0" name="Google Shape;465;p10"/>
            <p:cNvSpPr/>
            <p:nvPr/>
          </p:nvSpPr>
          <p:spPr>
            <a:xfrm>
              <a:off x="589061" y="706725"/>
              <a:ext cx="79448" cy="79449"/>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37"/>
                    <a:pt x="2840" y="3112"/>
                  </a:cubicBezTo>
                  <a:cubicBezTo>
                    <a:pt x="-946" y="7261"/>
                    <a:pt x="-946" y="14104"/>
                    <a:pt x="2840" y="18488"/>
                  </a:cubicBezTo>
                  <a:cubicBezTo>
                    <a:pt x="4733" y="20563"/>
                    <a:pt x="7236" y="21600"/>
                    <a:pt x="9770" y="21600"/>
                  </a:cubicBezTo>
                  <a:cubicBezTo>
                    <a:pt x="12304" y="21600"/>
                    <a:pt x="14869" y="20563"/>
                    <a:pt x="16868" y="18488"/>
                  </a:cubicBezTo>
                  <a:cubicBezTo>
                    <a:pt x="20654" y="14104"/>
                    <a:pt x="20654" y="7261"/>
                    <a:pt x="16868" y="3112"/>
                  </a:cubicBezTo>
                  <a:cubicBezTo>
                    <a:pt x="14869" y="103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1" name="Google Shape;466;p10"/>
            <p:cNvSpPr/>
            <p:nvPr/>
          </p:nvSpPr>
          <p:spPr>
            <a:xfrm>
              <a:off x="706679"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2" name="Google Shape;467;p10"/>
            <p:cNvSpPr/>
            <p:nvPr/>
          </p:nvSpPr>
          <p:spPr>
            <a:xfrm>
              <a:off x="824329"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3" name="Google Shape;468;p10"/>
            <p:cNvSpPr/>
            <p:nvPr/>
          </p:nvSpPr>
          <p:spPr>
            <a:xfrm>
              <a:off x="941931" y="1058919"/>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44" y="1097"/>
                    <a:pt x="2837" y="3276"/>
                  </a:cubicBezTo>
                  <a:cubicBezTo>
                    <a:pt x="-946" y="7416"/>
                    <a:pt x="-946" y="14200"/>
                    <a:pt x="2837" y="18324"/>
                  </a:cubicBezTo>
                  <a:cubicBezTo>
                    <a:pt x="4744" y="20503"/>
                    <a:pt x="7246" y="21600"/>
                    <a:pt x="9778" y="21600"/>
                  </a:cubicBezTo>
                  <a:cubicBezTo>
                    <a:pt x="12310" y="21600"/>
                    <a:pt x="14857" y="20503"/>
                    <a:pt x="16871" y="18324"/>
                  </a:cubicBezTo>
                  <a:cubicBezTo>
                    <a:pt x="20654" y="14200"/>
                    <a:pt x="20654" y="7416"/>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4" name="Google Shape;469;p10"/>
            <p:cNvSpPr/>
            <p:nvPr/>
          </p:nvSpPr>
          <p:spPr>
            <a:xfrm>
              <a:off x="1059826" y="1177260"/>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5" name="Google Shape;470;p10"/>
            <p:cNvSpPr/>
            <p:nvPr/>
          </p:nvSpPr>
          <p:spPr>
            <a:xfrm>
              <a:off x="1177430"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6" name="Google Shape;471;p10"/>
            <p:cNvSpPr/>
            <p:nvPr/>
          </p:nvSpPr>
          <p:spPr>
            <a:xfrm>
              <a:off x="352870" y="705802"/>
              <a:ext cx="79511" cy="7951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946" y="0"/>
                  </a:moveTo>
                  <a:cubicBezTo>
                    <a:pt x="7413" y="0"/>
                    <a:pt x="4851" y="1037"/>
                    <a:pt x="2837" y="3110"/>
                  </a:cubicBezTo>
                  <a:cubicBezTo>
                    <a:pt x="-946" y="7256"/>
                    <a:pt x="-946" y="14344"/>
                    <a:pt x="2837" y="18490"/>
                  </a:cubicBezTo>
                  <a:cubicBezTo>
                    <a:pt x="4851" y="20563"/>
                    <a:pt x="7413" y="21600"/>
                    <a:pt x="9946" y="21600"/>
                  </a:cubicBezTo>
                  <a:cubicBezTo>
                    <a:pt x="12478" y="21600"/>
                    <a:pt x="14979" y="20563"/>
                    <a:pt x="16871" y="18490"/>
                  </a:cubicBezTo>
                  <a:cubicBezTo>
                    <a:pt x="20654" y="14344"/>
                    <a:pt x="20654" y="7256"/>
                    <a:pt x="16871" y="3110"/>
                  </a:cubicBezTo>
                  <a:cubicBezTo>
                    <a:pt x="14979" y="1037"/>
                    <a:pt x="12478" y="0"/>
                    <a:pt x="9946"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7" name="Google Shape;472;p10"/>
            <p:cNvSpPr/>
            <p:nvPr/>
          </p:nvSpPr>
          <p:spPr>
            <a:xfrm>
              <a:off x="471411" y="823651"/>
              <a:ext cx="79496" cy="80188"/>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4"/>
                    <a:pt x="2848" y="3266"/>
                  </a:cubicBezTo>
                  <a:cubicBezTo>
                    <a:pt x="-950" y="7393"/>
                    <a:pt x="-950" y="14157"/>
                    <a:pt x="2848" y="18517"/>
                  </a:cubicBezTo>
                  <a:cubicBezTo>
                    <a:pt x="4740" y="20572"/>
                    <a:pt x="7242" y="21600"/>
                    <a:pt x="9774" y="21600"/>
                  </a:cubicBezTo>
                  <a:cubicBezTo>
                    <a:pt x="12306" y="21600"/>
                    <a:pt x="14853" y="20572"/>
                    <a:pt x="16867" y="18517"/>
                  </a:cubicBezTo>
                  <a:cubicBezTo>
                    <a:pt x="20650" y="14157"/>
                    <a:pt x="20650" y="7393"/>
                    <a:pt x="16867" y="3266"/>
                  </a:cubicBezTo>
                  <a:cubicBezTo>
                    <a:pt x="14853" y="1094"/>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8" name="Google Shape;473;p10"/>
            <p:cNvSpPr/>
            <p:nvPr/>
          </p:nvSpPr>
          <p:spPr>
            <a:xfrm>
              <a:off x="589061" y="941315"/>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19" name="Google Shape;474;p10"/>
            <p:cNvSpPr/>
            <p:nvPr/>
          </p:nvSpPr>
          <p:spPr>
            <a:xfrm>
              <a:off x="706679" y="1058919"/>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774" y="0"/>
                  </a:moveTo>
                  <a:cubicBezTo>
                    <a:pt x="7242" y="0"/>
                    <a:pt x="4740" y="1097"/>
                    <a:pt x="2848" y="3276"/>
                  </a:cubicBezTo>
                  <a:cubicBezTo>
                    <a:pt x="-950" y="7416"/>
                    <a:pt x="-950" y="14200"/>
                    <a:pt x="2848" y="18324"/>
                  </a:cubicBezTo>
                  <a:cubicBezTo>
                    <a:pt x="4740" y="20503"/>
                    <a:pt x="7242" y="21600"/>
                    <a:pt x="9774" y="21600"/>
                  </a:cubicBezTo>
                  <a:cubicBezTo>
                    <a:pt x="12306" y="21600"/>
                    <a:pt x="14853" y="20503"/>
                    <a:pt x="16867" y="18324"/>
                  </a:cubicBezTo>
                  <a:cubicBezTo>
                    <a:pt x="20650" y="14200"/>
                    <a:pt x="20650" y="7416"/>
                    <a:pt x="16867" y="3276"/>
                  </a:cubicBezTo>
                  <a:cubicBezTo>
                    <a:pt x="14853" y="1097"/>
                    <a:pt x="12306" y="0"/>
                    <a:pt x="977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0" name="Google Shape;475;p10"/>
            <p:cNvSpPr/>
            <p:nvPr/>
          </p:nvSpPr>
          <p:spPr>
            <a:xfrm>
              <a:off x="824329" y="1176583"/>
              <a:ext cx="79448" cy="79942"/>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00"/>
                    <a:pt x="-946" y="14200"/>
                    <a:pt x="2840" y="18324"/>
                  </a:cubicBezTo>
                  <a:cubicBezTo>
                    <a:pt x="4733" y="20503"/>
                    <a:pt x="7236" y="21600"/>
                    <a:pt x="9770" y="21600"/>
                  </a:cubicBezTo>
                  <a:cubicBezTo>
                    <a:pt x="12304" y="21600"/>
                    <a:pt x="14869" y="20503"/>
                    <a:pt x="16868" y="18324"/>
                  </a:cubicBezTo>
                  <a:cubicBezTo>
                    <a:pt x="20654" y="14200"/>
                    <a:pt x="20654" y="7400"/>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1" name="Google Shape;476;p10"/>
            <p:cNvSpPr/>
            <p:nvPr/>
          </p:nvSpPr>
          <p:spPr>
            <a:xfrm>
              <a:off x="942162" y="1294863"/>
              <a:ext cx="79926" cy="79511"/>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0"/>
                  </a:cubicBezTo>
                  <a:cubicBezTo>
                    <a:pt x="-993" y="7507"/>
                    <a:pt x="-993" y="14344"/>
                    <a:pt x="2980" y="18490"/>
                  </a:cubicBezTo>
                  <a:cubicBezTo>
                    <a:pt x="4853" y="20563"/>
                    <a:pt x="7330" y="21600"/>
                    <a:pt x="9807" y="21600"/>
                  </a:cubicBezTo>
                  <a:cubicBezTo>
                    <a:pt x="12299" y="21600"/>
                    <a:pt x="14777" y="20563"/>
                    <a:pt x="16650" y="18490"/>
                  </a:cubicBezTo>
                  <a:cubicBezTo>
                    <a:pt x="20607" y="14344"/>
                    <a:pt x="20607" y="7507"/>
                    <a:pt x="16650" y="3110"/>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2" name="Google Shape;477;p10"/>
            <p:cNvSpPr/>
            <p:nvPr/>
          </p:nvSpPr>
          <p:spPr>
            <a:xfrm>
              <a:off x="1059826" y="1412527"/>
              <a:ext cx="79911" cy="79449"/>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84" y="21600"/>
                    <a:pt x="14761" y="20563"/>
                    <a:pt x="16634" y="18488"/>
                  </a:cubicBezTo>
                  <a:cubicBezTo>
                    <a:pt x="20607" y="14339"/>
                    <a:pt x="20607" y="7512"/>
                    <a:pt x="16634" y="3112"/>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3" name="Google Shape;478;p10"/>
            <p:cNvSpPr/>
            <p:nvPr/>
          </p:nvSpPr>
          <p:spPr>
            <a:xfrm>
              <a:off x="117603" y="706048"/>
              <a:ext cx="79511" cy="79942"/>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97"/>
                    <a:pt x="2837" y="3276"/>
                  </a:cubicBezTo>
                  <a:cubicBezTo>
                    <a:pt x="-946" y="7400"/>
                    <a:pt x="-946" y="14200"/>
                    <a:pt x="2837" y="18324"/>
                  </a:cubicBezTo>
                  <a:cubicBezTo>
                    <a:pt x="4729" y="20503"/>
                    <a:pt x="7246" y="21600"/>
                    <a:pt x="9778" y="21600"/>
                  </a:cubicBezTo>
                  <a:cubicBezTo>
                    <a:pt x="12310" y="21600"/>
                    <a:pt x="14857" y="20503"/>
                    <a:pt x="16871" y="18324"/>
                  </a:cubicBezTo>
                  <a:cubicBezTo>
                    <a:pt x="20654" y="14200"/>
                    <a:pt x="20654" y="7400"/>
                    <a:pt x="16871" y="3276"/>
                  </a:cubicBezTo>
                  <a:cubicBezTo>
                    <a:pt x="14857" y="1097"/>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4" name="Google Shape;479;p10"/>
            <p:cNvSpPr/>
            <p:nvPr/>
          </p:nvSpPr>
          <p:spPr>
            <a:xfrm>
              <a:off x="235268"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5" name="Google Shape;480;p10"/>
            <p:cNvSpPr/>
            <p:nvPr/>
          </p:nvSpPr>
          <p:spPr>
            <a:xfrm>
              <a:off x="0" y="823651"/>
              <a:ext cx="79448" cy="79941"/>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770" y="0"/>
                  </a:moveTo>
                  <a:cubicBezTo>
                    <a:pt x="7236" y="0"/>
                    <a:pt x="4733" y="1097"/>
                    <a:pt x="2840" y="3276"/>
                  </a:cubicBezTo>
                  <a:cubicBezTo>
                    <a:pt x="-946" y="7416"/>
                    <a:pt x="-946" y="14200"/>
                    <a:pt x="2840" y="18324"/>
                  </a:cubicBezTo>
                  <a:cubicBezTo>
                    <a:pt x="4733" y="20503"/>
                    <a:pt x="7236" y="21600"/>
                    <a:pt x="9770" y="21600"/>
                  </a:cubicBezTo>
                  <a:cubicBezTo>
                    <a:pt x="12304" y="21600"/>
                    <a:pt x="14869" y="20503"/>
                    <a:pt x="16868" y="18324"/>
                  </a:cubicBezTo>
                  <a:cubicBezTo>
                    <a:pt x="20654" y="14200"/>
                    <a:pt x="20654" y="7416"/>
                    <a:pt x="16868" y="3276"/>
                  </a:cubicBezTo>
                  <a:cubicBezTo>
                    <a:pt x="14869" y="1097"/>
                    <a:pt x="12304" y="0"/>
                    <a:pt x="9770"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6" name="Google Shape;481;p10"/>
            <p:cNvSpPr/>
            <p:nvPr/>
          </p:nvSpPr>
          <p:spPr>
            <a:xfrm>
              <a:off x="353101" y="941992"/>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512"/>
                    <a:pt x="-993" y="14339"/>
                    <a:pt x="2980" y="18488"/>
                  </a:cubicBezTo>
                  <a:cubicBezTo>
                    <a:pt x="4853" y="20563"/>
                    <a:pt x="7330" y="21600"/>
                    <a:pt x="9807" y="21600"/>
                  </a:cubicBezTo>
                  <a:cubicBezTo>
                    <a:pt x="12299" y="21600"/>
                    <a:pt x="14777" y="20563"/>
                    <a:pt x="16650" y="18488"/>
                  </a:cubicBezTo>
                  <a:cubicBezTo>
                    <a:pt x="20607" y="14339"/>
                    <a:pt x="20607" y="7512"/>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7" name="Google Shape;482;p10"/>
            <p:cNvSpPr/>
            <p:nvPr/>
          </p:nvSpPr>
          <p:spPr>
            <a:xfrm>
              <a:off x="470765"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8" name="Google Shape;483;p10"/>
            <p:cNvSpPr/>
            <p:nvPr/>
          </p:nvSpPr>
          <p:spPr>
            <a:xfrm>
              <a:off x="588369"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29" name="Google Shape;484;p10"/>
            <p:cNvSpPr/>
            <p:nvPr/>
          </p:nvSpPr>
          <p:spPr>
            <a:xfrm>
              <a:off x="706033"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0" name="Google Shape;485;p10"/>
            <p:cNvSpPr/>
            <p:nvPr/>
          </p:nvSpPr>
          <p:spPr>
            <a:xfrm>
              <a:off x="824329" y="141277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1" name="Google Shape;486;p10"/>
            <p:cNvSpPr/>
            <p:nvPr/>
          </p:nvSpPr>
          <p:spPr>
            <a:xfrm>
              <a:off x="941931" y="1530377"/>
              <a:ext cx="79511" cy="79941"/>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854" y="0"/>
                  </a:moveTo>
                  <a:cubicBezTo>
                    <a:pt x="7291" y="0"/>
                    <a:pt x="4744" y="1097"/>
                    <a:pt x="2837" y="3276"/>
                  </a:cubicBezTo>
                  <a:cubicBezTo>
                    <a:pt x="-946" y="7400"/>
                    <a:pt x="-946" y="14200"/>
                    <a:pt x="2837" y="18324"/>
                  </a:cubicBezTo>
                  <a:cubicBezTo>
                    <a:pt x="4744" y="20503"/>
                    <a:pt x="7291" y="21600"/>
                    <a:pt x="9854" y="21600"/>
                  </a:cubicBezTo>
                  <a:cubicBezTo>
                    <a:pt x="12417" y="21600"/>
                    <a:pt x="14979" y="20503"/>
                    <a:pt x="16871" y="18324"/>
                  </a:cubicBezTo>
                  <a:cubicBezTo>
                    <a:pt x="20654" y="14200"/>
                    <a:pt x="20654" y="7400"/>
                    <a:pt x="16871" y="3276"/>
                  </a:cubicBezTo>
                  <a:cubicBezTo>
                    <a:pt x="14979" y="1097"/>
                    <a:pt x="12417" y="0"/>
                    <a:pt x="9854"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2" name="Google Shape;487;p10"/>
            <p:cNvSpPr/>
            <p:nvPr/>
          </p:nvSpPr>
          <p:spPr>
            <a:xfrm>
              <a:off x="117603" y="941070"/>
              <a:ext cx="79511" cy="80188"/>
            </a:xfrm>
            <a:custGeom>
              <a:avLst/>
              <a:gdLst/>
              <a:ahLst/>
              <a:cxnLst>
                <a:cxn ang="0">
                  <a:pos x="wd2" y="hd2"/>
                </a:cxn>
                <a:cxn ang="5400000">
                  <a:pos x="wd2" y="hd2"/>
                </a:cxn>
                <a:cxn ang="10800000">
                  <a:pos x="wd2" y="hd2"/>
                </a:cxn>
                <a:cxn ang="16200000">
                  <a:pos x="wd2" y="hd2"/>
                </a:cxn>
              </a:cxnLst>
              <a:rect l="0" t="0" r="r" b="b"/>
              <a:pathLst>
                <a:path w="19708" h="21600" fill="norm" stroke="1" extrusionOk="0">
                  <a:moveTo>
                    <a:pt x="9778" y="0"/>
                  </a:moveTo>
                  <a:cubicBezTo>
                    <a:pt x="7246" y="0"/>
                    <a:pt x="4729" y="1028"/>
                    <a:pt x="2837" y="3083"/>
                  </a:cubicBezTo>
                  <a:cubicBezTo>
                    <a:pt x="-946" y="7443"/>
                    <a:pt x="-946" y="14223"/>
                    <a:pt x="2837" y="18334"/>
                  </a:cubicBezTo>
                  <a:cubicBezTo>
                    <a:pt x="4729" y="20506"/>
                    <a:pt x="7246" y="21600"/>
                    <a:pt x="9778" y="21600"/>
                  </a:cubicBezTo>
                  <a:cubicBezTo>
                    <a:pt x="12310" y="21600"/>
                    <a:pt x="14857" y="20506"/>
                    <a:pt x="16871" y="18334"/>
                  </a:cubicBezTo>
                  <a:cubicBezTo>
                    <a:pt x="20654" y="14223"/>
                    <a:pt x="20654" y="7443"/>
                    <a:pt x="16871" y="3083"/>
                  </a:cubicBezTo>
                  <a:cubicBezTo>
                    <a:pt x="14857" y="1028"/>
                    <a:pt x="12310" y="0"/>
                    <a:pt x="977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3" name="Google Shape;488;p10"/>
            <p:cNvSpPr/>
            <p:nvPr/>
          </p:nvSpPr>
          <p:spPr>
            <a:xfrm>
              <a:off x="235498" y="1059596"/>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344"/>
                    <a:pt x="2980" y="18490"/>
                  </a:cubicBezTo>
                  <a:cubicBezTo>
                    <a:pt x="4853" y="20563"/>
                    <a:pt x="7330" y="21600"/>
                    <a:pt x="9807" y="21600"/>
                  </a:cubicBezTo>
                  <a:cubicBezTo>
                    <a:pt x="12284" y="21600"/>
                    <a:pt x="14761" y="20563"/>
                    <a:pt x="16634" y="18490"/>
                  </a:cubicBezTo>
                  <a:cubicBezTo>
                    <a:pt x="20607" y="14344"/>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4" name="Google Shape;489;p10"/>
            <p:cNvSpPr/>
            <p:nvPr/>
          </p:nvSpPr>
          <p:spPr>
            <a:xfrm>
              <a:off x="353101" y="1177260"/>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339"/>
                    <a:pt x="2980" y="18488"/>
                  </a:cubicBezTo>
                  <a:cubicBezTo>
                    <a:pt x="4853" y="20563"/>
                    <a:pt x="7330" y="21600"/>
                    <a:pt x="9807" y="21600"/>
                  </a:cubicBezTo>
                  <a:cubicBezTo>
                    <a:pt x="12299" y="21600"/>
                    <a:pt x="14777" y="20563"/>
                    <a:pt x="16650" y="18488"/>
                  </a:cubicBezTo>
                  <a:cubicBezTo>
                    <a:pt x="20607" y="14339"/>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5" name="Google Shape;490;p10"/>
            <p:cNvSpPr/>
            <p:nvPr/>
          </p:nvSpPr>
          <p:spPr>
            <a:xfrm>
              <a:off x="470765" y="1294863"/>
              <a:ext cx="79911" cy="79511"/>
            </a:xfrm>
            <a:custGeom>
              <a:avLst/>
              <a:gdLst/>
              <a:ahLst/>
              <a:cxnLst>
                <a:cxn ang="0">
                  <a:pos x="wd2" y="hd2"/>
                </a:cxn>
                <a:cxn ang="5400000">
                  <a:pos x="wd2" y="hd2"/>
                </a:cxn>
                <a:cxn ang="10800000">
                  <a:pos x="wd2" y="hd2"/>
                </a:cxn>
                <a:cxn ang="16200000">
                  <a:pos x="wd2" y="hd2"/>
                </a:cxn>
              </a:cxnLst>
              <a:rect l="0" t="0" r="r" b="b"/>
              <a:pathLst>
                <a:path w="19614" h="21600" fill="norm" stroke="1" extrusionOk="0">
                  <a:moveTo>
                    <a:pt x="9807" y="0"/>
                  </a:moveTo>
                  <a:cubicBezTo>
                    <a:pt x="7330" y="0"/>
                    <a:pt x="4853" y="1037"/>
                    <a:pt x="2980" y="3110"/>
                  </a:cubicBezTo>
                  <a:cubicBezTo>
                    <a:pt x="-993" y="7272"/>
                    <a:pt x="-993" y="14093"/>
                    <a:pt x="2980" y="18490"/>
                  </a:cubicBezTo>
                  <a:cubicBezTo>
                    <a:pt x="4853" y="20563"/>
                    <a:pt x="7330" y="21600"/>
                    <a:pt x="9807" y="21600"/>
                  </a:cubicBezTo>
                  <a:cubicBezTo>
                    <a:pt x="12284" y="21600"/>
                    <a:pt x="14761" y="20563"/>
                    <a:pt x="16634" y="18490"/>
                  </a:cubicBezTo>
                  <a:cubicBezTo>
                    <a:pt x="20607" y="14093"/>
                    <a:pt x="20607" y="7272"/>
                    <a:pt x="16634" y="3110"/>
                  </a:cubicBezTo>
                  <a:cubicBezTo>
                    <a:pt x="14761" y="1037"/>
                    <a:pt x="12284"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6" name="Google Shape;491;p10"/>
            <p:cNvSpPr/>
            <p:nvPr/>
          </p:nvSpPr>
          <p:spPr>
            <a:xfrm>
              <a:off x="588369" y="1412527"/>
              <a:ext cx="79926" cy="79449"/>
            </a:xfrm>
            <a:custGeom>
              <a:avLst/>
              <a:gdLst/>
              <a:ahLst/>
              <a:cxnLst>
                <a:cxn ang="0">
                  <a:pos x="wd2" y="hd2"/>
                </a:cxn>
                <a:cxn ang="5400000">
                  <a:pos x="wd2" y="hd2"/>
                </a:cxn>
                <a:cxn ang="10800000">
                  <a:pos x="wd2" y="hd2"/>
                </a:cxn>
                <a:cxn ang="16200000">
                  <a:pos x="wd2" y="hd2"/>
                </a:cxn>
              </a:cxnLst>
              <a:rect l="0" t="0" r="r" b="b"/>
              <a:pathLst>
                <a:path w="19617" h="21600" fill="norm" stroke="1" extrusionOk="0">
                  <a:moveTo>
                    <a:pt x="9807" y="0"/>
                  </a:moveTo>
                  <a:cubicBezTo>
                    <a:pt x="7330" y="0"/>
                    <a:pt x="4853" y="1037"/>
                    <a:pt x="2980" y="3112"/>
                  </a:cubicBezTo>
                  <a:cubicBezTo>
                    <a:pt x="-993" y="7261"/>
                    <a:pt x="-993" y="14104"/>
                    <a:pt x="2980" y="18488"/>
                  </a:cubicBezTo>
                  <a:cubicBezTo>
                    <a:pt x="4853" y="20563"/>
                    <a:pt x="7330" y="21600"/>
                    <a:pt x="9807" y="21600"/>
                  </a:cubicBezTo>
                  <a:cubicBezTo>
                    <a:pt x="12299" y="21600"/>
                    <a:pt x="14777" y="20563"/>
                    <a:pt x="16650" y="18488"/>
                  </a:cubicBezTo>
                  <a:cubicBezTo>
                    <a:pt x="20607" y="14104"/>
                    <a:pt x="20607" y="7261"/>
                    <a:pt x="16650" y="3112"/>
                  </a:cubicBezTo>
                  <a:cubicBezTo>
                    <a:pt x="14777" y="1037"/>
                    <a:pt x="12299" y="0"/>
                    <a:pt x="9807"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7" name="Google Shape;492;p10"/>
            <p:cNvSpPr/>
            <p:nvPr/>
          </p:nvSpPr>
          <p:spPr>
            <a:xfrm>
              <a:off x="706679" y="1530377"/>
              <a:ext cx="79496" cy="79941"/>
            </a:xfrm>
            <a:custGeom>
              <a:avLst/>
              <a:gdLst/>
              <a:ahLst/>
              <a:cxnLst>
                <a:cxn ang="0">
                  <a:pos x="wd2" y="hd2"/>
                </a:cxn>
                <a:cxn ang="5400000">
                  <a:pos x="wd2" y="hd2"/>
                </a:cxn>
                <a:cxn ang="10800000">
                  <a:pos x="wd2" y="hd2"/>
                </a:cxn>
                <a:cxn ang="16200000">
                  <a:pos x="wd2" y="hd2"/>
                </a:cxn>
              </a:cxnLst>
              <a:rect l="0" t="0" r="r" b="b"/>
              <a:pathLst>
                <a:path w="19705" h="21600" fill="norm" stroke="1" extrusionOk="0">
                  <a:moveTo>
                    <a:pt x="9942" y="0"/>
                  </a:moveTo>
                  <a:cubicBezTo>
                    <a:pt x="7409" y="0"/>
                    <a:pt x="4847" y="1097"/>
                    <a:pt x="2848" y="3276"/>
                  </a:cubicBezTo>
                  <a:cubicBezTo>
                    <a:pt x="-950" y="7400"/>
                    <a:pt x="-950" y="14200"/>
                    <a:pt x="2848" y="18324"/>
                  </a:cubicBezTo>
                  <a:cubicBezTo>
                    <a:pt x="4847" y="20503"/>
                    <a:pt x="7409" y="21600"/>
                    <a:pt x="9942" y="21600"/>
                  </a:cubicBezTo>
                  <a:cubicBezTo>
                    <a:pt x="12474" y="21600"/>
                    <a:pt x="14975" y="20503"/>
                    <a:pt x="16867" y="18324"/>
                  </a:cubicBezTo>
                  <a:cubicBezTo>
                    <a:pt x="20650" y="14200"/>
                    <a:pt x="20650" y="7400"/>
                    <a:pt x="16867" y="3276"/>
                  </a:cubicBezTo>
                  <a:cubicBezTo>
                    <a:pt x="14975" y="1097"/>
                    <a:pt x="12474" y="0"/>
                    <a:pt x="9942" y="0"/>
                  </a:cubicBezTo>
                  <a:close/>
                </a:path>
              </a:pathLst>
            </a:custGeom>
            <a:solidFill>
              <a:schemeClr val="accent1"/>
            </a:solidFill>
            <a:ln w="12700" cap="flat">
              <a:noFill/>
              <a:miter lim="400000"/>
            </a:ln>
            <a:effectLst/>
          </p:spPr>
          <p:txBody>
            <a:bodyPr wrap="square" lIns="0" tIns="0" rIns="0" bIns="0" numCol="1" anchor="ctr">
              <a:noAutofit/>
            </a:bodyPr>
            <a:lstStyle/>
            <a:p>
              <a:pPr/>
            </a:p>
          </p:txBody>
        </p:sp>
        <p:sp>
          <p:nvSpPr>
            <p:cNvPr id="538" name="Google Shape;493;p10"/>
            <p:cNvSpPr/>
            <p:nvPr/>
          </p:nvSpPr>
          <p:spPr>
            <a:xfrm>
              <a:off x="824311" y="1648033"/>
              <a:ext cx="79448" cy="79880"/>
            </a:xfrm>
            <a:custGeom>
              <a:avLst/>
              <a:gdLst/>
              <a:ahLst/>
              <a:cxnLst>
                <a:cxn ang="0">
                  <a:pos x="wd2" y="hd2"/>
                </a:cxn>
                <a:cxn ang="5400000">
                  <a:pos x="wd2" y="hd2"/>
                </a:cxn>
                <a:cxn ang="10800000">
                  <a:pos x="wd2" y="hd2"/>
                </a:cxn>
                <a:cxn ang="16200000">
                  <a:pos x="wd2" y="hd2"/>
                </a:cxn>
              </a:cxnLst>
              <a:rect l="0" t="0" r="r" b="b"/>
              <a:pathLst>
                <a:path w="19707" h="21600" fill="norm" stroke="1" extrusionOk="0">
                  <a:moveTo>
                    <a:pt x="9938" y="0"/>
                  </a:moveTo>
                  <a:cubicBezTo>
                    <a:pt x="7404" y="0"/>
                    <a:pt x="4839" y="1082"/>
                    <a:pt x="2840" y="3278"/>
                  </a:cubicBezTo>
                  <a:cubicBezTo>
                    <a:pt x="-946" y="7405"/>
                    <a:pt x="-946" y="14195"/>
                    <a:pt x="2840" y="18322"/>
                  </a:cubicBezTo>
                  <a:cubicBezTo>
                    <a:pt x="4839" y="20518"/>
                    <a:pt x="7404" y="21600"/>
                    <a:pt x="9938" y="21600"/>
                  </a:cubicBezTo>
                  <a:cubicBezTo>
                    <a:pt x="12472" y="21600"/>
                    <a:pt x="14975" y="20518"/>
                    <a:pt x="16868" y="18322"/>
                  </a:cubicBezTo>
                  <a:cubicBezTo>
                    <a:pt x="20654" y="14195"/>
                    <a:pt x="20654" y="7405"/>
                    <a:pt x="16868" y="3278"/>
                  </a:cubicBezTo>
                  <a:cubicBezTo>
                    <a:pt x="14975" y="1082"/>
                    <a:pt x="12472" y="0"/>
                    <a:pt x="9938" y="0"/>
                  </a:cubicBezTo>
                  <a:close/>
                </a:path>
              </a:pathLst>
            </a:custGeom>
            <a:solidFill>
              <a:schemeClr val="accent1"/>
            </a:solidFill>
            <a:ln w="12700" cap="flat">
              <a:noFill/>
              <a:miter lim="400000"/>
            </a:ln>
            <a:effectLst/>
          </p:spPr>
          <p:txBody>
            <a:bodyPr wrap="square" lIns="0" tIns="0" rIns="0" bIns="0" numCol="1" anchor="ctr">
              <a:noAutofit/>
            </a:bodyPr>
            <a:lstStyle/>
            <a:p>
              <a:pPr/>
            </a:p>
          </p:txBody>
        </p:sp>
      </p:grpSp>
      <p:sp>
        <p:nvSpPr>
          <p:cNvPr id="540" name="Title Text"/>
          <p:cNvSpPr txBox="1"/>
          <p:nvPr>
            <p:ph type="title"/>
          </p:nvPr>
        </p:nvSpPr>
        <p:spPr>
          <a:xfrm>
            <a:off x="642449" y="3757500"/>
            <a:ext cx="7859102" cy="846001"/>
          </a:xfrm>
          <a:prstGeom prst="rect">
            <a:avLst/>
          </a:prstGeom>
          <a:solidFill>
            <a:schemeClr val="accent4"/>
          </a:solidFill>
        </p:spPr>
        <p:txBody>
          <a:bodyPr/>
          <a:lstStyle>
            <a:lvl1pPr algn="ctr"/>
          </a:lstStyle>
          <a:p>
            <a:pPr/>
            <a:r>
              <a:t>Title Text</a:t>
            </a:r>
          </a:p>
        </p:txBody>
      </p:sp>
      <p:sp>
        <p:nvSpPr>
          <p:cNvPr id="5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3">
            <a:lumOff val="44000"/>
          </a:schemeClr>
        </a:solidFill>
      </p:bgPr>
    </p:bg>
    <p:spTree>
      <p:nvGrpSpPr>
        <p:cNvPr id="1" name=""/>
        <p:cNvGrpSpPr/>
        <p:nvPr/>
      </p:nvGrpSpPr>
      <p:grpSpPr>
        <a:xfrm>
          <a:off x="0" y="0"/>
          <a:ext cx="0" cy="0"/>
          <a:chOff x="0" y="0"/>
          <a:chExt cx="0" cy="0"/>
        </a:xfrm>
      </p:grpSpPr>
      <p:sp>
        <p:nvSpPr>
          <p:cNvPr id="2" name="Google Shape;131;p4"/>
          <p:cNvSpPr/>
          <p:nvPr/>
        </p:nvSpPr>
        <p:spPr>
          <a:xfrm>
            <a:off x="7750002" y="-1"/>
            <a:ext cx="267059" cy="2662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40" y="0"/>
                  <a:pt x="0" y="4851"/>
                  <a:pt x="0" y="10832"/>
                </a:cubicBezTo>
                <a:cubicBezTo>
                  <a:pt x="0" y="16817"/>
                  <a:pt x="4840" y="21600"/>
                  <a:pt x="10802" y="21600"/>
                </a:cubicBezTo>
                <a:cubicBezTo>
                  <a:pt x="16764" y="21600"/>
                  <a:pt x="21600" y="16817"/>
                  <a:pt x="21600" y="10832"/>
                </a:cubicBezTo>
                <a:cubicBezTo>
                  <a:pt x="21600" y="4851"/>
                  <a:pt x="16764" y="0"/>
                  <a:pt x="10802" y="0"/>
                </a:cubicBezTo>
                <a:close/>
              </a:path>
            </a:pathLst>
          </a:custGeom>
          <a:solidFill>
            <a:schemeClr val="accent2"/>
          </a:solidFill>
          <a:ln w="12700">
            <a:miter lim="400000"/>
          </a:ln>
        </p:spPr>
        <p:txBody>
          <a:bodyPr lIns="0" tIns="0" rIns="0" bIns="0" anchor="ctr"/>
          <a:lstStyle/>
          <a:p>
            <a:pPr/>
          </a:p>
        </p:txBody>
      </p:sp>
      <p:grpSp>
        <p:nvGrpSpPr>
          <p:cNvPr id="6" name="Google Shape;132;p4"/>
          <p:cNvGrpSpPr/>
          <p:nvPr/>
        </p:nvGrpSpPr>
        <p:grpSpPr>
          <a:xfrm>
            <a:off x="8228037" y="246293"/>
            <a:ext cx="1012844" cy="293646"/>
            <a:chOff x="0" y="0"/>
            <a:chExt cx="1012843" cy="293645"/>
          </a:xfrm>
        </p:grpSpPr>
        <p:sp>
          <p:nvSpPr>
            <p:cNvPr id="3" name="Google Shape;133;p4"/>
            <p:cNvSpPr/>
            <p:nvPr/>
          </p:nvSpPr>
          <p:spPr>
            <a:xfrm>
              <a:off x="0" y="0"/>
              <a:ext cx="1012844" cy="89434"/>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57"/>
                    <a:pt x="5101" y="13098"/>
                    <a:pt x="4643" y="13098"/>
                  </a:cubicBezTo>
                  <a:cubicBezTo>
                    <a:pt x="4187" y="13098"/>
                    <a:pt x="3733" y="11257"/>
                    <a:pt x="3372" y="7575"/>
                  </a:cubicBezTo>
                  <a:cubicBezTo>
                    <a:pt x="2871" y="2545"/>
                    <a:pt x="2245" y="35"/>
                    <a:pt x="1618" y="35"/>
                  </a:cubicBezTo>
                  <a:cubicBezTo>
                    <a:pt x="1115" y="35"/>
                    <a:pt x="612" y="1642"/>
                    <a:pt x="171" y="4831"/>
                  </a:cubicBezTo>
                  <a:cubicBezTo>
                    <a:pt x="-25" y="6203"/>
                    <a:pt x="-55" y="9111"/>
                    <a:pt x="95" y="10999"/>
                  </a:cubicBezTo>
                  <a:cubicBezTo>
                    <a:pt x="166" y="12020"/>
                    <a:pt x="264" y="12489"/>
                    <a:pt x="367" y="12489"/>
                  </a:cubicBezTo>
                  <a:cubicBezTo>
                    <a:pt x="437" y="12489"/>
                    <a:pt x="510" y="12266"/>
                    <a:pt x="576" y="11855"/>
                  </a:cubicBezTo>
                  <a:cubicBezTo>
                    <a:pt x="888" y="9592"/>
                    <a:pt x="1246" y="8455"/>
                    <a:pt x="1606" y="8455"/>
                  </a:cubicBezTo>
                  <a:cubicBezTo>
                    <a:pt x="2060" y="8455"/>
                    <a:pt x="2515" y="10272"/>
                    <a:pt x="2876" y="13907"/>
                  </a:cubicBezTo>
                  <a:cubicBezTo>
                    <a:pt x="3379" y="19044"/>
                    <a:pt x="4011" y="21600"/>
                    <a:pt x="4642" y="21600"/>
                  </a:cubicBezTo>
                  <a:cubicBezTo>
                    <a:pt x="5273" y="21600"/>
                    <a:pt x="5904" y="19044"/>
                    <a:pt x="6408" y="13907"/>
                  </a:cubicBezTo>
                  <a:cubicBezTo>
                    <a:pt x="6777" y="10225"/>
                    <a:pt x="7235" y="8384"/>
                    <a:pt x="7694" y="8384"/>
                  </a:cubicBezTo>
                  <a:cubicBezTo>
                    <a:pt x="8152" y="8384"/>
                    <a:pt x="8611" y="10225"/>
                    <a:pt x="8978" y="13907"/>
                  </a:cubicBezTo>
                  <a:cubicBezTo>
                    <a:pt x="9482" y="19044"/>
                    <a:pt x="10114" y="21600"/>
                    <a:pt x="10745" y="21600"/>
                  </a:cubicBezTo>
                  <a:cubicBezTo>
                    <a:pt x="11376" y="21600"/>
                    <a:pt x="12007" y="19044"/>
                    <a:pt x="12511" y="13907"/>
                  </a:cubicBezTo>
                  <a:cubicBezTo>
                    <a:pt x="12879" y="10225"/>
                    <a:pt x="13338" y="8384"/>
                    <a:pt x="13794" y="8384"/>
                  </a:cubicBezTo>
                  <a:cubicBezTo>
                    <a:pt x="14251" y="8384"/>
                    <a:pt x="14706" y="10225"/>
                    <a:pt x="15066" y="13907"/>
                  </a:cubicBezTo>
                  <a:cubicBezTo>
                    <a:pt x="15577" y="19044"/>
                    <a:pt x="16209" y="21600"/>
                    <a:pt x="16840" y="21600"/>
                  </a:cubicBezTo>
                  <a:cubicBezTo>
                    <a:pt x="17472" y="21600"/>
                    <a:pt x="18102" y="19044"/>
                    <a:pt x="18613" y="13907"/>
                  </a:cubicBezTo>
                  <a:cubicBezTo>
                    <a:pt x="18975" y="10272"/>
                    <a:pt x="19430" y="8455"/>
                    <a:pt x="19884" y="8455"/>
                  </a:cubicBezTo>
                  <a:cubicBezTo>
                    <a:pt x="20243" y="8455"/>
                    <a:pt x="20601" y="9592"/>
                    <a:pt x="20914" y="11855"/>
                  </a:cubicBezTo>
                  <a:cubicBezTo>
                    <a:pt x="20980" y="12266"/>
                    <a:pt x="21053" y="12489"/>
                    <a:pt x="21123" y="12489"/>
                  </a:cubicBezTo>
                  <a:cubicBezTo>
                    <a:pt x="21225" y="12489"/>
                    <a:pt x="21322" y="12020"/>
                    <a:pt x="21395" y="10999"/>
                  </a:cubicBezTo>
                  <a:cubicBezTo>
                    <a:pt x="21545" y="9111"/>
                    <a:pt x="21515" y="6203"/>
                    <a:pt x="21319" y="4831"/>
                  </a:cubicBezTo>
                  <a:cubicBezTo>
                    <a:pt x="20878" y="1642"/>
                    <a:pt x="20375" y="35"/>
                    <a:pt x="19872" y="35"/>
                  </a:cubicBezTo>
                  <a:cubicBezTo>
                    <a:pt x="19245" y="35"/>
                    <a:pt x="18618" y="2545"/>
                    <a:pt x="18118" y="7575"/>
                  </a:cubicBezTo>
                  <a:cubicBezTo>
                    <a:pt x="17757" y="11257"/>
                    <a:pt x="17299" y="13098"/>
                    <a:pt x="16840" y="13098"/>
                  </a:cubicBezTo>
                  <a:cubicBezTo>
                    <a:pt x="16382" y="13098"/>
                    <a:pt x="15924" y="11257"/>
                    <a:pt x="15562" y="7575"/>
                  </a:cubicBezTo>
                  <a:cubicBezTo>
                    <a:pt x="15059" y="2521"/>
                    <a:pt x="14428" y="0"/>
                    <a:pt x="13796" y="0"/>
                  </a:cubicBezTo>
                  <a:cubicBezTo>
                    <a:pt x="13165" y="0"/>
                    <a:pt x="12533" y="2521"/>
                    <a:pt x="12030" y="7575"/>
                  </a:cubicBezTo>
                  <a:cubicBezTo>
                    <a:pt x="11662" y="11257"/>
                    <a:pt x="11203" y="13098"/>
                    <a:pt x="10745" y="13098"/>
                  </a:cubicBezTo>
                  <a:cubicBezTo>
                    <a:pt x="10287" y="13098"/>
                    <a:pt x="9828" y="11257"/>
                    <a:pt x="9459" y="7575"/>
                  </a:cubicBezTo>
                  <a:cubicBezTo>
                    <a:pt x="8956" y="2521"/>
                    <a:pt x="8325" y="0"/>
                    <a:pt x="7694"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4" name="Google Shape;134;p4"/>
            <p:cNvSpPr/>
            <p:nvPr/>
          </p:nvSpPr>
          <p:spPr>
            <a:xfrm>
              <a:off x="0" y="104873"/>
              <a:ext cx="1012844" cy="89435"/>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7694" y="0"/>
                  </a:moveTo>
                  <a:cubicBezTo>
                    <a:pt x="7062" y="0"/>
                    <a:pt x="6431" y="2521"/>
                    <a:pt x="5927" y="7575"/>
                  </a:cubicBezTo>
                  <a:cubicBezTo>
                    <a:pt x="5559" y="11246"/>
                    <a:pt x="5101" y="13087"/>
                    <a:pt x="4643" y="13087"/>
                  </a:cubicBezTo>
                  <a:cubicBezTo>
                    <a:pt x="4187" y="13087"/>
                    <a:pt x="3733" y="11246"/>
                    <a:pt x="3372" y="7575"/>
                  </a:cubicBezTo>
                  <a:cubicBezTo>
                    <a:pt x="2869" y="2509"/>
                    <a:pt x="2238" y="0"/>
                    <a:pt x="1607" y="0"/>
                  </a:cubicBezTo>
                  <a:cubicBezTo>
                    <a:pt x="1108" y="0"/>
                    <a:pt x="608" y="1560"/>
                    <a:pt x="171" y="4655"/>
                  </a:cubicBezTo>
                  <a:cubicBezTo>
                    <a:pt x="-25" y="6027"/>
                    <a:pt x="-55" y="9111"/>
                    <a:pt x="95" y="10988"/>
                  </a:cubicBezTo>
                  <a:cubicBezTo>
                    <a:pt x="170" y="11937"/>
                    <a:pt x="272" y="12430"/>
                    <a:pt x="378" y="12430"/>
                  </a:cubicBezTo>
                  <a:cubicBezTo>
                    <a:pt x="445" y="12430"/>
                    <a:pt x="513" y="12242"/>
                    <a:pt x="576" y="11844"/>
                  </a:cubicBezTo>
                  <a:cubicBezTo>
                    <a:pt x="888" y="9580"/>
                    <a:pt x="1246" y="8455"/>
                    <a:pt x="1606" y="8455"/>
                  </a:cubicBezTo>
                  <a:cubicBezTo>
                    <a:pt x="2060" y="8455"/>
                    <a:pt x="2515" y="10272"/>
                    <a:pt x="2876" y="13896"/>
                  </a:cubicBezTo>
                  <a:cubicBezTo>
                    <a:pt x="3379" y="18950"/>
                    <a:pt x="4011" y="21471"/>
                    <a:pt x="4642" y="21471"/>
                  </a:cubicBezTo>
                  <a:cubicBezTo>
                    <a:pt x="5273" y="21471"/>
                    <a:pt x="5904" y="18950"/>
                    <a:pt x="6408" y="13896"/>
                  </a:cubicBezTo>
                  <a:cubicBezTo>
                    <a:pt x="6777" y="10225"/>
                    <a:pt x="7235" y="8384"/>
                    <a:pt x="7694" y="8384"/>
                  </a:cubicBezTo>
                  <a:cubicBezTo>
                    <a:pt x="8152" y="8384"/>
                    <a:pt x="8611" y="10225"/>
                    <a:pt x="8978" y="13896"/>
                  </a:cubicBezTo>
                  <a:cubicBezTo>
                    <a:pt x="9482" y="18950"/>
                    <a:pt x="10114" y="21471"/>
                    <a:pt x="10745" y="21471"/>
                  </a:cubicBezTo>
                  <a:cubicBezTo>
                    <a:pt x="11376" y="21471"/>
                    <a:pt x="12007" y="18950"/>
                    <a:pt x="12511" y="13896"/>
                  </a:cubicBezTo>
                  <a:cubicBezTo>
                    <a:pt x="12879" y="10225"/>
                    <a:pt x="13338" y="8384"/>
                    <a:pt x="13794" y="8384"/>
                  </a:cubicBezTo>
                  <a:cubicBezTo>
                    <a:pt x="14251" y="8384"/>
                    <a:pt x="14706" y="10225"/>
                    <a:pt x="15066" y="13896"/>
                  </a:cubicBezTo>
                  <a:cubicBezTo>
                    <a:pt x="15577" y="19032"/>
                    <a:pt x="16209" y="21600"/>
                    <a:pt x="16840" y="21600"/>
                  </a:cubicBezTo>
                  <a:cubicBezTo>
                    <a:pt x="17472" y="21600"/>
                    <a:pt x="18102" y="19032"/>
                    <a:pt x="18613" y="13896"/>
                  </a:cubicBezTo>
                  <a:cubicBezTo>
                    <a:pt x="18975" y="10272"/>
                    <a:pt x="19430" y="8455"/>
                    <a:pt x="19884" y="8455"/>
                  </a:cubicBezTo>
                  <a:cubicBezTo>
                    <a:pt x="20243" y="8455"/>
                    <a:pt x="20601" y="9580"/>
                    <a:pt x="20914" y="11844"/>
                  </a:cubicBezTo>
                  <a:cubicBezTo>
                    <a:pt x="20977" y="12242"/>
                    <a:pt x="21045" y="12430"/>
                    <a:pt x="21111" y="12430"/>
                  </a:cubicBezTo>
                  <a:cubicBezTo>
                    <a:pt x="21217" y="12430"/>
                    <a:pt x="21320" y="11937"/>
                    <a:pt x="21395" y="10988"/>
                  </a:cubicBezTo>
                  <a:cubicBezTo>
                    <a:pt x="21545" y="9111"/>
                    <a:pt x="21515" y="6027"/>
                    <a:pt x="21319" y="4655"/>
                  </a:cubicBezTo>
                  <a:cubicBezTo>
                    <a:pt x="20882" y="1560"/>
                    <a:pt x="20382" y="0"/>
                    <a:pt x="19883" y="0"/>
                  </a:cubicBezTo>
                  <a:cubicBezTo>
                    <a:pt x="19252" y="0"/>
                    <a:pt x="18621" y="2509"/>
                    <a:pt x="18118" y="7575"/>
                  </a:cubicBezTo>
                  <a:cubicBezTo>
                    <a:pt x="17757" y="11246"/>
                    <a:pt x="17299" y="13087"/>
                    <a:pt x="16840" y="13087"/>
                  </a:cubicBezTo>
                  <a:cubicBezTo>
                    <a:pt x="16382" y="13087"/>
                    <a:pt x="15924" y="11246"/>
                    <a:pt x="15562" y="7575"/>
                  </a:cubicBezTo>
                  <a:cubicBezTo>
                    <a:pt x="15059" y="2521"/>
                    <a:pt x="14428" y="0"/>
                    <a:pt x="13796" y="0"/>
                  </a:cubicBezTo>
                  <a:cubicBezTo>
                    <a:pt x="13165" y="0"/>
                    <a:pt x="12533" y="2521"/>
                    <a:pt x="12030" y="7575"/>
                  </a:cubicBezTo>
                  <a:cubicBezTo>
                    <a:pt x="11662" y="11246"/>
                    <a:pt x="11203" y="13087"/>
                    <a:pt x="10745" y="13087"/>
                  </a:cubicBezTo>
                  <a:cubicBezTo>
                    <a:pt x="10287" y="13087"/>
                    <a:pt x="9828" y="11246"/>
                    <a:pt x="9459" y="7575"/>
                  </a:cubicBezTo>
                  <a:cubicBezTo>
                    <a:pt x="8956" y="2521"/>
                    <a:pt x="8325" y="0"/>
                    <a:pt x="7694" y="0"/>
                  </a:cubicBezTo>
                  <a:close/>
                </a:path>
              </a:pathLst>
            </a:custGeom>
            <a:solidFill>
              <a:schemeClr val="accent4"/>
            </a:solidFill>
            <a:ln w="12700" cap="flat">
              <a:noFill/>
              <a:miter lim="400000"/>
            </a:ln>
            <a:effectLst/>
          </p:spPr>
          <p:txBody>
            <a:bodyPr wrap="square" lIns="0" tIns="0" rIns="0" bIns="0" numCol="1" anchor="ctr">
              <a:noAutofit/>
            </a:bodyPr>
            <a:lstStyle/>
            <a:p>
              <a:pPr/>
            </a:p>
          </p:txBody>
        </p:sp>
        <p:sp>
          <p:nvSpPr>
            <p:cNvPr id="5" name="Google Shape;135;p4"/>
            <p:cNvSpPr/>
            <p:nvPr/>
          </p:nvSpPr>
          <p:spPr>
            <a:xfrm>
              <a:off x="0" y="204454"/>
              <a:ext cx="1012844" cy="89192"/>
            </a:xfrm>
            <a:custGeom>
              <a:avLst/>
              <a:gdLst/>
              <a:ahLst/>
              <a:cxnLst>
                <a:cxn ang="0">
                  <a:pos x="wd2" y="hd2"/>
                </a:cxn>
                <a:cxn ang="5400000">
                  <a:pos x="wd2" y="hd2"/>
                </a:cxn>
                <a:cxn ang="10800000">
                  <a:pos x="wd2" y="hd2"/>
                </a:cxn>
                <a:cxn ang="16200000">
                  <a:pos x="wd2" y="hd2"/>
                </a:cxn>
              </a:cxnLst>
              <a:rect l="0" t="0" r="r" b="b"/>
              <a:pathLst>
                <a:path w="21490" h="21600" fill="norm" stroke="1" extrusionOk="0">
                  <a:moveTo>
                    <a:pt x="1600" y="0"/>
                  </a:moveTo>
                  <a:cubicBezTo>
                    <a:pt x="1103" y="0"/>
                    <a:pt x="606" y="1587"/>
                    <a:pt x="171" y="4750"/>
                  </a:cubicBezTo>
                  <a:cubicBezTo>
                    <a:pt x="-25" y="6126"/>
                    <a:pt x="-55" y="9207"/>
                    <a:pt x="95" y="11100"/>
                  </a:cubicBezTo>
                  <a:cubicBezTo>
                    <a:pt x="166" y="12017"/>
                    <a:pt x="264" y="12511"/>
                    <a:pt x="366" y="12511"/>
                  </a:cubicBezTo>
                  <a:cubicBezTo>
                    <a:pt x="436" y="12511"/>
                    <a:pt x="508" y="12276"/>
                    <a:pt x="576" y="11782"/>
                  </a:cubicBezTo>
                  <a:cubicBezTo>
                    <a:pt x="886" y="9524"/>
                    <a:pt x="1242" y="8395"/>
                    <a:pt x="1598" y="8395"/>
                  </a:cubicBezTo>
                  <a:cubicBezTo>
                    <a:pt x="2055" y="8395"/>
                    <a:pt x="2513" y="10253"/>
                    <a:pt x="2876" y="14016"/>
                  </a:cubicBezTo>
                  <a:cubicBezTo>
                    <a:pt x="3379" y="19072"/>
                    <a:pt x="4011" y="21600"/>
                    <a:pt x="4642" y="21600"/>
                  </a:cubicBezTo>
                  <a:cubicBezTo>
                    <a:pt x="5273" y="21600"/>
                    <a:pt x="5904" y="19072"/>
                    <a:pt x="6408" y="14016"/>
                  </a:cubicBezTo>
                  <a:cubicBezTo>
                    <a:pt x="6777" y="10324"/>
                    <a:pt x="7235" y="8478"/>
                    <a:pt x="7694" y="8478"/>
                  </a:cubicBezTo>
                  <a:cubicBezTo>
                    <a:pt x="8152" y="8478"/>
                    <a:pt x="8611" y="10324"/>
                    <a:pt x="8978" y="14016"/>
                  </a:cubicBezTo>
                  <a:cubicBezTo>
                    <a:pt x="9482" y="19072"/>
                    <a:pt x="10114" y="21600"/>
                    <a:pt x="10745" y="21600"/>
                  </a:cubicBezTo>
                  <a:cubicBezTo>
                    <a:pt x="11376" y="21600"/>
                    <a:pt x="12007" y="19072"/>
                    <a:pt x="12511" y="14016"/>
                  </a:cubicBezTo>
                  <a:cubicBezTo>
                    <a:pt x="12879" y="10324"/>
                    <a:pt x="13338" y="8478"/>
                    <a:pt x="13794" y="8478"/>
                  </a:cubicBezTo>
                  <a:cubicBezTo>
                    <a:pt x="14251" y="8478"/>
                    <a:pt x="14706" y="10324"/>
                    <a:pt x="15066" y="14016"/>
                  </a:cubicBezTo>
                  <a:cubicBezTo>
                    <a:pt x="15577" y="18990"/>
                    <a:pt x="16209" y="21565"/>
                    <a:pt x="16840" y="21565"/>
                  </a:cubicBezTo>
                  <a:cubicBezTo>
                    <a:pt x="17472" y="21565"/>
                    <a:pt x="18102" y="18990"/>
                    <a:pt x="18613" y="14016"/>
                  </a:cubicBezTo>
                  <a:cubicBezTo>
                    <a:pt x="18977" y="10253"/>
                    <a:pt x="19434" y="8395"/>
                    <a:pt x="19892" y="8395"/>
                  </a:cubicBezTo>
                  <a:cubicBezTo>
                    <a:pt x="20248" y="8395"/>
                    <a:pt x="20603" y="9524"/>
                    <a:pt x="20914" y="11782"/>
                  </a:cubicBezTo>
                  <a:cubicBezTo>
                    <a:pt x="20980" y="12276"/>
                    <a:pt x="21054" y="12511"/>
                    <a:pt x="21124" y="12511"/>
                  </a:cubicBezTo>
                  <a:cubicBezTo>
                    <a:pt x="21226" y="12511"/>
                    <a:pt x="21324" y="12017"/>
                    <a:pt x="21395" y="11100"/>
                  </a:cubicBezTo>
                  <a:cubicBezTo>
                    <a:pt x="21545" y="9207"/>
                    <a:pt x="21515" y="6126"/>
                    <a:pt x="21319" y="4750"/>
                  </a:cubicBezTo>
                  <a:cubicBezTo>
                    <a:pt x="20884" y="1587"/>
                    <a:pt x="20386" y="0"/>
                    <a:pt x="19890" y="0"/>
                  </a:cubicBezTo>
                  <a:cubicBezTo>
                    <a:pt x="19256" y="0"/>
                    <a:pt x="18624" y="2563"/>
                    <a:pt x="18118" y="7666"/>
                  </a:cubicBezTo>
                  <a:cubicBezTo>
                    <a:pt x="17757" y="11359"/>
                    <a:pt x="17299" y="13205"/>
                    <a:pt x="16840" y="13205"/>
                  </a:cubicBezTo>
                  <a:cubicBezTo>
                    <a:pt x="16382" y="13205"/>
                    <a:pt x="15924" y="11359"/>
                    <a:pt x="15562" y="7666"/>
                  </a:cubicBezTo>
                  <a:cubicBezTo>
                    <a:pt x="15061" y="2540"/>
                    <a:pt x="14433" y="12"/>
                    <a:pt x="13805" y="12"/>
                  </a:cubicBezTo>
                  <a:cubicBezTo>
                    <a:pt x="13170" y="12"/>
                    <a:pt x="12535" y="2587"/>
                    <a:pt x="12030" y="7666"/>
                  </a:cubicBezTo>
                  <a:cubicBezTo>
                    <a:pt x="11662" y="11359"/>
                    <a:pt x="11203" y="13205"/>
                    <a:pt x="10745" y="13205"/>
                  </a:cubicBezTo>
                  <a:cubicBezTo>
                    <a:pt x="10287" y="13205"/>
                    <a:pt x="9828" y="11359"/>
                    <a:pt x="9459" y="7666"/>
                  </a:cubicBezTo>
                  <a:cubicBezTo>
                    <a:pt x="8958" y="2540"/>
                    <a:pt x="8330" y="12"/>
                    <a:pt x="7701" y="12"/>
                  </a:cubicBezTo>
                  <a:cubicBezTo>
                    <a:pt x="7067" y="12"/>
                    <a:pt x="6433" y="2587"/>
                    <a:pt x="5927" y="7666"/>
                  </a:cubicBezTo>
                  <a:cubicBezTo>
                    <a:pt x="5559" y="11359"/>
                    <a:pt x="5101" y="13205"/>
                    <a:pt x="4643" y="13205"/>
                  </a:cubicBezTo>
                  <a:cubicBezTo>
                    <a:pt x="4187" y="13205"/>
                    <a:pt x="3733" y="11359"/>
                    <a:pt x="3372" y="7666"/>
                  </a:cubicBezTo>
                  <a:cubicBezTo>
                    <a:pt x="2866" y="2563"/>
                    <a:pt x="2233" y="0"/>
                    <a:pt x="1600" y="0"/>
                  </a:cubicBezTo>
                  <a:close/>
                </a:path>
              </a:pathLst>
            </a:custGeom>
            <a:solidFill>
              <a:schemeClr val="accent4"/>
            </a:solidFill>
            <a:ln w="12700" cap="flat">
              <a:noFill/>
              <a:miter lim="400000"/>
            </a:ln>
            <a:effectLst/>
          </p:spPr>
          <p:txBody>
            <a:bodyPr wrap="square" lIns="0" tIns="0" rIns="0" bIns="0" numCol="1" anchor="ctr">
              <a:noAutofit/>
            </a:bodyPr>
            <a:lstStyle/>
            <a:p>
              <a:pPr/>
            </a:p>
          </p:txBody>
        </p:sp>
      </p:grpSp>
      <p:sp>
        <p:nvSpPr>
          <p:cNvPr id="7" name="Google Shape;136;p4"/>
          <p:cNvSpPr/>
          <p:nvPr/>
        </p:nvSpPr>
        <p:spPr>
          <a:xfrm>
            <a:off x="5960100" y="4917175"/>
            <a:ext cx="3183901" cy="117601"/>
          </a:xfrm>
          <a:prstGeom prst="rect">
            <a:avLst/>
          </a:prstGeom>
          <a:solidFill>
            <a:schemeClr val="accent1"/>
          </a:solidFill>
          <a:ln w="12700">
            <a:miter lim="400000"/>
          </a:ln>
        </p:spPr>
        <p:txBody>
          <a:bodyPr lIns="0" tIns="0" rIns="0" bIns="0" anchor="ctr"/>
          <a:lstStyle/>
          <a:p>
            <a:pPr/>
          </a:p>
        </p:txBody>
      </p:sp>
      <p:sp>
        <p:nvSpPr>
          <p:cNvPr id="8" name="Title Text"/>
          <p:cNvSpPr txBox="1"/>
          <p:nvPr>
            <p:ph type="title"/>
          </p:nvPr>
        </p:nvSpPr>
        <p:spPr>
          <a:xfrm>
            <a:off x="719999" y="445025"/>
            <a:ext cx="7704002" cy="57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Title Text</a:t>
            </a:r>
          </a:p>
        </p:txBody>
      </p:sp>
      <p:sp>
        <p:nvSpPr>
          <p:cNvPr id="9" name="Body Level One…"/>
          <p:cNvSpPr txBox="1"/>
          <p:nvPr>
            <p:ph type="body" idx="1"/>
          </p:nvPr>
        </p:nvSpPr>
        <p:spPr>
          <a:xfrm>
            <a:off x="719999" y="1253299"/>
            <a:ext cx="7704002" cy="335010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0" name="Slide Number"/>
          <p:cNvSpPr txBox="1"/>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000000"/>
          </a:solidFill>
          <a:uFillTx/>
          <a:latin typeface="Montserrat ExtraBold"/>
          <a:ea typeface="Montserrat ExtraBold"/>
          <a:cs typeface="Montserrat ExtraBold"/>
          <a:sym typeface="Montserrat ExtraBold"/>
        </a:defRPr>
      </a:lvl9pPr>
    </p:titleStyle>
    <p:bodyStyle>
      <a:lvl1pPr marL="457200" marR="0" indent="-3048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1pPr>
      <a:lvl2pPr marL="8382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2pPr>
      <a:lvl3pPr marL="12954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3pPr>
      <a:lvl4pPr marL="17526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4pPr>
      <a:lvl5pPr marL="22098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5pPr>
      <a:lvl6pPr marL="26670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6pPr>
      <a:lvl7pPr marL="31242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7pPr>
      <a:lvl8pPr marL="35814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8pPr>
      <a:lvl9pPr marL="4038600" marR="0" indent="-228600" algn="l" defTabSz="914400" rtl="0" latinLnBrk="0">
        <a:lnSpc>
          <a:spcPct val="100000"/>
        </a:lnSpc>
        <a:spcBef>
          <a:spcPts val="0"/>
        </a:spcBef>
        <a:spcAft>
          <a:spcPts val="0"/>
        </a:spcAft>
        <a:buClr>
          <a:schemeClr val="accent1"/>
        </a:buClr>
        <a:buSzPts val="1200"/>
        <a:buFont typeface="Helvetica"/>
        <a:buChar char="■"/>
        <a:tabLst/>
        <a:defRPr b="0" baseline="0" cap="none" i="0" spc="0" strike="noStrike" sz="1200" u="none">
          <a:solidFill>
            <a:srgbClr val="000000"/>
          </a:solidFill>
          <a:uFillTx/>
          <a:latin typeface="Rubik Light"/>
          <a:ea typeface="Rubik Light"/>
          <a:cs typeface="Rubik Light"/>
          <a:sym typeface="Rubik Light"/>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lubna_2253@limu.edu.ly" TargetMode="Externa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79" name="Google Shape;1313;p24"/>
          <p:cNvSpPr txBox="1"/>
          <p:nvPr>
            <p:ph type="subTitle" sz="quarter" idx="1"/>
          </p:nvPr>
        </p:nvSpPr>
        <p:spPr>
          <a:xfrm>
            <a:off x="1465899" y="3210388"/>
            <a:ext cx="6212102" cy="680101"/>
          </a:xfrm>
          <a:prstGeom prst="rect">
            <a:avLst/>
          </a:prstGeom>
        </p:spPr>
        <p:txBody>
          <a:bodyPr/>
          <a:lstStyle/>
          <a:p>
            <a:pPr marL="0" indent="0" defTabSz="676655">
              <a:defRPr sz="1480"/>
            </a:pPr>
            <a:r>
              <a:t>Lubna Gehani</a:t>
            </a:r>
          </a:p>
          <a:p>
            <a:pPr marL="0" indent="0" defTabSz="676655">
              <a:defRPr sz="1480"/>
            </a:pPr>
            <a:r>
              <a:t>2253</a:t>
            </a:r>
          </a:p>
          <a:p>
            <a:pPr marL="0" indent="0" defTabSz="676655">
              <a:defRPr sz="1480"/>
            </a:pPr>
            <a:r>
              <a:rPr u="sng">
                <a:solidFill>
                  <a:schemeClr val="accent1"/>
                </a:solidFill>
                <a:uFill>
                  <a:solidFill>
                    <a:schemeClr val="accent1"/>
                  </a:solidFill>
                </a:uFill>
                <a:hlinkClick r:id="rId2" invalidUrl="" action="" tgtFrame="" tooltip="" history="1" highlightClick="0" endSnd="0"/>
              </a:rPr>
              <a:t>lubna_2253@limu.edu.ly</a:t>
            </a:r>
          </a:p>
        </p:txBody>
      </p:sp>
      <p:sp>
        <p:nvSpPr>
          <p:cNvPr id="1380" name="Google Shape;1314;p24"/>
          <p:cNvSpPr/>
          <p:nvPr/>
        </p:nvSpPr>
        <p:spPr>
          <a:xfrm>
            <a:off x="719999" y="1354975"/>
            <a:ext cx="7704002" cy="832500"/>
          </a:xfrm>
          <a:prstGeom prst="rect">
            <a:avLst/>
          </a:prstGeom>
          <a:solidFill>
            <a:schemeClr val="accent4"/>
          </a:solidFill>
          <a:ln w="12700">
            <a:miter lim="400000"/>
          </a:ln>
        </p:spPr>
        <p:txBody>
          <a:bodyPr lIns="0" tIns="0" rIns="0" bIns="0" anchor="ctr"/>
          <a:lstStyle/>
          <a:p>
            <a:pPr/>
          </a:p>
        </p:txBody>
      </p:sp>
      <p:sp>
        <p:nvSpPr>
          <p:cNvPr id="1381" name="Google Shape;1315;p24"/>
          <p:cNvSpPr txBox="1"/>
          <p:nvPr>
            <p:ph type="ctrTitle"/>
          </p:nvPr>
        </p:nvSpPr>
        <p:spPr>
          <a:xfrm>
            <a:off x="1184550" y="1354975"/>
            <a:ext cx="6774899" cy="1834801"/>
          </a:xfrm>
          <a:prstGeom prst="rect">
            <a:avLst/>
          </a:prstGeom>
        </p:spPr>
        <p:txBody>
          <a:bodyPr/>
          <a:lstStyle>
            <a:lvl1pPr defTabSz="777240">
              <a:defRPr sz="4420"/>
            </a:lvl1pPr>
          </a:lstStyle>
          <a:p>
            <a:pPr/>
            <a:r>
              <a:t>Ethical Challenges of Global Business Network</a:t>
            </a:r>
          </a:p>
        </p:txBody>
      </p:sp>
      <p:pic>
        <p:nvPicPr>
          <p:cNvPr id="1382" name="850cb122-f3a7-467c-8703-100e98811d46.png" descr="850cb122-f3a7-467c-8703-100e98811d46.png"/>
          <p:cNvPicPr>
            <a:picLocks noChangeAspect="1"/>
          </p:cNvPicPr>
          <p:nvPr/>
        </p:nvPicPr>
        <p:blipFill>
          <a:blip r:embed="rId3">
            <a:extLst/>
          </a:blip>
          <a:stretch>
            <a:fillRect/>
          </a:stretch>
        </p:blipFill>
        <p:spPr>
          <a:xfrm>
            <a:off x="1666626" y="71449"/>
            <a:ext cx="552650" cy="552649"/>
          </a:xfrm>
          <a:prstGeom prst="rect">
            <a:avLst/>
          </a:prstGeom>
          <a:ln w="12700">
            <a:miter lim="400000"/>
          </a:ln>
        </p:spPr>
      </p:pic>
      <p:pic>
        <p:nvPicPr>
          <p:cNvPr id="1383" name="f3381c49-6828-419c-ab46-f23da176d4fc.png" descr="f3381c49-6828-419c-ab46-f23da176d4fc.png"/>
          <p:cNvPicPr>
            <a:picLocks noChangeAspect="1"/>
          </p:cNvPicPr>
          <p:nvPr/>
        </p:nvPicPr>
        <p:blipFill>
          <a:blip r:embed="rId4">
            <a:extLst/>
          </a:blip>
          <a:stretch>
            <a:fillRect/>
          </a:stretch>
        </p:blipFill>
        <p:spPr>
          <a:xfrm>
            <a:off x="6924724" y="2114"/>
            <a:ext cx="670150" cy="501273"/>
          </a:xfrm>
          <a:prstGeom prst="rect">
            <a:avLst/>
          </a:prstGeom>
          <a:ln w="12700">
            <a:miter lim="400000"/>
          </a:ln>
        </p:spPr>
      </p:pic>
      <p:sp>
        <p:nvSpPr>
          <p:cNvPr id="1384" name="Libyan International Medical University…"/>
          <p:cNvSpPr txBox="1"/>
          <p:nvPr/>
        </p:nvSpPr>
        <p:spPr>
          <a:xfrm>
            <a:off x="2320887" y="42973"/>
            <a:ext cx="4502226" cy="609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gn="ctr">
              <a:defRPr sz="2000">
                <a:latin typeface="Rubik Light"/>
                <a:ea typeface="Rubik Light"/>
                <a:cs typeface="Rubik Light"/>
                <a:sym typeface="Rubik Light"/>
              </a:defRPr>
            </a:pPr>
            <a:r>
              <a:t>Libyan International Medical University </a:t>
            </a:r>
          </a:p>
          <a:p>
            <a:pPr algn="ctr">
              <a:defRPr sz="2000">
                <a:latin typeface="Rubik Light"/>
                <a:ea typeface="Rubik Light"/>
                <a:cs typeface="Rubik Light"/>
                <a:sym typeface="Rubik Light"/>
              </a:defRPr>
            </a:pPr>
            <a:r>
              <a:t>Faculty of Business Administration</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1" name="Google Shape;1490;p35"/>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52" name="Google Shape;1491;p35"/>
          <p:cNvSpPr txBox="1"/>
          <p:nvPr>
            <p:ph type="title"/>
          </p:nvPr>
        </p:nvSpPr>
        <p:spPr>
          <a:xfrm>
            <a:off x="719999" y="445025"/>
            <a:ext cx="7704002" cy="572701"/>
          </a:xfrm>
          <a:prstGeom prst="rect">
            <a:avLst/>
          </a:prstGeom>
        </p:spPr>
        <p:txBody>
          <a:bodyPr/>
          <a:lstStyle/>
          <a:p>
            <a:pPr/>
            <a:r>
              <a:t>5) Corruption</a:t>
            </a:r>
          </a:p>
        </p:txBody>
      </p:sp>
      <p:sp>
        <p:nvSpPr>
          <p:cNvPr id="1453" name="Corruption is a concept that ranges from multi-million dollar payments to high government officials to a few dollars bribe to a low-level bureaucrat."/>
          <p:cNvSpPr txBox="1"/>
          <p:nvPr/>
        </p:nvSpPr>
        <p:spPr>
          <a:xfrm>
            <a:off x="467293" y="1933231"/>
            <a:ext cx="8209414"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Corruption is a concept that ranges from multi-million dollar payments to high government officials to a few dollars bribe to a low-level bureaucrat.</a:t>
            </a:r>
          </a:p>
        </p:txBody>
      </p:sp>
      <p:sp>
        <p:nvSpPr>
          <p:cNvPr id="1454" name="Bribery in foreign operations was not always considered morally wrong."/>
          <p:cNvSpPr txBox="1"/>
          <p:nvPr/>
        </p:nvSpPr>
        <p:spPr>
          <a:xfrm>
            <a:off x="563227" y="3458337"/>
            <a:ext cx="8017546" cy="304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457200">
              <a:defRPr sz="2000">
                <a:latin typeface="+mj-lt"/>
                <a:ea typeface="+mj-ea"/>
                <a:cs typeface="+mj-cs"/>
                <a:sym typeface="Helvetica"/>
              </a:defRPr>
            </a:lvl1pPr>
          </a:lstStyle>
          <a:p>
            <a:pPr/>
            <a:r>
              <a:t>Bribery in foreign operations was not always considered morally wrong.</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6" name="Google Shape;1357;p27"/>
          <p:cNvSpPr/>
          <p:nvPr/>
        </p:nvSpPr>
        <p:spPr>
          <a:xfrm>
            <a:off x="640650" y="2299499"/>
            <a:ext cx="5659200" cy="832500"/>
          </a:xfrm>
          <a:prstGeom prst="rect">
            <a:avLst/>
          </a:prstGeom>
          <a:solidFill>
            <a:schemeClr val="accent4"/>
          </a:solidFill>
          <a:ln w="12700">
            <a:miter lim="400000"/>
          </a:ln>
        </p:spPr>
        <p:txBody>
          <a:bodyPr lIns="0" tIns="0" rIns="0" bIns="0" anchor="ctr"/>
          <a:lstStyle/>
          <a:p>
            <a:pPr/>
          </a:p>
        </p:txBody>
      </p:sp>
      <p:sp>
        <p:nvSpPr>
          <p:cNvPr id="1457" name="Google Shape;1358;p27"/>
          <p:cNvSpPr txBox="1"/>
          <p:nvPr>
            <p:ph type="title"/>
          </p:nvPr>
        </p:nvSpPr>
        <p:spPr>
          <a:xfrm>
            <a:off x="720000" y="2269350"/>
            <a:ext cx="4960200" cy="892800"/>
          </a:xfrm>
          <a:prstGeom prst="rect">
            <a:avLst/>
          </a:prstGeom>
        </p:spPr>
        <p:txBody>
          <a:bodyPr/>
          <a:lstStyle/>
          <a:p>
            <a:pPr/>
            <a:r>
              <a:t>Conclusion</a:t>
            </a:r>
          </a:p>
        </p:txBody>
      </p:sp>
      <p:sp>
        <p:nvSpPr>
          <p:cNvPr id="1458" name="Google Shape;1360;p27"/>
          <p:cNvSpPr txBox="1"/>
          <p:nvPr/>
        </p:nvSpPr>
        <p:spPr>
          <a:xfrm>
            <a:off x="720000" y="1279949"/>
            <a:ext cx="4960200" cy="98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6000">
                <a:solidFill>
                  <a:schemeClr val="accent1"/>
                </a:solidFill>
                <a:latin typeface="Montserrat ExtraBold"/>
                <a:ea typeface="Montserrat ExtraBold"/>
                <a:cs typeface="Montserrat ExtraBold"/>
                <a:sym typeface="Montserrat ExtraBold"/>
              </a:defRPr>
            </a:lvl1pPr>
          </a:lstStyle>
          <a:p>
            <a:pPr/>
            <a:r>
              <a:t>03.</a:t>
            </a:r>
          </a:p>
        </p:txBody>
      </p:sp>
      <p:sp>
        <p:nvSpPr>
          <p:cNvPr id="1459"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1" name="To conclude, globalization promotes and increases interactions between different regions and populations around the globe, however with all the benefits it brings it can create moral and ethical dilemmas since regulations, norms, and religions are differ"/>
          <p:cNvSpPr txBox="1"/>
          <p:nvPr/>
        </p:nvSpPr>
        <p:spPr>
          <a:xfrm>
            <a:off x="467293" y="1933231"/>
            <a:ext cx="8209414" cy="1219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To conclude, globalization promotes and increases interactions between different regions and populations around the globe, however with all the benefits it brings it can create moral and ethical dilemmas since regulations, norms, and religions are different in each country.</a:t>
            </a:r>
          </a:p>
        </p:txBody>
      </p:sp>
      <p:sp>
        <p:nvSpPr>
          <p:cNvPr id="1462"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4" name="1- What developed these dilemmas?…"/>
          <p:cNvSpPr txBox="1"/>
          <p:nvPr>
            <p:ph type="title"/>
          </p:nvPr>
        </p:nvSpPr>
        <p:spPr>
          <a:xfrm>
            <a:off x="719999" y="2169644"/>
            <a:ext cx="7704002" cy="1546501"/>
          </a:xfrm>
          <a:prstGeom prst="rect">
            <a:avLst/>
          </a:prstGeom>
        </p:spPr>
        <p:txBody>
          <a:bodyPr/>
          <a:lstStyle/>
          <a:p>
            <a:pPr>
              <a:defRPr sz="3000"/>
            </a:pPr>
            <a:r>
              <a:t>1- What developed these dilemmas?</a:t>
            </a:r>
          </a:p>
          <a:p>
            <a:pPr>
              <a:defRPr sz="3000"/>
            </a:pPr>
            <a:r>
              <a:t>2- What ethical issue is most common in Libya?</a:t>
            </a:r>
          </a:p>
        </p:txBody>
      </p:sp>
      <p:sp>
        <p:nvSpPr>
          <p:cNvPr id="1465" name="Question"/>
          <p:cNvSpPr txBox="1"/>
          <p:nvPr>
            <p:ph type="body" sz="quarter" idx="1"/>
          </p:nvPr>
        </p:nvSpPr>
        <p:spPr>
          <a:xfrm>
            <a:off x="719999" y="1327002"/>
            <a:ext cx="7704002" cy="512402"/>
          </a:xfrm>
          <a:prstGeom prst="rect">
            <a:avLst/>
          </a:prstGeom>
        </p:spPr>
        <p:txBody>
          <a:bodyPr/>
          <a:lstStyle>
            <a:lvl1pPr>
              <a:defRPr sz="2800"/>
            </a:lvl1pPr>
          </a:lstStyle>
          <a:p>
            <a:pPr/>
            <a:r>
              <a:t>Question</a:t>
            </a:r>
          </a:p>
        </p:txBody>
      </p:sp>
      <p:sp>
        <p:nvSpPr>
          <p:cNvPr id="1466"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8" name="Google Shape;1963;p49"/>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69" name="Google Shape;1964;p49"/>
          <p:cNvSpPr txBox="1"/>
          <p:nvPr>
            <p:ph type="title"/>
          </p:nvPr>
        </p:nvSpPr>
        <p:spPr>
          <a:xfrm>
            <a:off x="719999" y="445025"/>
            <a:ext cx="7704002" cy="572701"/>
          </a:xfrm>
          <a:prstGeom prst="rect">
            <a:avLst/>
          </a:prstGeom>
        </p:spPr>
        <p:txBody>
          <a:bodyPr/>
          <a:lstStyle/>
          <a:p>
            <a:pPr/>
            <a:r>
              <a:t>References</a:t>
            </a:r>
          </a:p>
        </p:txBody>
      </p:sp>
      <p:sp>
        <p:nvSpPr>
          <p:cNvPr id="1470" name="Ast, F. (2018a, November 5). The Moral Dilemmas of Global Business | IntechOpen. IntechOpen. https://www.intechopen.com/books/globalization/the-moral-dilemmas-of-global-business"/>
          <p:cNvSpPr txBox="1"/>
          <p:nvPr/>
        </p:nvSpPr>
        <p:spPr>
          <a:xfrm>
            <a:off x="652932" y="2366606"/>
            <a:ext cx="7838135" cy="723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defTabSz="457200">
              <a:defRPr sz="1600">
                <a:solidFill>
                  <a:srgbClr val="1F80E8"/>
                </a:solidFill>
                <a:latin typeface="+mj-lt"/>
                <a:ea typeface="+mj-ea"/>
                <a:cs typeface="+mj-cs"/>
                <a:sym typeface="Helvetica"/>
              </a:defRPr>
            </a:pPr>
            <a:r>
              <a:t>Ast, F. (2018a, November 5). </a:t>
            </a:r>
            <a:r>
              <a:rPr i="1"/>
              <a:t>The Moral Dilemmas of Global Business | IntechOpen</a:t>
            </a:r>
            <a:r>
              <a:t>. IntechOpen. https://www.intechopen.com/books/globalization/the-moral-dilemmas-of-global-business</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72" name="Google Shape;1869;p47"/>
          <p:cNvSpPr txBox="1"/>
          <p:nvPr>
            <p:ph type="title"/>
          </p:nvPr>
        </p:nvSpPr>
        <p:spPr>
          <a:xfrm>
            <a:off x="731049" y="1413303"/>
            <a:ext cx="7704002" cy="806701"/>
          </a:xfrm>
          <a:prstGeom prst="rect">
            <a:avLst/>
          </a:prstGeom>
        </p:spPr>
        <p:txBody>
          <a:bodyPr/>
          <a:lstStyle/>
          <a:p>
            <a:pPr/>
            <a:r>
              <a:t>Thanks!</a:t>
            </a:r>
          </a:p>
        </p:txBody>
      </p:sp>
      <p:sp>
        <p:nvSpPr>
          <p:cNvPr id="1473" name="Google Shape;1873;p47"/>
          <p:cNvSpPr txBox="1"/>
          <p:nvPr>
            <p:ph type="body" sz="quarter" idx="1"/>
          </p:nvPr>
        </p:nvSpPr>
        <p:spPr>
          <a:xfrm>
            <a:off x="2991449" y="2857646"/>
            <a:ext cx="3161101" cy="371101"/>
          </a:xfrm>
          <a:prstGeom prst="rect">
            <a:avLst/>
          </a:prstGeom>
        </p:spPr>
        <p:txBody>
          <a:bodyPr/>
          <a:lstStyle>
            <a:lvl1pPr marL="0" indent="0">
              <a:defRPr sz="2100"/>
            </a:lvl1pPr>
          </a:lstStyle>
          <a:p>
            <a:pPr/>
            <a:r>
              <a:t>Any questions?</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388" name="Google Shape;1327;p26"/>
          <p:cNvGrpSpPr/>
          <p:nvPr/>
        </p:nvGrpSpPr>
        <p:grpSpPr>
          <a:xfrm>
            <a:off x="4817868" y="1544325"/>
            <a:ext cx="3606119" cy="1146900"/>
            <a:chOff x="0" y="0"/>
            <a:chExt cx="3606118" cy="1146899"/>
          </a:xfrm>
        </p:grpSpPr>
        <p:sp>
          <p:nvSpPr>
            <p:cNvPr id="1386" name="Google Shape;1328;p26"/>
            <p:cNvSpPr/>
            <p:nvPr/>
          </p:nvSpPr>
          <p:spPr>
            <a:xfrm>
              <a:off x="870194" y="0"/>
              <a:ext cx="2735925" cy="1146900"/>
            </a:xfrm>
            <a:prstGeom prst="rect">
              <a:avLst/>
            </a:prstGeom>
            <a:solidFill>
              <a:schemeClr val="accent2"/>
            </a:solidFill>
            <a:ln w="19050" cap="flat">
              <a:solidFill>
                <a:srgbClr val="000000"/>
              </a:solidFill>
              <a:prstDash val="solid"/>
              <a:round/>
            </a:ln>
            <a:effectLst/>
          </p:spPr>
          <p:txBody>
            <a:bodyPr wrap="square" lIns="0" tIns="0" rIns="0" bIns="0" numCol="1" anchor="ctr">
              <a:noAutofit/>
            </a:bodyPr>
            <a:lstStyle/>
            <a:p>
              <a:pPr/>
            </a:p>
          </p:txBody>
        </p:sp>
        <p:sp>
          <p:nvSpPr>
            <p:cNvPr id="1387" name="Google Shape;1329;p26"/>
            <p:cNvSpPr/>
            <p:nvPr/>
          </p:nvSpPr>
          <p:spPr>
            <a:xfrm>
              <a:off x="0" y="0"/>
              <a:ext cx="870195" cy="1146900"/>
            </a:xfrm>
            <a:prstGeom prst="rect">
              <a:avLst/>
            </a:prstGeom>
            <a:solidFill>
              <a:schemeClr val="accent3">
                <a:lumOff val="44000"/>
              </a:schemeClr>
            </a:solidFill>
            <a:ln w="19050" cap="flat">
              <a:solidFill>
                <a:srgbClr val="000000"/>
              </a:solidFill>
              <a:prstDash val="solid"/>
              <a:round/>
            </a:ln>
            <a:effectLst/>
          </p:spPr>
          <p:txBody>
            <a:bodyPr wrap="square" lIns="0" tIns="0" rIns="0" bIns="0" numCol="1" anchor="ctr">
              <a:noAutofit/>
            </a:bodyPr>
            <a:lstStyle/>
            <a:p>
              <a:pPr/>
            </a:p>
          </p:txBody>
        </p:sp>
      </p:grpSp>
      <p:grpSp>
        <p:nvGrpSpPr>
          <p:cNvPr id="1391" name="Google Shape;1330;p26"/>
          <p:cNvGrpSpPr/>
          <p:nvPr/>
        </p:nvGrpSpPr>
        <p:grpSpPr>
          <a:xfrm>
            <a:off x="4817868" y="3337200"/>
            <a:ext cx="3606119" cy="1146901"/>
            <a:chOff x="0" y="0"/>
            <a:chExt cx="3606118" cy="1146899"/>
          </a:xfrm>
        </p:grpSpPr>
        <p:sp>
          <p:nvSpPr>
            <p:cNvPr id="1389" name="Google Shape;1331;p26"/>
            <p:cNvSpPr/>
            <p:nvPr/>
          </p:nvSpPr>
          <p:spPr>
            <a:xfrm>
              <a:off x="870194" y="0"/>
              <a:ext cx="2735925" cy="1146900"/>
            </a:xfrm>
            <a:prstGeom prst="rect">
              <a:avLst/>
            </a:prstGeom>
            <a:solidFill>
              <a:schemeClr val="accent2"/>
            </a:solidFill>
            <a:ln w="19050" cap="flat">
              <a:solidFill>
                <a:srgbClr val="000000"/>
              </a:solidFill>
              <a:prstDash val="solid"/>
              <a:round/>
            </a:ln>
            <a:effectLst/>
          </p:spPr>
          <p:txBody>
            <a:bodyPr wrap="square" lIns="0" tIns="0" rIns="0" bIns="0" numCol="1" anchor="ctr">
              <a:noAutofit/>
            </a:bodyPr>
            <a:lstStyle/>
            <a:p>
              <a:pPr/>
            </a:p>
          </p:txBody>
        </p:sp>
        <p:sp>
          <p:nvSpPr>
            <p:cNvPr id="1390" name="Google Shape;1332;p26"/>
            <p:cNvSpPr/>
            <p:nvPr/>
          </p:nvSpPr>
          <p:spPr>
            <a:xfrm>
              <a:off x="0" y="0"/>
              <a:ext cx="870195" cy="1146900"/>
            </a:xfrm>
            <a:prstGeom prst="rect">
              <a:avLst/>
            </a:prstGeom>
            <a:solidFill>
              <a:schemeClr val="accent3">
                <a:lumOff val="44000"/>
              </a:schemeClr>
            </a:solidFill>
            <a:ln w="19050" cap="flat">
              <a:solidFill>
                <a:srgbClr val="000000"/>
              </a:solidFill>
              <a:prstDash val="solid"/>
              <a:round/>
            </a:ln>
            <a:effectLst/>
          </p:spPr>
          <p:txBody>
            <a:bodyPr wrap="square" lIns="0" tIns="0" rIns="0" bIns="0" numCol="1" anchor="ctr">
              <a:noAutofit/>
            </a:bodyPr>
            <a:lstStyle/>
            <a:p>
              <a:pPr/>
            </a:p>
          </p:txBody>
        </p:sp>
      </p:grpSp>
      <p:grpSp>
        <p:nvGrpSpPr>
          <p:cNvPr id="1394" name="Google Shape;1333;p26"/>
          <p:cNvGrpSpPr/>
          <p:nvPr/>
        </p:nvGrpSpPr>
        <p:grpSpPr>
          <a:xfrm>
            <a:off x="719983" y="3337200"/>
            <a:ext cx="3606119" cy="1146901"/>
            <a:chOff x="0" y="0"/>
            <a:chExt cx="3606118" cy="1146899"/>
          </a:xfrm>
        </p:grpSpPr>
        <p:sp>
          <p:nvSpPr>
            <p:cNvPr id="1392" name="Google Shape;1334;p26"/>
            <p:cNvSpPr/>
            <p:nvPr/>
          </p:nvSpPr>
          <p:spPr>
            <a:xfrm>
              <a:off x="870194" y="0"/>
              <a:ext cx="2735925" cy="1146900"/>
            </a:xfrm>
            <a:prstGeom prst="rect">
              <a:avLst/>
            </a:prstGeom>
            <a:solidFill>
              <a:schemeClr val="accent2"/>
            </a:solidFill>
            <a:ln w="19050" cap="flat">
              <a:solidFill>
                <a:srgbClr val="000000"/>
              </a:solidFill>
              <a:prstDash val="solid"/>
              <a:round/>
            </a:ln>
            <a:effectLst/>
          </p:spPr>
          <p:txBody>
            <a:bodyPr wrap="square" lIns="0" tIns="0" rIns="0" bIns="0" numCol="1" anchor="ctr">
              <a:noAutofit/>
            </a:bodyPr>
            <a:lstStyle/>
            <a:p>
              <a:pPr/>
            </a:p>
          </p:txBody>
        </p:sp>
        <p:sp>
          <p:nvSpPr>
            <p:cNvPr id="1393" name="Google Shape;1335;p26"/>
            <p:cNvSpPr/>
            <p:nvPr/>
          </p:nvSpPr>
          <p:spPr>
            <a:xfrm>
              <a:off x="0" y="0"/>
              <a:ext cx="870195" cy="1146900"/>
            </a:xfrm>
            <a:prstGeom prst="rect">
              <a:avLst/>
            </a:prstGeom>
            <a:solidFill>
              <a:schemeClr val="accent3">
                <a:lumOff val="44000"/>
              </a:schemeClr>
            </a:solidFill>
            <a:ln w="19050" cap="flat">
              <a:solidFill>
                <a:srgbClr val="000000"/>
              </a:solidFill>
              <a:prstDash val="solid"/>
              <a:round/>
            </a:ln>
            <a:effectLst/>
          </p:spPr>
          <p:txBody>
            <a:bodyPr wrap="square" lIns="0" tIns="0" rIns="0" bIns="0" numCol="1" anchor="ctr">
              <a:noAutofit/>
            </a:bodyPr>
            <a:lstStyle/>
            <a:p>
              <a:pPr/>
            </a:p>
          </p:txBody>
        </p:sp>
      </p:grpSp>
      <p:sp>
        <p:nvSpPr>
          <p:cNvPr id="1395" name="Google Shape;1336;p26"/>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396" name="Google Shape;1337;p26"/>
          <p:cNvSpPr txBox="1"/>
          <p:nvPr>
            <p:ph type="title"/>
          </p:nvPr>
        </p:nvSpPr>
        <p:spPr>
          <a:xfrm>
            <a:off x="719999" y="445025"/>
            <a:ext cx="7704002" cy="572701"/>
          </a:xfrm>
          <a:prstGeom prst="rect">
            <a:avLst/>
          </a:prstGeom>
        </p:spPr>
        <p:txBody>
          <a:bodyPr/>
          <a:lstStyle/>
          <a:p>
            <a:pPr/>
            <a:r>
              <a:t>Contents</a:t>
            </a:r>
          </a:p>
        </p:txBody>
      </p:sp>
      <p:grpSp>
        <p:nvGrpSpPr>
          <p:cNvPr id="1399" name="Google Shape;1338;p26"/>
          <p:cNvGrpSpPr/>
          <p:nvPr/>
        </p:nvGrpSpPr>
        <p:grpSpPr>
          <a:xfrm>
            <a:off x="719983" y="1544325"/>
            <a:ext cx="3606119" cy="1146900"/>
            <a:chOff x="0" y="0"/>
            <a:chExt cx="3606118" cy="1146899"/>
          </a:xfrm>
        </p:grpSpPr>
        <p:sp>
          <p:nvSpPr>
            <p:cNvPr id="1397" name="Google Shape;1339;p26"/>
            <p:cNvSpPr/>
            <p:nvPr/>
          </p:nvSpPr>
          <p:spPr>
            <a:xfrm>
              <a:off x="870194" y="0"/>
              <a:ext cx="2735925" cy="1146900"/>
            </a:xfrm>
            <a:prstGeom prst="rect">
              <a:avLst/>
            </a:prstGeom>
            <a:solidFill>
              <a:schemeClr val="accent2"/>
            </a:solidFill>
            <a:ln w="19050" cap="flat">
              <a:solidFill>
                <a:srgbClr val="000000"/>
              </a:solidFill>
              <a:prstDash val="solid"/>
              <a:round/>
            </a:ln>
            <a:effectLst/>
          </p:spPr>
          <p:txBody>
            <a:bodyPr wrap="square" lIns="0" tIns="0" rIns="0" bIns="0" numCol="1" anchor="ctr">
              <a:noAutofit/>
            </a:bodyPr>
            <a:lstStyle/>
            <a:p>
              <a:pPr/>
            </a:p>
          </p:txBody>
        </p:sp>
        <p:sp>
          <p:nvSpPr>
            <p:cNvPr id="1398" name="Google Shape;1340;p26"/>
            <p:cNvSpPr/>
            <p:nvPr/>
          </p:nvSpPr>
          <p:spPr>
            <a:xfrm>
              <a:off x="0" y="0"/>
              <a:ext cx="870195" cy="1146900"/>
            </a:xfrm>
            <a:prstGeom prst="rect">
              <a:avLst/>
            </a:prstGeom>
            <a:solidFill>
              <a:schemeClr val="accent3">
                <a:lumOff val="44000"/>
              </a:schemeClr>
            </a:solidFill>
            <a:ln w="19050" cap="flat">
              <a:solidFill>
                <a:srgbClr val="000000"/>
              </a:solidFill>
              <a:prstDash val="solid"/>
              <a:round/>
            </a:ln>
            <a:effectLst/>
          </p:spPr>
          <p:txBody>
            <a:bodyPr wrap="square" lIns="0" tIns="0" rIns="0" bIns="0" numCol="1" anchor="ctr">
              <a:noAutofit/>
            </a:bodyPr>
            <a:lstStyle/>
            <a:p>
              <a:pPr/>
            </a:p>
          </p:txBody>
        </p:sp>
      </p:grpSp>
      <p:sp>
        <p:nvSpPr>
          <p:cNvPr id="1400" name="Google Shape;1341;p26"/>
          <p:cNvSpPr txBox="1"/>
          <p:nvPr/>
        </p:nvSpPr>
        <p:spPr>
          <a:xfrm>
            <a:off x="720000" y="3624300"/>
            <a:ext cx="870300" cy="57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ctr">
              <a:defRPr sz="3000">
                <a:latin typeface="Montserrat ExtraBold"/>
                <a:ea typeface="Montserrat ExtraBold"/>
                <a:cs typeface="Montserrat ExtraBold"/>
                <a:sym typeface="Montserrat ExtraBold"/>
              </a:defRPr>
            </a:lvl1pPr>
          </a:lstStyle>
          <a:p>
            <a:pPr/>
            <a:r>
              <a:t>02.</a:t>
            </a:r>
          </a:p>
        </p:txBody>
      </p:sp>
      <p:sp>
        <p:nvSpPr>
          <p:cNvPr id="1401" name="Google Shape;1343;p26"/>
          <p:cNvSpPr txBox="1"/>
          <p:nvPr/>
        </p:nvSpPr>
        <p:spPr>
          <a:xfrm>
            <a:off x="1746399" y="3676650"/>
            <a:ext cx="2423702" cy="46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694944">
              <a:defRPr sz="1520">
                <a:solidFill>
                  <a:schemeClr val="accent1"/>
                </a:solidFill>
                <a:latin typeface="Montserrat ExtraBold"/>
                <a:ea typeface="Montserrat ExtraBold"/>
                <a:cs typeface="Montserrat ExtraBold"/>
                <a:sym typeface="Montserrat ExtraBold"/>
              </a:defRPr>
            </a:lvl1pPr>
          </a:lstStyle>
          <a:p>
            <a:pPr/>
            <a:r>
              <a:t>Ethical Challenges of Global Business</a:t>
            </a:r>
          </a:p>
        </p:txBody>
      </p:sp>
      <p:sp>
        <p:nvSpPr>
          <p:cNvPr id="1402" name="Google Shape;1344;p26"/>
          <p:cNvSpPr txBox="1"/>
          <p:nvPr/>
        </p:nvSpPr>
        <p:spPr>
          <a:xfrm>
            <a:off x="4817874" y="3624300"/>
            <a:ext cx="870301" cy="57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ctr">
              <a:defRPr sz="3000">
                <a:latin typeface="Montserrat ExtraBold"/>
                <a:ea typeface="Montserrat ExtraBold"/>
                <a:cs typeface="Montserrat ExtraBold"/>
                <a:sym typeface="Montserrat ExtraBold"/>
              </a:defRPr>
            </a:lvl1pPr>
          </a:lstStyle>
          <a:p>
            <a:pPr/>
            <a:r>
              <a:t>04.</a:t>
            </a:r>
          </a:p>
        </p:txBody>
      </p:sp>
      <p:sp>
        <p:nvSpPr>
          <p:cNvPr id="1403" name="Google Shape;1346;p26"/>
          <p:cNvSpPr txBox="1"/>
          <p:nvPr/>
        </p:nvSpPr>
        <p:spPr>
          <a:xfrm>
            <a:off x="5844249" y="3624115"/>
            <a:ext cx="2423701" cy="46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000">
                <a:solidFill>
                  <a:schemeClr val="accent1"/>
                </a:solidFill>
                <a:latin typeface="Montserrat ExtraBold"/>
                <a:ea typeface="Montserrat ExtraBold"/>
                <a:cs typeface="Montserrat ExtraBold"/>
                <a:sym typeface="Montserrat ExtraBold"/>
              </a:defRPr>
            </a:lvl1pPr>
          </a:lstStyle>
          <a:p>
            <a:pPr/>
            <a:r>
              <a:t>References</a:t>
            </a:r>
          </a:p>
        </p:txBody>
      </p:sp>
      <p:sp>
        <p:nvSpPr>
          <p:cNvPr id="1404" name="Google Shape;1347;p26"/>
          <p:cNvSpPr txBox="1"/>
          <p:nvPr/>
        </p:nvSpPr>
        <p:spPr>
          <a:xfrm>
            <a:off x="720000" y="1831425"/>
            <a:ext cx="870300" cy="57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ctr">
              <a:defRPr sz="3000">
                <a:latin typeface="Montserrat ExtraBold"/>
                <a:ea typeface="Montserrat ExtraBold"/>
                <a:cs typeface="Montserrat ExtraBold"/>
                <a:sym typeface="Montserrat ExtraBold"/>
              </a:defRPr>
            </a:lvl1pPr>
          </a:lstStyle>
          <a:p>
            <a:pPr/>
            <a:r>
              <a:t>01.</a:t>
            </a:r>
          </a:p>
        </p:txBody>
      </p:sp>
      <p:sp>
        <p:nvSpPr>
          <p:cNvPr id="1405" name="Google Shape;1349;p26"/>
          <p:cNvSpPr txBox="1"/>
          <p:nvPr/>
        </p:nvSpPr>
        <p:spPr>
          <a:xfrm>
            <a:off x="1746399" y="1883775"/>
            <a:ext cx="2423702" cy="46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000">
                <a:solidFill>
                  <a:schemeClr val="accent1"/>
                </a:solidFill>
                <a:latin typeface="Montserrat ExtraBold"/>
                <a:ea typeface="Montserrat ExtraBold"/>
                <a:cs typeface="Montserrat ExtraBold"/>
                <a:sym typeface="Montserrat ExtraBold"/>
              </a:defRPr>
            </a:lvl1pPr>
          </a:lstStyle>
          <a:p>
            <a:pPr/>
            <a:r>
              <a:t>Introduction</a:t>
            </a:r>
          </a:p>
        </p:txBody>
      </p:sp>
      <p:sp>
        <p:nvSpPr>
          <p:cNvPr id="1406" name="Google Shape;1350;p26"/>
          <p:cNvSpPr txBox="1"/>
          <p:nvPr/>
        </p:nvSpPr>
        <p:spPr>
          <a:xfrm>
            <a:off x="4817874" y="1831425"/>
            <a:ext cx="870301" cy="572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ctr">
              <a:defRPr sz="3000">
                <a:latin typeface="Montserrat ExtraBold"/>
                <a:ea typeface="Montserrat ExtraBold"/>
                <a:cs typeface="Montserrat ExtraBold"/>
                <a:sym typeface="Montserrat ExtraBold"/>
              </a:defRPr>
            </a:lvl1pPr>
          </a:lstStyle>
          <a:p>
            <a:pPr/>
            <a:r>
              <a:t>03.</a:t>
            </a:r>
          </a:p>
        </p:txBody>
      </p:sp>
      <p:sp>
        <p:nvSpPr>
          <p:cNvPr id="1407" name="Google Shape;1352;p26"/>
          <p:cNvSpPr txBox="1"/>
          <p:nvPr/>
        </p:nvSpPr>
        <p:spPr>
          <a:xfrm>
            <a:off x="5844249" y="1883775"/>
            <a:ext cx="2423701" cy="46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000">
                <a:solidFill>
                  <a:schemeClr val="accent1"/>
                </a:solidFill>
                <a:latin typeface="Montserrat ExtraBold"/>
                <a:ea typeface="Montserrat ExtraBold"/>
                <a:cs typeface="Montserrat ExtraBold"/>
                <a:sym typeface="Montserrat ExtraBold"/>
              </a:defRPr>
            </a:lvl1pPr>
          </a:lstStyle>
          <a:p>
            <a:pPr/>
            <a:r>
              <a:t>Conclusion</a:t>
            </a:r>
          </a:p>
        </p:txBody>
      </p:sp>
      <p:sp>
        <p:nvSpPr>
          <p:cNvPr id="1408"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0" name="Google Shape;1357;p27"/>
          <p:cNvSpPr/>
          <p:nvPr/>
        </p:nvSpPr>
        <p:spPr>
          <a:xfrm>
            <a:off x="640650" y="2299499"/>
            <a:ext cx="5659200" cy="832500"/>
          </a:xfrm>
          <a:prstGeom prst="rect">
            <a:avLst/>
          </a:prstGeom>
          <a:solidFill>
            <a:schemeClr val="accent4"/>
          </a:solidFill>
          <a:ln w="12700">
            <a:miter lim="400000"/>
          </a:ln>
        </p:spPr>
        <p:txBody>
          <a:bodyPr lIns="0" tIns="0" rIns="0" bIns="0" anchor="ctr"/>
          <a:lstStyle/>
          <a:p>
            <a:pPr/>
          </a:p>
        </p:txBody>
      </p:sp>
      <p:sp>
        <p:nvSpPr>
          <p:cNvPr id="1411" name="Google Shape;1358;p27"/>
          <p:cNvSpPr txBox="1"/>
          <p:nvPr>
            <p:ph type="title"/>
          </p:nvPr>
        </p:nvSpPr>
        <p:spPr>
          <a:xfrm>
            <a:off x="720000" y="2269350"/>
            <a:ext cx="4960200" cy="892800"/>
          </a:xfrm>
          <a:prstGeom prst="rect">
            <a:avLst/>
          </a:prstGeom>
        </p:spPr>
        <p:txBody>
          <a:bodyPr/>
          <a:lstStyle/>
          <a:p>
            <a:pPr/>
            <a:r>
              <a:t>Introduction</a:t>
            </a:r>
          </a:p>
        </p:txBody>
      </p:sp>
      <p:sp>
        <p:nvSpPr>
          <p:cNvPr id="1412" name="Google Shape;1360;p27"/>
          <p:cNvSpPr txBox="1"/>
          <p:nvPr/>
        </p:nvSpPr>
        <p:spPr>
          <a:xfrm>
            <a:off x="720000" y="1279949"/>
            <a:ext cx="4960200" cy="98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6000">
                <a:solidFill>
                  <a:schemeClr val="accent1"/>
                </a:solidFill>
                <a:latin typeface="Montserrat ExtraBold"/>
                <a:ea typeface="Montserrat ExtraBold"/>
                <a:cs typeface="Montserrat ExtraBold"/>
                <a:sym typeface="Montserrat ExtraBold"/>
              </a:defRPr>
            </a:lvl1pPr>
          </a:lstStyle>
          <a:p>
            <a:pPr/>
            <a:r>
              <a:t>01.</a:t>
            </a:r>
          </a:p>
        </p:txBody>
      </p:sp>
      <p:sp>
        <p:nvSpPr>
          <p:cNvPr id="1413"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5" name="Google Shape;1365;p28"/>
          <p:cNvSpPr/>
          <p:nvPr/>
        </p:nvSpPr>
        <p:spPr>
          <a:xfrm>
            <a:off x="2849775" y="869550"/>
            <a:ext cx="5659201" cy="832500"/>
          </a:xfrm>
          <a:prstGeom prst="rect">
            <a:avLst/>
          </a:prstGeom>
          <a:solidFill>
            <a:schemeClr val="accent4"/>
          </a:solidFill>
          <a:ln w="12700">
            <a:miter lim="400000"/>
          </a:ln>
        </p:spPr>
        <p:txBody>
          <a:bodyPr lIns="0" tIns="0" rIns="0" bIns="0" anchor="ctr"/>
          <a:lstStyle/>
          <a:p>
            <a:pPr/>
          </a:p>
        </p:txBody>
      </p:sp>
      <p:sp>
        <p:nvSpPr>
          <p:cNvPr id="1416" name="Google Shape;1366;p28"/>
          <p:cNvSpPr txBox="1"/>
          <p:nvPr>
            <p:ph type="title"/>
          </p:nvPr>
        </p:nvSpPr>
        <p:spPr>
          <a:xfrm>
            <a:off x="3901075" y="802050"/>
            <a:ext cx="4522801" cy="967500"/>
          </a:xfrm>
          <a:prstGeom prst="rect">
            <a:avLst/>
          </a:prstGeom>
        </p:spPr>
        <p:txBody>
          <a:bodyPr/>
          <a:lstStyle/>
          <a:p>
            <a:pPr/>
            <a:r>
              <a:t>Introduction</a:t>
            </a:r>
          </a:p>
        </p:txBody>
      </p:sp>
      <p:sp>
        <p:nvSpPr>
          <p:cNvPr id="1417"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18" name="Globalization, triggered a rapid expansion of multinational corporations (MNCs) to every corner of the planet."/>
          <p:cNvSpPr txBox="1"/>
          <p:nvPr/>
        </p:nvSpPr>
        <p:spPr>
          <a:xfrm>
            <a:off x="768523" y="1950652"/>
            <a:ext cx="7606954"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457200">
              <a:defRPr sz="2000">
                <a:latin typeface="+mj-lt"/>
                <a:ea typeface="+mj-ea"/>
                <a:cs typeface="+mj-cs"/>
                <a:sym typeface="Helvetica"/>
              </a:defRPr>
            </a:lvl1pPr>
          </a:lstStyle>
          <a:p>
            <a:pPr/>
            <a:r>
              <a:t>Globalization, triggered a rapid expansion of multinational corporations (MNCs) to every corner of the planet.</a:t>
            </a:r>
          </a:p>
        </p:txBody>
      </p:sp>
      <p:sp>
        <p:nvSpPr>
          <p:cNvPr id="1419" name="Multinationals structured global value chains by relocating purchase, sales, support and product development activities to locations where they could be done better, faster or cheaper"/>
          <p:cNvSpPr txBox="1"/>
          <p:nvPr/>
        </p:nvSpPr>
        <p:spPr>
          <a:xfrm>
            <a:off x="768523" y="2741355"/>
            <a:ext cx="7606954" cy="9144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Multinationals structured global value chains by relocating purchase, sales, support and product development activities to locations where they could be done better, faster or cheaper</a:t>
            </a:r>
          </a:p>
        </p:txBody>
      </p:sp>
      <p:sp>
        <p:nvSpPr>
          <p:cNvPr id="1420" name="Because of this many new dilemmas and ethical issues have developed."/>
          <p:cNvSpPr txBox="1"/>
          <p:nvPr/>
        </p:nvSpPr>
        <p:spPr>
          <a:xfrm>
            <a:off x="768523" y="3965651"/>
            <a:ext cx="7606954"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Because of this many new dilemmas and ethical issues have developed.</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2" name="Google Shape;1357;p27"/>
          <p:cNvSpPr/>
          <p:nvPr/>
        </p:nvSpPr>
        <p:spPr>
          <a:xfrm>
            <a:off x="640650" y="2299499"/>
            <a:ext cx="5659200" cy="832500"/>
          </a:xfrm>
          <a:prstGeom prst="rect">
            <a:avLst/>
          </a:prstGeom>
          <a:solidFill>
            <a:schemeClr val="accent4"/>
          </a:solidFill>
          <a:ln w="12700">
            <a:miter lim="400000"/>
          </a:ln>
        </p:spPr>
        <p:txBody>
          <a:bodyPr lIns="0" tIns="0" rIns="0" bIns="0" anchor="ctr"/>
          <a:lstStyle/>
          <a:p>
            <a:pPr/>
          </a:p>
        </p:txBody>
      </p:sp>
      <p:sp>
        <p:nvSpPr>
          <p:cNvPr id="1423" name="Google Shape;1358;p27"/>
          <p:cNvSpPr txBox="1"/>
          <p:nvPr>
            <p:ph type="title"/>
          </p:nvPr>
        </p:nvSpPr>
        <p:spPr>
          <a:xfrm>
            <a:off x="720000" y="2269350"/>
            <a:ext cx="4960200" cy="892800"/>
          </a:xfrm>
          <a:prstGeom prst="rect">
            <a:avLst/>
          </a:prstGeom>
        </p:spPr>
        <p:txBody>
          <a:bodyPr/>
          <a:lstStyle/>
          <a:p>
            <a:pPr/>
            <a:r>
              <a:t>Ethical Challenges</a:t>
            </a:r>
          </a:p>
        </p:txBody>
      </p:sp>
      <p:sp>
        <p:nvSpPr>
          <p:cNvPr id="1424" name="Google Shape;1360;p27"/>
          <p:cNvSpPr txBox="1"/>
          <p:nvPr/>
        </p:nvSpPr>
        <p:spPr>
          <a:xfrm>
            <a:off x="720000" y="1279949"/>
            <a:ext cx="4960200" cy="98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6000">
                <a:solidFill>
                  <a:schemeClr val="accent1"/>
                </a:solidFill>
                <a:latin typeface="Montserrat ExtraBold"/>
                <a:ea typeface="Montserrat ExtraBold"/>
                <a:cs typeface="Montserrat ExtraBold"/>
                <a:sym typeface="Montserrat ExtraBold"/>
              </a:defRPr>
            </a:lvl1pPr>
          </a:lstStyle>
          <a:p>
            <a:pPr/>
            <a:r>
              <a:t>02.</a:t>
            </a:r>
          </a:p>
        </p:txBody>
      </p:sp>
      <p:sp>
        <p:nvSpPr>
          <p:cNvPr id="1425"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7" name="Google Shape;1391;p30"/>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28" name="Google Shape;1392;p30"/>
          <p:cNvSpPr txBox="1"/>
          <p:nvPr>
            <p:ph type="title"/>
          </p:nvPr>
        </p:nvSpPr>
        <p:spPr>
          <a:xfrm>
            <a:off x="719999" y="445025"/>
            <a:ext cx="7704002" cy="572701"/>
          </a:xfrm>
          <a:prstGeom prst="rect">
            <a:avLst/>
          </a:prstGeom>
        </p:spPr>
        <p:txBody>
          <a:bodyPr/>
          <a:lstStyle/>
          <a:p>
            <a:pPr/>
            <a:r>
              <a:t>1) Labor Standards</a:t>
            </a:r>
          </a:p>
        </p:txBody>
      </p:sp>
      <p:sp>
        <p:nvSpPr>
          <p:cNvPr id="1429"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30" name="Companies in developed economies began to relocate production facilities in emerging countries to cut labor costs."/>
          <p:cNvSpPr txBox="1"/>
          <p:nvPr/>
        </p:nvSpPr>
        <p:spPr>
          <a:xfrm>
            <a:off x="1149142" y="1381866"/>
            <a:ext cx="5974219" cy="9144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200526" indent="-200526" algn="just" defTabSz="457200">
              <a:buSzPct val="100000"/>
              <a:buChar char="•"/>
              <a:defRPr sz="2000">
                <a:latin typeface="+mj-lt"/>
                <a:ea typeface="+mj-ea"/>
                <a:cs typeface="+mj-cs"/>
                <a:sym typeface="Helvetica"/>
              </a:defRPr>
            </a:lvl1pPr>
          </a:lstStyle>
          <a:p>
            <a:pPr/>
            <a:r>
              <a:t>Companies in developed economies began to relocate production facilities in emerging countries to cut labor costs.</a:t>
            </a:r>
          </a:p>
        </p:txBody>
      </p:sp>
      <p:sp>
        <p:nvSpPr>
          <p:cNvPr id="1431" name="Child labor is an especially critical issue. In some emerging economies, child labor is common and even essential for the subsistence of the child."/>
          <p:cNvSpPr txBox="1"/>
          <p:nvPr/>
        </p:nvSpPr>
        <p:spPr>
          <a:xfrm>
            <a:off x="2463577" y="2428505"/>
            <a:ext cx="5248426" cy="1219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228600" indent="-228600" defTabSz="457200">
              <a:buSzPct val="100000"/>
              <a:buChar char="•"/>
              <a:defRPr sz="2000">
                <a:latin typeface="+mj-lt"/>
                <a:ea typeface="+mj-ea"/>
                <a:cs typeface="+mj-cs"/>
                <a:sym typeface="Helvetica"/>
              </a:defRPr>
            </a:lvl1pPr>
          </a:lstStyle>
          <a:p>
            <a:pPr/>
            <a:r>
              <a:t>Child labor is an especially critical issue. In some emerging economies, child labor is common and even essential for the subsistence of the child.</a:t>
            </a:r>
          </a:p>
        </p:txBody>
      </p:sp>
      <p:sp>
        <p:nvSpPr>
          <p:cNvPr id="1432" name="Differences in worker safety standards."/>
          <p:cNvSpPr txBox="1"/>
          <p:nvPr/>
        </p:nvSpPr>
        <p:spPr>
          <a:xfrm>
            <a:off x="2750103" y="4125074"/>
            <a:ext cx="4627266" cy="304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L="228600" indent="-228600" defTabSz="457200">
              <a:buSzPct val="100000"/>
              <a:buChar char="•"/>
              <a:defRPr sz="2000">
                <a:latin typeface="+mj-lt"/>
                <a:ea typeface="+mj-ea"/>
                <a:cs typeface="+mj-cs"/>
                <a:sym typeface="Helvetica"/>
              </a:defRPr>
            </a:lvl1pPr>
          </a:lstStyle>
          <a:p>
            <a:pPr/>
            <a:r>
              <a:t>Differences in worker safety standards.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4" name="Google Shape;1403;p31"/>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35" name="Google Shape;1404;p31"/>
          <p:cNvSpPr txBox="1"/>
          <p:nvPr>
            <p:ph type="title"/>
          </p:nvPr>
        </p:nvSpPr>
        <p:spPr>
          <a:xfrm>
            <a:off x="719999" y="445025"/>
            <a:ext cx="7704002" cy="572701"/>
          </a:xfrm>
          <a:prstGeom prst="rect">
            <a:avLst/>
          </a:prstGeom>
        </p:spPr>
        <p:txBody>
          <a:bodyPr/>
          <a:lstStyle/>
          <a:p>
            <a:pPr/>
            <a:r>
              <a:t>2) Environmental Standards</a:t>
            </a:r>
          </a:p>
        </p:txBody>
      </p:sp>
      <p:sp>
        <p:nvSpPr>
          <p:cNvPr id="1436"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37" name="Technological progress triggered exponential growth in human ability to alter the environment due to the use of natural resources in societies with poor environmental regulations."/>
          <p:cNvSpPr txBox="1"/>
          <p:nvPr/>
        </p:nvSpPr>
        <p:spPr>
          <a:xfrm>
            <a:off x="873469" y="1483545"/>
            <a:ext cx="6831983" cy="1219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Technological progress triggered exponential growth in human ability to alter the environment due to the use of natural resources in societies with poor environmental regulations.</a:t>
            </a:r>
          </a:p>
        </p:txBody>
      </p:sp>
      <p:sp>
        <p:nvSpPr>
          <p:cNvPr id="1438" name="Ex. Texaco / Ecuador Forest…"/>
          <p:cNvSpPr txBox="1"/>
          <p:nvPr/>
        </p:nvSpPr>
        <p:spPr>
          <a:xfrm>
            <a:off x="873469" y="3360353"/>
            <a:ext cx="6831983"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just" defTabSz="457200">
              <a:defRPr sz="2000">
                <a:latin typeface="+mj-lt"/>
                <a:ea typeface="+mj-ea"/>
                <a:cs typeface="+mj-cs"/>
                <a:sym typeface="Helvetica"/>
              </a:defRPr>
            </a:pPr>
            <a:r>
              <a:t>Ex. Texaco / Ecuador Forest </a:t>
            </a:r>
          </a:p>
          <a:p>
            <a:pPr algn="just" defTabSz="457200">
              <a:defRPr sz="2000">
                <a:latin typeface="+mj-lt"/>
                <a:ea typeface="+mj-ea"/>
                <a:cs typeface="+mj-cs"/>
                <a:sym typeface="Helvetica"/>
              </a:defRPr>
            </a:pPr>
            <a:r>
              <a:t>Deepwater Horizon Oil Spill / Gulf of Mexico</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0" name="Google Shape;1433;p32"/>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41" name="Google Shape;1434;p32"/>
          <p:cNvSpPr txBox="1"/>
          <p:nvPr>
            <p:ph type="title"/>
          </p:nvPr>
        </p:nvSpPr>
        <p:spPr>
          <a:xfrm>
            <a:off x="719999" y="445025"/>
            <a:ext cx="7704002" cy="572701"/>
          </a:xfrm>
          <a:prstGeom prst="rect">
            <a:avLst/>
          </a:prstGeom>
        </p:spPr>
        <p:txBody>
          <a:bodyPr/>
          <a:lstStyle/>
          <a:p>
            <a:pPr/>
            <a:r>
              <a:t>3) Human Rights</a:t>
            </a:r>
          </a:p>
        </p:txBody>
      </p:sp>
      <p:sp>
        <p:nvSpPr>
          <p:cNvPr id="1442"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443" name="Corporations sometimes face dilemmas linked to operations in countries with governments accused of violating human rights."/>
          <p:cNvSpPr txBox="1"/>
          <p:nvPr/>
        </p:nvSpPr>
        <p:spPr>
          <a:xfrm>
            <a:off x="879099" y="1860202"/>
            <a:ext cx="6929909" cy="1219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latin typeface="+mj-lt"/>
                <a:ea typeface="+mj-ea"/>
                <a:cs typeface="+mj-cs"/>
                <a:sym typeface="Helvetica"/>
              </a:defRPr>
            </a:lvl1pPr>
          </a:lstStyle>
          <a:p>
            <a:pPr/>
            <a:r>
              <a:t>Corporations sometimes face dilemmas linked to operations in countries with governments accused of violating human rights.</a:t>
            </a:r>
          </a:p>
        </p:txBody>
      </p:sp>
      <p:sp>
        <p:nvSpPr>
          <p:cNvPr id="1444" name="Ex. Polaroid / South Africa"/>
          <p:cNvSpPr txBox="1"/>
          <p:nvPr/>
        </p:nvSpPr>
        <p:spPr>
          <a:xfrm>
            <a:off x="2338186" y="2984428"/>
            <a:ext cx="4890020" cy="304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457200">
              <a:defRPr sz="2000">
                <a:latin typeface="+mj-lt"/>
                <a:ea typeface="+mj-ea"/>
                <a:cs typeface="+mj-cs"/>
                <a:sym typeface="Helvetica"/>
              </a:defRPr>
            </a:lvl1pPr>
          </a:lstStyle>
          <a:p>
            <a:pPr/>
            <a:r>
              <a:t>Ex. Polaroid / South Africa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6" name="Google Shape;1466;p34"/>
          <p:cNvSpPr/>
          <p:nvPr/>
        </p:nvSpPr>
        <p:spPr>
          <a:xfrm>
            <a:off x="-1" y="445025"/>
            <a:ext cx="6273002" cy="572701"/>
          </a:xfrm>
          <a:prstGeom prst="rect">
            <a:avLst/>
          </a:prstGeom>
          <a:solidFill>
            <a:schemeClr val="accent4"/>
          </a:solidFill>
          <a:ln w="12700">
            <a:miter lim="400000"/>
          </a:ln>
        </p:spPr>
        <p:txBody>
          <a:bodyPr lIns="0" tIns="0" rIns="0" bIns="0" anchor="ctr"/>
          <a:lstStyle/>
          <a:p>
            <a:pPr/>
          </a:p>
        </p:txBody>
      </p:sp>
      <p:sp>
        <p:nvSpPr>
          <p:cNvPr id="1447" name="Google Shape;1467;p34"/>
          <p:cNvSpPr txBox="1"/>
          <p:nvPr>
            <p:ph type="title"/>
          </p:nvPr>
        </p:nvSpPr>
        <p:spPr>
          <a:xfrm>
            <a:off x="450303" y="445025"/>
            <a:ext cx="7704001" cy="572701"/>
          </a:xfrm>
          <a:prstGeom prst="rect">
            <a:avLst/>
          </a:prstGeom>
        </p:spPr>
        <p:txBody>
          <a:bodyPr/>
          <a:lstStyle/>
          <a:p>
            <a:pPr/>
            <a:r>
              <a:t>4) Cultural Diversity</a:t>
            </a:r>
          </a:p>
        </p:txBody>
      </p:sp>
      <p:sp>
        <p:nvSpPr>
          <p:cNvPr id="1448" name="Principles of international law hold that corporations ought to respect the customs and culture of the communities where they operate."/>
          <p:cNvSpPr txBox="1"/>
          <p:nvPr/>
        </p:nvSpPr>
        <p:spPr>
          <a:xfrm>
            <a:off x="471016" y="1939722"/>
            <a:ext cx="8201968" cy="609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457200">
              <a:defRPr sz="2000">
                <a:latin typeface="+mj-lt"/>
                <a:ea typeface="+mj-ea"/>
                <a:cs typeface="+mj-cs"/>
                <a:sym typeface="Helvetica"/>
              </a:defRPr>
            </a:lvl1pPr>
          </a:lstStyle>
          <a:p>
            <a:pPr/>
            <a:r>
              <a:t>Principles of international law hold that corporations ought to respect the customs and culture of the communities where they operate.</a:t>
            </a:r>
          </a:p>
        </p:txBody>
      </p:sp>
      <p:sp>
        <p:nvSpPr>
          <p:cNvPr id="1449" name="Gender equality. It is frequent that anti-discrimination standards clash with traditional customs or religious practice."/>
          <p:cNvSpPr txBox="1"/>
          <p:nvPr/>
        </p:nvSpPr>
        <p:spPr>
          <a:xfrm>
            <a:off x="381905" y="3076039"/>
            <a:ext cx="8380190" cy="609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defTabSz="457200">
              <a:defRPr sz="2000">
                <a:latin typeface="+mj-lt"/>
                <a:ea typeface="+mj-ea"/>
                <a:cs typeface="+mj-cs"/>
                <a:sym typeface="Helvetica"/>
              </a:defRPr>
            </a:lvl1pPr>
          </a:lstStyle>
          <a:p>
            <a:pPr/>
            <a:r>
              <a:t>Gender equality. It is frequent that anti-discrimination standards clash with traditional customs or religious practice.</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Business Meeting Agenda by Slidesgo">
  <a:themeElements>
    <a:clrScheme name="Business Meeting Agenda by Slidesgo">
      <a:dk1>
        <a:srgbClr val="000000"/>
      </a:dk1>
      <a:lt1>
        <a:srgbClr val="FFFFFF"/>
      </a:lt1>
      <a:dk2>
        <a:srgbClr val="A7A7A7"/>
      </a:dk2>
      <a:lt2>
        <a:srgbClr val="535353"/>
      </a:lt2>
      <a:accent1>
        <a:srgbClr val="8D8AFB"/>
      </a:accent1>
      <a:accent2>
        <a:srgbClr val="FEDADC"/>
      </a:accent2>
      <a:accent3>
        <a:srgbClr val="8F8F8F"/>
      </a:accent3>
      <a:accent4>
        <a:srgbClr val="FCD76A"/>
      </a:accent4>
      <a:accent5>
        <a:srgbClr val="4F4D8D"/>
      </a:accent5>
      <a:accent6>
        <a:srgbClr val="8E7A7B"/>
      </a:accent6>
      <a:hlink>
        <a:srgbClr val="0000FF"/>
      </a:hlink>
      <a:folHlink>
        <a:srgbClr val="FF00FF"/>
      </a:folHlink>
    </a:clrScheme>
    <a:fontScheme name="Business Meeting Agenda by Slidesgo">
      <a:majorFont>
        <a:latin typeface="Helvetica"/>
        <a:ea typeface="Helvetica"/>
        <a:cs typeface="Helvetica"/>
      </a:majorFont>
      <a:minorFont>
        <a:latin typeface="Arial"/>
        <a:ea typeface="Arial"/>
        <a:cs typeface="Arial"/>
      </a:minorFont>
    </a:fontScheme>
    <a:fmtScheme name="Business Meeting Agenda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Business Meeting Agenda by Slidesgo">
  <a:themeElements>
    <a:clrScheme name="Business Meeting Agenda by Slidesgo">
      <a:dk1>
        <a:srgbClr val="000000"/>
      </a:dk1>
      <a:lt1>
        <a:srgbClr val="FFFFFF"/>
      </a:lt1>
      <a:dk2>
        <a:srgbClr val="A7A7A7"/>
      </a:dk2>
      <a:lt2>
        <a:srgbClr val="535353"/>
      </a:lt2>
      <a:accent1>
        <a:srgbClr val="8D8AFB"/>
      </a:accent1>
      <a:accent2>
        <a:srgbClr val="FEDADC"/>
      </a:accent2>
      <a:accent3>
        <a:srgbClr val="8F8F8F"/>
      </a:accent3>
      <a:accent4>
        <a:srgbClr val="FCD76A"/>
      </a:accent4>
      <a:accent5>
        <a:srgbClr val="4F4D8D"/>
      </a:accent5>
      <a:accent6>
        <a:srgbClr val="8E7A7B"/>
      </a:accent6>
      <a:hlink>
        <a:srgbClr val="0000FF"/>
      </a:hlink>
      <a:folHlink>
        <a:srgbClr val="FF00FF"/>
      </a:folHlink>
    </a:clrScheme>
    <a:fontScheme name="Business Meeting Agenda by Slidesgo">
      <a:majorFont>
        <a:latin typeface="Helvetica"/>
        <a:ea typeface="Helvetica"/>
        <a:cs typeface="Helvetica"/>
      </a:majorFont>
      <a:minorFont>
        <a:latin typeface="Arial"/>
        <a:ea typeface="Arial"/>
        <a:cs typeface="Arial"/>
      </a:minorFont>
    </a:fontScheme>
    <a:fmtScheme name="Business Meeting Agenda by Slidesg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