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76" r:id="rId1"/>
  </p:sldMasterIdLst>
  <p:notesMasterIdLst>
    <p:notesMasterId r:id="rId15"/>
  </p:notesMasterIdLst>
  <p:handoutMasterIdLst>
    <p:handoutMasterId r:id="rId16"/>
  </p:handoutMasterIdLst>
  <p:sldIdLst>
    <p:sldId id="256" r:id="rId2"/>
    <p:sldId id="257" r:id="rId3"/>
    <p:sldId id="311" r:id="rId4"/>
    <p:sldId id="260" r:id="rId5"/>
    <p:sldId id="312" r:id="rId6"/>
    <p:sldId id="259" r:id="rId7"/>
    <p:sldId id="262" r:id="rId8"/>
    <p:sldId id="273" r:id="rId9"/>
    <p:sldId id="275" r:id="rId10"/>
    <p:sldId id="272" r:id="rId11"/>
    <p:sldId id="269" r:id="rId12"/>
    <p:sldId id="277" r:id="rId13"/>
    <p:sldId id="264" r:id="rId14"/>
  </p:sldIdLst>
  <p:sldSz cx="9144000" cy="5143500" type="screen16x9"/>
  <p:notesSz cx="6858000" cy="9144000"/>
  <p:embeddedFontLst>
    <p:embeddedFont>
      <p:font typeface="Andalus" panose="02020603050405020304" pitchFamily="18" charset="-78"/>
      <p:regular r:id="rId17"/>
    </p:embeddedFont>
    <p:embeddedFont>
      <p:font typeface="Lilita One" panose="020B0604020202020204" charset="0"/>
      <p:regular r:id="rId18"/>
    </p:embeddedFont>
    <p:embeddedFont>
      <p:font typeface="Neucha" panose="020B0604020202020204" charset="0"/>
      <p:regular r:id="rId19"/>
    </p:embeddedFont>
    <p:embeddedFont>
      <p:font typeface="Nunito" pitchFamily="2" charset="0"/>
      <p:regular r:id="rId20"/>
      <p:bold r:id="rId21"/>
      <p:italic r:id="rId22"/>
      <p:boldItalic r:id="rId23"/>
    </p:embeddedFont>
    <p:embeddedFont>
      <p:font typeface="Nunito ExtraBold" pitchFamily="2" charset="0"/>
      <p:bold r:id="rId24"/>
      <p:boldItalic r:id="rId25"/>
    </p:embeddedFont>
    <p:embeddedFont>
      <p:font typeface="Open Sans" panose="020B0606030504020204" pitchFamily="3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61A56B7-F684-4BF0-B80F-586FBB096B1C}">
  <a:tblStyle styleId="{861A56B7-F684-4BF0-B80F-586FBB096B1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816" y="6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font" Target="fonts/font4.fntdata"/><Relationship Id="rId29"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7.fntdata"/><Relationship Id="rId28"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66081D9-0AB5-423A-B59F-A952D7550555}" type="datetimeFigureOut">
              <a:rPr lang="en-US" smtClean="0"/>
              <a:t>6/6/2022</a:t>
            </a:fld>
            <a:endParaRPr lang="en-US"/>
          </a:p>
        </p:txBody>
      </p:sp>
      <p:sp>
        <p:nvSpPr>
          <p:cNvPr id="4" name="عنصر نائب للتذييل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عنصر نائب لرقم الشريحة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63680AE-2289-475A-83BF-76616AB0B6B9}" type="slidenum">
              <a:rPr lang="en-US" smtClean="0"/>
              <a:t>‹#›</a:t>
            </a:fld>
            <a:endParaRPr lang="en-US"/>
          </a:p>
        </p:txBody>
      </p:sp>
    </p:spTree>
    <p:extLst>
      <p:ext uri="{BB962C8B-B14F-4D97-AF65-F5344CB8AC3E}">
        <p14:creationId xmlns:p14="http://schemas.microsoft.com/office/powerpoint/2010/main" val="565738993"/>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858281772"/>
      </p:ext>
    </p:extLst>
  </p:cSld>
  <p:clrMap bg1="lt1" tx1="dk1" bg2="dk2" tx2="lt2" accent1="accent1" accent2="accent2" accent3="accent3" accent4="accent4" accent5="accent5" accent6="accent6" hlink="hlink" folHlink="folHlink"/>
  <p:hf hdr="0" ftr="0"/>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5"/>
        <p:cNvGrpSpPr/>
        <p:nvPr/>
      </p:nvGrpSpPr>
      <p:grpSpPr>
        <a:xfrm>
          <a:off x="0" y="0"/>
          <a:ext cx="0" cy="0"/>
          <a:chOff x="0" y="0"/>
          <a:chExt cx="0" cy="0"/>
        </a:xfrm>
      </p:grpSpPr>
      <p:sp>
        <p:nvSpPr>
          <p:cNvPr id="1326" name="Google Shape;132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7" name="Google Shape;132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3"/>
        <p:cNvGrpSpPr/>
        <p:nvPr/>
      </p:nvGrpSpPr>
      <p:grpSpPr>
        <a:xfrm>
          <a:off x="0" y="0"/>
          <a:ext cx="0" cy="0"/>
          <a:chOff x="0" y="0"/>
          <a:chExt cx="0" cy="0"/>
        </a:xfrm>
      </p:grpSpPr>
      <p:sp>
        <p:nvSpPr>
          <p:cNvPr id="1844" name="Google Shape;1844;g867aee8ab8_0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5" name="Google Shape;1845;g867aee8ab8_0_1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8"/>
        <p:cNvGrpSpPr/>
        <p:nvPr/>
      </p:nvGrpSpPr>
      <p:grpSpPr>
        <a:xfrm>
          <a:off x="0" y="0"/>
          <a:ext cx="0" cy="0"/>
          <a:chOff x="0" y="0"/>
          <a:chExt cx="0" cy="0"/>
        </a:xfrm>
      </p:grpSpPr>
      <p:sp>
        <p:nvSpPr>
          <p:cNvPr id="2889" name="Google Shape;2889;g8e72aea862_0_4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0" name="Google Shape;2890;g8e72aea862_0_4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9"/>
        <p:cNvGrpSpPr/>
        <p:nvPr/>
      </p:nvGrpSpPr>
      <p:grpSpPr>
        <a:xfrm>
          <a:off x="0" y="0"/>
          <a:ext cx="0" cy="0"/>
          <a:chOff x="0" y="0"/>
          <a:chExt cx="0" cy="0"/>
        </a:xfrm>
      </p:grpSpPr>
      <p:sp>
        <p:nvSpPr>
          <p:cNvPr id="1700" name="Google Shape;1700;g8c453551a3_2_12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1" name="Google Shape;1701;g8c453551a3_2_12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7"/>
        <p:cNvGrpSpPr/>
        <p:nvPr/>
      </p:nvGrpSpPr>
      <p:grpSpPr>
        <a:xfrm>
          <a:off x="0" y="0"/>
          <a:ext cx="0" cy="0"/>
          <a:chOff x="0" y="0"/>
          <a:chExt cx="0" cy="0"/>
        </a:xfrm>
      </p:grpSpPr>
      <p:sp>
        <p:nvSpPr>
          <p:cNvPr id="1398" name="Google Shape;1398;g8c453551a3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9" name="Google Shape;1399;g8c453551a3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endParaRPr lang="en-US"/>
          </a:p>
        </p:txBody>
      </p:sp>
    </p:spTree>
    <p:extLst>
      <p:ext uri="{BB962C8B-B14F-4D97-AF65-F5344CB8AC3E}">
        <p14:creationId xmlns:p14="http://schemas.microsoft.com/office/powerpoint/2010/main" val="3349288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6"/>
        <p:cNvGrpSpPr/>
        <p:nvPr/>
      </p:nvGrpSpPr>
      <p:grpSpPr>
        <a:xfrm>
          <a:off x="0" y="0"/>
          <a:ext cx="0" cy="0"/>
          <a:chOff x="0" y="0"/>
          <a:chExt cx="0" cy="0"/>
        </a:xfrm>
      </p:grpSpPr>
      <p:sp>
        <p:nvSpPr>
          <p:cNvPr id="1537" name="Google Shape;1537;g8c453551a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8" name="Google Shape;1538;g8c453551a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2"/>
        <p:cNvGrpSpPr/>
        <p:nvPr/>
      </p:nvGrpSpPr>
      <p:grpSpPr>
        <a:xfrm>
          <a:off x="0" y="0"/>
          <a:ext cx="0" cy="0"/>
          <a:chOff x="0" y="0"/>
          <a:chExt cx="0" cy="0"/>
        </a:xfrm>
      </p:grpSpPr>
      <p:sp>
        <p:nvSpPr>
          <p:cNvPr id="1433" name="Google Shape;1433;g8c453551a3_0_1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4" name="Google Shape;1434;g8c453551a3_0_1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3"/>
        <p:cNvGrpSpPr/>
        <p:nvPr/>
      </p:nvGrpSpPr>
      <p:grpSpPr>
        <a:xfrm>
          <a:off x="0" y="0"/>
          <a:ext cx="0" cy="0"/>
          <a:chOff x="0" y="0"/>
          <a:chExt cx="0" cy="0"/>
        </a:xfrm>
      </p:grpSpPr>
      <p:sp>
        <p:nvSpPr>
          <p:cNvPr id="1564" name="Google Shape;1564;g8c453551a3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5" name="Google Shape;1565;g8c453551a3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0"/>
        <p:cNvGrpSpPr/>
        <p:nvPr/>
      </p:nvGrpSpPr>
      <p:grpSpPr>
        <a:xfrm>
          <a:off x="0" y="0"/>
          <a:ext cx="0" cy="0"/>
          <a:chOff x="0" y="0"/>
          <a:chExt cx="0" cy="0"/>
        </a:xfrm>
      </p:grpSpPr>
      <p:sp>
        <p:nvSpPr>
          <p:cNvPr id="2081" name="Google Shape;2081;g8e7144cc02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2" name="Google Shape;2082;g8e7144cc02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4"/>
        <p:cNvGrpSpPr/>
        <p:nvPr/>
      </p:nvGrpSpPr>
      <p:grpSpPr>
        <a:xfrm>
          <a:off x="0" y="0"/>
          <a:ext cx="0" cy="0"/>
          <a:chOff x="0" y="0"/>
          <a:chExt cx="0" cy="0"/>
        </a:xfrm>
      </p:grpSpPr>
      <p:sp>
        <p:nvSpPr>
          <p:cNvPr id="2125" name="Google Shape;2125;g8c453551a3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6" name="Google Shape;2126;g8c453551a3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9"/>
        <p:cNvGrpSpPr/>
        <p:nvPr/>
      </p:nvGrpSpPr>
      <p:grpSpPr>
        <a:xfrm>
          <a:off x="0" y="0"/>
          <a:ext cx="0" cy="0"/>
          <a:chOff x="0" y="0"/>
          <a:chExt cx="0" cy="0"/>
        </a:xfrm>
      </p:grpSpPr>
      <p:sp>
        <p:nvSpPr>
          <p:cNvPr id="2050" name="Google Shape;2050;g867aee8ab8_0_2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1" name="Google Shape;2051;g867aee8ab8_0_2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13325" y="1242425"/>
            <a:ext cx="4425900" cy="2052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200"/>
              <a:buFont typeface="Lilita One"/>
              <a:buNone/>
              <a:defRPr sz="5200">
                <a:latin typeface="Lilita One"/>
                <a:ea typeface="Lilita One"/>
                <a:cs typeface="Lilita One"/>
                <a:sym typeface="Lilita One"/>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1396725" y="3157475"/>
            <a:ext cx="3059100" cy="717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1" name="Google Shape;11;p2"/>
          <p:cNvSpPr/>
          <p:nvPr/>
        </p:nvSpPr>
        <p:spPr>
          <a:xfrm>
            <a:off x="0" y="0"/>
            <a:ext cx="3330303" cy="4665197"/>
          </a:xfrm>
          <a:custGeom>
            <a:avLst/>
            <a:gdLst/>
            <a:ahLst/>
            <a:cxnLst/>
            <a:rect l="l" t="t" r="r" b="b"/>
            <a:pathLst>
              <a:path w="49719" h="69648" extrusionOk="0">
                <a:moveTo>
                  <a:pt x="0" y="1"/>
                </a:moveTo>
                <a:lnTo>
                  <a:pt x="0" y="69648"/>
                </a:lnTo>
                <a:cubicBezTo>
                  <a:pt x="7726" y="62086"/>
                  <a:pt x="13329" y="52510"/>
                  <a:pt x="9032" y="42442"/>
                </a:cubicBezTo>
                <a:cubicBezTo>
                  <a:pt x="684" y="23087"/>
                  <a:pt x="10447" y="12185"/>
                  <a:pt x="21914" y="12185"/>
                </a:cubicBezTo>
                <a:cubicBezTo>
                  <a:pt x="22406" y="12185"/>
                  <a:pt x="22900" y="12205"/>
                  <a:pt x="23397" y="12245"/>
                </a:cubicBezTo>
                <a:cubicBezTo>
                  <a:pt x="25475" y="12417"/>
                  <a:pt x="27419" y="12499"/>
                  <a:pt x="29233" y="12499"/>
                </a:cubicBezTo>
                <a:cubicBezTo>
                  <a:pt x="43567" y="12499"/>
                  <a:pt x="49719" y="7342"/>
                  <a:pt x="487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 name="Google Shape;12;p2"/>
          <p:cNvGrpSpPr/>
          <p:nvPr/>
        </p:nvGrpSpPr>
        <p:grpSpPr>
          <a:xfrm>
            <a:off x="446475" y="3874475"/>
            <a:ext cx="996175" cy="685800"/>
            <a:chOff x="1379925" y="685000"/>
            <a:chExt cx="996175" cy="685800"/>
          </a:xfrm>
        </p:grpSpPr>
        <p:sp>
          <p:nvSpPr>
            <p:cNvPr id="13" name="Google Shape;13;p2"/>
            <p:cNvSpPr/>
            <p:nvPr/>
          </p:nvSpPr>
          <p:spPr>
            <a:xfrm>
              <a:off x="1379925" y="685000"/>
              <a:ext cx="996175" cy="685800"/>
            </a:xfrm>
            <a:custGeom>
              <a:avLst/>
              <a:gdLst/>
              <a:ahLst/>
              <a:cxnLst/>
              <a:rect l="l" t="t" r="r" b="b"/>
              <a:pathLst>
                <a:path w="39847" h="27432" extrusionOk="0">
                  <a:moveTo>
                    <a:pt x="7049" y="1"/>
                  </a:moveTo>
                  <a:cubicBezTo>
                    <a:pt x="6004" y="1"/>
                    <a:pt x="5047" y="612"/>
                    <a:pt x="4594" y="1668"/>
                  </a:cubicBezTo>
                  <a:lnTo>
                    <a:pt x="614" y="11370"/>
                  </a:lnTo>
                  <a:cubicBezTo>
                    <a:pt x="1" y="12800"/>
                    <a:pt x="712" y="14435"/>
                    <a:pt x="2044" y="14950"/>
                  </a:cubicBezTo>
                  <a:lnTo>
                    <a:pt x="31673" y="27210"/>
                  </a:lnTo>
                  <a:cubicBezTo>
                    <a:pt x="32026" y="27361"/>
                    <a:pt x="32384" y="27431"/>
                    <a:pt x="32734" y="27431"/>
                  </a:cubicBezTo>
                  <a:cubicBezTo>
                    <a:pt x="33802" y="27431"/>
                    <a:pt x="34783" y="26777"/>
                    <a:pt x="35245" y="25779"/>
                  </a:cubicBezTo>
                  <a:lnTo>
                    <a:pt x="39233" y="15971"/>
                  </a:lnTo>
                  <a:cubicBezTo>
                    <a:pt x="39846" y="14639"/>
                    <a:pt x="39127" y="13004"/>
                    <a:pt x="37803" y="12391"/>
                  </a:cubicBezTo>
                  <a:lnTo>
                    <a:pt x="8174" y="238"/>
                  </a:lnTo>
                  <a:cubicBezTo>
                    <a:pt x="7800" y="77"/>
                    <a:pt x="7419" y="1"/>
                    <a:pt x="704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1530525" y="760450"/>
              <a:ext cx="132850" cy="129725"/>
            </a:xfrm>
            <a:custGeom>
              <a:avLst/>
              <a:gdLst/>
              <a:ahLst/>
              <a:cxnLst/>
              <a:rect l="l" t="t" r="r" b="b"/>
              <a:pathLst>
                <a:path w="5314" h="5189" extrusionOk="0">
                  <a:moveTo>
                    <a:pt x="2604" y="0"/>
                  </a:moveTo>
                  <a:cubicBezTo>
                    <a:pt x="2144" y="0"/>
                    <a:pt x="1672" y="125"/>
                    <a:pt x="1227" y="383"/>
                  </a:cubicBezTo>
                  <a:cubicBezTo>
                    <a:pt x="1227" y="383"/>
                    <a:pt x="1129" y="383"/>
                    <a:pt x="1129" y="489"/>
                  </a:cubicBezTo>
                  <a:lnTo>
                    <a:pt x="924" y="489"/>
                  </a:lnTo>
                  <a:lnTo>
                    <a:pt x="924" y="587"/>
                  </a:lnTo>
                  <a:lnTo>
                    <a:pt x="818" y="587"/>
                  </a:lnTo>
                  <a:lnTo>
                    <a:pt x="818" y="693"/>
                  </a:lnTo>
                  <a:cubicBezTo>
                    <a:pt x="614" y="791"/>
                    <a:pt x="516" y="996"/>
                    <a:pt x="409" y="1200"/>
                  </a:cubicBezTo>
                  <a:lnTo>
                    <a:pt x="311" y="1200"/>
                  </a:lnTo>
                  <a:lnTo>
                    <a:pt x="311" y="1404"/>
                  </a:lnTo>
                  <a:lnTo>
                    <a:pt x="205" y="1404"/>
                  </a:lnTo>
                  <a:lnTo>
                    <a:pt x="205" y="1609"/>
                  </a:lnTo>
                  <a:lnTo>
                    <a:pt x="107" y="1609"/>
                  </a:lnTo>
                  <a:lnTo>
                    <a:pt x="107" y="1813"/>
                  </a:lnTo>
                  <a:lnTo>
                    <a:pt x="1" y="1919"/>
                  </a:lnTo>
                  <a:lnTo>
                    <a:pt x="1" y="2124"/>
                  </a:lnTo>
                  <a:lnTo>
                    <a:pt x="1" y="2328"/>
                  </a:lnTo>
                  <a:lnTo>
                    <a:pt x="1" y="2630"/>
                  </a:lnTo>
                  <a:lnTo>
                    <a:pt x="1" y="2835"/>
                  </a:lnTo>
                  <a:lnTo>
                    <a:pt x="1" y="2941"/>
                  </a:lnTo>
                  <a:lnTo>
                    <a:pt x="1" y="3039"/>
                  </a:lnTo>
                  <a:lnTo>
                    <a:pt x="1" y="3145"/>
                  </a:lnTo>
                  <a:cubicBezTo>
                    <a:pt x="1" y="3243"/>
                    <a:pt x="1" y="3243"/>
                    <a:pt x="107" y="3350"/>
                  </a:cubicBezTo>
                  <a:lnTo>
                    <a:pt x="107" y="3554"/>
                  </a:lnTo>
                  <a:lnTo>
                    <a:pt x="205" y="3652"/>
                  </a:lnTo>
                  <a:lnTo>
                    <a:pt x="205" y="3758"/>
                  </a:lnTo>
                  <a:cubicBezTo>
                    <a:pt x="311" y="3758"/>
                    <a:pt x="311" y="3856"/>
                    <a:pt x="311" y="3856"/>
                  </a:cubicBezTo>
                  <a:cubicBezTo>
                    <a:pt x="311" y="3963"/>
                    <a:pt x="409" y="3963"/>
                    <a:pt x="409" y="4061"/>
                  </a:cubicBezTo>
                  <a:cubicBezTo>
                    <a:pt x="614" y="4469"/>
                    <a:pt x="1022" y="4674"/>
                    <a:pt x="1333" y="4878"/>
                  </a:cubicBezTo>
                  <a:cubicBezTo>
                    <a:pt x="1431" y="4984"/>
                    <a:pt x="1537" y="4984"/>
                    <a:pt x="1635" y="4984"/>
                  </a:cubicBezTo>
                  <a:cubicBezTo>
                    <a:pt x="1635" y="5082"/>
                    <a:pt x="1742" y="5082"/>
                    <a:pt x="1840" y="5082"/>
                  </a:cubicBezTo>
                  <a:cubicBezTo>
                    <a:pt x="1946" y="5082"/>
                    <a:pt x="1946" y="5082"/>
                    <a:pt x="2044" y="5189"/>
                  </a:cubicBezTo>
                  <a:lnTo>
                    <a:pt x="2559" y="5189"/>
                  </a:lnTo>
                  <a:cubicBezTo>
                    <a:pt x="2968" y="5189"/>
                    <a:pt x="3376" y="5082"/>
                    <a:pt x="3679" y="4878"/>
                  </a:cubicBezTo>
                  <a:lnTo>
                    <a:pt x="3883" y="4878"/>
                  </a:lnTo>
                  <a:lnTo>
                    <a:pt x="3883" y="4780"/>
                  </a:lnTo>
                  <a:lnTo>
                    <a:pt x="3989" y="4780"/>
                  </a:lnTo>
                  <a:cubicBezTo>
                    <a:pt x="4087" y="4674"/>
                    <a:pt x="4087" y="4674"/>
                    <a:pt x="4194" y="4674"/>
                  </a:cubicBezTo>
                  <a:lnTo>
                    <a:pt x="4194" y="4576"/>
                  </a:lnTo>
                  <a:lnTo>
                    <a:pt x="4292" y="4576"/>
                  </a:lnTo>
                  <a:cubicBezTo>
                    <a:pt x="4292" y="4469"/>
                    <a:pt x="4398" y="4469"/>
                    <a:pt x="4398" y="4469"/>
                  </a:cubicBezTo>
                  <a:cubicBezTo>
                    <a:pt x="4398" y="4371"/>
                    <a:pt x="4398" y="4371"/>
                    <a:pt x="4496" y="4371"/>
                  </a:cubicBezTo>
                  <a:cubicBezTo>
                    <a:pt x="4496" y="4371"/>
                    <a:pt x="4496" y="4265"/>
                    <a:pt x="4602" y="4265"/>
                  </a:cubicBezTo>
                  <a:lnTo>
                    <a:pt x="4602" y="4167"/>
                  </a:lnTo>
                  <a:cubicBezTo>
                    <a:pt x="4700" y="4167"/>
                    <a:pt x="4700" y="4061"/>
                    <a:pt x="4700" y="4061"/>
                  </a:cubicBezTo>
                  <a:cubicBezTo>
                    <a:pt x="4700" y="3963"/>
                    <a:pt x="4807" y="3963"/>
                    <a:pt x="4807" y="3963"/>
                  </a:cubicBezTo>
                  <a:lnTo>
                    <a:pt x="4807" y="3856"/>
                  </a:lnTo>
                  <a:lnTo>
                    <a:pt x="4905" y="3758"/>
                  </a:lnTo>
                  <a:lnTo>
                    <a:pt x="4905" y="3652"/>
                  </a:lnTo>
                  <a:lnTo>
                    <a:pt x="5011" y="3554"/>
                  </a:lnTo>
                  <a:lnTo>
                    <a:pt x="5011" y="3448"/>
                  </a:lnTo>
                  <a:cubicBezTo>
                    <a:pt x="5313" y="2737"/>
                    <a:pt x="5215" y="1813"/>
                    <a:pt x="4700" y="1102"/>
                  </a:cubicBezTo>
                  <a:cubicBezTo>
                    <a:pt x="4180" y="384"/>
                    <a:pt x="3410" y="0"/>
                    <a:pt x="2604"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1515200" y="747700"/>
              <a:ext cx="145725" cy="130475"/>
            </a:xfrm>
            <a:custGeom>
              <a:avLst/>
              <a:gdLst/>
              <a:ahLst/>
              <a:cxnLst/>
              <a:rect l="l" t="t" r="r" b="b"/>
              <a:pathLst>
                <a:path w="5829" h="5219" extrusionOk="0">
                  <a:moveTo>
                    <a:pt x="2916" y="0"/>
                  </a:moveTo>
                  <a:cubicBezTo>
                    <a:pt x="1884" y="0"/>
                    <a:pt x="901" y="598"/>
                    <a:pt x="516" y="1612"/>
                  </a:cubicBezTo>
                  <a:cubicBezTo>
                    <a:pt x="1" y="2936"/>
                    <a:pt x="614" y="4473"/>
                    <a:pt x="1946" y="4979"/>
                  </a:cubicBezTo>
                  <a:cubicBezTo>
                    <a:pt x="2296" y="5142"/>
                    <a:pt x="2662" y="5218"/>
                    <a:pt x="3019" y="5218"/>
                  </a:cubicBezTo>
                  <a:cubicBezTo>
                    <a:pt x="4011" y="5218"/>
                    <a:pt x="4941" y="4629"/>
                    <a:pt x="5313" y="3655"/>
                  </a:cubicBezTo>
                  <a:cubicBezTo>
                    <a:pt x="5828" y="2323"/>
                    <a:pt x="5215" y="795"/>
                    <a:pt x="3883" y="182"/>
                  </a:cubicBezTo>
                  <a:cubicBezTo>
                    <a:pt x="3567" y="59"/>
                    <a:pt x="3239" y="0"/>
                    <a:pt x="2916" y="0"/>
                  </a:cubicBezTo>
                  <a:close/>
                </a:path>
              </a:pathLst>
            </a:custGeom>
            <a:solidFill>
              <a:srgbClr val="FF78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1522975" y="798200"/>
              <a:ext cx="130175" cy="79975"/>
            </a:xfrm>
            <a:custGeom>
              <a:avLst/>
              <a:gdLst/>
              <a:ahLst/>
              <a:cxnLst/>
              <a:rect l="l" t="t" r="r" b="b"/>
              <a:pathLst>
                <a:path w="5207" h="3199" extrusionOk="0">
                  <a:moveTo>
                    <a:pt x="5109" y="1"/>
                  </a:moveTo>
                  <a:cubicBezTo>
                    <a:pt x="5109" y="303"/>
                    <a:pt x="5109" y="712"/>
                    <a:pt x="4904" y="1022"/>
                  </a:cubicBezTo>
                  <a:cubicBezTo>
                    <a:pt x="4511" y="2033"/>
                    <a:pt x="3527" y="2630"/>
                    <a:pt x="2491" y="2630"/>
                  </a:cubicBezTo>
                  <a:cubicBezTo>
                    <a:pt x="2170" y="2630"/>
                    <a:pt x="1844" y="2573"/>
                    <a:pt x="1529" y="2453"/>
                  </a:cubicBezTo>
                  <a:cubicBezTo>
                    <a:pt x="711" y="2044"/>
                    <a:pt x="205" y="1325"/>
                    <a:pt x="0" y="614"/>
                  </a:cubicBezTo>
                  <a:lnTo>
                    <a:pt x="0" y="614"/>
                  </a:lnTo>
                  <a:cubicBezTo>
                    <a:pt x="0" y="1635"/>
                    <a:pt x="613" y="2551"/>
                    <a:pt x="1635" y="2959"/>
                  </a:cubicBezTo>
                  <a:cubicBezTo>
                    <a:pt x="1985" y="3122"/>
                    <a:pt x="2351" y="3198"/>
                    <a:pt x="2708" y="3198"/>
                  </a:cubicBezTo>
                  <a:cubicBezTo>
                    <a:pt x="3700" y="3198"/>
                    <a:pt x="4630" y="2609"/>
                    <a:pt x="5002" y="1635"/>
                  </a:cubicBezTo>
                  <a:cubicBezTo>
                    <a:pt x="5207" y="1022"/>
                    <a:pt x="5207" y="507"/>
                    <a:pt x="5109" y="1"/>
                  </a:cubicBez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1525425" y="788000"/>
              <a:ext cx="122625" cy="58650"/>
            </a:xfrm>
            <a:custGeom>
              <a:avLst/>
              <a:gdLst/>
              <a:ahLst/>
              <a:cxnLst/>
              <a:rect l="l" t="t" r="r" b="b"/>
              <a:pathLst>
                <a:path w="4905" h="2346" extrusionOk="0">
                  <a:moveTo>
                    <a:pt x="107" y="0"/>
                  </a:moveTo>
                  <a:lnTo>
                    <a:pt x="107" y="98"/>
                  </a:lnTo>
                  <a:cubicBezTo>
                    <a:pt x="0" y="98"/>
                    <a:pt x="0" y="204"/>
                    <a:pt x="0" y="302"/>
                  </a:cubicBezTo>
                  <a:lnTo>
                    <a:pt x="4700" y="2346"/>
                  </a:lnTo>
                  <a:cubicBezTo>
                    <a:pt x="4806" y="2248"/>
                    <a:pt x="4806" y="2141"/>
                    <a:pt x="4904" y="2043"/>
                  </a:cubicBezTo>
                  <a:lnTo>
                    <a:pt x="107" y="0"/>
                  </a:ln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1525425" y="782875"/>
              <a:ext cx="125275" cy="58675"/>
            </a:xfrm>
            <a:custGeom>
              <a:avLst/>
              <a:gdLst/>
              <a:ahLst/>
              <a:cxnLst/>
              <a:rect l="l" t="t" r="r" b="b"/>
              <a:pathLst>
                <a:path w="5011" h="2347" extrusionOk="0">
                  <a:moveTo>
                    <a:pt x="205" y="1"/>
                  </a:moveTo>
                  <a:cubicBezTo>
                    <a:pt x="107" y="99"/>
                    <a:pt x="107" y="99"/>
                    <a:pt x="107" y="205"/>
                  </a:cubicBezTo>
                  <a:cubicBezTo>
                    <a:pt x="107" y="205"/>
                    <a:pt x="107" y="303"/>
                    <a:pt x="0" y="303"/>
                  </a:cubicBezTo>
                  <a:lnTo>
                    <a:pt x="4806" y="2346"/>
                  </a:lnTo>
                  <a:cubicBezTo>
                    <a:pt x="4904" y="2346"/>
                    <a:pt x="4904" y="2248"/>
                    <a:pt x="4904" y="2248"/>
                  </a:cubicBezTo>
                  <a:cubicBezTo>
                    <a:pt x="4904" y="2142"/>
                    <a:pt x="4904" y="2142"/>
                    <a:pt x="5011" y="2044"/>
                  </a:cubicBezTo>
                  <a:lnTo>
                    <a:pt x="205" y="1"/>
                  </a:lnTo>
                  <a:close/>
                </a:path>
              </a:pathLst>
            </a:custGeom>
            <a:solidFill>
              <a:srgbClr val="E54C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1691550" y="826850"/>
              <a:ext cx="132850" cy="129750"/>
            </a:xfrm>
            <a:custGeom>
              <a:avLst/>
              <a:gdLst/>
              <a:ahLst/>
              <a:cxnLst/>
              <a:rect l="l" t="t" r="r" b="b"/>
              <a:pathLst>
                <a:path w="5314" h="5190" extrusionOk="0">
                  <a:moveTo>
                    <a:pt x="2628" y="0"/>
                  </a:moveTo>
                  <a:cubicBezTo>
                    <a:pt x="2156" y="0"/>
                    <a:pt x="1671" y="125"/>
                    <a:pt x="1226" y="383"/>
                  </a:cubicBezTo>
                  <a:cubicBezTo>
                    <a:pt x="1226" y="383"/>
                    <a:pt x="1120" y="383"/>
                    <a:pt x="1120" y="489"/>
                  </a:cubicBezTo>
                  <a:lnTo>
                    <a:pt x="1022" y="489"/>
                  </a:lnTo>
                  <a:lnTo>
                    <a:pt x="1022" y="587"/>
                  </a:lnTo>
                  <a:cubicBezTo>
                    <a:pt x="916" y="587"/>
                    <a:pt x="916" y="587"/>
                    <a:pt x="916" y="694"/>
                  </a:cubicBezTo>
                  <a:lnTo>
                    <a:pt x="818" y="694"/>
                  </a:lnTo>
                  <a:cubicBezTo>
                    <a:pt x="711" y="792"/>
                    <a:pt x="507" y="996"/>
                    <a:pt x="409" y="1200"/>
                  </a:cubicBezTo>
                  <a:cubicBezTo>
                    <a:pt x="303" y="1307"/>
                    <a:pt x="303" y="1307"/>
                    <a:pt x="303" y="1405"/>
                  </a:cubicBezTo>
                  <a:cubicBezTo>
                    <a:pt x="205" y="1511"/>
                    <a:pt x="205" y="1511"/>
                    <a:pt x="205" y="1609"/>
                  </a:cubicBezTo>
                  <a:lnTo>
                    <a:pt x="205" y="1715"/>
                  </a:lnTo>
                  <a:cubicBezTo>
                    <a:pt x="98" y="1715"/>
                    <a:pt x="98" y="1813"/>
                    <a:pt x="98" y="1920"/>
                  </a:cubicBezTo>
                  <a:cubicBezTo>
                    <a:pt x="98" y="1920"/>
                    <a:pt x="98" y="2018"/>
                    <a:pt x="0" y="2124"/>
                  </a:cubicBezTo>
                  <a:lnTo>
                    <a:pt x="0" y="2328"/>
                  </a:lnTo>
                  <a:lnTo>
                    <a:pt x="0" y="2426"/>
                  </a:lnTo>
                  <a:lnTo>
                    <a:pt x="0" y="2631"/>
                  </a:lnTo>
                  <a:lnTo>
                    <a:pt x="0" y="2835"/>
                  </a:lnTo>
                  <a:lnTo>
                    <a:pt x="0" y="2941"/>
                  </a:lnTo>
                  <a:lnTo>
                    <a:pt x="0" y="3039"/>
                  </a:lnTo>
                  <a:lnTo>
                    <a:pt x="0" y="3146"/>
                  </a:lnTo>
                  <a:cubicBezTo>
                    <a:pt x="98" y="3244"/>
                    <a:pt x="98" y="3244"/>
                    <a:pt x="98" y="3350"/>
                  </a:cubicBezTo>
                  <a:cubicBezTo>
                    <a:pt x="98" y="3448"/>
                    <a:pt x="98" y="3554"/>
                    <a:pt x="205" y="3554"/>
                  </a:cubicBezTo>
                  <a:lnTo>
                    <a:pt x="205" y="3652"/>
                  </a:lnTo>
                  <a:cubicBezTo>
                    <a:pt x="205" y="3652"/>
                    <a:pt x="205" y="3759"/>
                    <a:pt x="303" y="3759"/>
                  </a:cubicBezTo>
                  <a:lnTo>
                    <a:pt x="303" y="3857"/>
                  </a:lnTo>
                  <a:cubicBezTo>
                    <a:pt x="303" y="3963"/>
                    <a:pt x="409" y="3963"/>
                    <a:pt x="409" y="4061"/>
                  </a:cubicBezTo>
                  <a:cubicBezTo>
                    <a:pt x="711" y="4470"/>
                    <a:pt x="1022" y="4780"/>
                    <a:pt x="1431" y="4878"/>
                  </a:cubicBezTo>
                  <a:cubicBezTo>
                    <a:pt x="1431" y="4985"/>
                    <a:pt x="1529" y="4985"/>
                    <a:pt x="1635" y="4985"/>
                  </a:cubicBezTo>
                  <a:cubicBezTo>
                    <a:pt x="1733" y="5083"/>
                    <a:pt x="1733" y="5083"/>
                    <a:pt x="1839" y="5083"/>
                  </a:cubicBezTo>
                  <a:cubicBezTo>
                    <a:pt x="1937" y="5083"/>
                    <a:pt x="2044" y="5189"/>
                    <a:pt x="2142" y="5189"/>
                  </a:cubicBezTo>
                  <a:lnTo>
                    <a:pt x="2550" y="5189"/>
                  </a:lnTo>
                  <a:cubicBezTo>
                    <a:pt x="2959" y="5189"/>
                    <a:pt x="3368" y="5083"/>
                    <a:pt x="3776" y="4985"/>
                  </a:cubicBezTo>
                  <a:lnTo>
                    <a:pt x="3776" y="4878"/>
                  </a:lnTo>
                  <a:lnTo>
                    <a:pt x="3883" y="4878"/>
                  </a:lnTo>
                  <a:cubicBezTo>
                    <a:pt x="3883" y="4878"/>
                    <a:pt x="3981" y="4878"/>
                    <a:pt x="3981" y="4780"/>
                  </a:cubicBezTo>
                  <a:lnTo>
                    <a:pt x="4087" y="4780"/>
                  </a:lnTo>
                  <a:lnTo>
                    <a:pt x="4185" y="4674"/>
                  </a:lnTo>
                  <a:lnTo>
                    <a:pt x="4291" y="4576"/>
                  </a:lnTo>
                  <a:cubicBezTo>
                    <a:pt x="4389" y="4576"/>
                    <a:pt x="4389" y="4470"/>
                    <a:pt x="4389" y="4470"/>
                  </a:cubicBezTo>
                  <a:cubicBezTo>
                    <a:pt x="4496" y="4470"/>
                    <a:pt x="4496" y="4372"/>
                    <a:pt x="4496" y="4372"/>
                  </a:cubicBezTo>
                  <a:lnTo>
                    <a:pt x="4594" y="4265"/>
                  </a:lnTo>
                  <a:lnTo>
                    <a:pt x="4594" y="4167"/>
                  </a:lnTo>
                  <a:cubicBezTo>
                    <a:pt x="4700" y="4167"/>
                    <a:pt x="4700" y="4061"/>
                    <a:pt x="4798" y="4061"/>
                  </a:cubicBezTo>
                  <a:lnTo>
                    <a:pt x="4798" y="3963"/>
                  </a:lnTo>
                  <a:lnTo>
                    <a:pt x="4904" y="3857"/>
                  </a:lnTo>
                  <a:lnTo>
                    <a:pt x="4904" y="3759"/>
                  </a:lnTo>
                  <a:lnTo>
                    <a:pt x="5002" y="3652"/>
                  </a:lnTo>
                  <a:lnTo>
                    <a:pt x="5002" y="3554"/>
                  </a:lnTo>
                  <a:cubicBezTo>
                    <a:pt x="5313" y="2737"/>
                    <a:pt x="5207" y="1920"/>
                    <a:pt x="4700" y="1102"/>
                  </a:cubicBezTo>
                  <a:cubicBezTo>
                    <a:pt x="4242" y="384"/>
                    <a:pt x="3455" y="0"/>
                    <a:pt x="2628"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1676225" y="814100"/>
              <a:ext cx="148175" cy="130475"/>
            </a:xfrm>
            <a:custGeom>
              <a:avLst/>
              <a:gdLst/>
              <a:ahLst/>
              <a:cxnLst/>
              <a:rect l="l" t="t" r="r" b="b"/>
              <a:pathLst>
                <a:path w="5927" h="5219" extrusionOk="0">
                  <a:moveTo>
                    <a:pt x="3012" y="1"/>
                  </a:moveTo>
                  <a:cubicBezTo>
                    <a:pt x="1976" y="1"/>
                    <a:pt x="974" y="598"/>
                    <a:pt x="507" y="1612"/>
                  </a:cubicBezTo>
                  <a:cubicBezTo>
                    <a:pt x="0" y="2936"/>
                    <a:pt x="613" y="4473"/>
                    <a:pt x="1937" y="4980"/>
                  </a:cubicBezTo>
                  <a:cubicBezTo>
                    <a:pt x="2290" y="5142"/>
                    <a:pt x="2657" y="5218"/>
                    <a:pt x="3014" y="5218"/>
                  </a:cubicBezTo>
                  <a:cubicBezTo>
                    <a:pt x="4008" y="5218"/>
                    <a:pt x="4934" y="4629"/>
                    <a:pt x="5313" y="3656"/>
                  </a:cubicBezTo>
                  <a:cubicBezTo>
                    <a:pt x="5926" y="2323"/>
                    <a:pt x="5313" y="795"/>
                    <a:pt x="3981" y="182"/>
                  </a:cubicBezTo>
                  <a:cubicBezTo>
                    <a:pt x="3665" y="59"/>
                    <a:pt x="3337" y="1"/>
                    <a:pt x="3012" y="1"/>
                  </a:cubicBezTo>
                  <a:close/>
                </a:path>
              </a:pathLst>
            </a:custGeom>
            <a:solidFill>
              <a:srgbClr val="FF78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1683775" y="864625"/>
              <a:ext cx="132850" cy="79950"/>
            </a:xfrm>
            <a:custGeom>
              <a:avLst/>
              <a:gdLst/>
              <a:ahLst/>
              <a:cxnLst/>
              <a:rect l="l" t="t" r="r" b="b"/>
              <a:pathLst>
                <a:path w="5314" h="3198" extrusionOk="0">
                  <a:moveTo>
                    <a:pt x="5215" y="0"/>
                  </a:moveTo>
                  <a:cubicBezTo>
                    <a:pt x="5215" y="409"/>
                    <a:pt x="5109" y="711"/>
                    <a:pt x="5011" y="1022"/>
                  </a:cubicBezTo>
                  <a:cubicBezTo>
                    <a:pt x="4543" y="2033"/>
                    <a:pt x="3537" y="2629"/>
                    <a:pt x="2497" y="2629"/>
                  </a:cubicBezTo>
                  <a:cubicBezTo>
                    <a:pt x="2175" y="2629"/>
                    <a:pt x="1850" y="2572"/>
                    <a:pt x="1537" y="2452"/>
                  </a:cubicBezTo>
                  <a:cubicBezTo>
                    <a:pt x="720" y="2043"/>
                    <a:pt x="205" y="1430"/>
                    <a:pt x="1" y="613"/>
                  </a:cubicBezTo>
                  <a:lnTo>
                    <a:pt x="1" y="613"/>
                  </a:lnTo>
                  <a:cubicBezTo>
                    <a:pt x="1" y="1635"/>
                    <a:pt x="614" y="2550"/>
                    <a:pt x="1635" y="2959"/>
                  </a:cubicBezTo>
                  <a:cubicBezTo>
                    <a:pt x="1988" y="3121"/>
                    <a:pt x="2355" y="3197"/>
                    <a:pt x="2712" y="3197"/>
                  </a:cubicBezTo>
                  <a:cubicBezTo>
                    <a:pt x="3706" y="3197"/>
                    <a:pt x="4632" y="2608"/>
                    <a:pt x="5011" y="1635"/>
                  </a:cubicBezTo>
                  <a:cubicBezTo>
                    <a:pt x="5215" y="1120"/>
                    <a:pt x="5313" y="507"/>
                    <a:pt x="5215" y="0"/>
                  </a:cubicBez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1686450" y="854400"/>
              <a:ext cx="122625" cy="58675"/>
            </a:xfrm>
            <a:custGeom>
              <a:avLst/>
              <a:gdLst/>
              <a:ahLst/>
              <a:cxnLst/>
              <a:rect l="l" t="t" r="r" b="b"/>
              <a:pathLst>
                <a:path w="4905" h="2347" extrusionOk="0">
                  <a:moveTo>
                    <a:pt x="98" y="0"/>
                  </a:moveTo>
                  <a:lnTo>
                    <a:pt x="98" y="98"/>
                  </a:lnTo>
                  <a:cubicBezTo>
                    <a:pt x="98" y="205"/>
                    <a:pt x="0" y="205"/>
                    <a:pt x="0" y="303"/>
                  </a:cubicBezTo>
                  <a:lnTo>
                    <a:pt x="4798" y="2346"/>
                  </a:lnTo>
                  <a:cubicBezTo>
                    <a:pt x="4798" y="2248"/>
                    <a:pt x="4904" y="2142"/>
                    <a:pt x="4904" y="2142"/>
                  </a:cubicBezTo>
                  <a:lnTo>
                    <a:pt x="4904" y="2044"/>
                  </a:lnTo>
                  <a:lnTo>
                    <a:pt x="98" y="0"/>
                  </a:ln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1688900" y="851750"/>
              <a:ext cx="122625" cy="56200"/>
            </a:xfrm>
            <a:custGeom>
              <a:avLst/>
              <a:gdLst/>
              <a:ahLst/>
              <a:cxnLst/>
              <a:rect l="l" t="t" r="r" b="b"/>
              <a:pathLst>
                <a:path w="4905" h="2248" extrusionOk="0">
                  <a:moveTo>
                    <a:pt x="106" y="0"/>
                  </a:moveTo>
                  <a:cubicBezTo>
                    <a:pt x="106" y="0"/>
                    <a:pt x="106" y="106"/>
                    <a:pt x="0" y="106"/>
                  </a:cubicBezTo>
                  <a:lnTo>
                    <a:pt x="0" y="311"/>
                  </a:lnTo>
                  <a:lnTo>
                    <a:pt x="4806" y="2248"/>
                  </a:lnTo>
                  <a:lnTo>
                    <a:pt x="4806" y="2150"/>
                  </a:lnTo>
                  <a:cubicBezTo>
                    <a:pt x="4904" y="2043"/>
                    <a:pt x="4904" y="2043"/>
                    <a:pt x="4904" y="1945"/>
                  </a:cubicBezTo>
                  <a:lnTo>
                    <a:pt x="106" y="0"/>
                  </a:lnTo>
                  <a:close/>
                </a:path>
              </a:pathLst>
            </a:custGeom>
            <a:solidFill>
              <a:srgbClr val="E54C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1852350" y="893375"/>
              <a:ext cx="132850" cy="129625"/>
            </a:xfrm>
            <a:custGeom>
              <a:avLst/>
              <a:gdLst/>
              <a:ahLst/>
              <a:cxnLst/>
              <a:rect l="l" t="t" r="r" b="b"/>
              <a:pathLst>
                <a:path w="5314" h="5185" extrusionOk="0">
                  <a:moveTo>
                    <a:pt x="2638" y="0"/>
                  </a:moveTo>
                  <a:cubicBezTo>
                    <a:pt x="2184" y="0"/>
                    <a:pt x="1732" y="125"/>
                    <a:pt x="1333" y="378"/>
                  </a:cubicBezTo>
                  <a:cubicBezTo>
                    <a:pt x="1227" y="378"/>
                    <a:pt x="1227" y="485"/>
                    <a:pt x="1129" y="485"/>
                  </a:cubicBezTo>
                  <a:lnTo>
                    <a:pt x="1022" y="583"/>
                  </a:lnTo>
                  <a:lnTo>
                    <a:pt x="924" y="689"/>
                  </a:lnTo>
                  <a:lnTo>
                    <a:pt x="409" y="1196"/>
                  </a:lnTo>
                  <a:cubicBezTo>
                    <a:pt x="409" y="1302"/>
                    <a:pt x="409" y="1302"/>
                    <a:pt x="311" y="1400"/>
                  </a:cubicBezTo>
                  <a:lnTo>
                    <a:pt x="311" y="1506"/>
                  </a:lnTo>
                  <a:lnTo>
                    <a:pt x="205" y="1604"/>
                  </a:lnTo>
                  <a:lnTo>
                    <a:pt x="205" y="1711"/>
                  </a:lnTo>
                  <a:cubicBezTo>
                    <a:pt x="205" y="1711"/>
                    <a:pt x="107" y="1809"/>
                    <a:pt x="107" y="1915"/>
                  </a:cubicBezTo>
                  <a:lnTo>
                    <a:pt x="107" y="2119"/>
                  </a:lnTo>
                  <a:lnTo>
                    <a:pt x="107" y="2217"/>
                  </a:lnTo>
                  <a:lnTo>
                    <a:pt x="1" y="2324"/>
                  </a:lnTo>
                  <a:lnTo>
                    <a:pt x="1" y="2422"/>
                  </a:lnTo>
                  <a:lnTo>
                    <a:pt x="1" y="2626"/>
                  </a:lnTo>
                  <a:lnTo>
                    <a:pt x="1" y="2830"/>
                  </a:lnTo>
                  <a:lnTo>
                    <a:pt x="1" y="2937"/>
                  </a:lnTo>
                  <a:cubicBezTo>
                    <a:pt x="1" y="3035"/>
                    <a:pt x="107" y="3035"/>
                    <a:pt x="107" y="3141"/>
                  </a:cubicBezTo>
                  <a:lnTo>
                    <a:pt x="107" y="3345"/>
                  </a:lnTo>
                  <a:cubicBezTo>
                    <a:pt x="205" y="3443"/>
                    <a:pt x="205" y="3550"/>
                    <a:pt x="205" y="3648"/>
                  </a:cubicBezTo>
                  <a:cubicBezTo>
                    <a:pt x="311" y="3754"/>
                    <a:pt x="311" y="3754"/>
                    <a:pt x="311" y="3852"/>
                  </a:cubicBezTo>
                  <a:cubicBezTo>
                    <a:pt x="409" y="3958"/>
                    <a:pt x="409" y="4056"/>
                    <a:pt x="516" y="4056"/>
                  </a:cubicBezTo>
                  <a:cubicBezTo>
                    <a:pt x="720" y="4465"/>
                    <a:pt x="1022" y="4776"/>
                    <a:pt x="1431" y="4980"/>
                  </a:cubicBezTo>
                  <a:cubicBezTo>
                    <a:pt x="1537" y="4980"/>
                    <a:pt x="1635" y="4980"/>
                    <a:pt x="1635" y="5078"/>
                  </a:cubicBezTo>
                  <a:lnTo>
                    <a:pt x="1946" y="5078"/>
                  </a:lnTo>
                  <a:cubicBezTo>
                    <a:pt x="1946" y="5184"/>
                    <a:pt x="2044" y="5184"/>
                    <a:pt x="2150" y="5184"/>
                  </a:cubicBezTo>
                  <a:lnTo>
                    <a:pt x="2657" y="5184"/>
                  </a:lnTo>
                  <a:cubicBezTo>
                    <a:pt x="3066" y="5184"/>
                    <a:pt x="3475" y="5184"/>
                    <a:pt x="3785" y="4980"/>
                  </a:cubicBezTo>
                  <a:cubicBezTo>
                    <a:pt x="3883" y="4874"/>
                    <a:pt x="3883" y="4874"/>
                    <a:pt x="3989" y="4874"/>
                  </a:cubicBezTo>
                  <a:lnTo>
                    <a:pt x="3989" y="4776"/>
                  </a:lnTo>
                  <a:lnTo>
                    <a:pt x="4088" y="4776"/>
                  </a:lnTo>
                  <a:cubicBezTo>
                    <a:pt x="4194" y="4776"/>
                    <a:pt x="4194" y="4669"/>
                    <a:pt x="4194" y="4669"/>
                  </a:cubicBezTo>
                  <a:lnTo>
                    <a:pt x="4292" y="4669"/>
                  </a:lnTo>
                  <a:cubicBezTo>
                    <a:pt x="4292" y="4571"/>
                    <a:pt x="4292" y="4571"/>
                    <a:pt x="4398" y="4571"/>
                  </a:cubicBezTo>
                  <a:cubicBezTo>
                    <a:pt x="4398" y="4571"/>
                    <a:pt x="4398" y="4465"/>
                    <a:pt x="4496" y="4465"/>
                  </a:cubicBezTo>
                  <a:lnTo>
                    <a:pt x="4496" y="4367"/>
                  </a:lnTo>
                  <a:cubicBezTo>
                    <a:pt x="4602" y="4367"/>
                    <a:pt x="4602" y="4367"/>
                    <a:pt x="4602" y="4261"/>
                  </a:cubicBezTo>
                  <a:lnTo>
                    <a:pt x="4701" y="4261"/>
                  </a:lnTo>
                  <a:cubicBezTo>
                    <a:pt x="4701" y="4163"/>
                    <a:pt x="4807" y="4163"/>
                    <a:pt x="4807" y="4056"/>
                  </a:cubicBezTo>
                  <a:lnTo>
                    <a:pt x="4807" y="3958"/>
                  </a:lnTo>
                  <a:cubicBezTo>
                    <a:pt x="4905" y="3958"/>
                    <a:pt x="4905" y="3852"/>
                    <a:pt x="4905" y="3852"/>
                  </a:cubicBezTo>
                  <a:cubicBezTo>
                    <a:pt x="4905" y="3852"/>
                    <a:pt x="4905" y="3754"/>
                    <a:pt x="5011" y="3754"/>
                  </a:cubicBezTo>
                  <a:lnTo>
                    <a:pt x="5011" y="3648"/>
                  </a:lnTo>
                  <a:cubicBezTo>
                    <a:pt x="5011" y="3648"/>
                    <a:pt x="5011" y="3550"/>
                    <a:pt x="5109" y="3550"/>
                  </a:cubicBezTo>
                  <a:cubicBezTo>
                    <a:pt x="5314" y="2732"/>
                    <a:pt x="5314" y="1915"/>
                    <a:pt x="4807" y="1196"/>
                  </a:cubicBezTo>
                  <a:cubicBezTo>
                    <a:pt x="4281" y="407"/>
                    <a:pt x="3457" y="0"/>
                    <a:pt x="2638"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1837025" y="881525"/>
              <a:ext cx="148175" cy="130575"/>
            </a:xfrm>
            <a:custGeom>
              <a:avLst/>
              <a:gdLst/>
              <a:ahLst/>
              <a:cxnLst/>
              <a:rect l="l" t="t" r="r" b="b"/>
              <a:pathLst>
                <a:path w="5927" h="5223" extrusionOk="0">
                  <a:moveTo>
                    <a:pt x="2914" y="1"/>
                  </a:moveTo>
                  <a:cubicBezTo>
                    <a:pt x="1920" y="1"/>
                    <a:pt x="993" y="592"/>
                    <a:pt x="614" y="1572"/>
                  </a:cubicBezTo>
                  <a:cubicBezTo>
                    <a:pt x="1" y="2896"/>
                    <a:pt x="614" y="4432"/>
                    <a:pt x="1946" y="5045"/>
                  </a:cubicBezTo>
                  <a:cubicBezTo>
                    <a:pt x="2259" y="5165"/>
                    <a:pt x="2584" y="5222"/>
                    <a:pt x="2906" y="5222"/>
                  </a:cubicBezTo>
                  <a:cubicBezTo>
                    <a:pt x="3945" y="5222"/>
                    <a:pt x="4952" y="4626"/>
                    <a:pt x="5420" y="3615"/>
                  </a:cubicBezTo>
                  <a:cubicBezTo>
                    <a:pt x="5927" y="2283"/>
                    <a:pt x="5314" y="754"/>
                    <a:pt x="3989" y="239"/>
                  </a:cubicBezTo>
                  <a:cubicBezTo>
                    <a:pt x="3637" y="77"/>
                    <a:pt x="3271" y="1"/>
                    <a:pt x="2914" y="1"/>
                  </a:cubicBezTo>
                  <a:close/>
                </a:path>
              </a:pathLst>
            </a:custGeom>
            <a:solidFill>
              <a:srgbClr val="FF78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1847250" y="931025"/>
              <a:ext cx="130400" cy="81075"/>
            </a:xfrm>
            <a:custGeom>
              <a:avLst/>
              <a:gdLst/>
              <a:ahLst/>
              <a:cxnLst/>
              <a:rect l="l" t="t" r="r" b="b"/>
              <a:pathLst>
                <a:path w="5216" h="3243" extrusionOk="0">
                  <a:moveTo>
                    <a:pt x="5109" y="0"/>
                  </a:moveTo>
                  <a:cubicBezTo>
                    <a:pt x="5109" y="409"/>
                    <a:pt x="5011" y="711"/>
                    <a:pt x="4905" y="1022"/>
                  </a:cubicBezTo>
                  <a:cubicBezTo>
                    <a:pt x="4518" y="2033"/>
                    <a:pt x="3530" y="2629"/>
                    <a:pt x="2496" y="2629"/>
                  </a:cubicBezTo>
                  <a:cubicBezTo>
                    <a:pt x="2175" y="2629"/>
                    <a:pt x="1850" y="2572"/>
                    <a:pt x="1537" y="2452"/>
                  </a:cubicBezTo>
                  <a:cubicBezTo>
                    <a:pt x="720" y="2142"/>
                    <a:pt x="107" y="1431"/>
                    <a:pt x="0" y="613"/>
                  </a:cubicBezTo>
                  <a:lnTo>
                    <a:pt x="0" y="613"/>
                  </a:lnTo>
                  <a:cubicBezTo>
                    <a:pt x="0" y="1635"/>
                    <a:pt x="613" y="2550"/>
                    <a:pt x="1537" y="3065"/>
                  </a:cubicBezTo>
                  <a:cubicBezTo>
                    <a:pt x="1850" y="3185"/>
                    <a:pt x="2175" y="3242"/>
                    <a:pt x="2497" y="3242"/>
                  </a:cubicBezTo>
                  <a:cubicBezTo>
                    <a:pt x="3536" y="3242"/>
                    <a:pt x="4543" y="2646"/>
                    <a:pt x="5011" y="1635"/>
                  </a:cubicBezTo>
                  <a:cubicBezTo>
                    <a:pt x="5215" y="1120"/>
                    <a:pt x="5215" y="507"/>
                    <a:pt x="5109" y="0"/>
                  </a:cubicBez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1849900" y="920800"/>
              <a:ext cx="122625" cy="58675"/>
            </a:xfrm>
            <a:custGeom>
              <a:avLst/>
              <a:gdLst/>
              <a:ahLst/>
              <a:cxnLst/>
              <a:rect l="l" t="t" r="r" b="b"/>
              <a:pathLst>
                <a:path w="4905" h="2347" extrusionOk="0">
                  <a:moveTo>
                    <a:pt x="99" y="1"/>
                  </a:moveTo>
                  <a:cubicBezTo>
                    <a:pt x="99" y="99"/>
                    <a:pt x="1" y="99"/>
                    <a:pt x="1" y="99"/>
                  </a:cubicBezTo>
                  <a:lnTo>
                    <a:pt x="1" y="303"/>
                  </a:lnTo>
                  <a:lnTo>
                    <a:pt x="4700" y="2346"/>
                  </a:lnTo>
                  <a:cubicBezTo>
                    <a:pt x="4799" y="2248"/>
                    <a:pt x="4799" y="2248"/>
                    <a:pt x="4799" y="2142"/>
                  </a:cubicBezTo>
                  <a:lnTo>
                    <a:pt x="4905" y="2044"/>
                  </a:lnTo>
                  <a:lnTo>
                    <a:pt x="99" y="1"/>
                  </a:ln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1849900" y="918150"/>
              <a:ext cx="122625" cy="56225"/>
            </a:xfrm>
            <a:custGeom>
              <a:avLst/>
              <a:gdLst/>
              <a:ahLst/>
              <a:cxnLst/>
              <a:rect l="l" t="t" r="r" b="b"/>
              <a:pathLst>
                <a:path w="4905" h="2249" extrusionOk="0">
                  <a:moveTo>
                    <a:pt x="99" y="0"/>
                  </a:moveTo>
                  <a:lnTo>
                    <a:pt x="99" y="107"/>
                  </a:lnTo>
                  <a:cubicBezTo>
                    <a:pt x="1" y="205"/>
                    <a:pt x="1" y="205"/>
                    <a:pt x="1" y="311"/>
                  </a:cubicBezTo>
                  <a:lnTo>
                    <a:pt x="4799" y="2248"/>
                  </a:lnTo>
                  <a:cubicBezTo>
                    <a:pt x="4799" y="2248"/>
                    <a:pt x="4799" y="2150"/>
                    <a:pt x="4905" y="2150"/>
                  </a:cubicBezTo>
                  <a:lnTo>
                    <a:pt x="4905" y="1946"/>
                  </a:lnTo>
                  <a:lnTo>
                    <a:pt x="99" y="0"/>
                  </a:lnTo>
                  <a:close/>
                </a:path>
              </a:pathLst>
            </a:custGeom>
            <a:solidFill>
              <a:srgbClr val="E54C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2015825" y="960400"/>
              <a:ext cx="132850" cy="131450"/>
            </a:xfrm>
            <a:custGeom>
              <a:avLst/>
              <a:gdLst/>
              <a:ahLst/>
              <a:cxnLst/>
              <a:rect l="l" t="t" r="r" b="b"/>
              <a:pathLst>
                <a:path w="5314" h="5258" extrusionOk="0">
                  <a:moveTo>
                    <a:pt x="2534" y="1"/>
                  </a:moveTo>
                  <a:cubicBezTo>
                    <a:pt x="2092" y="1"/>
                    <a:pt x="1641" y="113"/>
                    <a:pt x="1227" y="354"/>
                  </a:cubicBezTo>
                  <a:cubicBezTo>
                    <a:pt x="1227" y="460"/>
                    <a:pt x="1128" y="460"/>
                    <a:pt x="1128" y="460"/>
                  </a:cubicBezTo>
                  <a:cubicBezTo>
                    <a:pt x="1022" y="460"/>
                    <a:pt x="1022" y="460"/>
                    <a:pt x="1022" y="558"/>
                  </a:cubicBezTo>
                  <a:lnTo>
                    <a:pt x="924" y="558"/>
                  </a:lnTo>
                  <a:cubicBezTo>
                    <a:pt x="924" y="558"/>
                    <a:pt x="924" y="664"/>
                    <a:pt x="818" y="664"/>
                  </a:cubicBezTo>
                  <a:cubicBezTo>
                    <a:pt x="614" y="869"/>
                    <a:pt x="515" y="967"/>
                    <a:pt x="409" y="1171"/>
                  </a:cubicBezTo>
                  <a:lnTo>
                    <a:pt x="409" y="1277"/>
                  </a:lnTo>
                  <a:cubicBezTo>
                    <a:pt x="311" y="1277"/>
                    <a:pt x="311" y="1375"/>
                    <a:pt x="311" y="1375"/>
                  </a:cubicBezTo>
                  <a:cubicBezTo>
                    <a:pt x="205" y="1375"/>
                    <a:pt x="205" y="1482"/>
                    <a:pt x="205" y="1482"/>
                  </a:cubicBezTo>
                  <a:lnTo>
                    <a:pt x="205" y="1580"/>
                  </a:lnTo>
                  <a:cubicBezTo>
                    <a:pt x="205" y="1686"/>
                    <a:pt x="107" y="1686"/>
                    <a:pt x="107" y="1686"/>
                  </a:cubicBezTo>
                  <a:lnTo>
                    <a:pt x="107" y="1890"/>
                  </a:lnTo>
                  <a:cubicBezTo>
                    <a:pt x="1" y="1988"/>
                    <a:pt x="1" y="2095"/>
                    <a:pt x="1" y="2095"/>
                  </a:cubicBezTo>
                  <a:lnTo>
                    <a:pt x="1" y="2193"/>
                  </a:lnTo>
                  <a:lnTo>
                    <a:pt x="1" y="2299"/>
                  </a:lnTo>
                  <a:lnTo>
                    <a:pt x="1" y="2397"/>
                  </a:lnTo>
                  <a:lnTo>
                    <a:pt x="1" y="2601"/>
                  </a:lnTo>
                  <a:lnTo>
                    <a:pt x="1" y="2806"/>
                  </a:lnTo>
                  <a:lnTo>
                    <a:pt x="1" y="2912"/>
                  </a:lnTo>
                  <a:lnTo>
                    <a:pt x="1" y="3116"/>
                  </a:lnTo>
                  <a:cubicBezTo>
                    <a:pt x="1" y="3214"/>
                    <a:pt x="1" y="3321"/>
                    <a:pt x="107" y="3419"/>
                  </a:cubicBezTo>
                  <a:lnTo>
                    <a:pt x="107" y="3623"/>
                  </a:lnTo>
                  <a:lnTo>
                    <a:pt x="205" y="3623"/>
                  </a:lnTo>
                  <a:lnTo>
                    <a:pt x="205" y="3827"/>
                  </a:lnTo>
                  <a:cubicBezTo>
                    <a:pt x="311" y="3827"/>
                    <a:pt x="311" y="3827"/>
                    <a:pt x="311" y="3934"/>
                  </a:cubicBezTo>
                  <a:cubicBezTo>
                    <a:pt x="311" y="3934"/>
                    <a:pt x="409" y="4032"/>
                    <a:pt x="409" y="4138"/>
                  </a:cubicBezTo>
                  <a:cubicBezTo>
                    <a:pt x="614" y="4440"/>
                    <a:pt x="1022" y="4751"/>
                    <a:pt x="1333" y="4955"/>
                  </a:cubicBezTo>
                  <a:cubicBezTo>
                    <a:pt x="1431" y="4955"/>
                    <a:pt x="1537" y="5053"/>
                    <a:pt x="1635" y="5053"/>
                  </a:cubicBezTo>
                  <a:cubicBezTo>
                    <a:pt x="1635" y="5053"/>
                    <a:pt x="1741" y="5053"/>
                    <a:pt x="1840" y="5160"/>
                  </a:cubicBezTo>
                  <a:lnTo>
                    <a:pt x="2044" y="5160"/>
                  </a:lnTo>
                  <a:cubicBezTo>
                    <a:pt x="2248" y="5258"/>
                    <a:pt x="2453" y="5258"/>
                    <a:pt x="2559" y="5258"/>
                  </a:cubicBezTo>
                  <a:cubicBezTo>
                    <a:pt x="2967" y="5258"/>
                    <a:pt x="3376" y="5160"/>
                    <a:pt x="3785" y="4955"/>
                  </a:cubicBezTo>
                  <a:lnTo>
                    <a:pt x="3883" y="4849"/>
                  </a:lnTo>
                  <a:lnTo>
                    <a:pt x="3989" y="4849"/>
                  </a:lnTo>
                  <a:lnTo>
                    <a:pt x="3989" y="4751"/>
                  </a:lnTo>
                  <a:cubicBezTo>
                    <a:pt x="4087" y="4751"/>
                    <a:pt x="4087" y="4751"/>
                    <a:pt x="4193" y="4645"/>
                  </a:cubicBezTo>
                  <a:lnTo>
                    <a:pt x="4292" y="4547"/>
                  </a:lnTo>
                  <a:cubicBezTo>
                    <a:pt x="4292" y="4547"/>
                    <a:pt x="4398" y="4547"/>
                    <a:pt x="4398" y="4440"/>
                  </a:cubicBezTo>
                  <a:lnTo>
                    <a:pt x="4496" y="4440"/>
                  </a:lnTo>
                  <a:cubicBezTo>
                    <a:pt x="4496" y="4342"/>
                    <a:pt x="4496" y="4342"/>
                    <a:pt x="4602" y="4236"/>
                  </a:cubicBezTo>
                  <a:cubicBezTo>
                    <a:pt x="4700" y="4138"/>
                    <a:pt x="4700" y="4138"/>
                    <a:pt x="4700" y="4032"/>
                  </a:cubicBezTo>
                  <a:cubicBezTo>
                    <a:pt x="4806" y="4032"/>
                    <a:pt x="4806" y="4032"/>
                    <a:pt x="4806" y="3934"/>
                  </a:cubicBezTo>
                  <a:lnTo>
                    <a:pt x="4905" y="3827"/>
                  </a:lnTo>
                  <a:lnTo>
                    <a:pt x="4905" y="3729"/>
                  </a:lnTo>
                  <a:lnTo>
                    <a:pt x="4905" y="3623"/>
                  </a:lnTo>
                  <a:cubicBezTo>
                    <a:pt x="5011" y="3623"/>
                    <a:pt x="5011" y="3623"/>
                    <a:pt x="5011" y="3525"/>
                  </a:cubicBezTo>
                  <a:cubicBezTo>
                    <a:pt x="5313" y="2806"/>
                    <a:pt x="5215" y="1890"/>
                    <a:pt x="4700" y="1171"/>
                  </a:cubicBezTo>
                  <a:cubicBezTo>
                    <a:pt x="4230" y="430"/>
                    <a:pt x="3398" y="1"/>
                    <a:pt x="2534" y="1"/>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2000500" y="947950"/>
              <a:ext cx="145725" cy="130550"/>
            </a:xfrm>
            <a:custGeom>
              <a:avLst/>
              <a:gdLst/>
              <a:ahLst/>
              <a:cxnLst/>
              <a:rect l="l" t="t" r="r" b="b"/>
              <a:pathLst>
                <a:path w="5829" h="5222" extrusionOk="0">
                  <a:moveTo>
                    <a:pt x="2811" y="0"/>
                  </a:moveTo>
                  <a:cubicBezTo>
                    <a:pt x="1818" y="0"/>
                    <a:pt x="888" y="591"/>
                    <a:pt x="515" y="1571"/>
                  </a:cubicBezTo>
                  <a:cubicBezTo>
                    <a:pt x="1" y="2895"/>
                    <a:pt x="614" y="4432"/>
                    <a:pt x="1946" y="5045"/>
                  </a:cubicBezTo>
                  <a:cubicBezTo>
                    <a:pt x="2259" y="5165"/>
                    <a:pt x="2584" y="5222"/>
                    <a:pt x="2904" y="5222"/>
                  </a:cubicBezTo>
                  <a:cubicBezTo>
                    <a:pt x="3939" y="5222"/>
                    <a:pt x="4926" y="4625"/>
                    <a:pt x="5313" y="3614"/>
                  </a:cubicBezTo>
                  <a:cubicBezTo>
                    <a:pt x="5828" y="2282"/>
                    <a:pt x="5215" y="754"/>
                    <a:pt x="3883" y="239"/>
                  </a:cubicBezTo>
                  <a:cubicBezTo>
                    <a:pt x="3533" y="77"/>
                    <a:pt x="3168" y="0"/>
                    <a:pt x="2811" y="0"/>
                  </a:cubicBezTo>
                  <a:close/>
                </a:path>
              </a:pathLst>
            </a:custGeom>
            <a:solidFill>
              <a:srgbClr val="FF78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2008275" y="999875"/>
              <a:ext cx="132825" cy="78625"/>
            </a:xfrm>
            <a:custGeom>
              <a:avLst/>
              <a:gdLst/>
              <a:ahLst/>
              <a:cxnLst/>
              <a:rect l="l" t="t" r="r" b="b"/>
              <a:pathLst>
                <a:path w="5313" h="3145" extrusionOk="0">
                  <a:moveTo>
                    <a:pt x="5108" y="1"/>
                  </a:moveTo>
                  <a:cubicBezTo>
                    <a:pt x="5108" y="311"/>
                    <a:pt x="5108" y="614"/>
                    <a:pt x="4904" y="1022"/>
                  </a:cubicBezTo>
                  <a:cubicBezTo>
                    <a:pt x="4525" y="2002"/>
                    <a:pt x="3598" y="2593"/>
                    <a:pt x="2604" y="2593"/>
                  </a:cubicBezTo>
                  <a:cubicBezTo>
                    <a:pt x="2247" y="2593"/>
                    <a:pt x="1881" y="2517"/>
                    <a:pt x="1529" y="2355"/>
                  </a:cubicBezTo>
                  <a:cubicBezTo>
                    <a:pt x="711" y="2044"/>
                    <a:pt x="204" y="1333"/>
                    <a:pt x="0" y="516"/>
                  </a:cubicBezTo>
                  <a:lnTo>
                    <a:pt x="0" y="516"/>
                  </a:lnTo>
                  <a:cubicBezTo>
                    <a:pt x="0" y="1537"/>
                    <a:pt x="613" y="2559"/>
                    <a:pt x="1635" y="2968"/>
                  </a:cubicBezTo>
                  <a:cubicBezTo>
                    <a:pt x="1948" y="3088"/>
                    <a:pt x="2273" y="3145"/>
                    <a:pt x="2593" y="3145"/>
                  </a:cubicBezTo>
                  <a:cubicBezTo>
                    <a:pt x="3628" y="3145"/>
                    <a:pt x="4615" y="2548"/>
                    <a:pt x="5002" y="1537"/>
                  </a:cubicBezTo>
                  <a:cubicBezTo>
                    <a:pt x="5207" y="1022"/>
                    <a:pt x="5313" y="516"/>
                    <a:pt x="5108" y="1"/>
                  </a:cubicBez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2010725" y="987225"/>
              <a:ext cx="122625" cy="58650"/>
            </a:xfrm>
            <a:custGeom>
              <a:avLst/>
              <a:gdLst/>
              <a:ahLst/>
              <a:cxnLst/>
              <a:rect l="l" t="t" r="r" b="b"/>
              <a:pathLst>
                <a:path w="4905" h="2346" extrusionOk="0">
                  <a:moveTo>
                    <a:pt x="106" y="0"/>
                  </a:moveTo>
                  <a:lnTo>
                    <a:pt x="106" y="98"/>
                  </a:lnTo>
                  <a:cubicBezTo>
                    <a:pt x="0" y="204"/>
                    <a:pt x="0" y="302"/>
                    <a:pt x="0" y="409"/>
                  </a:cubicBezTo>
                  <a:lnTo>
                    <a:pt x="4806" y="2346"/>
                  </a:lnTo>
                  <a:cubicBezTo>
                    <a:pt x="4806" y="2248"/>
                    <a:pt x="4806" y="2248"/>
                    <a:pt x="4904" y="2141"/>
                  </a:cubicBezTo>
                  <a:lnTo>
                    <a:pt x="4904" y="2043"/>
                  </a:lnTo>
                  <a:lnTo>
                    <a:pt x="106" y="0"/>
                  </a:ln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2010725" y="984550"/>
              <a:ext cx="125275" cy="58875"/>
            </a:xfrm>
            <a:custGeom>
              <a:avLst/>
              <a:gdLst/>
              <a:ahLst/>
              <a:cxnLst/>
              <a:rect l="l" t="t" r="r" b="b"/>
              <a:pathLst>
                <a:path w="5011" h="2355" extrusionOk="0">
                  <a:moveTo>
                    <a:pt x="205" y="1"/>
                  </a:moveTo>
                  <a:cubicBezTo>
                    <a:pt x="106" y="1"/>
                    <a:pt x="106" y="107"/>
                    <a:pt x="106" y="107"/>
                  </a:cubicBezTo>
                  <a:cubicBezTo>
                    <a:pt x="106" y="205"/>
                    <a:pt x="106" y="205"/>
                    <a:pt x="0" y="311"/>
                  </a:cubicBezTo>
                  <a:lnTo>
                    <a:pt x="4806" y="2355"/>
                  </a:lnTo>
                  <a:cubicBezTo>
                    <a:pt x="4904" y="2248"/>
                    <a:pt x="4904" y="2248"/>
                    <a:pt x="4904" y="2150"/>
                  </a:cubicBezTo>
                  <a:cubicBezTo>
                    <a:pt x="4904" y="2150"/>
                    <a:pt x="4904" y="2044"/>
                    <a:pt x="5010" y="2044"/>
                  </a:cubicBezTo>
                  <a:lnTo>
                    <a:pt x="205" y="1"/>
                  </a:lnTo>
                  <a:close/>
                </a:path>
              </a:pathLst>
            </a:custGeom>
            <a:solidFill>
              <a:srgbClr val="E54C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2176850" y="1027900"/>
              <a:ext cx="132825" cy="130375"/>
            </a:xfrm>
            <a:custGeom>
              <a:avLst/>
              <a:gdLst/>
              <a:ahLst/>
              <a:cxnLst/>
              <a:rect l="l" t="t" r="r" b="b"/>
              <a:pathLst>
                <a:path w="5313" h="5215" extrusionOk="0">
                  <a:moveTo>
                    <a:pt x="2562" y="1"/>
                  </a:moveTo>
                  <a:cubicBezTo>
                    <a:pt x="2135" y="1"/>
                    <a:pt x="1707" y="102"/>
                    <a:pt x="1324" y="310"/>
                  </a:cubicBezTo>
                  <a:lnTo>
                    <a:pt x="1226" y="310"/>
                  </a:lnTo>
                  <a:cubicBezTo>
                    <a:pt x="1226" y="416"/>
                    <a:pt x="1226" y="416"/>
                    <a:pt x="1120" y="416"/>
                  </a:cubicBezTo>
                  <a:cubicBezTo>
                    <a:pt x="1120" y="416"/>
                    <a:pt x="1120" y="514"/>
                    <a:pt x="1022" y="514"/>
                  </a:cubicBezTo>
                  <a:lnTo>
                    <a:pt x="916" y="621"/>
                  </a:lnTo>
                  <a:lnTo>
                    <a:pt x="817" y="621"/>
                  </a:lnTo>
                  <a:cubicBezTo>
                    <a:pt x="711" y="825"/>
                    <a:pt x="507" y="1029"/>
                    <a:pt x="409" y="1234"/>
                  </a:cubicBezTo>
                  <a:lnTo>
                    <a:pt x="303" y="1332"/>
                  </a:lnTo>
                  <a:lnTo>
                    <a:pt x="303" y="1438"/>
                  </a:lnTo>
                  <a:cubicBezTo>
                    <a:pt x="204" y="1536"/>
                    <a:pt x="204" y="1536"/>
                    <a:pt x="204" y="1642"/>
                  </a:cubicBezTo>
                  <a:cubicBezTo>
                    <a:pt x="98" y="1740"/>
                    <a:pt x="98" y="1847"/>
                    <a:pt x="98" y="1847"/>
                  </a:cubicBezTo>
                  <a:cubicBezTo>
                    <a:pt x="98" y="1945"/>
                    <a:pt x="98" y="2051"/>
                    <a:pt x="0" y="2051"/>
                  </a:cubicBezTo>
                  <a:lnTo>
                    <a:pt x="0" y="2149"/>
                  </a:lnTo>
                  <a:lnTo>
                    <a:pt x="0" y="2353"/>
                  </a:lnTo>
                  <a:lnTo>
                    <a:pt x="0" y="2558"/>
                  </a:lnTo>
                  <a:lnTo>
                    <a:pt x="0" y="2664"/>
                  </a:lnTo>
                  <a:lnTo>
                    <a:pt x="0" y="2868"/>
                  </a:lnTo>
                  <a:lnTo>
                    <a:pt x="0" y="3073"/>
                  </a:lnTo>
                  <a:lnTo>
                    <a:pt x="0" y="3171"/>
                  </a:lnTo>
                  <a:cubicBezTo>
                    <a:pt x="98" y="3171"/>
                    <a:pt x="98" y="3277"/>
                    <a:pt x="98" y="3375"/>
                  </a:cubicBezTo>
                  <a:cubicBezTo>
                    <a:pt x="98" y="3481"/>
                    <a:pt x="204" y="3481"/>
                    <a:pt x="204" y="3580"/>
                  </a:cubicBezTo>
                  <a:lnTo>
                    <a:pt x="204" y="3686"/>
                  </a:lnTo>
                  <a:lnTo>
                    <a:pt x="303" y="3784"/>
                  </a:lnTo>
                  <a:lnTo>
                    <a:pt x="303" y="3890"/>
                  </a:lnTo>
                  <a:cubicBezTo>
                    <a:pt x="409" y="3890"/>
                    <a:pt x="409" y="3988"/>
                    <a:pt x="409" y="4094"/>
                  </a:cubicBezTo>
                  <a:cubicBezTo>
                    <a:pt x="711" y="4397"/>
                    <a:pt x="1022" y="4707"/>
                    <a:pt x="1431" y="4912"/>
                  </a:cubicBezTo>
                  <a:cubicBezTo>
                    <a:pt x="1431" y="4912"/>
                    <a:pt x="1529" y="5010"/>
                    <a:pt x="1635" y="5010"/>
                  </a:cubicBezTo>
                  <a:cubicBezTo>
                    <a:pt x="1733" y="5010"/>
                    <a:pt x="1839" y="5116"/>
                    <a:pt x="1839" y="5116"/>
                  </a:cubicBezTo>
                  <a:lnTo>
                    <a:pt x="2142" y="5116"/>
                  </a:lnTo>
                  <a:cubicBezTo>
                    <a:pt x="2248" y="5214"/>
                    <a:pt x="2452" y="5214"/>
                    <a:pt x="2657" y="5214"/>
                  </a:cubicBezTo>
                  <a:cubicBezTo>
                    <a:pt x="2959" y="5214"/>
                    <a:pt x="3368" y="5116"/>
                    <a:pt x="3776" y="4912"/>
                  </a:cubicBezTo>
                  <a:cubicBezTo>
                    <a:pt x="3883" y="4912"/>
                    <a:pt x="3883" y="4912"/>
                    <a:pt x="3883" y="4806"/>
                  </a:cubicBezTo>
                  <a:lnTo>
                    <a:pt x="3981" y="4806"/>
                  </a:lnTo>
                  <a:cubicBezTo>
                    <a:pt x="3981" y="4806"/>
                    <a:pt x="4087" y="4806"/>
                    <a:pt x="4087" y="4707"/>
                  </a:cubicBezTo>
                  <a:cubicBezTo>
                    <a:pt x="4087" y="4707"/>
                    <a:pt x="4185" y="4707"/>
                    <a:pt x="4185" y="4601"/>
                  </a:cubicBezTo>
                  <a:lnTo>
                    <a:pt x="4291" y="4601"/>
                  </a:lnTo>
                  <a:cubicBezTo>
                    <a:pt x="4389" y="4503"/>
                    <a:pt x="4389" y="4503"/>
                    <a:pt x="4389" y="4397"/>
                  </a:cubicBezTo>
                  <a:lnTo>
                    <a:pt x="4496" y="4397"/>
                  </a:lnTo>
                  <a:cubicBezTo>
                    <a:pt x="4496" y="4299"/>
                    <a:pt x="4594" y="4299"/>
                    <a:pt x="4594" y="4299"/>
                  </a:cubicBezTo>
                  <a:cubicBezTo>
                    <a:pt x="4594" y="4193"/>
                    <a:pt x="4594" y="4193"/>
                    <a:pt x="4700" y="4193"/>
                  </a:cubicBezTo>
                  <a:cubicBezTo>
                    <a:pt x="4700" y="4193"/>
                    <a:pt x="4700" y="4094"/>
                    <a:pt x="4798" y="3988"/>
                  </a:cubicBezTo>
                  <a:cubicBezTo>
                    <a:pt x="4798" y="3890"/>
                    <a:pt x="4904" y="3890"/>
                    <a:pt x="4904" y="3784"/>
                  </a:cubicBezTo>
                  <a:cubicBezTo>
                    <a:pt x="5002" y="3686"/>
                    <a:pt x="5002" y="3686"/>
                    <a:pt x="5002" y="3580"/>
                  </a:cubicBezTo>
                  <a:lnTo>
                    <a:pt x="5002" y="3481"/>
                  </a:lnTo>
                  <a:cubicBezTo>
                    <a:pt x="5313" y="2762"/>
                    <a:pt x="5207" y="1847"/>
                    <a:pt x="4700" y="1127"/>
                  </a:cubicBezTo>
                  <a:cubicBezTo>
                    <a:pt x="4224" y="387"/>
                    <a:pt x="3395" y="1"/>
                    <a:pt x="2562" y="1"/>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2161525" y="1015900"/>
              <a:ext cx="148150" cy="129025"/>
            </a:xfrm>
            <a:custGeom>
              <a:avLst/>
              <a:gdLst/>
              <a:ahLst/>
              <a:cxnLst/>
              <a:rect l="l" t="t" r="r" b="b"/>
              <a:pathLst>
                <a:path w="5926" h="5161" extrusionOk="0">
                  <a:moveTo>
                    <a:pt x="3021" y="0"/>
                  </a:moveTo>
                  <a:cubicBezTo>
                    <a:pt x="1981" y="0"/>
                    <a:pt x="975" y="597"/>
                    <a:pt x="507" y="1607"/>
                  </a:cubicBezTo>
                  <a:cubicBezTo>
                    <a:pt x="0" y="2940"/>
                    <a:pt x="613" y="4468"/>
                    <a:pt x="1937" y="4983"/>
                  </a:cubicBezTo>
                  <a:cubicBezTo>
                    <a:pt x="2252" y="5103"/>
                    <a:pt x="2578" y="5160"/>
                    <a:pt x="2899" y="5160"/>
                  </a:cubicBezTo>
                  <a:cubicBezTo>
                    <a:pt x="3936" y="5160"/>
                    <a:pt x="4920" y="4564"/>
                    <a:pt x="5313" y="3553"/>
                  </a:cubicBezTo>
                  <a:cubicBezTo>
                    <a:pt x="5926" y="2220"/>
                    <a:pt x="5313" y="692"/>
                    <a:pt x="3981" y="177"/>
                  </a:cubicBezTo>
                  <a:cubicBezTo>
                    <a:pt x="3667" y="57"/>
                    <a:pt x="3342" y="0"/>
                    <a:pt x="3021" y="0"/>
                  </a:cubicBezTo>
                  <a:close/>
                </a:path>
              </a:pathLst>
            </a:custGeom>
            <a:solidFill>
              <a:srgbClr val="FF78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2169075" y="1066300"/>
              <a:ext cx="132850" cy="78625"/>
            </a:xfrm>
            <a:custGeom>
              <a:avLst/>
              <a:gdLst/>
              <a:ahLst/>
              <a:cxnLst/>
              <a:rect l="l" t="t" r="r" b="b"/>
              <a:pathLst>
                <a:path w="5314" h="3145" extrusionOk="0">
                  <a:moveTo>
                    <a:pt x="5215" y="0"/>
                  </a:moveTo>
                  <a:cubicBezTo>
                    <a:pt x="5215" y="311"/>
                    <a:pt x="5109" y="719"/>
                    <a:pt x="5011" y="1022"/>
                  </a:cubicBezTo>
                  <a:cubicBezTo>
                    <a:pt x="4560" y="2002"/>
                    <a:pt x="3609" y="2593"/>
                    <a:pt x="2611" y="2593"/>
                  </a:cubicBezTo>
                  <a:cubicBezTo>
                    <a:pt x="2252" y="2593"/>
                    <a:pt x="1887" y="2516"/>
                    <a:pt x="1537" y="2354"/>
                  </a:cubicBezTo>
                  <a:cubicBezTo>
                    <a:pt x="818" y="2044"/>
                    <a:pt x="205" y="1332"/>
                    <a:pt x="1" y="515"/>
                  </a:cubicBezTo>
                  <a:lnTo>
                    <a:pt x="1" y="515"/>
                  </a:lnTo>
                  <a:cubicBezTo>
                    <a:pt x="1" y="1537"/>
                    <a:pt x="614" y="2558"/>
                    <a:pt x="1635" y="2967"/>
                  </a:cubicBezTo>
                  <a:cubicBezTo>
                    <a:pt x="1950" y="3087"/>
                    <a:pt x="2276" y="3144"/>
                    <a:pt x="2597" y="3144"/>
                  </a:cubicBezTo>
                  <a:cubicBezTo>
                    <a:pt x="3634" y="3144"/>
                    <a:pt x="4618" y="2548"/>
                    <a:pt x="5011" y="1537"/>
                  </a:cubicBezTo>
                  <a:cubicBezTo>
                    <a:pt x="5313" y="1022"/>
                    <a:pt x="5313" y="515"/>
                    <a:pt x="5215" y="0"/>
                  </a:cubicBez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2171725" y="1056075"/>
              <a:ext cx="122625" cy="56225"/>
            </a:xfrm>
            <a:custGeom>
              <a:avLst/>
              <a:gdLst/>
              <a:ahLst/>
              <a:cxnLst/>
              <a:rect l="l" t="t" r="r" b="b"/>
              <a:pathLst>
                <a:path w="4905" h="2249" extrusionOk="0">
                  <a:moveTo>
                    <a:pt x="99" y="0"/>
                  </a:moveTo>
                  <a:lnTo>
                    <a:pt x="99" y="107"/>
                  </a:lnTo>
                  <a:cubicBezTo>
                    <a:pt x="99" y="107"/>
                    <a:pt x="99" y="205"/>
                    <a:pt x="1" y="311"/>
                  </a:cubicBezTo>
                  <a:lnTo>
                    <a:pt x="4799" y="2248"/>
                  </a:lnTo>
                  <a:cubicBezTo>
                    <a:pt x="4799" y="2248"/>
                    <a:pt x="4905" y="2150"/>
                    <a:pt x="4905" y="2044"/>
                  </a:cubicBezTo>
                  <a:lnTo>
                    <a:pt x="4905" y="1946"/>
                  </a:lnTo>
                  <a:lnTo>
                    <a:pt x="99" y="0"/>
                  </a:ln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2174175" y="1050975"/>
              <a:ext cx="122625" cy="58875"/>
            </a:xfrm>
            <a:custGeom>
              <a:avLst/>
              <a:gdLst/>
              <a:ahLst/>
              <a:cxnLst/>
              <a:rect l="l" t="t" r="r" b="b"/>
              <a:pathLst>
                <a:path w="4905" h="2355" extrusionOk="0">
                  <a:moveTo>
                    <a:pt x="107" y="0"/>
                  </a:moveTo>
                  <a:cubicBezTo>
                    <a:pt x="107" y="106"/>
                    <a:pt x="107" y="106"/>
                    <a:pt x="1" y="204"/>
                  </a:cubicBezTo>
                  <a:lnTo>
                    <a:pt x="1" y="311"/>
                  </a:lnTo>
                  <a:lnTo>
                    <a:pt x="4807" y="2354"/>
                  </a:lnTo>
                  <a:lnTo>
                    <a:pt x="4807" y="2150"/>
                  </a:lnTo>
                  <a:cubicBezTo>
                    <a:pt x="4905" y="2150"/>
                    <a:pt x="4905" y="2043"/>
                    <a:pt x="4905" y="2043"/>
                  </a:cubicBezTo>
                  <a:lnTo>
                    <a:pt x="107" y="0"/>
                  </a:lnTo>
                  <a:close/>
                </a:path>
              </a:pathLst>
            </a:custGeom>
            <a:solidFill>
              <a:srgbClr val="E54C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1466775" y="908700"/>
              <a:ext cx="132850" cy="130700"/>
            </a:xfrm>
            <a:custGeom>
              <a:avLst/>
              <a:gdLst/>
              <a:ahLst/>
              <a:cxnLst/>
              <a:rect l="l" t="t" r="r" b="b"/>
              <a:pathLst>
                <a:path w="5314" h="5228" extrusionOk="0">
                  <a:moveTo>
                    <a:pt x="2633" y="0"/>
                  </a:moveTo>
                  <a:cubicBezTo>
                    <a:pt x="2180" y="0"/>
                    <a:pt x="1727" y="125"/>
                    <a:pt x="1325" y="378"/>
                  </a:cubicBezTo>
                  <a:cubicBezTo>
                    <a:pt x="1227" y="378"/>
                    <a:pt x="1227" y="485"/>
                    <a:pt x="1120" y="485"/>
                  </a:cubicBezTo>
                  <a:lnTo>
                    <a:pt x="1120" y="583"/>
                  </a:lnTo>
                  <a:lnTo>
                    <a:pt x="1022" y="583"/>
                  </a:lnTo>
                  <a:lnTo>
                    <a:pt x="916" y="689"/>
                  </a:lnTo>
                  <a:lnTo>
                    <a:pt x="409" y="1196"/>
                  </a:lnTo>
                  <a:cubicBezTo>
                    <a:pt x="409" y="1302"/>
                    <a:pt x="409" y="1400"/>
                    <a:pt x="303" y="1400"/>
                  </a:cubicBezTo>
                  <a:lnTo>
                    <a:pt x="303" y="1506"/>
                  </a:lnTo>
                  <a:cubicBezTo>
                    <a:pt x="303" y="1506"/>
                    <a:pt x="303" y="1604"/>
                    <a:pt x="205" y="1604"/>
                  </a:cubicBezTo>
                  <a:lnTo>
                    <a:pt x="205" y="1711"/>
                  </a:lnTo>
                  <a:cubicBezTo>
                    <a:pt x="205" y="1711"/>
                    <a:pt x="205" y="1809"/>
                    <a:pt x="99" y="1915"/>
                  </a:cubicBezTo>
                  <a:lnTo>
                    <a:pt x="99" y="2119"/>
                  </a:lnTo>
                  <a:lnTo>
                    <a:pt x="99" y="2217"/>
                  </a:lnTo>
                  <a:lnTo>
                    <a:pt x="99" y="2324"/>
                  </a:lnTo>
                  <a:lnTo>
                    <a:pt x="1" y="2422"/>
                  </a:lnTo>
                  <a:lnTo>
                    <a:pt x="1" y="2626"/>
                  </a:lnTo>
                  <a:lnTo>
                    <a:pt x="1" y="2830"/>
                  </a:lnTo>
                  <a:cubicBezTo>
                    <a:pt x="1" y="2937"/>
                    <a:pt x="99" y="2937"/>
                    <a:pt x="99" y="2937"/>
                  </a:cubicBezTo>
                  <a:lnTo>
                    <a:pt x="99" y="3141"/>
                  </a:lnTo>
                  <a:lnTo>
                    <a:pt x="99" y="3345"/>
                  </a:lnTo>
                  <a:lnTo>
                    <a:pt x="99" y="3443"/>
                  </a:lnTo>
                  <a:cubicBezTo>
                    <a:pt x="205" y="3443"/>
                    <a:pt x="205" y="3550"/>
                    <a:pt x="205" y="3648"/>
                  </a:cubicBezTo>
                  <a:cubicBezTo>
                    <a:pt x="303" y="3754"/>
                    <a:pt x="303" y="3754"/>
                    <a:pt x="303" y="3852"/>
                  </a:cubicBezTo>
                  <a:lnTo>
                    <a:pt x="409" y="3852"/>
                  </a:lnTo>
                  <a:cubicBezTo>
                    <a:pt x="409" y="3958"/>
                    <a:pt x="409" y="4056"/>
                    <a:pt x="507" y="4056"/>
                  </a:cubicBezTo>
                  <a:cubicBezTo>
                    <a:pt x="712" y="4465"/>
                    <a:pt x="1120" y="4776"/>
                    <a:pt x="1431" y="4980"/>
                  </a:cubicBezTo>
                  <a:cubicBezTo>
                    <a:pt x="1529" y="4980"/>
                    <a:pt x="1635" y="4980"/>
                    <a:pt x="1635" y="5078"/>
                  </a:cubicBezTo>
                  <a:lnTo>
                    <a:pt x="1938" y="5078"/>
                  </a:lnTo>
                  <a:cubicBezTo>
                    <a:pt x="1938" y="5184"/>
                    <a:pt x="2044" y="5184"/>
                    <a:pt x="2142" y="5184"/>
                  </a:cubicBezTo>
                  <a:cubicBezTo>
                    <a:pt x="2278" y="5184"/>
                    <a:pt x="2371" y="5228"/>
                    <a:pt x="2478" y="5228"/>
                  </a:cubicBezTo>
                  <a:cubicBezTo>
                    <a:pt x="2532" y="5228"/>
                    <a:pt x="2589" y="5217"/>
                    <a:pt x="2657" y="5184"/>
                  </a:cubicBezTo>
                  <a:cubicBezTo>
                    <a:pt x="3066" y="5184"/>
                    <a:pt x="3474" y="5184"/>
                    <a:pt x="3777" y="4980"/>
                  </a:cubicBezTo>
                  <a:lnTo>
                    <a:pt x="3883" y="4980"/>
                  </a:lnTo>
                  <a:cubicBezTo>
                    <a:pt x="3883" y="4874"/>
                    <a:pt x="3883" y="4874"/>
                    <a:pt x="3981" y="4874"/>
                  </a:cubicBezTo>
                  <a:lnTo>
                    <a:pt x="4087" y="4776"/>
                  </a:lnTo>
                  <a:cubicBezTo>
                    <a:pt x="4185" y="4776"/>
                    <a:pt x="4185" y="4669"/>
                    <a:pt x="4292" y="4669"/>
                  </a:cubicBezTo>
                  <a:cubicBezTo>
                    <a:pt x="4292" y="4571"/>
                    <a:pt x="4292" y="4571"/>
                    <a:pt x="4390" y="4571"/>
                  </a:cubicBezTo>
                  <a:cubicBezTo>
                    <a:pt x="4390" y="4571"/>
                    <a:pt x="4390" y="4465"/>
                    <a:pt x="4496" y="4465"/>
                  </a:cubicBezTo>
                  <a:lnTo>
                    <a:pt x="4496" y="4367"/>
                  </a:lnTo>
                  <a:cubicBezTo>
                    <a:pt x="4594" y="4367"/>
                    <a:pt x="4594" y="4367"/>
                    <a:pt x="4594" y="4261"/>
                  </a:cubicBezTo>
                  <a:lnTo>
                    <a:pt x="4700" y="4261"/>
                  </a:lnTo>
                  <a:cubicBezTo>
                    <a:pt x="4700" y="4163"/>
                    <a:pt x="4798" y="4163"/>
                    <a:pt x="4798" y="4056"/>
                  </a:cubicBezTo>
                  <a:cubicBezTo>
                    <a:pt x="4798" y="4056"/>
                    <a:pt x="4798" y="3958"/>
                    <a:pt x="4905" y="3958"/>
                  </a:cubicBezTo>
                  <a:lnTo>
                    <a:pt x="4905" y="3852"/>
                  </a:lnTo>
                  <a:lnTo>
                    <a:pt x="5003" y="3754"/>
                  </a:lnTo>
                  <a:lnTo>
                    <a:pt x="5003" y="3648"/>
                  </a:lnTo>
                  <a:lnTo>
                    <a:pt x="5109" y="3550"/>
                  </a:lnTo>
                  <a:cubicBezTo>
                    <a:pt x="5313" y="2732"/>
                    <a:pt x="5313" y="1915"/>
                    <a:pt x="4798" y="1196"/>
                  </a:cubicBezTo>
                  <a:cubicBezTo>
                    <a:pt x="4272" y="407"/>
                    <a:pt x="3452" y="0"/>
                    <a:pt x="2633"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1451450" y="896850"/>
              <a:ext cx="148175" cy="130575"/>
            </a:xfrm>
            <a:custGeom>
              <a:avLst/>
              <a:gdLst/>
              <a:ahLst/>
              <a:cxnLst/>
              <a:rect l="l" t="t" r="r" b="b"/>
              <a:pathLst>
                <a:path w="5927" h="5223" extrusionOk="0">
                  <a:moveTo>
                    <a:pt x="2909" y="1"/>
                  </a:moveTo>
                  <a:cubicBezTo>
                    <a:pt x="1916" y="1"/>
                    <a:pt x="986" y="592"/>
                    <a:pt x="614" y="1572"/>
                  </a:cubicBezTo>
                  <a:cubicBezTo>
                    <a:pt x="1" y="2896"/>
                    <a:pt x="614" y="4432"/>
                    <a:pt x="1938" y="5045"/>
                  </a:cubicBezTo>
                  <a:cubicBezTo>
                    <a:pt x="2253" y="5165"/>
                    <a:pt x="2579" y="5222"/>
                    <a:pt x="2901" y="5222"/>
                  </a:cubicBezTo>
                  <a:cubicBezTo>
                    <a:pt x="3942" y="5222"/>
                    <a:pt x="4943" y="4626"/>
                    <a:pt x="5411" y="3615"/>
                  </a:cubicBezTo>
                  <a:cubicBezTo>
                    <a:pt x="5926" y="2283"/>
                    <a:pt x="5313" y="754"/>
                    <a:pt x="3981" y="239"/>
                  </a:cubicBezTo>
                  <a:cubicBezTo>
                    <a:pt x="3631" y="77"/>
                    <a:pt x="3266" y="1"/>
                    <a:pt x="2909" y="1"/>
                  </a:cubicBezTo>
                  <a:close/>
                </a:path>
              </a:pathLst>
            </a:custGeom>
            <a:solidFill>
              <a:srgbClr val="FF78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1461675" y="948800"/>
              <a:ext cx="130175" cy="78625"/>
            </a:xfrm>
            <a:custGeom>
              <a:avLst/>
              <a:gdLst/>
              <a:ahLst/>
              <a:cxnLst/>
              <a:rect l="l" t="t" r="r" b="b"/>
              <a:pathLst>
                <a:path w="5207" h="3145" extrusionOk="0">
                  <a:moveTo>
                    <a:pt x="5109" y="0"/>
                  </a:moveTo>
                  <a:cubicBezTo>
                    <a:pt x="5109" y="311"/>
                    <a:pt x="5109" y="613"/>
                    <a:pt x="4904" y="924"/>
                  </a:cubicBezTo>
                  <a:cubicBezTo>
                    <a:pt x="4511" y="1935"/>
                    <a:pt x="3527" y="2531"/>
                    <a:pt x="2491" y="2531"/>
                  </a:cubicBezTo>
                  <a:cubicBezTo>
                    <a:pt x="2170" y="2531"/>
                    <a:pt x="1844" y="2474"/>
                    <a:pt x="1529" y="2354"/>
                  </a:cubicBezTo>
                  <a:cubicBezTo>
                    <a:pt x="711" y="2044"/>
                    <a:pt x="205" y="1333"/>
                    <a:pt x="0" y="515"/>
                  </a:cubicBezTo>
                  <a:lnTo>
                    <a:pt x="0" y="515"/>
                  </a:lnTo>
                  <a:cubicBezTo>
                    <a:pt x="0" y="1537"/>
                    <a:pt x="613" y="2559"/>
                    <a:pt x="1529" y="2967"/>
                  </a:cubicBezTo>
                  <a:cubicBezTo>
                    <a:pt x="1844" y="3087"/>
                    <a:pt x="2170" y="3144"/>
                    <a:pt x="2492" y="3144"/>
                  </a:cubicBezTo>
                  <a:cubicBezTo>
                    <a:pt x="3533" y="3144"/>
                    <a:pt x="4534" y="2548"/>
                    <a:pt x="5002" y="1537"/>
                  </a:cubicBezTo>
                  <a:cubicBezTo>
                    <a:pt x="5207" y="1022"/>
                    <a:pt x="5207" y="515"/>
                    <a:pt x="5109" y="0"/>
                  </a:cubicBez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1464125" y="936125"/>
              <a:ext cx="122625" cy="58675"/>
            </a:xfrm>
            <a:custGeom>
              <a:avLst/>
              <a:gdLst/>
              <a:ahLst/>
              <a:cxnLst/>
              <a:rect l="l" t="t" r="r" b="b"/>
              <a:pathLst>
                <a:path w="4905" h="2347" extrusionOk="0">
                  <a:moveTo>
                    <a:pt x="107" y="1"/>
                  </a:moveTo>
                  <a:cubicBezTo>
                    <a:pt x="107" y="99"/>
                    <a:pt x="107" y="99"/>
                    <a:pt x="0" y="99"/>
                  </a:cubicBezTo>
                  <a:lnTo>
                    <a:pt x="0" y="303"/>
                  </a:lnTo>
                  <a:lnTo>
                    <a:pt x="4700" y="2346"/>
                  </a:lnTo>
                  <a:cubicBezTo>
                    <a:pt x="4806" y="2248"/>
                    <a:pt x="4806" y="2248"/>
                    <a:pt x="4806" y="2142"/>
                  </a:cubicBezTo>
                  <a:cubicBezTo>
                    <a:pt x="4904" y="2142"/>
                    <a:pt x="4904" y="2044"/>
                    <a:pt x="4904" y="2044"/>
                  </a:cubicBezTo>
                  <a:lnTo>
                    <a:pt x="107" y="1"/>
                  </a:ln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1464125" y="933475"/>
              <a:ext cx="122625" cy="56225"/>
            </a:xfrm>
            <a:custGeom>
              <a:avLst/>
              <a:gdLst/>
              <a:ahLst/>
              <a:cxnLst/>
              <a:rect l="l" t="t" r="r" b="b"/>
              <a:pathLst>
                <a:path w="4905" h="2249" extrusionOk="0">
                  <a:moveTo>
                    <a:pt x="205" y="0"/>
                  </a:moveTo>
                  <a:cubicBezTo>
                    <a:pt x="107" y="0"/>
                    <a:pt x="107" y="107"/>
                    <a:pt x="107" y="107"/>
                  </a:cubicBezTo>
                  <a:cubicBezTo>
                    <a:pt x="107" y="205"/>
                    <a:pt x="0" y="205"/>
                    <a:pt x="0" y="311"/>
                  </a:cubicBezTo>
                  <a:lnTo>
                    <a:pt x="4806" y="2248"/>
                  </a:lnTo>
                  <a:cubicBezTo>
                    <a:pt x="4806" y="2248"/>
                    <a:pt x="4904" y="2248"/>
                    <a:pt x="4904" y="2150"/>
                  </a:cubicBezTo>
                  <a:lnTo>
                    <a:pt x="4904" y="1946"/>
                  </a:lnTo>
                  <a:lnTo>
                    <a:pt x="205" y="0"/>
                  </a:lnTo>
                  <a:close/>
                </a:path>
              </a:pathLst>
            </a:custGeom>
            <a:solidFill>
              <a:srgbClr val="E54C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1630250" y="976825"/>
              <a:ext cx="132850" cy="130350"/>
            </a:xfrm>
            <a:custGeom>
              <a:avLst/>
              <a:gdLst/>
              <a:ahLst/>
              <a:cxnLst/>
              <a:rect l="l" t="t" r="r" b="b"/>
              <a:pathLst>
                <a:path w="5314" h="5214" extrusionOk="0">
                  <a:moveTo>
                    <a:pt x="2534" y="0"/>
                  </a:moveTo>
                  <a:cubicBezTo>
                    <a:pt x="2092" y="0"/>
                    <a:pt x="1642" y="102"/>
                    <a:pt x="1226" y="310"/>
                  </a:cubicBezTo>
                  <a:cubicBezTo>
                    <a:pt x="1226" y="416"/>
                    <a:pt x="1120" y="416"/>
                    <a:pt x="1120" y="416"/>
                  </a:cubicBezTo>
                  <a:cubicBezTo>
                    <a:pt x="1120" y="416"/>
                    <a:pt x="1022" y="416"/>
                    <a:pt x="1022" y="514"/>
                  </a:cubicBezTo>
                  <a:lnTo>
                    <a:pt x="916" y="514"/>
                  </a:lnTo>
                  <a:cubicBezTo>
                    <a:pt x="916" y="514"/>
                    <a:pt x="916" y="620"/>
                    <a:pt x="818" y="620"/>
                  </a:cubicBezTo>
                  <a:cubicBezTo>
                    <a:pt x="711" y="825"/>
                    <a:pt x="507" y="923"/>
                    <a:pt x="409" y="1127"/>
                  </a:cubicBezTo>
                  <a:lnTo>
                    <a:pt x="409" y="1233"/>
                  </a:lnTo>
                  <a:cubicBezTo>
                    <a:pt x="303" y="1233"/>
                    <a:pt x="303" y="1331"/>
                    <a:pt x="303" y="1331"/>
                  </a:cubicBezTo>
                  <a:lnTo>
                    <a:pt x="205" y="1438"/>
                  </a:lnTo>
                  <a:lnTo>
                    <a:pt x="205" y="1536"/>
                  </a:lnTo>
                  <a:cubicBezTo>
                    <a:pt x="205" y="1642"/>
                    <a:pt x="205" y="1642"/>
                    <a:pt x="98" y="1642"/>
                  </a:cubicBezTo>
                  <a:lnTo>
                    <a:pt x="98" y="1846"/>
                  </a:lnTo>
                  <a:cubicBezTo>
                    <a:pt x="98" y="1944"/>
                    <a:pt x="0" y="2051"/>
                    <a:pt x="0" y="2051"/>
                  </a:cubicBezTo>
                  <a:lnTo>
                    <a:pt x="0" y="2149"/>
                  </a:lnTo>
                  <a:lnTo>
                    <a:pt x="0" y="2255"/>
                  </a:lnTo>
                  <a:lnTo>
                    <a:pt x="0" y="2353"/>
                  </a:lnTo>
                  <a:lnTo>
                    <a:pt x="0" y="2557"/>
                  </a:lnTo>
                  <a:lnTo>
                    <a:pt x="0" y="2868"/>
                  </a:lnTo>
                  <a:lnTo>
                    <a:pt x="0" y="3072"/>
                  </a:lnTo>
                  <a:cubicBezTo>
                    <a:pt x="0" y="3170"/>
                    <a:pt x="98" y="3277"/>
                    <a:pt x="98" y="3375"/>
                  </a:cubicBezTo>
                  <a:cubicBezTo>
                    <a:pt x="98" y="3375"/>
                    <a:pt x="98" y="3481"/>
                    <a:pt x="205" y="3579"/>
                  </a:cubicBezTo>
                  <a:cubicBezTo>
                    <a:pt x="205" y="3685"/>
                    <a:pt x="205" y="3685"/>
                    <a:pt x="303" y="3783"/>
                  </a:cubicBezTo>
                  <a:lnTo>
                    <a:pt x="303" y="3890"/>
                  </a:lnTo>
                  <a:cubicBezTo>
                    <a:pt x="303" y="3890"/>
                    <a:pt x="409" y="3988"/>
                    <a:pt x="409" y="4094"/>
                  </a:cubicBezTo>
                  <a:cubicBezTo>
                    <a:pt x="711" y="4396"/>
                    <a:pt x="1022" y="4707"/>
                    <a:pt x="1431" y="4911"/>
                  </a:cubicBezTo>
                  <a:cubicBezTo>
                    <a:pt x="1431" y="4911"/>
                    <a:pt x="1529" y="5009"/>
                    <a:pt x="1635" y="5009"/>
                  </a:cubicBezTo>
                  <a:cubicBezTo>
                    <a:pt x="1733" y="5009"/>
                    <a:pt x="1733" y="5009"/>
                    <a:pt x="1839" y="5116"/>
                  </a:cubicBezTo>
                  <a:lnTo>
                    <a:pt x="2044" y="5116"/>
                  </a:lnTo>
                  <a:cubicBezTo>
                    <a:pt x="2248" y="5214"/>
                    <a:pt x="2452" y="5214"/>
                    <a:pt x="2550" y="5214"/>
                  </a:cubicBezTo>
                  <a:cubicBezTo>
                    <a:pt x="2959" y="5214"/>
                    <a:pt x="3368" y="5116"/>
                    <a:pt x="3776" y="4911"/>
                  </a:cubicBezTo>
                  <a:lnTo>
                    <a:pt x="3883" y="4805"/>
                  </a:lnTo>
                  <a:lnTo>
                    <a:pt x="3981" y="4805"/>
                  </a:lnTo>
                  <a:cubicBezTo>
                    <a:pt x="3981" y="4805"/>
                    <a:pt x="3981" y="4707"/>
                    <a:pt x="4087" y="4707"/>
                  </a:cubicBezTo>
                  <a:lnTo>
                    <a:pt x="4185" y="4601"/>
                  </a:lnTo>
                  <a:cubicBezTo>
                    <a:pt x="4291" y="4601"/>
                    <a:pt x="4291" y="4601"/>
                    <a:pt x="4291" y="4503"/>
                  </a:cubicBezTo>
                  <a:cubicBezTo>
                    <a:pt x="4291" y="4503"/>
                    <a:pt x="4389" y="4503"/>
                    <a:pt x="4389" y="4396"/>
                  </a:cubicBezTo>
                  <a:lnTo>
                    <a:pt x="4496" y="4396"/>
                  </a:lnTo>
                  <a:cubicBezTo>
                    <a:pt x="4496" y="4298"/>
                    <a:pt x="4496" y="4298"/>
                    <a:pt x="4594" y="4192"/>
                  </a:cubicBezTo>
                  <a:lnTo>
                    <a:pt x="4798" y="3988"/>
                  </a:lnTo>
                  <a:lnTo>
                    <a:pt x="4798" y="3890"/>
                  </a:lnTo>
                  <a:lnTo>
                    <a:pt x="4904" y="3783"/>
                  </a:lnTo>
                  <a:lnTo>
                    <a:pt x="4904" y="3685"/>
                  </a:lnTo>
                  <a:lnTo>
                    <a:pt x="5002" y="3579"/>
                  </a:lnTo>
                  <a:lnTo>
                    <a:pt x="5002" y="3481"/>
                  </a:lnTo>
                  <a:cubicBezTo>
                    <a:pt x="5313" y="2762"/>
                    <a:pt x="5207" y="1846"/>
                    <a:pt x="4700" y="1127"/>
                  </a:cubicBezTo>
                  <a:cubicBezTo>
                    <a:pt x="4225" y="387"/>
                    <a:pt x="3396" y="0"/>
                    <a:pt x="2534"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1614925" y="963275"/>
              <a:ext cx="148175" cy="130550"/>
            </a:xfrm>
            <a:custGeom>
              <a:avLst/>
              <a:gdLst/>
              <a:ahLst/>
              <a:cxnLst/>
              <a:rect l="l" t="t" r="r" b="b"/>
              <a:pathLst>
                <a:path w="5927" h="5222" extrusionOk="0">
                  <a:moveTo>
                    <a:pt x="2907" y="0"/>
                  </a:moveTo>
                  <a:cubicBezTo>
                    <a:pt x="1909" y="0"/>
                    <a:pt x="958" y="591"/>
                    <a:pt x="507" y="1571"/>
                  </a:cubicBezTo>
                  <a:cubicBezTo>
                    <a:pt x="0" y="2895"/>
                    <a:pt x="613" y="4432"/>
                    <a:pt x="1937" y="5045"/>
                  </a:cubicBezTo>
                  <a:cubicBezTo>
                    <a:pt x="2252" y="5165"/>
                    <a:pt x="2579" y="5222"/>
                    <a:pt x="2900" y="5222"/>
                  </a:cubicBezTo>
                  <a:cubicBezTo>
                    <a:pt x="3936" y="5222"/>
                    <a:pt x="4920" y="4625"/>
                    <a:pt x="5313" y="3614"/>
                  </a:cubicBezTo>
                  <a:cubicBezTo>
                    <a:pt x="5926" y="2282"/>
                    <a:pt x="5207" y="754"/>
                    <a:pt x="3981" y="239"/>
                  </a:cubicBezTo>
                  <a:cubicBezTo>
                    <a:pt x="3631" y="77"/>
                    <a:pt x="3266" y="0"/>
                    <a:pt x="2907" y="0"/>
                  </a:cubicBezTo>
                  <a:close/>
                </a:path>
              </a:pathLst>
            </a:custGeom>
            <a:solidFill>
              <a:srgbClr val="FF78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1622475" y="1015200"/>
              <a:ext cx="132850" cy="78625"/>
            </a:xfrm>
            <a:custGeom>
              <a:avLst/>
              <a:gdLst/>
              <a:ahLst/>
              <a:cxnLst/>
              <a:rect l="l" t="t" r="r" b="b"/>
              <a:pathLst>
                <a:path w="5314" h="3145" extrusionOk="0">
                  <a:moveTo>
                    <a:pt x="5215" y="1"/>
                  </a:moveTo>
                  <a:cubicBezTo>
                    <a:pt x="5215" y="311"/>
                    <a:pt x="5109" y="614"/>
                    <a:pt x="5011" y="1022"/>
                  </a:cubicBezTo>
                  <a:cubicBezTo>
                    <a:pt x="4560" y="2002"/>
                    <a:pt x="3610" y="2593"/>
                    <a:pt x="2611" y="2593"/>
                  </a:cubicBezTo>
                  <a:cubicBezTo>
                    <a:pt x="2253" y="2593"/>
                    <a:pt x="1888" y="2517"/>
                    <a:pt x="1537" y="2355"/>
                  </a:cubicBezTo>
                  <a:cubicBezTo>
                    <a:pt x="720" y="2044"/>
                    <a:pt x="205" y="1333"/>
                    <a:pt x="1" y="516"/>
                  </a:cubicBezTo>
                  <a:lnTo>
                    <a:pt x="1" y="516"/>
                  </a:lnTo>
                  <a:cubicBezTo>
                    <a:pt x="1" y="1537"/>
                    <a:pt x="614" y="2559"/>
                    <a:pt x="1635" y="2968"/>
                  </a:cubicBezTo>
                  <a:cubicBezTo>
                    <a:pt x="1950" y="3088"/>
                    <a:pt x="2277" y="3145"/>
                    <a:pt x="2598" y="3145"/>
                  </a:cubicBezTo>
                  <a:cubicBezTo>
                    <a:pt x="3634" y="3145"/>
                    <a:pt x="4618" y="2548"/>
                    <a:pt x="5011" y="1537"/>
                  </a:cubicBezTo>
                  <a:cubicBezTo>
                    <a:pt x="5215" y="1022"/>
                    <a:pt x="5313" y="516"/>
                    <a:pt x="5215" y="1"/>
                  </a:cubicBez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1625125" y="1002550"/>
              <a:ext cx="122650" cy="58650"/>
            </a:xfrm>
            <a:custGeom>
              <a:avLst/>
              <a:gdLst/>
              <a:ahLst/>
              <a:cxnLst/>
              <a:rect l="l" t="t" r="r" b="b"/>
              <a:pathLst>
                <a:path w="4906" h="2346" extrusionOk="0">
                  <a:moveTo>
                    <a:pt x="99" y="0"/>
                  </a:moveTo>
                  <a:lnTo>
                    <a:pt x="99" y="98"/>
                  </a:lnTo>
                  <a:cubicBezTo>
                    <a:pt x="99" y="204"/>
                    <a:pt x="1" y="302"/>
                    <a:pt x="1" y="409"/>
                  </a:cubicBezTo>
                  <a:lnTo>
                    <a:pt x="4799" y="2346"/>
                  </a:lnTo>
                  <a:cubicBezTo>
                    <a:pt x="4799" y="2248"/>
                    <a:pt x="4799" y="2248"/>
                    <a:pt x="4905" y="2141"/>
                  </a:cubicBezTo>
                  <a:lnTo>
                    <a:pt x="4905" y="2043"/>
                  </a:lnTo>
                  <a:lnTo>
                    <a:pt x="99" y="0"/>
                  </a:ln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1627600" y="999875"/>
              <a:ext cx="122625" cy="58875"/>
            </a:xfrm>
            <a:custGeom>
              <a:avLst/>
              <a:gdLst/>
              <a:ahLst/>
              <a:cxnLst/>
              <a:rect l="l" t="t" r="r" b="b"/>
              <a:pathLst>
                <a:path w="4905" h="2355" extrusionOk="0">
                  <a:moveTo>
                    <a:pt x="106" y="1"/>
                  </a:moveTo>
                  <a:lnTo>
                    <a:pt x="0" y="107"/>
                  </a:lnTo>
                  <a:lnTo>
                    <a:pt x="0" y="311"/>
                  </a:lnTo>
                  <a:lnTo>
                    <a:pt x="4700" y="2355"/>
                  </a:lnTo>
                  <a:cubicBezTo>
                    <a:pt x="4806" y="2248"/>
                    <a:pt x="4806" y="2248"/>
                    <a:pt x="4806" y="2150"/>
                  </a:cubicBezTo>
                  <a:lnTo>
                    <a:pt x="4904" y="2044"/>
                  </a:lnTo>
                  <a:lnTo>
                    <a:pt x="106" y="1"/>
                  </a:lnTo>
                  <a:close/>
                </a:path>
              </a:pathLst>
            </a:custGeom>
            <a:solidFill>
              <a:srgbClr val="E54C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1791050" y="1043225"/>
              <a:ext cx="132850" cy="130375"/>
            </a:xfrm>
            <a:custGeom>
              <a:avLst/>
              <a:gdLst/>
              <a:ahLst/>
              <a:cxnLst/>
              <a:rect l="l" t="t" r="r" b="b"/>
              <a:pathLst>
                <a:path w="5314" h="5215" extrusionOk="0">
                  <a:moveTo>
                    <a:pt x="2571" y="1"/>
                  </a:moveTo>
                  <a:cubicBezTo>
                    <a:pt x="2140" y="1"/>
                    <a:pt x="1713" y="102"/>
                    <a:pt x="1333" y="310"/>
                  </a:cubicBezTo>
                  <a:cubicBezTo>
                    <a:pt x="1227" y="416"/>
                    <a:pt x="1227" y="416"/>
                    <a:pt x="1129" y="416"/>
                  </a:cubicBezTo>
                  <a:lnTo>
                    <a:pt x="1129" y="514"/>
                  </a:lnTo>
                  <a:lnTo>
                    <a:pt x="1022" y="514"/>
                  </a:lnTo>
                  <a:lnTo>
                    <a:pt x="924" y="621"/>
                  </a:lnTo>
                  <a:cubicBezTo>
                    <a:pt x="720" y="825"/>
                    <a:pt x="516" y="1029"/>
                    <a:pt x="409" y="1234"/>
                  </a:cubicBezTo>
                  <a:lnTo>
                    <a:pt x="311" y="1332"/>
                  </a:lnTo>
                  <a:lnTo>
                    <a:pt x="311" y="1438"/>
                  </a:lnTo>
                  <a:cubicBezTo>
                    <a:pt x="205" y="1536"/>
                    <a:pt x="205" y="1536"/>
                    <a:pt x="205" y="1642"/>
                  </a:cubicBezTo>
                  <a:cubicBezTo>
                    <a:pt x="205" y="1740"/>
                    <a:pt x="107" y="1847"/>
                    <a:pt x="107" y="1847"/>
                  </a:cubicBezTo>
                  <a:lnTo>
                    <a:pt x="107" y="1945"/>
                  </a:lnTo>
                  <a:lnTo>
                    <a:pt x="107" y="2051"/>
                  </a:lnTo>
                  <a:cubicBezTo>
                    <a:pt x="107" y="2149"/>
                    <a:pt x="1" y="2149"/>
                    <a:pt x="1" y="2149"/>
                  </a:cubicBezTo>
                  <a:lnTo>
                    <a:pt x="1" y="2353"/>
                  </a:lnTo>
                  <a:lnTo>
                    <a:pt x="1" y="2664"/>
                  </a:lnTo>
                  <a:lnTo>
                    <a:pt x="1" y="2868"/>
                  </a:lnTo>
                  <a:lnTo>
                    <a:pt x="1" y="3073"/>
                  </a:lnTo>
                  <a:cubicBezTo>
                    <a:pt x="107" y="3073"/>
                    <a:pt x="107" y="3073"/>
                    <a:pt x="107" y="3171"/>
                  </a:cubicBezTo>
                  <a:lnTo>
                    <a:pt x="107" y="3375"/>
                  </a:lnTo>
                  <a:cubicBezTo>
                    <a:pt x="107" y="3481"/>
                    <a:pt x="205" y="3481"/>
                    <a:pt x="205" y="3580"/>
                  </a:cubicBezTo>
                  <a:lnTo>
                    <a:pt x="205" y="3686"/>
                  </a:lnTo>
                  <a:lnTo>
                    <a:pt x="311" y="3784"/>
                  </a:lnTo>
                  <a:lnTo>
                    <a:pt x="311" y="3890"/>
                  </a:lnTo>
                  <a:cubicBezTo>
                    <a:pt x="409" y="3890"/>
                    <a:pt x="409" y="3988"/>
                    <a:pt x="409" y="4094"/>
                  </a:cubicBezTo>
                  <a:cubicBezTo>
                    <a:pt x="720" y="4397"/>
                    <a:pt x="1022" y="4707"/>
                    <a:pt x="1431" y="4912"/>
                  </a:cubicBezTo>
                  <a:cubicBezTo>
                    <a:pt x="1537" y="4912"/>
                    <a:pt x="1537" y="5010"/>
                    <a:pt x="1635" y="5010"/>
                  </a:cubicBezTo>
                  <a:cubicBezTo>
                    <a:pt x="1742" y="5010"/>
                    <a:pt x="1840" y="5116"/>
                    <a:pt x="1840" y="5116"/>
                  </a:cubicBezTo>
                  <a:lnTo>
                    <a:pt x="2150" y="5116"/>
                  </a:lnTo>
                  <a:cubicBezTo>
                    <a:pt x="2248" y="5214"/>
                    <a:pt x="2453" y="5214"/>
                    <a:pt x="2657" y="5214"/>
                  </a:cubicBezTo>
                  <a:cubicBezTo>
                    <a:pt x="3066" y="5214"/>
                    <a:pt x="3376" y="5116"/>
                    <a:pt x="3785" y="4912"/>
                  </a:cubicBezTo>
                  <a:cubicBezTo>
                    <a:pt x="3883" y="4912"/>
                    <a:pt x="3883" y="4912"/>
                    <a:pt x="3883" y="4806"/>
                  </a:cubicBezTo>
                  <a:lnTo>
                    <a:pt x="3989" y="4806"/>
                  </a:lnTo>
                  <a:cubicBezTo>
                    <a:pt x="3989" y="4806"/>
                    <a:pt x="4087" y="4806"/>
                    <a:pt x="4087" y="4707"/>
                  </a:cubicBezTo>
                  <a:cubicBezTo>
                    <a:pt x="4087" y="4707"/>
                    <a:pt x="4194" y="4707"/>
                    <a:pt x="4194" y="4601"/>
                  </a:cubicBezTo>
                  <a:lnTo>
                    <a:pt x="4292" y="4601"/>
                  </a:lnTo>
                  <a:lnTo>
                    <a:pt x="4496" y="4397"/>
                  </a:lnTo>
                  <a:cubicBezTo>
                    <a:pt x="4496" y="4299"/>
                    <a:pt x="4602" y="4299"/>
                    <a:pt x="4602" y="4299"/>
                  </a:cubicBezTo>
                  <a:cubicBezTo>
                    <a:pt x="4602" y="4299"/>
                    <a:pt x="4602" y="4193"/>
                    <a:pt x="4700" y="4193"/>
                  </a:cubicBezTo>
                  <a:cubicBezTo>
                    <a:pt x="4700" y="4193"/>
                    <a:pt x="4700" y="4094"/>
                    <a:pt x="4807" y="3988"/>
                  </a:cubicBezTo>
                  <a:cubicBezTo>
                    <a:pt x="4905" y="3890"/>
                    <a:pt x="4905" y="3890"/>
                    <a:pt x="4905" y="3784"/>
                  </a:cubicBezTo>
                  <a:cubicBezTo>
                    <a:pt x="5011" y="3686"/>
                    <a:pt x="5011" y="3686"/>
                    <a:pt x="5011" y="3580"/>
                  </a:cubicBezTo>
                  <a:lnTo>
                    <a:pt x="5011" y="3481"/>
                  </a:lnTo>
                  <a:cubicBezTo>
                    <a:pt x="5313" y="2762"/>
                    <a:pt x="5215" y="1847"/>
                    <a:pt x="4807" y="1127"/>
                  </a:cubicBezTo>
                  <a:cubicBezTo>
                    <a:pt x="4266" y="387"/>
                    <a:pt x="3412" y="1"/>
                    <a:pt x="2571" y="1"/>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1775725" y="1031225"/>
              <a:ext cx="148175" cy="129025"/>
            </a:xfrm>
            <a:custGeom>
              <a:avLst/>
              <a:gdLst/>
              <a:ahLst/>
              <a:cxnLst/>
              <a:rect l="l" t="t" r="r" b="b"/>
              <a:pathLst>
                <a:path w="5927" h="5161" extrusionOk="0">
                  <a:moveTo>
                    <a:pt x="3027" y="0"/>
                  </a:moveTo>
                  <a:cubicBezTo>
                    <a:pt x="1991" y="0"/>
                    <a:pt x="1007" y="597"/>
                    <a:pt x="614" y="1607"/>
                  </a:cubicBezTo>
                  <a:cubicBezTo>
                    <a:pt x="1" y="2940"/>
                    <a:pt x="614" y="4468"/>
                    <a:pt x="1946" y="4983"/>
                  </a:cubicBezTo>
                  <a:cubicBezTo>
                    <a:pt x="2259" y="5103"/>
                    <a:pt x="2584" y="5160"/>
                    <a:pt x="2906" y="5160"/>
                  </a:cubicBezTo>
                  <a:cubicBezTo>
                    <a:pt x="3945" y="5160"/>
                    <a:pt x="4952" y="4564"/>
                    <a:pt x="5420" y="3553"/>
                  </a:cubicBezTo>
                  <a:cubicBezTo>
                    <a:pt x="5926" y="2220"/>
                    <a:pt x="5313" y="692"/>
                    <a:pt x="3989" y="177"/>
                  </a:cubicBezTo>
                  <a:cubicBezTo>
                    <a:pt x="3674" y="57"/>
                    <a:pt x="3348" y="0"/>
                    <a:pt x="3027" y="0"/>
                  </a:cubicBezTo>
                  <a:close/>
                </a:path>
              </a:pathLst>
            </a:custGeom>
            <a:solidFill>
              <a:srgbClr val="FF78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1785950" y="1081625"/>
              <a:ext cx="130400" cy="78625"/>
            </a:xfrm>
            <a:custGeom>
              <a:avLst/>
              <a:gdLst/>
              <a:ahLst/>
              <a:cxnLst/>
              <a:rect l="l" t="t" r="r" b="b"/>
              <a:pathLst>
                <a:path w="5216" h="3145" extrusionOk="0">
                  <a:moveTo>
                    <a:pt x="5109" y="0"/>
                  </a:moveTo>
                  <a:cubicBezTo>
                    <a:pt x="5109" y="311"/>
                    <a:pt x="5011" y="719"/>
                    <a:pt x="4904" y="1022"/>
                  </a:cubicBezTo>
                  <a:cubicBezTo>
                    <a:pt x="4454" y="2002"/>
                    <a:pt x="3507" y="2593"/>
                    <a:pt x="2551" y="2593"/>
                  </a:cubicBezTo>
                  <a:cubicBezTo>
                    <a:pt x="2207" y="2593"/>
                    <a:pt x="1861" y="2516"/>
                    <a:pt x="1537" y="2354"/>
                  </a:cubicBezTo>
                  <a:cubicBezTo>
                    <a:pt x="720" y="2044"/>
                    <a:pt x="107" y="1332"/>
                    <a:pt x="0" y="613"/>
                  </a:cubicBezTo>
                  <a:lnTo>
                    <a:pt x="0" y="613"/>
                  </a:lnTo>
                  <a:cubicBezTo>
                    <a:pt x="0" y="1537"/>
                    <a:pt x="515" y="2558"/>
                    <a:pt x="1537" y="2967"/>
                  </a:cubicBezTo>
                  <a:cubicBezTo>
                    <a:pt x="1850" y="3087"/>
                    <a:pt x="2175" y="3144"/>
                    <a:pt x="2497" y="3144"/>
                  </a:cubicBezTo>
                  <a:cubicBezTo>
                    <a:pt x="3536" y="3144"/>
                    <a:pt x="4543" y="2548"/>
                    <a:pt x="5011" y="1537"/>
                  </a:cubicBezTo>
                  <a:cubicBezTo>
                    <a:pt x="5215" y="1022"/>
                    <a:pt x="5215" y="515"/>
                    <a:pt x="5109" y="0"/>
                  </a:cubicBez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1785950" y="1071400"/>
              <a:ext cx="122625" cy="56225"/>
            </a:xfrm>
            <a:custGeom>
              <a:avLst/>
              <a:gdLst/>
              <a:ahLst/>
              <a:cxnLst/>
              <a:rect l="l" t="t" r="r" b="b"/>
              <a:pathLst>
                <a:path w="4905" h="2249" extrusionOk="0">
                  <a:moveTo>
                    <a:pt x="205" y="0"/>
                  </a:moveTo>
                  <a:cubicBezTo>
                    <a:pt x="107" y="0"/>
                    <a:pt x="107" y="0"/>
                    <a:pt x="107" y="107"/>
                  </a:cubicBezTo>
                  <a:cubicBezTo>
                    <a:pt x="107" y="107"/>
                    <a:pt x="107" y="205"/>
                    <a:pt x="0" y="311"/>
                  </a:cubicBezTo>
                  <a:lnTo>
                    <a:pt x="4806" y="2248"/>
                  </a:lnTo>
                  <a:cubicBezTo>
                    <a:pt x="4806" y="2248"/>
                    <a:pt x="4904" y="2150"/>
                    <a:pt x="4904" y="2044"/>
                  </a:cubicBezTo>
                  <a:lnTo>
                    <a:pt x="4904" y="1946"/>
                  </a:lnTo>
                  <a:lnTo>
                    <a:pt x="205" y="0"/>
                  </a:ln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1788600" y="1066300"/>
              <a:ext cx="122625" cy="58875"/>
            </a:xfrm>
            <a:custGeom>
              <a:avLst/>
              <a:gdLst/>
              <a:ahLst/>
              <a:cxnLst/>
              <a:rect l="l" t="t" r="r" b="b"/>
              <a:pathLst>
                <a:path w="4905" h="2355" extrusionOk="0">
                  <a:moveTo>
                    <a:pt x="99" y="0"/>
                  </a:moveTo>
                  <a:lnTo>
                    <a:pt x="99" y="204"/>
                  </a:lnTo>
                  <a:cubicBezTo>
                    <a:pt x="1" y="204"/>
                    <a:pt x="1" y="311"/>
                    <a:pt x="1" y="311"/>
                  </a:cubicBezTo>
                  <a:lnTo>
                    <a:pt x="4798" y="2354"/>
                  </a:lnTo>
                  <a:cubicBezTo>
                    <a:pt x="4798" y="2248"/>
                    <a:pt x="4798" y="2248"/>
                    <a:pt x="4905" y="2150"/>
                  </a:cubicBezTo>
                  <a:lnTo>
                    <a:pt x="4905" y="2044"/>
                  </a:lnTo>
                  <a:lnTo>
                    <a:pt x="99" y="0"/>
                  </a:lnTo>
                  <a:close/>
                </a:path>
              </a:pathLst>
            </a:custGeom>
            <a:solidFill>
              <a:srgbClr val="E54C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1952075" y="1110375"/>
              <a:ext cx="135300" cy="129625"/>
            </a:xfrm>
            <a:custGeom>
              <a:avLst/>
              <a:gdLst/>
              <a:ahLst/>
              <a:cxnLst/>
              <a:rect l="l" t="t" r="r" b="b"/>
              <a:pathLst>
                <a:path w="5412" h="5185" extrusionOk="0">
                  <a:moveTo>
                    <a:pt x="2659" y="0"/>
                  </a:moveTo>
                  <a:cubicBezTo>
                    <a:pt x="2197" y="0"/>
                    <a:pt x="1734" y="125"/>
                    <a:pt x="1325" y="387"/>
                  </a:cubicBezTo>
                  <a:cubicBezTo>
                    <a:pt x="1226" y="387"/>
                    <a:pt x="1226" y="387"/>
                    <a:pt x="1226" y="485"/>
                  </a:cubicBezTo>
                  <a:lnTo>
                    <a:pt x="1120" y="485"/>
                  </a:lnTo>
                  <a:cubicBezTo>
                    <a:pt x="1022" y="485"/>
                    <a:pt x="1022" y="485"/>
                    <a:pt x="1022" y="591"/>
                  </a:cubicBezTo>
                  <a:lnTo>
                    <a:pt x="916" y="591"/>
                  </a:lnTo>
                  <a:lnTo>
                    <a:pt x="916" y="689"/>
                  </a:lnTo>
                  <a:cubicBezTo>
                    <a:pt x="712" y="795"/>
                    <a:pt x="613" y="1000"/>
                    <a:pt x="507" y="1204"/>
                  </a:cubicBezTo>
                  <a:lnTo>
                    <a:pt x="409" y="1204"/>
                  </a:lnTo>
                  <a:cubicBezTo>
                    <a:pt x="409" y="1302"/>
                    <a:pt x="409" y="1302"/>
                    <a:pt x="303" y="1408"/>
                  </a:cubicBezTo>
                  <a:cubicBezTo>
                    <a:pt x="303" y="1507"/>
                    <a:pt x="303" y="1507"/>
                    <a:pt x="205" y="1613"/>
                  </a:cubicBezTo>
                  <a:cubicBezTo>
                    <a:pt x="205" y="1711"/>
                    <a:pt x="205" y="1817"/>
                    <a:pt x="99" y="1817"/>
                  </a:cubicBezTo>
                  <a:lnTo>
                    <a:pt x="99" y="1915"/>
                  </a:lnTo>
                  <a:lnTo>
                    <a:pt x="99" y="2120"/>
                  </a:lnTo>
                  <a:lnTo>
                    <a:pt x="99" y="2324"/>
                  </a:lnTo>
                  <a:lnTo>
                    <a:pt x="99" y="2430"/>
                  </a:lnTo>
                  <a:cubicBezTo>
                    <a:pt x="0" y="2430"/>
                    <a:pt x="0" y="2528"/>
                    <a:pt x="0" y="2634"/>
                  </a:cubicBezTo>
                  <a:cubicBezTo>
                    <a:pt x="0" y="2733"/>
                    <a:pt x="0" y="2733"/>
                    <a:pt x="99" y="2839"/>
                  </a:cubicBezTo>
                  <a:lnTo>
                    <a:pt x="99" y="2937"/>
                  </a:lnTo>
                  <a:lnTo>
                    <a:pt x="99" y="3043"/>
                  </a:lnTo>
                  <a:lnTo>
                    <a:pt x="99" y="3141"/>
                  </a:lnTo>
                  <a:cubicBezTo>
                    <a:pt x="99" y="3247"/>
                    <a:pt x="99" y="3247"/>
                    <a:pt x="205" y="3346"/>
                  </a:cubicBezTo>
                  <a:lnTo>
                    <a:pt x="205" y="3550"/>
                  </a:lnTo>
                  <a:cubicBezTo>
                    <a:pt x="205" y="3550"/>
                    <a:pt x="205" y="3656"/>
                    <a:pt x="303" y="3656"/>
                  </a:cubicBezTo>
                  <a:lnTo>
                    <a:pt x="303" y="3754"/>
                  </a:lnTo>
                  <a:cubicBezTo>
                    <a:pt x="303" y="3860"/>
                    <a:pt x="409" y="3860"/>
                    <a:pt x="409" y="3860"/>
                  </a:cubicBezTo>
                  <a:cubicBezTo>
                    <a:pt x="409" y="3959"/>
                    <a:pt x="409" y="3959"/>
                    <a:pt x="507" y="4065"/>
                  </a:cubicBezTo>
                  <a:cubicBezTo>
                    <a:pt x="712" y="4473"/>
                    <a:pt x="1120" y="4678"/>
                    <a:pt x="1431" y="4882"/>
                  </a:cubicBezTo>
                  <a:cubicBezTo>
                    <a:pt x="1529" y="4980"/>
                    <a:pt x="1635" y="4980"/>
                    <a:pt x="1635" y="4980"/>
                  </a:cubicBezTo>
                  <a:cubicBezTo>
                    <a:pt x="1733" y="5086"/>
                    <a:pt x="1839" y="5086"/>
                    <a:pt x="1938" y="5086"/>
                  </a:cubicBezTo>
                  <a:cubicBezTo>
                    <a:pt x="2044" y="5086"/>
                    <a:pt x="2044" y="5185"/>
                    <a:pt x="2142" y="5185"/>
                  </a:cubicBezTo>
                  <a:lnTo>
                    <a:pt x="2657" y="5185"/>
                  </a:lnTo>
                  <a:cubicBezTo>
                    <a:pt x="3065" y="5185"/>
                    <a:pt x="3474" y="5086"/>
                    <a:pt x="3777" y="4882"/>
                  </a:cubicBezTo>
                  <a:lnTo>
                    <a:pt x="3981" y="4882"/>
                  </a:lnTo>
                  <a:lnTo>
                    <a:pt x="3981" y="4776"/>
                  </a:lnTo>
                  <a:lnTo>
                    <a:pt x="4087" y="4776"/>
                  </a:lnTo>
                  <a:cubicBezTo>
                    <a:pt x="4185" y="4678"/>
                    <a:pt x="4185" y="4678"/>
                    <a:pt x="4291" y="4678"/>
                  </a:cubicBezTo>
                  <a:lnTo>
                    <a:pt x="4291" y="4572"/>
                  </a:lnTo>
                  <a:lnTo>
                    <a:pt x="4390" y="4572"/>
                  </a:lnTo>
                  <a:cubicBezTo>
                    <a:pt x="4390" y="4473"/>
                    <a:pt x="4390" y="4473"/>
                    <a:pt x="4496" y="4473"/>
                  </a:cubicBezTo>
                  <a:lnTo>
                    <a:pt x="4496" y="4367"/>
                  </a:lnTo>
                  <a:cubicBezTo>
                    <a:pt x="4594" y="4367"/>
                    <a:pt x="4594" y="4269"/>
                    <a:pt x="4594" y="4269"/>
                  </a:cubicBezTo>
                  <a:cubicBezTo>
                    <a:pt x="4700" y="4269"/>
                    <a:pt x="4700" y="4269"/>
                    <a:pt x="4700" y="4163"/>
                  </a:cubicBezTo>
                  <a:lnTo>
                    <a:pt x="4798" y="4065"/>
                  </a:lnTo>
                  <a:cubicBezTo>
                    <a:pt x="4798" y="3959"/>
                    <a:pt x="4904" y="3959"/>
                    <a:pt x="4904" y="3959"/>
                  </a:cubicBezTo>
                  <a:lnTo>
                    <a:pt x="4904" y="3860"/>
                  </a:lnTo>
                  <a:lnTo>
                    <a:pt x="5003" y="3754"/>
                  </a:lnTo>
                  <a:lnTo>
                    <a:pt x="5003" y="3656"/>
                  </a:lnTo>
                  <a:cubicBezTo>
                    <a:pt x="5003" y="3550"/>
                    <a:pt x="5109" y="3550"/>
                    <a:pt x="5109" y="3550"/>
                  </a:cubicBezTo>
                  <a:lnTo>
                    <a:pt x="5109" y="3452"/>
                  </a:lnTo>
                  <a:cubicBezTo>
                    <a:pt x="5411" y="2733"/>
                    <a:pt x="5313" y="1817"/>
                    <a:pt x="4798" y="1098"/>
                  </a:cubicBezTo>
                  <a:cubicBezTo>
                    <a:pt x="4278" y="385"/>
                    <a:pt x="3469" y="0"/>
                    <a:pt x="2659"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1936750" y="1097625"/>
              <a:ext cx="148175" cy="130550"/>
            </a:xfrm>
            <a:custGeom>
              <a:avLst/>
              <a:gdLst/>
              <a:ahLst/>
              <a:cxnLst/>
              <a:rect l="l" t="t" r="r" b="b"/>
              <a:pathLst>
                <a:path w="5927" h="5222" extrusionOk="0">
                  <a:moveTo>
                    <a:pt x="3022" y="0"/>
                  </a:moveTo>
                  <a:cubicBezTo>
                    <a:pt x="1988" y="0"/>
                    <a:pt x="1000" y="597"/>
                    <a:pt x="613" y="1608"/>
                  </a:cubicBezTo>
                  <a:cubicBezTo>
                    <a:pt x="0" y="2940"/>
                    <a:pt x="712" y="4469"/>
                    <a:pt x="1938" y="4983"/>
                  </a:cubicBezTo>
                  <a:cubicBezTo>
                    <a:pt x="2290" y="5146"/>
                    <a:pt x="2656" y="5222"/>
                    <a:pt x="3015" y="5222"/>
                  </a:cubicBezTo>
                  <a:cubicBezTo>
                    <a:pt x="4014" y="5222"/>
                    <a:pt x="4960" y="4631"/>
                    <a:pt x="5411" y="3651"/>
                  </a:cubicBezTo>
                  <a:cubicBezTo>
                    <a:pt x="5926" y="2327"/>
                    <a:pt x="5313" y="791"/>
                    <a:pt x="3981" y="177"/>
                  </a:cubicBezTo>
                  <a:cubicBezTo>
                    <a:pt x="3668" y="58"/>
                    <a:pt x="3343" y="0"/>
                    <a:pt x="3022" y="0"/>
                  </a:cubicBezTo>
                  <a:close/>
                </a:path>
              </a:pathLst>
            </a:custGeom>
            <a:solidFill>
              <a:srgbClr val="FF78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1946975" y="1148025"/>
              <a:ext cx="130175" cy="80150"/>
            </a:xfrm>
            <a:custGeom>
              <a:avLst/>
              <a:gdLst/>
              <a:ahLst/>
              <a:cxnLst/>
              <a:rect l="l" t="t" r="r" b="b"/>
              <a:pathLst>
                <a:path w="5207" h="3206" extrusionOk="0">
                  <a:moveTo>
                    <a:pt x="5108" y="1"/>
                  </a:moveTo>
                  <a:cubicBezTo>
                    <a:pt x="5108" y="311"/>
                    <a:pt x="5108" y="720"/>
                    <a:pt x="4904" y="1022"/>
                  </a:cubicBezTo>
                  <a:cubicBezTo>
                    <a:pt x="4512" y="2037"/>
                    <a:pt x="3532" y="2634"/>
                    <a:pt x="2499" y="2634"/>
                  </a:cubicBezTo>
                  <a:cubicBezTo>
                    <a:pt x="2175" y="2634"/>
                    <a:pt x="1846" y="2575"/>
                    <a:pt x="1529" y="2453"/>
                  </a:cubicBezTo>
                  <a:cubicBezTo>
                    <a:pt x="711" y="2044"/>
                    <a:pt x="204" y="1333"/>
                    <a:pt x="0" y="614"/>
                  </a:cubicBezTo>
                  <a:lnTo>
                    <a:pt x="0" y="614"/>
                  </a:lnTo>
                  <a:cubicBezTo>
                    <a:pt x="0" y="1635"/>
                    <a:pt x="613" y="2559"/>
                    <a:pt x="1529" y="2967"/>
                  </a:cubicBezTo>
                  <a:cubicBezTo>
                    <a:pt x="1881" y="3130"/>
                    <a:pt x="2247" y="3206"/>
                    <a:pt x="2606" y="3206"/>
                  </a:cubicBezTo>
                  <a:cubicBezTo>
                    <a:pt x="3605" y="3206"/>
                    <a:pt x="4551" y="2615"/>
                    <a:pt x="5002" y="1635"/>
                  </a:cubicBezTo>
                  <a:cubicBezTo>
                    <a:pt x="5207" y="1128"/>
                    <a:pt x="5207" y="515"/>
                    <a:pt x="5108" y="1"/>
                  </a:cubicBez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1949425" y="1137800"/>
              <a:ext cx="122625" cy="58875"/>
            </a:xfrm>
            <a:custGeom>
              <a:avLst/>
              <a:gdLst/>
              <a:ahLst/>
              <a:cxnLst/>
              <a:rect l="l" t="t" r="r" b="b"/>
              <a:pathLst>
                <a:path w="4905" h="2355" extrusionOk="0">
                  <a:moveTo>
                    <a:pt x="106" y="1"/>
                  </a:moveTo>
                  <a:lnTo>
                    <a:pt x="106" y="107"/>
                  </a:lnTo>
                  <a:cubicBezTo>
                    <a:pt x="0" y="205"/>
                    <a:pt x="0" y="205"/>
                    <a:pt x="0" y="311"/>
                  </a:cubicBezTo>
                  <a:lnTo>
                    <a:pt x="4700" y="2355"/>
                  </a:lnTo>
                  <a:cubicBezTo>
                    <a:pt x="4806" y="2249"/>
                    <a:pt x="4806" y="2150"/>
                    <a:pt x="4806" y="2044"/>
                  </a:cubicBezTo>
                  <a:lnTo>
                    <a:pt x="4904" y="2044"/>
                  </a:lnTo>
                  <a:lnTo>
                    <a:pt x="106" y="1"/>
                  </a:ln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1949425" y="1132700"/>
              <a:ext cx="122625" cy="58875"/>
            </a:xfrm>
            <a:custGeom>
              <a:avLst/>
              <a:gdLst/>
              <a:ahLst/>
              <a:cxnLst/>
              <a:rect l="l" t="t" r="r" b="b"/>
              <a:pathLst>
                <a:path w="4905" h="2355" extrusionOk="0">
                  <a:moveTo>
                    <a:pt x="205" y="1"/>
                  </a:moveTo>
                  <a:cubicBezTo>
                    <a:pt x="106" y="107"/>
                    <a:pt x="106" y="107"/>
                    <a:pt x="106" y="205"/>
                  </a:cubicBezTo>
                  <a:lnTo>
                    <a:pt x="0" y="311"/>
                  </a:lnTo>
                  <a:lnTo>
                    <a:pt x="4806" y="2354"/>
                  </a:lnTo>
                  <a:lnTo>
                    <a:pt x="4904" y="2248"/>
                  </a:lnTo>
                  <a:lnTo>
                    <a:pt x="4904" y="2044"/>
                  </a:lnTo>
                  <a:lnTo>
                    <a:pt x="205" y="1"/>
                  </a:lnTo>
                  <a:close/>
                </a:path>
              </a:pathLst>
            </a:custGeom>
            <a:solidFill>
              <a:srgbClr val="E54C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2115550" y="1176775"/>
              <a:ext cx="132825" cy="129625"/>
            </a:xfrm>
            <a:custGeom>
              <a:avLst/>
              <a:gdLst/>
              <a:ahLst/>
              <a:cxnLst/>
              <a:rect l="l" t="t" r="r" b="b"/>
              <a:pathLst>
                <a:path w="5313" h="5185" extrusionOk="0">
                  <a:moveTo>
                    <a:pt x="2629" y="0"/>
                  </a:moveTo>
                  <a:cubicBezTo>
                    <a:pt x="2157" y="0"/>
                    <a:pt x="1672" y="126"/>
                    <a:pt x="1226" y="387"/>
                  </a:cubicBezTo>
                  <a:cubicBezTo>
                    <a:pt x="1226" y="387"/>
                    <a:pt x="1120" y="387"/>
                    <a:pt x="1120" y="485"/>
                  </a:cubicBezTo>
                  <a:lnTo>
                    <a:pt x="1022" y="485"/>
                  </a:lnTo>
                  <a:lnTo>
                    <a:pt x="1022" y="591"/>
                  </a:lnTo>
                  <a:cubicBezTo>
                    <a:pt x="916" y="591"/>
                    <a:pt x="916" y="591"/>
                    <a:pt x="916" y="690"/>
                  </a:cubicBezTo>
                  <a:lnTo>
                    <a:pt x="817" y="690"/>
                  </a:lnTo>
                  <a:cubicBezTo>
                    <a:pt x="711" y="796"/>
                    <a:pt x="507" y="1000"/>
                    <a:pt x="409" y="1204"/>
                  </a:cubicBezTo>
                  <a:cubicBezTo>
                    <a:pt x="303" y="1303"/>
                    <a:pt x="303" y="1303"/>
                    <a:pt x="303" y="1409"/>
                  </a:cubicBezTo>
                  <a:lnTo>
                    <a:pt x="204" y="1507"/>
                  </a:lnTo>
                  <a:lnTo>
                    <a:pt x="204" y="1613"/>
                  </a:lnTo>
                  <a:lnTo>
                    <a:pt x="204" y="1711"/>
                  </a:lnTo>
                  <a:cubicBezTo>
                    <a:pt x="98" y="1711"/>
                    <a:pt x="98" y="1817"/>
                    <a:pt x="98" y="1916"/>
                  </a:cubicBezTo>
                  <a:cubicBezTo>
                    <a:pt x="98" y="2022"/>
                    <a:pt x="0" y="2022"/>
                    <a:pt x="0" y="2120"/>
                  </a:cubicBezTo>
                  <a:lnTo>
                    <a:pt x="0" y="2226"/>
                  </a:lnTo>
                  <a:lnTo>
                    <a:pt x="0" y="2324"/>
                  </a:lnTo>
                  <a:lnTo>
                    <a:pt x="0" y="2430"/>
                  </a:lnTo>
                  <a:lnTo>
                    <a:pt x="0" y="2635"/>
                  </a:lnTo>
                  <a:lnTo>
                    <a:pt x="0" y="2839"/>
                  </a:lnTo>
                  <a:lnTo>
                    <a:pt x="0" y="2937"/>
                  </a:lnTo>
                  <a:lnTo>
                    <a:pt x="0" y="3043"/>
                  </a:lnTo>
                  <a:lnTo>
                    <a:pt x="0" y="3142"/>
                  </a:lnTo>
                  <a:cubicBezTo>
                    <a:pt x="0" y="3248"/>
                    <a:pt x="98" y="3346"/>
                    <a:pt x="98" y="3346"/>
                  </a:cubicBezTo>
                  <a:cubicBezTo>
                    <a:pt x="98" y="3452"/>
                    <a:pt x="98" y="3550"/>
                    <a:pt x="204" y="3550"/>
                  </a:cubicBezTo>
                  <a:lnTo>
                    <a:pt x="204" y="3656"/>
                  </a:lnTo>
                  <a:cubicBezTo>
                    <a:pt x="204" y="3755"/>
                    <a:pt x="204" y="3755"/>
                    <a:pt x="303" y="3861"/>
                  </a:cubicBezTo>
                  <a:cubicBezTo>
                    <a:pt x="303" y="3959"/>
                    <a:pt x="409" y="4065"/>
                    <a:pt x="409" y="4065"/>
                  </a:cubicBezTo>
                  <a:cubicBezTo>
                    <a:pt x="711" y="4474"/>
                    <a:pt x="1022" y="4776"/>
                    <a:pt x="1430" y="4882"/>
                  </a:cubicBezTo>
                  <a:cubicBezTo>
                    <a:pt x="1430" y="4981"/>
                    <a:pt x="1529" y="4981"/>
                    <a:pt x="1635" y="4981"/>
                  </a:cubicBezTo>
                  <a:cubicBezTo>
                    <a:pt x="1733" y="5087"/>
                    <a:pt x="1733" y="5087"/>
                    <a:pt x="1839" y="5087"/>
                  </a:cubicBezTo>
                  <a:cubicBezTo>
                    <a:pt x="1937" y="5185"/>
                    <a:pt x="2043" y="5185"/>
                    <a:pt x="2142" y="5185"/>
                  </a:cubicBezTo>
                  <a:lnTo>
                    <a:pt x="2550" y="5185"/>
                  </a:lnTo>
                  <a:cubicBezTo>
                    <a:pt x="2959" y="5185"/>
                    <a:pt x="3368" y="5087"/>
                    <a:pt x="3776" y="4981"/>
                  </a:cubicBezTo>
                  <a:lnTo>
                    <a:pt x="3776" y="4882"/>
                  </a:lnTo>
                  <a:lnTo>
                    <a:pt x="3981" y="4882"/>
                  </a:lnTo>
                  <a:lnTo>
                    <a:pt x="3981" y="4776"/>
                  </a:lnTo>
                  <a:lnTo>
                    <a:pt x="4087" y="4776"/>
                  </a:lnTo>
                  <a:lnTo>
                    <a:pt x="4185" y="4678"/>
                  </a:lnTo>
                  <a:lnTo>
                    <a:pt x="4185" y="4572"/>
                  </a:lnTo>
                  <a:lnTo>
                    <a:pt x="4291" y="4572"/>
                  </a:lnTo>
                  <a:lnTo>
                    <a:pt x="4389" y="4474"/>
                  </a:lnTo>
                  <a:lnTo>
                    <a:pt x="4496" y="4368"/>
                  </a:lnTo>
                  <a:cubicBezTo>
                    <a:pt x="4496" y="4368"/>
                    <a:pt x="4594" y="4368"/>
                    <a:pt x="4594" y="4269"/>
                  </a:cubicBezTo>
                  <a:cubicBezTo>
                    <a:pt x="4700" y="4163"/>
                    <a:pt x="4700" y="4065"/>
                    <a:pt x="4798" y="4065"/>
                  </a:cubicBezTo>
                  <a:lnTo>
                    <a:pt x="4798" y="3959"/>
                  </a:lnTo>
                  <a:cubicBezTo>
                    <a:pt x="4798" y="3959"/>
                    <a:pt x="4798" y="3861"/>
                    <a:pt x="4904" y="3861"/>
                  </a:cubicBezTo>
                  <a:lnTo>
                    <a:pt x="4904" y="3755"/>
                  </a:lnTo>
                  <a:lnTo>
                    <a:pt x="5002" y="3656"/>
                  </a:lnTo>
                  <a:lnTo>
                    <a:pt x="5002" y="3550"/>
                  </a:lnTo>
                  <a:cubicBezTo>
                    <a:pt x="5313" y="2733"/>
                    <a:pt x="5207" y="1916"/>
                    <a:pt x="4700" y="1098"/>
                  </a:cubicBezTo>
                  <a:cubicBezTo>
                    <a:pt x="4242" y="385"/>
                    <a:pt x="3456" y="0"/>
                    <a:pt x="2629"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2100225" y="1164025"/>
              <a:ext cx="148150" cy="130575"/>
            </a:xfrm>
            <a:custGeom>
              <a:avLst/>
              <a:gdLst/>
              <a:ahLst/>
              <a:cxnLst/>
              <a:rect l="l" t="t" r="r" b="b"/>
              <a:pathLst>
                <a:path w="5926" h="5223" extrusionOk="0">
                  <a:moveTo>
                    <a:pt x="3021" y="1"/>
                  </a:moveTo>
                  <a:cubicBezTo>
                    <a:pt x="1981" y="1"/>
                    <a:pt x="975" y="597"/>
                    <a:pt x="507" y="1608"/>
                  </a:cubicBezTo>
                  <a:cubicBezTo>
                    <a:pt x="0" y="2940"/>
                    <a:pt x="613" y="4469"/>
                    <a:pt x="1937" y="4984"/>
                  </a:cubicBezTo>
                  <a:cubicBezTo>
                    <a:pt x="2290" y="5146"/>
                    <a:pt x="2656" y="5222"/>
                    <a:pt x="3013" y="5222"/>
                  </a:cubicBezTo>
                  <a:cubicBezTo>
                    <a:pt x="4007" y="5222"/>
                    <a:pt x="4934" y="4631"/>
                    <a:pt x="5313" y="3652"/>
                  </a:cubicBezTo>
                  <a:cubicBezTo>
                    <a:pt x="5926" y="2327"/>
                    <a:pt x="5313" y="791"/>
                    <a:pt x="3981" y="178"/>
                  </a:cubicBezTo>
                  <a:cubicBezTo>
                    <a:pt x="3667" y="58"/>
                    <a:pt x="3342" y="1"/>
                    <a:pt x="3021" y="1"/>
                  </a:cubicBezTo>
                  <a:close/>
                </a:path>
              </a:pathLst>
            </a:custGeom>
            <a:solidFill>
              <a:srgbClr val="FF78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2107775" y="1214425"/>
              <a:ext cx="132850" cy="80175"/>
            </a:xfrm>
            <a:custGeom>
              <a:avLst/>
              <a:gdLst/>
              <a:ahLst/>
              <a:cxnLst/>
              <a:rect l="l" t="t" r="r" b="b"/>
              <a:pathLst>
                <a:path w="5314" h="3207" extrusionOk="0">
                  <a:moveTo>
                    <a:pt x="5215" y="1"/>
                  </a:moveTo>
                  <a:cubicBezTo>
                    <a:pt x="5215" y="410"/>
                    <a:pt x="5109" y="720"/>
                    <a:pt x="5011" y="1023"/>
                  </a:cubicBezTo>
                  <a:cubicBezTo>
                    <a:pt x="4544" y="2037"/>
                    <a:pt x="3542" y="2634"/>
                    <a:pt x="2506" y="2634"/>
                  </a:cubicBezTo>
                  <a:cubicBezTo>
                    <a:pt x="2181" y="2634"/>
                    <a:pt x="1853" y="2576"/>
                    <a:pt x="1537" y="2453"/>
                  </a:cubicBezTo>
                  <a:cubicBezTo>
                    <a:pt x="720" y="2044"/>
                    <a:pt x="205" y="1431"/>
                    <a:pt x="1" y="614"/>
                  </a:cubicBezTo>
                  <a:lnTo>
                    <a:pt x="1" y="614"/>
                  </a:lnTo>
                  <a:cubicBezTo>
                    <a:pt x="1" y="1636"/>
                    <a:pt x="614" y="2559"/>
                    <a:pt x="1635" y="2968"/>
                  </a:cubicBezTo>
                  <a:cubicBezTo>
                    <a:pt x="1988" y="3130"/>
                    <a:pt x="2354" y="3206"/>
                    <a:pt x="2711" y="3206"/>
                  </a:cubicBezTo>
                  <a:cubicBezTo>
                    <a:pt x="3705" y="3206"/>
                    <a:pt x="4632" y="2615"/>
                    <a:pt x="5011" y="1636"/>
                  </a:cubicBezTo>
                  <a:cubicBezTo>
                    <a:pt x="5215" y="1129"/>
                    <a:pt x="5313" y="516"/>
                    <a:pt x="5215" y="1"/>
                  </a:cubicBez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2110425" y="1204225"/>
              <a:ext cx="122625" cy="58875"/>
            </a:xfrm>
            <a:custGeom>
              <a:avLst/>
              <a:gdLst/>
              <a:ahLst/>
              <a:cxnLst/>
              <a:rect l="l" t="t" r="r" b="b"/>
              <a:pathLst>
                <a:path w="4905" h="2355" extrusionOk="0">
                  <a:moveTo>
                    <a:pt x="99" y="0"/>
                  </a:moveTo>
                  <a:lnTo>
                    <a:pt x="99" y="106"/>
                  </a:lnTo>
                  <a:cubicBezTo>
                    <a:pt x="99" y="205"/>
                    <a:pt x="1" y="205"/>
                    <a:pt x="1" y="311"/>
                  </a:cubicBezTo>
                  <a:lnTo>
                    <a:pt x="4799" y="2354"/>
                  </a:lnTo>
                  <a:cubicBezTo>
                    <a:pt x="4799" y="2248"/>
                    <a:pt x="4799" y="2150"/>
                    <a:pt x="4905" y="2150"/>
                  </a:cubicBezTo>
                  <a:lnTo>
                    <a:pt x="4905" y="2044"/>
                  </a:lnTo>
                  <a:lnTo>
                    <a:pt x="99" y="0"/>
                  </a:ln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2112875" y="1201775"/>
              <a:ext cx="122625" cy="56200"/>
            </a:xfrm>
            <a:custGeom>
              <a:avLst/>
              <a:gdLst/>
              <a:ahLst/>
              <a:cxnLst/>
              <a:rect l="l" t="t" r="r" b="b"/>
              <a:pathLst>
                <a:path w="4905" h="2248" extrusionOk="0">
                  <a:moveTo>
                    <a:pt x="107" y="0"/>
                  </a:moveTo>
                  <a:lnTo>
                    <a:pt x="1" y="98"/>
                  </a:lnTo>
                  <a:lnTo>
                    <a:pt x="1" y="303"/>
                  </a:lnTo>
                  <a:lnTo>
                    <a:pt x="4807" y="2248"/>
                  </a:lnTo>
                  <a:lnTo>
                    <a:pt x="4807" y="2142"/>
                  </a:lnTo>
                  <a:cubicBezTo>
                    <a:pt x="4807" y="2043"/>
                    <a:pt x="4905" y="2043"/>
                    <a:pt x="4905" y="1937"/>
                  </a:cubicBezTo>
                  <a:lnTo>
                    <a:pt x="107" y="0"/>
                  </a:lnTo>
                  <a:close/>
                </a:path>
              </a:pathLst>
            </a:custGeom>
            <a:solidFill>
              <a:srgbClr val="E54C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 name="Google Shape;64;p2"/>
          <p:cNvGrpSpPr/>
          <p:nvPr/>
        </p:nvGrpSpPr>
        <p:grpSpPr>
          <a:xfrm>
            <a:off x="5039213" y="4229775"/>
            <a:ext cx="482850" cy="615300"/>
            <a:chOff x="6278450" y="5904625"/>
            <a:chExt cx="482850" cy="615300"/>
          </a:xfrm>
        </p:grpSpPr>
        <p:sp>
          <p:nvSpPr>
            <p:cNvPr id="65" name="Google Shape;65;p2"/>
            <p:cNvSpPr/>
            <p:nvPr/>
          </p:nvSpPr>
          <p:spPr>
            <a:xfrm>
              <a:off x="6278450" y="5986375"/>
              <a:ext cx="482850" cy="533550"/>
            </a:xfrm>
            <a:custGeom>
              <a:avLst/>
              <a:gdLst/>
              <a:ahLst/>
              <a:cxnLst/>
              <a:rect l="l" t="t" r="r" b="b"/>
              <a:pathLst>
                <a:path w="19314" h="21342" extrusionOk="0">
                  <a:moveTo>
                    <a:pt x="5926" y="0"/>
                  </a:moveTo>
                  <a:lnTo>
                    <a:pt x="5722" y="1022"/>
                  </a:lnTo>
                  <a:cubicBezTo>
                    <a:pt x="4291" y="1128"/>
                    <a:pt x="3065" y="1945"/>
                    <a:pt x="2763" y="3270"/>
                  </a:cubicBezTo>
                  <a:lnTo>
                    <a:pt x="311" y="15840"/>
                  </a:lnTo>
                  <a:cubicBezTo>
                    <a:pt x="0" y="17475"/>
                    <a:pt x="1332" y="19003"/>
                    <a:pt x="3172" y="19412"/>
                  </a:cubicBezTo>
                  <a:lnTo>
                    <a:pt x="12571" y="21251"/>
                  </a:lnTo>
                  <a:cubicBezTo>
                    <a:pt x="12860" y="21312"/>
                    <a:pt x="13145" y="21341"/>
                    <a:pt x="13421" y="21341"/>
                  </a:cubicBezTo>
                  <a:cubicBezTo>
                    <a:pt x="14996" y="21341"/>
                    <a:pt x="16294" y="20394"/>
                    <a:pt x="16551" y="19003"/>
                  </a:cubicBezTo>
                  <a:lnTo>
                    <a:pt x="19003" y="6539"/>
                  </a:lnTo>
                  <a:cubicBezTo>
                    <a:pt x="19314" y="5215"/>
                    <a:pt x="18497" y="3883"/>
                    <a:pt x="17164" y="3270"/>
                  </a:cubicBezTo>
                  <a:lnTo>
                    <a:pt x="17369" y="2248"/>
                  </a:lnTo>
                  <a:lnTo>
                    <a:pt x="592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6424125" y="5986375"/>
              <a:ext cx="288550" cy="71525"/>
            </a:xfrm>
            <a:custGeom>
              <a:avLst/>
              <a:gdLst/>
              <a:ahLst/>
              <a:cxnLst/>
              <a:rect l="l" t="t" r="r" b="b"/>
              <a:pathLst>
                <a:path w="11542" h="2861" extrusionOk="0">
                  <a:moveTo>
                    <a:pt x="99" y="0"/>
                  </a:moveTo>
                  <a:lnTo>
                    <a:pt x="1" y="613"/>
                  </a:lnTo>
                  <a:lnTo>
                    <a:pt x="11444" y="2861"/>
                  </a:lnTo>
                  <a:lnTo>
                    <a:pt x="11542" y="2248"/>
                  </a:lnTo>
                  <a:lnTo>
                    <a:pt x="99" y="0"/>
                  </a:ln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6406150" y="5904625"/>
              <a:ext cx="344950" cy="143075"/>
            </a:xfrm>
            <a:custGeom>
              <a:avLst/>
              <a:gdLst/>
              <a:ahLst/>
              <a:cxnLst/>
              <a:rect l="l" t="t" r="r" b="b"/>
              <a:pathLst>
                <a:path w="13798" h="5723" extrusionOk="0">
                  <a:moveTo>
                    <a:pt x="614" y="1"/>
                  </a:moveTo>
                  <a:lnTo>
                    <a:pt x="1" y="3066"/>
                  </a:lnTo>
                  <a:lnTo>
                    <a:pt x="13184" y="5722"/>
                  </a:lnTo>
                  <a:lnTo>
                    <a:pt x="13797" y="2559"/>
                  </a:lnTo>
                  <a:lnTo>
                    <a:pt x="61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6416375" y="5904625"/>
              <a:ext cx="30675" cy="81775"/>
            </a:xfrm>
            <a:custGeom>
              <a:avLst/>
              <a:gdLst/>
              <a:ahLst/>
              <a:cxnLst/>
              <a:rect l="l" t="t" r="r" b="b"/>
              <a:pathLst>
                <a:path w="1227" h="3271" extrusionOk="0">
                  <a:moveTo>
                    <a:pt x="613" y="1"/>
                  </a:moveTo>
                  <a:lnTo>
                    <a:pt x="0" y="3172"/>
                  </a:lnTo>
                  <a:lnTo>
                    <a:pt x="613" y="3270"/>
                  </a:lnTo>
                  <a:lnTo>
                    <a:pt x="1226" y="205"/>
                  </a:lnTo>
                  <a:lnTo>
                    <a:pt x="61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2"/>
            <p:cNvSpPr/>
            <p:nvPr/>
          </p:nvSpPr>
          <p:spPr>
            <a:xfrm>
              <a:off x="6447025" y="5912400"/>
              <a:ext cx="28225" cy="79100"/>
            </a:xfrm>
            <a:custGeom>
              <a:avLst/>
              <a:gdLst/>
              <a:ahLst/>
              <a:cxnLst/>
              <a:rect l="l" t="t" r="r" b="b"/>
              <a:pathLst>
                <a:path w="1129" h="3164" extrusionOk="0">
                  <a:moveTo>
                    <a:pt x="613" y="0"/>
                  </a:moveTo>
                  <a:lnTo>
                    <a:pt x="0" y="3065"/>
                  </a:lnTo>
                  <a:lnTo>
                    <a:pt x="515" y="3164"/>
                  </a:lnTo>
                  <a:lnTo>
                    <a:pt x="1128" y="99"/>
                  </a:lnTo>
                  <a:lnTo>
                    <a:pt x="61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2"/>
            <p:cNvSpPr/>
            <p:nvPr/>
          </p:nvSpPr>
          <p:spPr>
            <a:xfrm>
              <a:off x="6475225" y="5917500"/>
              <a:ext cx="30675" cy="81775"/>
            </a:xfrm>
            <a:custGeom>
              <a:avLst/>
              <a:gdLst/>
              <a:ahLst/>
              <a:cxnLst/>
              <a:rect l="l" t="t" r="r" b="b"/>
              <a:pathLst>
                <a:path w="1227" h="3271" extrusionOk="0">
                  <a:moveTo>
                    <a:pt x="613" y="1"/>
                  </a:moveTo>
                  <a:lnTo>
                    <a:pt x="0" y="3164"/>
                  </a:lnTo>
                  <a:lnTo>
                    <a:pt x="613" y="3270"/>
                  </a:lnTo>
                  <a:lnTo>
                    <a:pt x="1226" y="99"/>
                  </a:lnTo>
                  <a:lnTo>
                    <a:pt x="61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2"/>
            <p:cNvSpPr/>
            <p:nvPr/>
          </p:nvSpPr>
          <p:spPr>
            <a:xfrm>
              <a:off x="6505875" y="5922625"/>
              <a:ext cx="28000" cy="81750"/>
            </a:xfrm>
            <a:custGeom>
              <a:avLst/>
              <a:gdLst/>
              <a:ahLst/>
              <a:cxnLst/>
              <a:rect l="l" t="t" r="r" b="b"/>
              <a:pathLst>
                <a:path w="1120" h="3270" extrusionOk="0">
                  <a:moveTo>
                    <a:pt x="613" y="0"/>
                  </a:moveTo>
                  <a:lnTo>
                    <a:pt x="0" y="3163"/>
                  </a:lnTo>
                  <a:lnTo>
                    <a:pt x="507" y="3269"/>
                  </a:lnTo>
                  <a:lnTo>
                    <a:pt x="1120" y="98"/>
                  </a:lnTo>
                  <a:lnTo>
                    <a:pt x="61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2"/>
            <p:cNvSpPr/>
            <p:nvPr/>
          </p:nvSpPr>
          <p:spPr>
            <a:xfrm>
              <a:off x="6533850" y="5930175"/>
              <a:ext cx="30675" cy="79300"/>
            </a:xfrm>
            <a:custGeom>
              <a:avLst/>
              <a:gdLst/>
              <a:ahLst/>
              <a:cxnLst/>
              <a:rect l="l" t="t" r="r" b="b"/>
              <a:pathLst>
                <a:path w="1227" h="3172" extrusionOk="0">
                  <a:moveTo>
                    <a:pt x="614" y="1"/>
                  </a:moveTo>
                  <a:lnTo>
                    <a:pt x="1" y="3066"/>
                  </a:lnTo>
                  <a:lnTo>
                    <a:pt x="516" y="3172"/>
                  </a:lnTo>
                  <a:lnTo>
                    <a:pt x="1227" y="107"/>
                  </a:lnTo>
                  <a:lnTo>
                    <a:pt x="61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2"/>
            <p:cNvSpPr/>
            <p:nvPr/>
          </p:nvSpPr>
          <p:spPr>
            <a:xfrm>
              <a:off x="6562050" y="5935275"/>
              <a:ext cx="30675" cy="81775"/>
            </a:xfrm>
            <a:custGeom>
              <a:avLst/>
              <a:gdLst/>
              <a:ahLst/>
              <a:cxnLst/>
              <a:rect l="l" t="t" r="r" b="b"/>
              <a:pathLst>
                <a:path w="1227" h="3271" extrusionOk="0">
                  <a:moveTo>
                    <a:pt x="712" y="1"/>
                  </a:moveTo>
                  <a:lnTo>
                    <a:pt x="1" y="3066"/>
                  </a:lnTo>
                  <a:lnTo>
                    <a:pt x="614" y="3270"/>
                  </a:lnTo>
                  <a:lnTo>
                    <a:pt x="1227" y="107"/>
                  </a:lnTo>
                  <a:lnTo>
                    <a:pt x="71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2"/>
            <p:cNvSpPr/>
            <p:nvPr/>
          </p:nvSpPr>
          <p:spPr>
            <a:xfrm>
              <a:off x="6592700" y="5940400"/>
              <a:ext cx="28025" cy="81750"/>
            </a:xfrm>
            <a:custGeom>
              <a:avLst/>
              <a:gdLst/>
              <a:ahLst/>
              <a:cxnLst/>
              <a:rect l="l" t="t" r="r" b="b"/>
              <a:pathLst>
                <a:path w="1121" h="3270" extrusionOk="0">
                  <a:moveTo>
                    <a:pt x="614" y="0"/>
                  </a:moveTo>
                  <a:lnTo>
                    <a:pt x="1" y="3171"/>
                  </a:lnTo>
                  <a:lnTo>
                    <a:pt x="508" y="3270"/>
                  </a:lnTo>
                  <a:lnTo>
                    <a:pt x="1121" y="106"/>
                  </a:lnTo>
                  <a:lnTo>
                    <a:pt x="61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2"/>
            <p:cNvSpPr/>
            <p:nvPr/>
          </p:nvSpPr>
          <p:spPr>
            <a:xfrm>
              <a:off x="6620700" y="5945500"/>
              <a:ext cx="30675" cy="81750"/>
            </a:xfrm>
            <a:custGeom>
              <a:avLst/>
              <a:gdLst/>
              <a:ahLst/>
              <a:cxnLst/>
              <a:rect l="l" t="t" r="r" b="b"/>
              <a:pathLst>
                <a:path w="1227" h="3270" extrusionOk="0">
                  <a:moveTo>
                    <a:pt x="614" y="1"/>
                  </a:moveTo>
                  <a:lnTo>
                    <a:pt x="1" y="3172"/>
                  </a:lnTo>
                  <a:lnTo>
                    <a:pt x="614" y="3270"/>
                  </a:lnTo>
                  <a:lnTo>
                    <a:pt x="1227" y="205"/>
                  </a:lnTo>
                  <a:lnTo>
                    <a:pt x="61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2"/>
            <p:cNvSpPr/>
            <p:nvPr/>
          </p:nvSpPr>
          <p:spPr>
            <a:xfrm>
              <a:off x="6651350" y="5953275"/>
              <a:ext cx="28225" cy="79100"/>
            </a:xfrm>
            <a:custGeom>
              <a:avLst/>
              <a:gdLst/>
              <a:ahLst/>
              <a:cxnLst/>
              <a:rect l="l" t="t" r="r" b="b"/>
              <a:pathLst>
                <a:path w="1129" h="3164" extrusionOk="0">
                  <a:moveTo>
                    <a:pt x="614" y="0"/>
                  </a:moveTo>
                  <a:lnTo>
                    <a:pt x="1" y="3065"/>
                  </a:lnTo>
                  <a:lnTo>
                    <a:pt x="516" y="3163"/>
                  </a:lnTo>
                  <a:lnTo>
                    <a:pt x="1129" y="98"/>
                  </a:lnTo>
                  <a:lnTo>
                    <a:pt x="61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2"/>
            <p:cNvSpPr/>
            <p:nvPr/>
          </p:nvSpPr>
          <p:spPr>
            <a:xfrm>
              <a:off x="6679550" y="5958375"/>
              <a:ext cx="30675" cy="81750"/>
            </a:xfrm>
            <a:custGeom>
              <a:avLst/>
              <a:gdLst/>
              <a:ahLst/>
              <a:cxnLst/>
              <a:rect l="l" t="t" r="r" b="b"/>
              <a:pathLst>
                <a:path w="1227" h="3270" extrusionOk="0">
                  <a:moveTo>
                    <a:pt x="614" y="0"/>
                  </a:moveTo>
                  <a:lnTo>
                    <a:pt x="1" y="3164"/>
                  </a:lnTo>
                  <a:lnTo>
                    <a:pt x="614" y="3270"/>
                  </a:lnTo>
                  <a:lnTo>
                    <a:pt x="1227" y="99"/>
                  </a:lnTo>
                  <a:lnTo>
                    <a:pt x="61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2"/>
            <p:cNvSpPr/>
            <p:nvPr/>
          </p:nvSpPr>
          <p:spPr>
            <a:xfrm>
              <a:off x="6710200" y="5963475"/>
              <a:ext cx="28025" cy="81775"/>
            </a:xfrm>
            <a:custGeom>
              <a:avLst/>
              <a:gdLst/>
              <a:ahLst/>
              <a:cxnLst/>
              <a:rect l="l" t="t" r="r" b="b"/>
              <a:pathLst>
                <a:path w="1121" h="3271" extrusionOk="0">
                  <a:moveTo>
                    <a:pt x="614" y="1"/>
                  </a:moveTo>
                  <a:lnTo>
                    <a:pt x="1" y="3164"/>
                  </a:lnTo>
                  <a:lnTo>
                    <a:pt x="507" y="3270"/>
                  </a:lnTo>
                  <a:lnTo>
                    <a:pt x="1120" y="99"/>
                  </a:lnTo>
                  <a:lnTo>
                    <a:pt x="61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2"/>
            <p:cNvSpPr/>
            <p:nvPr/>
          </p:nvSpPr>
          <p:spPr>
            <a:xfrm>
              <a:off x="6301525" y="6124300"/>
              <a:ext cx="441800" cy="260550"/>
            </a:xfrm>
            <a:custGeom>
              <a:avLst/>
              <a:gdLst/>
              <a:ahLst/>
              <a:cxnLst/>
              <a:rect l="l" t="t" r="r" b="b"/>
              <a:pathLst>
                <a:path w="17672" h="10422" extrusionOk="0">
                  <a:moveTo>
                    <a:pt x="1431" y="0"/>
                  </a:moveTo>
                  <a:lnTo>
                    <a:pt x="1" y="7152"/>
                  </a:lnTo>
                  <a:lnTo>
                    <a:pt x="16241" y="10421"/>
                  </a:lnTo>
                  <a:lnTo>
                    <a:pt x="17672" y="3172"/>
                  </a:lnTo>
                  <a:lnTo>
                    <a:pt x="143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2"/>
            <p:cNvSpPr/>
            <p:nvPr/>
          </p:nvSpPr>
          <p:spPr>
            <a:xfrm>
              <a:off x="6332175" y="6124300"/>
              <a:ext cx="411150" cy="112400"/>
            </a:xfrm>
            <a:custGeom>
              <a:avLst/>
              <a:gdLst/>
              <a:ahLst/>
              <a:cxnLst/>
              <a:rect l="l" t="t" r="r" b="b"/>
              <a:pathLst>
                <a:path w="16446" h="4496" extrusionOk="0">
                  <a:moveTo>
                    <a:pt x="205" y="0"/>
                  </a:moveTo>
                  <a:lnTo>
                    <a:pt x="1" y="1333"/>
                  </a:lnTo>
                  <a:lnTo>
                    <a:pt x="16241" y="4496"/>
                  </a:lnTo>
                  <a:lnTo>
                    <a:pt x="16446" y="3172"/>
                  </a:lnTo>
                  <a:lnTo>
                    <a:pt x="20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2"/>
            <p:cNvSpPr/>
            <p:nvPr/>
          </p:nvSpPr>
          <p:spPr>
            <a:xfrm>
              <a:off x="6349950" y="6195800"/>
              <a:ext cx="97100" cy="94650"/>
            </a:xfrm>
            <a:custGeom>
              <a:avLst/>
              <a:gdLst/>
              <a:ahLst/>
              <a:cxnLst/>
              <a:rect l="l" t="t" r="r" b="b"/>
              <a:pathLst>
                <a:path w="3884" h="3786" extrusionOk="0">
                  <a:moveTo>
                    <a:pt x="1538" y="1"/>
                  </a:moveTo>
                  <a:lnTo>
                    <a:pt x="1333" y="1023"/>
                  </a:lnTo>
                  <a:lnTo>
                    <a:pt x="312" y="818"/>
                  </a:lnTo>
                  <a:lnTo>
                    <a:pt x="1" y="2249"/>
                  </a:lnTo>
                  <a:lnTo>
                    <a:pt x="1129" y="2453"/>
                  </a:lnTo>
                  <a:lnTo>
                    <a:pt x="925" y="3475"/>
                  </a:lnTo>
                  <a:lnTo>
                    <a:pt x="2355" y="3785"/>
                  </a:lnTo>
                  <a:lnTo>
                    <a:pt x="2559" y="2764"/>
                  </a:lnTo>
                  <a:lnTo>
                    <a:pt x="3581" y="2968"/>
                  </a:lnTo>
                  <a:lnTo>
                    <a:pt x="3883" y="1538"/>
                  </a:lnTo>
                  <a:lnTo>
                    <a:pt x="2862" y="1333"/>
                  </a:lnTo>
                  <a:lnTo>
                    <a:pt x="3066" y="205"/>
                  </a:lnTo>
                  <a:lnTo>
                    <a:pt x="153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2"/>
            <p:cNvSpPr/>
            <p:nvPr/>
          </p:nvSpPr>
          <p:spPr>
            <a:xfrm>
              <a:off x="6546725" y="6236675"/>
              <a:ext cx="145525" cy="43550"/>
            </a:xfrm>
            <a:custGeom>
              <a:avLst/>
              <a:gdLst/>
              <a:ahLst/>
              <a:cxnLst/>
              <a:rect l="l" t="t" r="r" b="b"/>
              <a:pathLst>
                <a:path w="5821" h="1742" extrusionOk="0">
                  <a:moveTo>
                    <a:pt x="99" y="1"/>
                  </a:moveTo>
                  <a:lnTo>
                    <a:pt x="1" y="614"/>
                  </a:lnTo>
                  <a:lnTo>
                    <a:pt x="5722" y="1742"/>
                  </a:lnTo>
                  <a:lnTo>
                    <a:pt x="5820" y="1129"/>
                  </a:lnTo>
                  <a:lnTo>
                    <a:pt x="9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
            <p:cNvSpPr/>
            <p:nvPr/>
          </p:nvSpPr>
          <p:spPr>
            <a:xfrm>
              <a:off x="6538975" y="6275100"/>
              <a:ext cx="145700" cy="43325"/>
            </a:xfrm>
            <a:custGeom>
              <a:avLst/>
              <a:gdLst/>
              <a:ahLst/>
              <a:cxnLst/>
              <a:rect l="l" t="t" r="r" b="b"/>
              <a:pathLst>
                <a:path w="5828" h="1733" extrusionOk="0">
                  <a:moveTo>
                    <a:pt x="107" y="0"/>
                  </a:moveTo>
                  <a:lnTo>
                    <a:pt x="0" y="613"/>
                  </a:lnTo>
                  <a:lnTo>
                    <a:pt x="5722" y="1733"/>
                  </a:lnTo>
                  <a:lnTo>
                    <a:pt x="5828" y="1120"/>
                  </a:lnTo>
                  <a:lnTo>
                    <a:pt x="10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 name="Google Shape;84;p2"/>
          <p:cNvGrpSpPr/>
          <p:nvPr/>
        </p:nvGrpSpPr>
        <p:grpSpPr>
          <a:xfrm>
            <a:off x="8430775" y="3865875"/>
            <a:ext cx="597725" cy="702975"/>
            <a:chOff x="5070725" y="5750900"/>
            <a:chExt cx="597725" cy="702975"/>
          </a:xfrm>
        </p:grpSpPr>
        <p:sp>
          <p:nvSpPr>
            <p:cNvPr id="85" name="Google Shape;85;p2"/>
            <p:cNvSpPr/>
            <p:nvPr/>
          </p:nvSpPr>
          <p:spPr>
            <a:xfrm>
              <a:off x="5469200" y="5750900"/>
              <a:ext cx="199250" cy="176175"/>
            </a:xfrm>
            <a:custGeom>
              <a:avLst/>
              <a:gdLst/>
              <a:ahLst/>
              <a:cxnLst/>
              <a:rect l="l" t="t" r="r" b="b"/>
              <a:pathLst>
                <a:path w="7970" h="7047" extrusionOk="0">
                  <a:moveTo>
                    <a:pt x="1741" y="1"/>
                  </a:moveTo>
                  <a:lnTo>
                    <a:pt x="0" y="2248"/>
                  </a:lnTo>
                  <a:lnTo>
                    <a:pt x="6334" y="7046"/>
                  </a:lnTo>
                  <a:lnTo>
                    <a:pt x="7969" y="4798"/>
                  </a:lnTo>
                  <a:lnTo>
                    <a:pt x="1741"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2"/>
            <p:cNvSpPr/>
            <p:nvPr/>
          </p:nvSpPr>
          <p:spPr>
            <a:xfrm>
              <a:off x="5476950" y="5756000"/>
              <a:ext cx="48450" cy="61325"/>
            </a:xfrm>
            <a:custGeom>
              <a:avLst/>
              <a:gdLst/>
              <a:ahLst/>
              <a:cxnLst/>
              <a:rect l="l" t="t" r="r" b="b"/>
              <a:pathLst>
                <a:path w="1938" h="2453" extrusionOk="0">
                  <a:moveTo>
                    <a:pt x="1635" y="1"/>
                  </a:moveTo>
                  <a:lnTo>
                    <a:pt x="1" y="2249"/>
                  </a:lnTo>
                  <a:lnTo>
                    <a:pt x="205" y="2453"/>
                  </a:lnTo>
                  <a:lnTo>
                    <a:pt x="1938" y="205"/>
                  </a:lnTo>
                  <a:lnTo>
                    <a:pt x="1635"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2"/>
            <p:cNvSpPr/>
            <p:nvPr/>
          </p:nvSpPr>
          <p:spPr>
            <a:xfrm>
              <a:off x="5492275" y="5768675"/>
              <a:ext cx="48450" cy="61325"/>
            </a:xfrm>
            <a:custGeom>
              <a:avLst/>
              <a:gdLst/>
              <a:ahLst/>
              <a:cxnLst/>
              <a:rect l="l" t="t" r="r" b="b"/>
              <a:pathLst>
                <a:path w="1938" h="2453" extrusionOk="0">
                  <a:moveTo>
                    <a:pt x="1635" y="1"/>
                  </a:moveTo>
                  <a:lnTo>
                    <a:pt x="1" y="2150"/>
                  </a:lnTo>
                  <a:lnTo>
                    <a:pt x="303" y="2453"/>
                  </a:lnTo>
                  <a:lnTo>
                    <a:pt x="1938" y="205"/>
                  </a:lnTo>
                  <a:lnTo>
                    <a:pt x="1635"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2"/>
            <p:cNvSpPr/>
            <p:nvPr/>
          </p:nvSpPr>
          <p:spPr>
            <a:xfrm>
              <a:off x="5507600" y="5778900"/>
              <a:ext cx="48450" cy="61325"/>
            </a:xfrm>
            <a:custGeom>
              <a:avLst/>
              <a:gdLst/>
              <a:ahLst/>
              <a:cxnLst/>
              <a:rect l="l" t="t" r="r" b="b"/>
              <a:pathLst>
                <a:path w="1938" h="2453" extrusionOk="0">
                  <a:moveTo>
                    <a:pt x="1635" y="0"/>
                  </a:moveTo>
                  <a:lnTo>
                    <a:pt x="1" y="2248"/>
                  </a:lnTo>
                  <a:lnTo>
                    <a:pt x="303" y="2452"/>
                  </a:lnTo>
                  <a:lnTo>
                    <a:pt x="1938" y="311"/>
                  </a:lnTo>
                  <a:lnTo>
                    <a:pt x="1635"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
            <p:cNvSpPr/>
            <p:nvPr/>
          </p:nvSpPr>
          <p:spPr>
            <a:xfrm>
              <a:off x="5522925" y="5791775"/>
              <a:ext cx="48450" cy="61325"/>
            </a:xfrm>
            <a:custGeom>
              <a:avLst/>
              <a:gdLst/>
              <a:ahLst/>
              <a:cxnLst/>
              <a:rect l="l" t="t" r="r" b="b"/>
              <a:pathLst>
                <a:path w="1938" h="2453" extrusionOk="0">
                  <a:moveTo>
                    <a:pt x="1635" y="0"/>
                  </a:moveTo>
                  <a:lnTo>
                    <a:pt x="1" y="2248"/>
                  </a:lnTo>
                  <a:lnTo>
                    <a:pt x="303" y="2452"/>
                  </a:lnTo>
                  <a:lnTo>
                    <a:pt x="1938" y="205"/>
                  </a:lnTo>
                  <a:lnTo>
                    <a:pt x="1635"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
            <p:cNvSpPr/>
            <p:nvPr/>
          </p:nvSpPr>
          <p:spPr>
            <a:xfrm>
              <a:off x="5538250" y="5804450"/>
              <a:ext cx="48450" cy="61325"/>
            </a:xfrm>
            <a:custGeom>
              <a:avLst/>
              <a:gdLst/>
              <a:ahLst/>
              <a:cxnLst/>
              <a:rect l="l" t="t" r="r" b="b"/>
              <a:pathLst>
                <a:path w="1938" h="2453" extrusionOk="0">
                  <a:moveTo>
                    <a:pt x="1635" y="0"/>
                  </a:moveTo>
                  <a:lnTo>
                    <a:pt x="1" y="2150"/>
                  </a:lnTo>
                  <a:lnTo>
                    <a:pt x="303" y="2452"/>
                  </a:lnTo>
                  <a:lnTo>
                    <a:pt x="1938" y="204"/>
                  </a:lnTo>
                  <a:lnTo>
                    <a:pt x="1635"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
            <p:cNvSpPr/>
            <p:nvPr/>
          </p:nvSpPr>
          <p:spPr>
            <a:xfrm>
              <a:off x="5553575" y="5814650"/>
              <a:ext cx="48450" cy="61325"/>
            </a:xfrm>
            <a:custGeom>
              <a:avLst/>
              <a:gdLst/>
              <a:ahLst/>
              <a:cxnLst/>
              <a:rect l="l" t="t" r="r" b="b"/>
              <a:pathLst>
                <a:path w="1938" h="2453" extrusionOk="0">
                  <a:moveTo>
                    <a:pt x="1733" y="1"/>
                  </a:moveTo>
                  <a:lnTo>
                    <a:pt x="1" y="2248"/>
                  </a:lnTo>
                  <a:lnTo>
                    <a:pt x="303" y="2453"/>
                  </a:lnTo>
                  <a:lnTo>
                    <a:pt x="1938" y="311"/>
                  </a:lnTo>
                  <a:lnTo>
                    <a:pt x="1733"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
            <p:cNvSpPr/>
            <p:nvPr/>
          </p:nvSpPr>
          <p:spPr>
            <a:xfrm>
              <a:off x="5568900" y="5827525"/>
              <a:ext cx="51125" cy="61325"/>
            </a:xfrm>
            <a:custGeom>
              <a:avLst/>
              <a:gdLst/>
              <a:ahLst/>
              <a:cxnLst/>
              <a:rect l="l" t="t" r="r" b="b"/>
              <a:pathLst>
                <a:path w="2045" h="2453" extrusionOk="0">
                  <a:moveTo>
                    <a:pt x="1733" y="1"/>
                  </a:moveTo>
                  <a:lnTo>
                    <a:pt x="1" y="2248"/>
                  </a:lnTo>
                  <a:lnTo>
                    <a:pt x="303" y="2453"/>
                  </a:lnTo>
                  <a:lnTo>
                    <a:pt x="2044" y="205"/>
                  </a:lnTo>
                  <a:lnTo>
                    <a:pt x="1733"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
            <p:cNvSpPr/>
            <p:nvPr/>
          </p:nvSpPr>
          <p:spPr>
            <a:xfrm>
              <a:off x="5584225" y="5840200"/>
              <a:ext cx="51125" cy="61325"/>
            </a:xfrm>
            <a:custGeom>
              <a:avLst/>
              <a:gdLst/>
              <a:ahLst/>
              <a:cxnLst/>
              <a:rect l="l" t="t" r="r" b="b"/>
              <a:pathLst>
                <a:path w="2045" h="2453" extrusionOk="0">
                  <a:moveTo>
                    <a:pt x="1733" y="0"/>
                  </a:moveTo>
                  <a:lnTo>
                    <a:pt x="1" y="2150"/>
                  </a:lnTo>
                  <a:lnTo>
                    <a:pt x="303" y="2452"/>
                  </a:lnTo>
                  <a:lnTo>
                    <a:pt x="2044" y="205"/>
                  </a:lnTo>
                  <a:lnTo>
                    <a:pt x="1733"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
            <p:cNvSpPr/>
            <p:nvPr/>
          </p:nvSpPr>
          <p:spPr>
            <a:xfrm>
              <a:off x="5599550" y="5850425"/>
              <a:ext cx="51125" cy="61325"/>
            </a:xfrm>
            <a:custGeom>
              <a:avLst/>
              <a:gdLst/>
              <a:ahLst/>
              <a:cxnLst/>
              <a:rect l="l" t="t" r="r" b="b"/>
              <a:pathLst>
                <a:path w="2045" h="2453" extrusionOk="0">
                  <a:moveTo>
                    <a:pt x="1733" y="0"/>
                  </a:moveTo>
                  <a:lnTo>
                    <a:pt x="1" y="2248"/>
                  </a:lnTo>
                  <a:lnTo>
                    <a:pt x="303" y="2452"/>
                  </a:lnTo>
                  <a:lnTo>
                    <a:pt x="2044" y="204"/>
                  </a:lnTo>
                  <a:lnTo>
                    <a:pt x="1733"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
            <p:cNvSpPr/>
            <p:nvPr/>
          </p:nvSpPr>
          <p:spPr>
            <a:xfrm>
              <a:off x="5614875" y="5863275"/>
              <a:ext cx="51125" cy="61325"/>
            </a:xfrm>
            <a:custGeom>
              <a:avLst/>
              <a:gdLst/>
              <a:ahLst/>
              <a:cxnLst/>
              <a:rect l="l" t="t" r="r" b="b"/>
              <a:pathLst>
                <a:path w="2045" h="2453" extrusionOk="0">
                  <a:moveTo>
                    <a:pt x="1733" y="1"/>
                  </a:moveTo>
                  <a:lnTo>
                    <a:pt x="1" y="2249"/>
                  </a:lnTo>
                  <a:lnTo>
                    <a:pt x="303" y="2453"/>
                  </a:lnTo>
                  <a:lnTo>
                    <a:pt x="2044" y="205"/>
                  </a:lnTo>
                  <a:lnTo>
                    <a:pt x="1733"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
            <p:cNvSpPr/>
            <p:nvPr/>
          </p:nvSpPr>
          <p:spPr>
            <a:xfrm>
              <a:off x="5070725" y="5832625"/>
              <a:ext cx="531300" cy="621250"/>
            </a:xfrm>
            <a:custGeom>
              <a:avLst/>
              <a:gdLst/>
              <a:ahLst/>
              <a:cxnLst/>
              <a:rect l="l" t="t" r="r" b="b"/>
              <a:pathLst>
                <a:path w="21252" h="24850" extrusionOk="0">
                  <a:moveTo>
                    <a:pt x="16143" y="1"/>
                  </a:moveTo>
                  <a:lnTo>
                    <a:pt x="1023" y="19715"/>
                  </a:lnTo>
                  <a:cubicBezTo>
                    <a:pt x="1" y="21047"/>
                    <a:pt x="205" y="23091"/>
                    <a:pt x="1636" y="24211"/>
                  </a:cubicBezTo>
                  <a:cubicBezTo>
                    <a:pt x="2232" y="24636"/>
                    <a:pt x="2917" y="24849"/>
                    <a:pt x="3595" y="24849"/>
                  </a:cubicBezTo>
                  <a:cubicBezTo>
                    <a:pt x="4544" y="24849"/>
                    <a:pt x="5478" y="24432"/>
                    <a:pt x="6131" y="23598"/>
                  </a:cubicBezTo>
                  <a:lnTo>
                    <a:pt x="21252" y="3883"/>
                  </a:lnTo>
                  <a:lnTo>
                    <a:pt x="1614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2"/>
            <p:cNvSpPr/>
            <p:nvPr/>
          </p:nvSpPr>
          <p:spPr>
            <a:xfrm>
              <a:off x="5096275" y="5980775"/>
              <a:ext cx="383150" cy="446850"/>
            </a:xfrm>
            <a:custGeom>
              <a:avLst/>
              <a:gdLst/>
              <a:ahLst/>
              <a:cxnLst/>
              <a:rect l="l" t="t" r="r" b="b"/>
              <a:pathLst>
                <a:path w="15326" h="17874" extrusionOk="0">
                  <a:moveTo>
                    <a:pt x="11648" y="1"/>
                  </a:moveTo>
                  <a:lnTo>
                    <a:pt x="818" y="14100"/>
                  </a:lnTo>
                  <a:cubicBezTo>
                    <a:pt x="1" y="15121"/>
                    <a:pt x="205" y="16650"/>
                    <a:pt x="1227" y="17369"/>
                  </a:cubicBezTo>
                  <a:cubicBezTo>
                    <a:pt x="1653" y="17710"/>
                    <a:pt x="2169" y="17873"/>
                    <a:pt x="2678" y="17873"/>
                  </a:cubicBezTo>
                  <a:cubicBezTo>
                    <a:pt x="3387" y="17873"/>
                    <a:pt x="4082" y="17556"/>
                    <a:pt x="4496" y="16960"/>
                  </a:cubicBezTo>
                  <a:lnTo>
                    <a:pt x="15326" y="2861"/>
                  </a:lnTo>
                  <a:lnTo>
                    <a:pt x="1164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2"/>
            <p:cNvSpPr/>
            <p:nvPr/>
          </p:nvSpPr>
          <p:spPr>
            <a:xfrm>
              <a:off x="5453875" y="5804450"/>
              <a:ext cx="173700" cy="143050"/>
            </a:xfrm>
            <a:custGeom>
              <a:avLst/>
              <a:gdLst/>
              <a:ahLst/>
              <a:cxnLst/>
              <a:rect l="l" t="t" r="r" b="b"/>
              <a:pathLst>
                <a:path w="6948" h="5722" extrusionOk="0">
                  <a:moveTo>
                    <a:pt x="719" y="0"/>
                  </a:moveTo>
                  <a:lnTo>
                    <a:pt x="0" y="924"/>
                  </a:lnTo>
                  <a:lnTo>
                    <a:pt x="6236" y="5721"/>
                  </a:lnTo>
                  <a:lnTo>
                    <a:pt x="6947" y="4806"/>
                  </a:lnTo>
                  <a:lnTo>
                    <a:pt x="719" y="0"/>
                  </a:lnTo>
                  <a:close/>
                </a:path>
              </a:pathLst>
            </a:custGeom>
            <a:solidFill>
              <a:srgbClr val="E8E8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
            <p:cNvSpPr/>
            <p:nvPr/>
          </p:nvSpPr>
          <p:spPr>
            <a:xfrm>
              <a:off x="5096275" y="6289725"/>
              <a:ext cx="145725" cy="137900"/>
            </a:xfrm>
            <a:custGeom>
              <a:avLst/>
              <a:gdLst/>
              <a:ahLst/>
              <a:cxnLst/>
              <a:rect l="l" t="t" r="r" b="b"/>
              <a:pathLst>
                <a:path w="5829" h="5516" extrusionOk="0">
                  <a:moveTo>
                    <a:pt x="2150" y="1"/>
                  </a:moveTo>
                  <a:lnTo>
                    <a:pt x="2150" y="1"/>
                  </a:lnTo>
                  <a:cubicBezTo>
                    <a:pt x="2130" y="27"/>
                    <a:pt x="2110" y="53"/>
                    <a:pt x="2090" y="79"/>
                  </a:cubicBezTo>
                  <a:lnTo>
                    <a:pt x="2090" y="79"/>
                  </a:lnTo>
                  <a:lnTo>
                    <a:pt x="2150" y="1"/>
                  </a:lnTo>
                  <a:close/>
                  <a:moveTo>
                    <a:pt x="5828" y="2861"/>
                  </a:moveTo>
                  <a:lnTo>
                    <a:pt x="5728" y="2992"/>
                  </a:lnTo>
                  <a:lnTo>
                    <a:pt x="5728" y="2992"/>
                  </a:lnTo>
                  <a:cubicBezTo>
                    <a:pt x="5763" y="2950"/>
                    <a:pt x="5797" y="2907"/>
                    <a:pt x="5828" y="2861"/>
                  </a:cubicBezTo>
                  <a:close/>
                  <a:moveTo>
                    <a:pt x="2090" y="79"/>
                  </a:moveTo>
                  <a:lnTo>
                    <a:pt x="818" y="1742"/>
                  </a:lnTo>
                  <a:cubicBezTo>
                    <a:pt x="1" y="2763"/>
                    <a:pt x="205" y="4292"/>
                    <a:pt x="1227" y="5011"/>
                  </a:cubicBezTo>
                  <a:cubicBezTo>
                    <a:pt x="1653" y="5352"/>
                    <a:pt x="2169" y="5515"/>
                    <a:pt x="2678" y="5515"/>
                  </a:cubicBezTo>
                  <a:cubicBezTo>
                    <a:pt x="3387" y="5515"/>
                    <a:pt x="4082" y="5198"/>
                    <a:pt x="4496" y="4602"/>
                  </a:cubicBezTo>
                  <a:lnTo>
                    <a:pt x="5728" y="2992"/>
                  </a:lnTo>
                  <a:lnTo>
                    <a:pt x="5728" y="2992"/>
                  </a:lnTo>
                  <a:cubicBezTo>
                    <a:pt x="5304" y="3503"/>
                    <a:pt x="4662" y="3774"/>
                    <a:pt x="4008" y="3774"/>
                  </a:cubicBezTo>
                  <a:cubicBezTo>
                    <a:pt x="3500" y="3774"/>
                    <a:pt x="2985" y="3611"/>
                    <a:pt x="2559" y="3270"/>
                  </a:cubicBezTo>
                  <a:cubicBezTo>
                    <a:pt x="1563" y="2577"/>
                    <a:pt x="1344" y="1100"/>
                    <a:pt x="2090" y="79"/>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0" name="Google Shape;100;p2"/>
          <p:cNvGrpSpPr/>
          <p:nvPr/>
        </p:nvGrpSpPr>
        <p:grpSpPr>
          <a:xfrm>
            <a:off x="1442650" y="4290013"/>
            <a:ext cx="840250" cy="618825"/>
            <a:chOff x="1584275" y="3431500"/>
            <a:chExt cx="840250" cy="618825"/>
          </a:xfrm>
        </p:grpSpPr>
        <p:sp>
          <p:nvSpPr>
            <p:cNvPr id="101" name="Google Shape;101;p2"/>
            <p:cNvSpPr/>
            <p:nvPr/>
          </p:nvSpPr>
          <p:spPr>
            <a:xfrm>
              <a:off x="1849900" y="3431500"/>
              <a:ext cx="158400" cy="143000"/>
            </a:xfrm>
            <a:custGeom>
              <a:avLst/>
              <a:gdLst/>
              <a:ahLst/>
              <a:cxnLst/>
              <a:rect l="l" t="t" r="r" b="b"/>
              <a:pathLst>
                <a:path w="6336" h="5720" extrusionOk="0">
                  <a:moveTo>
                    <a:pt x="3146" y="1"/>
                  </a:moveTo>
                  <a:cubicBezTo>
                    <a:pt x="2881" y="1"/>
                    <a:pt x="2612" y="35"/>
                    <a:pt x="2346" y="105"/>
                  </a:cubicBezTo>
                  <a:cubicBezTo>
                    <a:pt x="818" y="514"/>
                    <a:pt x="1" y="2149"/>
                    <a:pt x="409" y="3579"/>
                  </a:cubicBezTo>
                  <a:cubicBezTo>
                    <a:pt x="753" y="4862"/>
                    <a:pt x="1960" y="5719"/>
                    <a:pt x="3185" y="5719"/>
                  </a:cubicBezTo>
                  <a:cubicBezTo>
                    <a:pt x="3419" y="5719"/>
                    <a:pt x="3654" y="5688"/>
                    <a:pt x="3883" y="5622"/>
                  </a:cubicBezTo>
                  <a:cubicBezTo>
                    <a:pt x="5412" y="5214"/>
                    <a:pt x="6335" y="3579"/>
                    <a:pt x="5926" y="2042"/>
                  </a:cubicBezTo>
                  <a:cubicBezTo>
                    <a:pt x="5588" y="778"/>
                    <a:pt x="4412" y="1"/>
                    <a:pt x="314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2"/>
            <p:cNvSpPr/>
            <p:nvPr/>
          </p:nvSpPr>
          <p:spPr>
            <a:xfrm>
              <a:off x="1872800" y="3446800"/>
              <a:ext cx="135500" cy="127725"/>
            </a:xfrm>
            <a:custGeom>
              <a:avLst/>
              <a:gdLst/>
              <a:ahLst/>
              <a:cxnLst/>
              <a:rect l="l" t="t" r="r" b="b"/>
              <a:pathLst>
                <a:path w="5420" h="5109" extrusionOk="0">
                  <a:moveTo>
                    <a:pt x="3989" y="0"/>
                  </a:moveTo>
                  <a:lnTo>
                    <a:pt x="3989" y="0"/>
                  </a:lnTo>
                  <a:cubicBezTo>
                    <a:pt x="4291" y="311"/>
                    <a:pt x="4397" y="613"/>
                    <a:pt x="4496" y="1022"/>
                  </a:cubicBezTo>
                  <a:cubicBezTo>
                    <a:pt x="5010" y="2558"/>
                    <a:pt x="4087" y="4087"/>
                    <a:pt x="2558" y="4495"/>
                  </a:cubicBezTo>
                  <a:cubicBezTo>
                    <a:pt x="2271" y="4592"/>
                    <a:pt x="1984" y="4639"/>
                    <a:pt x="1703" y="4639"/>
                  </a:cubicBezTo>
                  <a:cubicBezTo>
                    <a:pt x="1083" y="4639"/>
                    <a:pt x="495" y="4411"/>
                    <a:pt x="0" y="3989"/>
                  </a:cubicBezTo>
                  <a:lnTo>
                    <a:pt x="0" y="3989"/>
                  </a:lnTo>
                  <a:cubicBezTo>
                    <a:pt x="561" y="4703"/>
                    <a:pt x="1367" y="5109"/>
                    <a:pt x="2229" y="5109"/>
                  </a:cubicBezTo>
                  <a:cubicBezTo>
                    <a:pt x="2472" y="5109"/>
                    <a:pt x="2719" y="5077"/>
                    <a:pt x="2967" y="5010"/>
                  </a:cubicBezTo>
                  <a:cubicBezTo>
                    <a:pt x="4496" y="4602"/>
                    <a:pt x="5419" y="2967"/>
                    <a:pt x="5010" y="1430"/>
                  </a:cubicBezTo>
                  <a:cubicBezTo>
                    <a:pt x="4806" y="817"/>
                    <a:pt x="4496" y="409"/>
                    <a:pt x="3989" y="0"/>
                  </a:cubicBezTo>
                  <a:close/>
                </a:path>
              </a:pathLst>
            </a:custGeom>
            <a:solidFill>
              <a:srgbClr val="F0F2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2"/>
            <p:cNvSpPr/>
            <p:nvPr/>
          </p:nvSpPr>
          <p:spPr>
            <a:xfrm>
              <a:off x="1860125" y="3482550"/>
              <a:ext cx="137950" cy="48650"/>
            </a:xfrm>
            <a:custGeom>
              <a:avLst/>
              <a:gdLst/>
              <a:ahLst/>
              <a:cxnLst/>
              <a:rect l="l" t="t" r="r" b="b"/>
              <a:pathLst>
                <a:path w="5518" h="1946" extrusionOk="0">
                  <a:moveTo>
                    <a:pt x="5517" y="0"/>
                  </a:moveTo>
                  <a:lnTo>
                    <a:pt x="0" y="1537"/>
                  </a:lnTo>
                  <a:lnTo>
                    <a:pt x="0" y="1635"/>
                  </a:lnTo>
                  <a:cubicBezTo>
                    <a:pt x="0" y="1741"/>
                    <a:pt x="98" y="1839"/>
                    <a:pt x="98" y="1946"/>
                  </a:cubicBezTo>
                  <a:lnTo>
                    <a:pt x="5517" y="409"/>
                  </a:lnTo>
                  <a:lnTo>
                    <a:pt x="5517" y="107"/>
                  </a:lnTo>
                  <a:lnTo>
                    <a:pt x="5517" y="0"/>
                  </a:lnTo>
                  <a:close/>
                </a:path>
              </a:pathLst>
            </a:custGeom>
            <a:solidFill>
              <a:srgbClr val="F0F2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
            <p:cNvSpPr/>
            <p:nvPr/>
          </p:nvSpPr>
          <p:spPr>
            <a:xfrm>
              <a:off x="1857475" y="3477450"/>
              <a:ext cx="140600" cy="48650"/>
            </a:xfrm>
            <a:custGeom>
              <a:avLst/>
              <a:gdLst/>
              <a:ahLst/>
              <a:cxnLst/>
              <a:rect l="l" t="t" r="r" b="b"/>
              <a:pathLst>
                <a:path w="5624" h="1946" extrusionOk="0">
                  <a:moveTo>
                    <a:pt x="5517" y="0"/>
                  </a:moveTo>
                  <a:lnTo>
                    <a:pt x="0" y="1635"/>
                  </a:lnTo>
                  <a:cubicBezTo>
                    <a:pt x="106" y="1635"/>
                    <a:pt x="106" y="1741"/>
                    <a:pt x="106" y="1741"/>
                  </a:cubicBezTo>
                  <a:lnTo>
                    <a:pt x="106" y="1945"/>
                  </a:lnTo>
                  <a:lnTo>
                    <a:pt x="5623" y="409"/>
                  </a:lnTo>
                  <a:lnTo>
                    <a:pt x="5623" y="204"/>
                  </a:lnTo>
                  <a:cubicBezTo>
                    <a:pt x="5623" y="204"/>
                    <a:pt x="5517" y="106"/>
                    <a:pt x="5517" y="0"/>
                  </a:cubicBez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5" name="Google Shape;105;p2"/>
            <p:cNvGrpSpPr/>
            <p:nvPr/>
          </p:nvGrpSpPr>
          <p:grpSpPr>
            <a:xfrm>
              <a:off x="2268800" y="3907175"/>
              <a:ext cx="155725" cy="143150"/>
              <a:chOff x="2268800" y="3907175"/>
              <a:chExt cx="155725" cy="143150"/>
            </a:xfrm>
          </p:grpSpPr>
          <p:sp>
            <p:nvSpPr>
              <p:cNvPr id="106" name="Google Shape;106;p2"/>
              <p:cNvSpPr/>
              <p:nvPr/>
            </p:nvSpPr>
            <p:spPr>
              <a:xfrm>
                <a:off x="2268800" y="3907175"/>
                <a:ext cx="155725" cy="143150"/>
              </a:xfrm>
              <a:custGeom>
                <a:avLst/>
                <a:gdLst/>
                <a:ahLst/>
                <a:cxnLst/>
                <a:rect l="l" t="t" r="r" b="b"/>
                <a:pathLst>
                  <a:path w="6229" h="5726" extrusionOk="0">
                    <a:moveTo>
                      <a:pt x="3066" y="1"/>
                    </a:moveTo>
                    <a:cubicBezTo>
                      <a:pt x="2359" y="1"/>
                      <a:pt x="1658" y="258"/>
                      <a:pt x="1120" y="792"/>
                    </a:cubicBezTo>
                    <a:cubicBezTo>
                      <a:pt x="0" y="1920"/>
                      <a:pt x="0" y="3759"/>
                      <a:pt x="1022" y="4879"/>
                    </a:cubicBezTo>
                    <a:cubicBezTo>
                      <a:pt x="1582" y="5443"/>
                      <a:pt x="2321" y="5725"/>
                      <a:pt x="3062" y="5725"/>
                    </a:cubicBezTo>
                    <a:cubicBezTo>
                      <a:pt x="3803" y="5725"/>
                      <a:pt x="4545" y="5443"/>
                      <a:pt x="5109" y="4879"/>
                    </a:cubicBezTo>
                    <a:cubicBezTo>
                      <a:pt x="6228" y="3857"/>
                      <a:pt x="6228" y="2018"/>
                      <a:pt x="5207" y="899"/>
                    </a:cubicBezTo>
                    <a:cubicBezTo>
                      <a:pt x="4621" y="309"/>
                      <a:pt x="3840" y="1"/>
                      <a:pt x="30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2"/>
              <p:cNvSpPr/>
              <p:nvPr/>
            </p:nvSpPr>
            <p:spPr>
              <a:xfrm>
                <a:off x="2317225" y="3909200"/>
                <a:ext cx="107300" cy="140400"/>
              </a:xfrm>
              <a:custGeom>
                <a:avLst/>
                <a:gdLst/>
                <a:ahLst/>
                <a:cxnLst/>
                <a:rect l="l" t="t" r="r" b="b"/>
                <a:pathLst>
                  <a:path w="4292" h="5616" extrusionOk="0">
                    <a:moveTo>
                      <a:pt x="1741" y="0"/>
                    </a:moveTo>
                    <a:cubicBezTo>
                      <a:pt x="2044" y="98"/>
                      <a:pt x="2354" y="303"/>
                      <a:pt x="2657" y="613"/>
                    </a:cubicBezTo>
                    <a:cubicBezTo>
                      <a:pt x="3678" y="1733"/>
                      <a:pt x="3678" y="3572"/>
                      <a:pt x="2559" y="4700"/>
                    </a:cubicBezTo>
                    <a:cubicBezTo>
                      <a:pt x="1990" y="5184"/>
                      <a:pt x="1300" y="5475"/>
                      <a:pt x="580" y="5475"/>
                    </a:cubicBezTo>
                    <a:cubicBezTo>
                      <a:pt x="388" y="5475"/>
                      <a:pt x="194" y="5454"/>
                      <a:pt x="0" y="5411"/>
                    </a:cubicBezTo>
                    <a:lnTo>
                      <a:pt x="0" y="5411"/>
                    </a:lnTo>
                    <a:cubicBezTo>
                      <a:pt x="341" y="5547"/>
                      <a:pt x="704" y="5616"/>
                      <a:pt x="1071" y="5616"/>
                    </a:cubicBezTo>
                    <a:cubicBezTo>
                      <a:pt x="1806" y="5616"/>
                      <a:pt x="2556" y="5343"/>
                      <a:pt x="3172" y="4798"/>
                    </a:cubicBezTo>
                    <a:cubicBezTo>
                      <a:pt x="4291" y="3776"/>
                      <a:pt x="4291" y="1937"/>
                      <a:pt x="3270" y="818"/>
                    </a:cubicBezTo>
                    <a:cubicBezTo>
                      <a:pt x="2763" y="303"/>
                      <a:pt x="2248" y="98"/>
                      <a:pt x="1741" y="0"/>
                    </a:cubicBezTo>
                    <a:close/>
                  </a:path>
                </a:pathLst>
              </a:custGeom>
              <a:solidFill>
                <a:srgbClr val="F0F2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p:nvPr/>
            </p:nvSpPr>
            <p:spPr>
              <a:xfrm>
                <a:off x="2294325" y="3929625"/>
                <a:ext cx="109750" cy="104650"/>
              </a:xfrm>
              <a:custGeom>
                <a:avLst/>
                <a:gdLst/>
                <a:ahLst/>
                <a:cxnLst/>
                <a:rect l="l" t="t" r="r" b="b"/>
                <a:pathLst>
                  <a:path w="4390" h="4186" extrusionOk="0">
                    <a:moveTo>
                      <a:pt x="4186" y="1"/>
                    </a:moveTo>
                    <a:lnTo>
                      <a:pt x="1" y="3981"/>
                    </a:lnTo>
                    <a:lnTo>
                      <a:pt x="99" y="3981"/>
                    </a:lnTo>
                    <a:cubicBezTo>
                      <a:pt x="205" y="4087"/>
                      <a:pt x="205" y="4186"/>
                      <a:pt x="303" y="4186"/>
                    </a:cubicBezTo>
                    <a:lnTo>
                      <a:pt x="4390" y="303"/>
                    </a:lnTo>
                    <a:cubicBezTo>
                      <a:pt x="4292" y="205"/>
                      <a:pt x="4292" y="99"/>
                      <a:pt x="4186" y="99"/>
                    </a:cubicBezTo>
                    <a:lnTo>
                      <a:pt x="4186" y="1"/>
                    </a:lnTo>
                    <a:close/>
                  </a:path>
                </a:pathLst>
              </a:custGeom>
              <a:solidFill>
                <a:srgbClr val="F0F2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
              <p:cNvSpPr/>
              <p:nvPr/>
            </p:nvSpPr>
            <p:spPr>
              <a:xfrm>
                <a:off x="2291675" y="3926975"/>
                <a:ext cx="109950" cy="104850"/>
              </a:xfrm>
              <a:custGeom>
                <a:avLst/>
                <a:gdLst/>
                <a:ahLst/>
                <a:cxnLst/>
                <a:rect l="l" t="t" r="r" b="b"/>
                <a:pathLst>
                  <a:path w="4398" h="4194" extrusionOk="0">
                    <a:moveTo>
                      <a:pt x="4087" y="0"/>
                    </a:moveTo>
                    <a:lnTo>
                      <a:pt x="1" y="3883"/>
                    </a:lnTo>
                    <a:cubicBezTo>
                      <a:pt x="1" y="3989"/>
                      <a:pt x="107" y="3989"/>
                      <a:pt x="107" y="4087"/>
                    </a:cubicBezTo>
                    <a:cubicBezTo>
                      <a:pt x="205" y="4087"/>
                      <a:pt x="205" y="4193"/>
                      <a:pt x="311" y="4193"/>
                    </a:cubicBezTo>
                    <a:lnTo>
                      <a:pt x="4398" y="205"/>
                    </a:lnTo>
                    <a:cubicBezTo>
                      <a:pt x="4292" y="205"/>
                      <a:pt x="4292" y="107"/>
                      <a:pt x="4292" y="107"/>
                    </a:cubicBezTo>
                    <a:cubicBezTo>
                      <a:pt x="4194" y="0"/>
                      <a:pt x="4194" y="0"/>
                      <a:pt x="4087" y="0"/>
                    </a:cubicBez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0" name="Google Shape;110;p2"/>
            <p:cNvSpPr/>
            <p:nvPr/>
          </p:nvSpPr>
          <p:spPr>
            <a:xfrm>
              <a:off x="1584275" y="3575875"/>
              <a:ext cx="163500" cy="142975"/>
            </a:xfrm>
            <a:custGeom>
              <a:avLst/>
              <a:gdLst/>
              <a:ahLst/>
              <a:cxnLst/>
              <a:rect l="l" t="t" r="r" b="b"/>
              <a:pathLst>
                <a:path w="6540" h="5719" extrusionOk="0">
                  <a:moveTo>
                    <a:pt x="3250" y="0"/>
                  </a:moveTo>
                  <a:cubicBezTo>
                    <a:pt x="2177" y="0"/>
                    <a:pt x="1152" y="551"/>
                    <a:pt x="711" y="1580"/>
                  </a:cubicBezTo>
                  <a:cubicBezTo>
                    <a:pt x="0" y="3010"/>
                    <a:pt x="507" y="4751"/>
                    <a:pt x="1937" y="5462"/>
                  </a:cubicBezTo>
                  <a:cubicBezTo>
                    <a:pt x="2339" y="5634"/>
                    <a:pt x="2765" y="5718"/>
                    <a:pt x="3185" y="5718"/>
                  </a:cubicBezTo>
                  <a:cubicBezTo>
                    <a:pt x="4264" y="5718"/>
                    <a:pt x="5308" y="5167"/>
                    <a:pt x="5820" y="4138"/>
                  </a:cubicBezTo>
                  <a:cubicBezTo>
                    <a:pt x="6539" y="2708"/>
                    <a:pt x="5926" y="967"/>
                    <a:pt x="4496" y="256"/>
                  </a:cubicBezTo>
                  <a:cubicBezTo>
                    <a:pt x="4094" y="84"/>
                    <a:pt x="3668" y="0"/>
                    <a:pt x="325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
            <p:cNvSpPr/>
            <p:nvPr/>
          </p:nvSpPr>
          <p:spPr>
            <a:xfrm>
              <a:off x="1591825" y="3635800"/>
              <a:ext cx="145725" cy="83050"/>
            </a:xfrm>
            <a:custGeom>
              <a:avLst/>
              <a:gdLst/>
              <a:ahLst/>
              <a:cxnLst/>
              <a:rect l="l" t="t" r="r" b="b"/>
              <a:pathLst>
                <a:path w="5829" h="3322" extrusionOk="0">
                  <a:moveTo>
                    <a:pt x="5722" y="0"/>
                  </a:moveTo>
                  <a:cubicBezTo>
                    <a:pt x="5722" y="409"/>
                    <a:pt x="5624" y="720"/>
                    <a:pt x="5420" y="1128"/>
                  </a:cubicBezTo>
                  <a:cubicBezTo>
                    <a:pt x="4992" y="2125"/>
                    <a:pt x="4017" y="2673"/>
                    <a:pt x="2981" y="2673"/>
                  </a:cubicBezTo>
                  <a:cubicBezTo>
                    <a:pt x="2531" y="2673"/>
                    <a:pt x="2069" y="2570"/>
                    <a:pt x="1635" y="2354"/>
                  </a:cubicBezTo>
                  <a:cubicBezTo>
                    <a:pt x="818" y="1946"/>
                    <a:pt x="205" y="1226"/>
                    <a:pt x="107" y="311"/>
                  </a:cubicBezTo>
                  <a:lnTo>
                    <a:pt x="107" y="311"/>
                  </a:lnTo>
                  <a:cubicBezTo>
                    <a:pt x="1" y="1431"/>
                    <a:pt x="614" y="2559"/>
                    <a:pt x="1635" y="3065"/>
                  </a:cubicBezTo>
                  <a:cubicBezTo>
                    <a:pt x="2037" y="3237"/>
                    <a:pt x="2463" y="3321"/>
                    <a:pt x="2883" y="3321"/>
                  </a:cubicBezTo>
                  <a:cubicBezTo>
                    <a:pt x="3962" y="3321"/>
                    <a:pt x="5006" y="2770"/>
                    <a:pt x="5518" y="1741"/>
                  </a:cubicBezTo>
                  <a:cubicBezTo>
                    <a:pt x="5722" y="1128"/>
                    <a:pt x="5828" y="613"/>
                    <a:pt x="5722" y="0"/>
                  </a:cubicBezTo>
                  <a:close/>
                </a:path>
              </a:pathLst>
            </a:custGeom>
            <a:solidFill>
              <a:srgbClr val="F0F2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
            <p:cNvSpPr/>
            <p:nvPr/>
          </p:nvSpPr>
          <p:spPr>
            <a:xfrm>
              <a:off x="1596950" y="3615375"/>
              <a:ext cx="132825" cy="71525"/>
            </a:xfrm>
            <a:custGeom>
              <a:avLst/>
              <a:gdLst/>
              <a:ahLst/>
              <a:cxnLst/>
              <a:rect l="l" t="t" r="r" b="b"/>
              <a:pathLst>
                <a:path w="5313" h="2861" extrusionOk="0">
                  <a:moveTo>
                    <a:pt x="204" y="0"/>
                  </a:moveTo>
                  <a:lnTo>
                    <a:pt x="106" y="106"/>
                  </a:lnTo>
                  <a:cubicBezTo>
                    <a:pt x="106" y="204"/>
                    <a:pt x="0" y="311"/>
                    <a:pt x="0" y="409"/>
                  </a:cubicBezTo>
                  <a:lnTo>
                    <a:pt x="5108" y="2861"/>
                  </a:lnTo>
                  <a:cubicBezTo>
                    <a:pt x="5108" y="2763"/>
                    <a:pt x="5215" y="2763"/>
                    <a:pt x="5215" y="2656"/>
                  </a:cubicBezTo>
                  <a:cubicBezTo>
                    <a:pt x="5215" y="2558"/>
                    <a:pt x="5313" y="2558"/>
                    <a:pt x="5313" y="2558"/>
                  </a:cubicBezTo>
                  <a:lnTo>
                    <a:pt x="204" y="0"/>
                  </a:lnTo>
                  <a:close/>
                </a:path>
              </a:pathLst>
            </a:custGeom>
            <a:solidFill>
              <a:srgbClr val="F0F2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
            <p:cNvSpPr/>
            <p:nvPr/>
          </p:nvSpPr>
          <p:spPr>
            <a:xfrm>
              <a:off x="1599600" y="3612900"/>
              <a:ext cx="132850" cy="68900"/>
            </a:xfrm>
            <a:custGeom>
              <a:avLst/>
              <a:gdLst/>
              <a:ahLst/>
              <a:cxnLst/>
              <a:rect l="l" t="t" r="r" b="b"/>
              <a:pathLst>
                <a:path w="5314" h="2756" extrusionOk="0">
                  <a:moveTo>
                    <a:pt x="98" y="1"/>
                  </a:moveTo>
                  <a:lnTo>
                    <a:pt x="98" y="99"/>
                  </a:lnTo>
                  <a:cubicBezTo>
                    <a:pt x="0" y="205"/>
                    <a:pt x="0" y="205"/>
                    <a:pt x="0" y="303"/>
                  </a:cubicBezTo>
                  <a:lnTo>
                    <a:pt x="5109" y="2755"/>
                  </a:lnTo>
                  <a:lnTo>
                    <a:pt x="5207" y="2657"/>
                  </a:lnTo>
                  <a:cubicBezTo>
                    <a:pt x="5207" y="2551"/>
                    <a:pt x="5207" y="2551"/>
                    <a:pt x="5313" y="2453"/>
                  </a:cubicBezTo>
                  <a:lnTo>
                    <a:pt x="98"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1">
  <p:cSld name="CUSTOM_1_1">
    <p:spTree>
      <p:nvGrpSpPr>
        <p:cNvPr id="1" name="Shape 781"/>
        <p:cNvGrpSpPr/>
        <p:nvPr/>
      </p:nvGrpSpPr>
      <p:grpSpPr>
        <a:xfrm>
          <a:off x="0" y="0"/>
          <a:ext cx="0" cy="0"/>
          <a:chOff x="0" y="0"/>
          <a:chExt cx="0" cy="0"/>
        </a:xfrm>
      </p:grpSpPr>
      <p:sp>
        <p:nvSpPr>
          <p:cNvPr id="782" name="Google Shape;782;p15"/>
          <p:cNvSpPr txBox="1">
            <a:spLocks noGrp="1"/>
          </p:cNvSpPr>
          <p:nvPr>
            <p:ph type="title"/>
          </p:nvPr>
        </p:nvSpPr>
        <p:spPr>
          <a:xfrm>
            <a:off x="713225" y="539500"/>
            <a:ext cx="7717500" cy="478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Clr>
                <a:schemeClr val="lt2"/>
              </a:buClr>
              <a:buSzPts val="2800"/>
              <a:buNone/>
              <a:defRPr>
                <a:solidFill>
                  <a:schemeClr val="lt2"/>
                </a:solidFill>
              </a:defRPr>
            </a:lvl2pPr>
            <a:lvl3pPr lvl="2" rtl="0">
              <a:spcBef>
                <a:spcPts val="0"/>
              </a:spcBef>
              <a:spcAft>
                <a:spcPts val="0"/>
              </a:spcAft>
              <a:buClr>
                <a:schemeClr val="lt2"/>
              </a:buClr>
              <a:buSzPts val="2800"/>
              <a:buNone/>
              <a:defRPr>
                <a:solidFill>
                  <a:schemeClr val="lt2"/>
                </a:solidFill>
              </a:defRPr>
            </a:lvl3pPr>
            <a:lvl4pPr lvl="3" rtl="0">
              <a:spcBef>
                <a:spcPts val="0"/>
              </a:spcBef>
              <a:spcAft>
                <a:spcPts val="0"/>
              </a:spcAft>
              <a:buClr>
                <a:schemeClr val="lt2"/>
              </a:buClr>
              <a:buSzPts val="2800"/>
              <a:buNone/>
              <a:defRPr>
                <a:solidFill>
                  <a:schemeClr val="lt2"/>
                </a:solidFill>
              </a:defRPr>
            </a:lvl4pPr>
            <a:lvl5pPr lvl="4" rtl="0">
              <a:spcBef>
                <a:spcPts val="0"/>
              </a:spcBef>
              <a:spcAft>
                <a:spcPts val="0"/>
              </a:spcAft>
              <a:buClr>
                <a:schemeClr val="lt2"/>
              </a:buClr>
              <a:buSzPts val="2800"/>
              <a:buNone/>
              <a:defRPr>
                <a:solidFill>
                  <a:schemeClr val="lt2"/>
                </a:solidFill>
              </a:defRPr>
            </a:lvl5pPr>
            <a:lvl6pPr lvl="5" rtl="0">
              <a:spcBef>
                <a:spcPts val="0"/>
              </a:spcBef>
              <a:spcAft>
                <a:spcPts val="0"/>
              </a:spcAft>
              <a:buClr>
                <a:schemeClr val="lt2"/>
              </a:buClr>
              <a:buSzPts val="2800"/>
              <a:buNone/>
              <a:defRPr>
                <a:solidFill>
                  <a:schemeClr val="lt2"/>
                </a:solidFill>
              </a:defRPr>
            </a:lvl6pPr>
            <a:lvl7pPr lvl="6" rtl="0">
              <a:spcBef>
                <a:spcPts val="0"/>
              </a:spcBef>
              <a:spcAft>
                <a:spcPts val="0"/>
              </a:spcAft>
              <a:buClr>
                <a:schemeClr val="lt2"/>
              </a:buClr>
              <a:buSzPts val="2800"/>
              <a:buNone/>
              <a:defRPr>
                <a:solidFill>
                  <a:schemeClr val="lt2"/>
                </a:solidFill>
              </a:defRPr>
            </a:lvl7pPr>
            <a:lvl8pPr lvl="7" rtl="0">
              <a:spcBef>
                <a:spcPts val="0"/>
              </a:spcBef>
              <a:spcAft>
                <a:spcPts val="0"/>
              </a:spcAft>
              <a:buClr>
                <a:schemeClr val="lt2"/>
              </a:buClr>
              <a:buSzPts val="2800"/>
              <a:buNone/>
              <a:defRPr>
                <a:solidFill>
                  <a:schemeClr val="lt2"/>
                </a:solidFill>
              </a:defRPr>
            </a:lvl8pPr>
            <a:lvl9pPr lvl="8" rtl="0">
              <a:spcBef>
                <a:spcPts val="0"/>
              </a:spcBef>
              <a:spcAft>
                <a:spcPts val="0"/>
              </a:spcAft>
              <a:buClr>
                <a:schemeClr val="lt2"/>
              </a:buClr>
              <a:buSzPts val="2800"/>
              <a:buNone/>
              <a:defRPr>
                <a:solidFill>
                  <a:schemeClr val="lt2"/>
                </a:solidFill>
              </a:defRPr>
            </a:lvl9pPr>
          </a:lstStyle>
          <a:p>
            <a:endParaRPr/>
          </a:p>
        </p:txBody>
      </p:sp>
      <p:sp>
        <p:nvSpPr>
          <p:cNvPr id="783" name="Google Shape;783;p15"/>
          <p:cNvSpPr/>
          <p:nvPr/>
        </p:nvSpPr>
        <p:spPr>
          <a:xfrm flipH="1">
            <a:off x="4456895" y="0"/>
            <a:ext cx="4687105" cy="634373"/>
          </a:xfrm>
          <a:custGeom>
            <a:avLst/>
            <a:gdLst/>
            <a:ahLst/>
            <a:cxnLst/>
            <a:rect l="l" t="t" r="r" b="b"/>
            <a:pathLst>
              <a:path w="121830" h="16489" extrusionOk="0">
                <a:moveTo>
                  <a:pt x="0" y="0"/>
                </a:moveTo>
                <a:lnTo>
                  <a:pt x="0" y="16489"/>
                </a:lnTo>
                <a:cubicBezTo>
                  <a:pt x="6168" y="13464"/>
                  <a:pt x="26903" y="8978"/>
                  <a:pt x="43499" y="8978"/>
                </a:cubicBezTo>
                <a:cubicBezTo>
                  <a:pt x="49308" y="8978"/>
                  <a:pt x="54610" y="9528"/>
                  <a:pt x="58603" y="10882"/>
                </a:cubicBezTo>
                <a:cubicBezTo>
                  <a:pt x="64748" y="12941"/>
                  <a:pt x="68805" y="13769"/>
                  <a:pt x="71786" y="13769"/>
                </a:cubicBezTo>
                <a:cubicBezTo>
                  <a:pt x="79047" y="13769"/>
                  <a:pt x="79930" y="8856"/>
                  <a:pt x="89074" y="4845"/>
                </a:cubicBezTo>
                <a:cubicBezTo>
                  <a:pt x="95712" y="1907"/>
                  <a:pt x="117638" y="1741"/>
                  <a:pt x="121829" y="0"/>
                </a:cubicBez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4" name="Google Shape;784;p15"/>
          <p:cNvGrpSpPr/>
          <p:nvPr/>
        </p:nvGrpSpPr>
        <p:grpSpPr>
          <a:xfrm>
            <a:off x="7561808" y="539498"/>
            <a:ext cx="987293" cy="324364"/>
            <a:chOff x="5694208" y="9209048"/>
            <a:chExt cx="987293" cy="324364"/>
          </a:xfrm>
        </p:grpSpPr>
        <p:sp>
          <p:nvSpPr>
            <p:cNvPr id="785" name="Google Shape;785;p15"/>
            <p:cNvSpPr/>
            <p:nvPr/>
          </p:nvSpPr>
          <p:spPr>
            <a:xfrm>
              <a:off x="6064540" y="9325484"/>
              <a:ext cx="207943" cy="207927"/>
            </a:xfrm>
            <a:custGeom>
              <a:avLst/>
              <a:gdLst/>
              <a:ahLst/>
              <a:cxnLst/>
              <a:rect l="l" t="t" r="r" b="b"/>
              <a:pathLst>
                <a:path w="3209" h="3209" extrusionOk="0">
                  <a:moveTo>
                    <a:pt x="1524" y="1"/>
                  </a:moveTo>
                  <a:lnTo>
                    <a:pt x="1250" y="980"/>
                  </a:lnTo>
                  <a:lnTo>
                    <a:pt x="271" y="706"/>
                  </a:lnTo>
                  <a:lnTo>
                    <a:pt x="1" y="1685"/>
                  </a:lnTo>
                  <a:lnTo>
                    <a:pt x="980" y="1960"/>
                  </a:lnTo>
                  <a:lnTo>
                    <a:pt x="706" y="2939"/>
                  </a:lnTo>
                  <a:lnTo>
                    <a:pt x="1685" y="3209"/>
                  </a:lnTo>
                  <a:lnTo>
                    <a:pt x="1960" y="2230"/>
                  </a:lnTo>
                  <a:lnTo>
                    <a:pt x="2939" y="2504"/>
                  </a:lnTo>
                  <a:lnTo>
                    <a:pt x="3209" y="1524"/>
                  </a:lnTo>
                  <a:lnTo>
                    <a:pt x="2230" y="1250"/>
                  </a:lnTo>
                  <a:lnTo>
                    <a:pt x="2504" y="271"/>
                  </a:lnTo>
                  <a:lnTo>
                    <a:pt x="152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15"/>
            <p:cNvSpPr/>
            <p:nvPr/>
          </p:nvSpPr>
          <p:spPr>
            <a:xfrm>
              <a:off x="5694208" y="9448789"/>
              <a:ext cx="60134" cy="60130"/>
            </a:xfrm>
            <a:custGeom>
              <a:avLst/>
              <a:gdLst/>
              <a:ahLst/>
              <a:cxnLst/>
              <a:rect l="l" t="t" r="r" b="b"/>
              <a:pathLst>
                <a:path w="928" h="928" extrusionOk="0">
                  <a:moveTo>
                    <a:pt x="436" y="0"/>
                  </a:moveTo>
                  <a:cubicBezTo>
                    <a:pt x="218" y="0"/>
                    <a:pt x="1" y="218"/>
                    <a:pt x="1" y="492"/>
                  </a:cubicBezTo>
                  <a:cubicBezTo>
                    <a:pt x="1" y="710"/>
                    <a:pt x="218" y="927"/>
                    <a:pt x="436" y="927"/>
                  </a:cubicBezTo>
                  <a:cubicBezTo>
                    <a:pt x="710" y="927"/>
                    <a:pt x="928" y="710"/>
                    <a:pt x="928" y="492"/>
                  </a:cubicBezTo>
                  <a:cubicBezTo>
                    <a:pt x="928" y="218"/>
                    <a:pt x="710"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15"/>
            <p:cNvSpPr/>
            <p:nvPr/>
          </p:nvSpPr>
          <p:spPr>
            <a:xfrm>
              <a:off x="6621626" y="9209048"/>
              <a:ext cx="59875" cy="56436"/>
            </a:xfrm>
            <a:custGeom>
              <a:avLst/>
              <a:gdLst/>
              <a:ahLst/>
              <a:cxnLst/>
              <a:rect l="l" t="t" r="r" b="b"/>
              <a:pathLst>
                <a:path w="924" h="871" extrusionOk="0">
                  <a:moveTo>
                    <a:pt x="436" y="0"/>
                  </a:moveTo>
                  <a:cubicBezTo>
                    <a:pt x="219" y="0"/>
                    <a:pt x="1" y="165"/>
                    <a:pt x="1" y="435"/>
                  </a:cubicBezTo>
                  <a:cubicBezTo>
                    <a:pt x="1" y="710"/>
                    <a:pt x="219" y="871"/>
                    <a:pt x="436" y="871"/>
                  </a:cubicBezTo>
                  <a:cubicBezTo>
                    <a:pt x="706" y="871"/>
                    <a:pt x="924" y="710"/>
                    <a:pt x="924" y="435"/>
                  </a:cubicBezTo>
                  <a:cubicBezTo>
                    <a:pt x="924" y="165"/>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8" name="Google Shape;788;p15"/>
          <p:cNvGrpSpPr/>
          <p:nvPr/>
        </p:nvGrpSpPr>
        <p:grpSpPr>
          <a:xfrm>
            <a:off x="713223" y="634368"/>
            <a:ext cx="589265" cy="994279"/>
            <a:chOff x="3236798" y="7559043"/>
            <a:chExt cx="589265" cy="994279"/>
          </a:xfrm>
        </p:grpSpPr>
        <p:sp>
          <p:nvSpPr>
            <p:cNvPr id="789" name="Google Shape;789;p15"/>
            <p:cNvSpPr/>
            <p:nvPr/>
          </p:nvSpPr>
          <p:spPr>
            <a:xfrm>
              <a:off x="3236798" y="7844724"/>
              <a:ext cx="261014" cy="257301"/>
            </a:xfrm>
            <a:custGeom>
              <a:avLst/>
              <a:gdLst/>
              <a:ahLst/>
              <a:cxnLst/>
              <a:rect l="l" t="t" r="r" b="b"/>
              <a:pathLst>
                <a:path w="4028" h="3971" extrusionOk="0">
                  <a:moveTo>
                    <a:pt x="1960" y="1"/>
                  </a:moveTo>
                  <a:lnTo>
                    <a:pt x="763" y="436"/>
                  </a:lnTo>
                  <a:lnTo>
                    <a:pt x="1198" y="1577"/>
                  </a:lnTo>
                  <a:lnTo>
                    <a:pt x="1" y="2012"/>
                  </a:lnTo>
                  <a:lnTo>
                    <a:pt x="436" y="3209"/>
                  </a:lnTo>
                  <a:lnTo>
                    <a:pt x="1633" y="2774"/>
                  </a:lnTo>
                  <a:lnTo>
                    <a:pt x="2012" y="3971"/>
                  </a:lnTo>
                  <a:lnTo>
                    <a:pt x="3209" y="3592"/>
                  </a:lnTo>
                  <a:lnTo>
                    <a:pt x="2830" y="2395"/>
                  </a:lnTo>
                  <a:lnTo>
                    <a:pt x="4027" y="1960"/>
                  </a:lnTo>
                  <a:lnTo>
                    <a:pt x="3592" y="763"/>
                  </a:lnTo>
                  <a:lnTo>
                    <a:pt x="2395" y="1198"/>
                  </a:lnTo>
                  <a:lnTo>
                    <a:pt x="196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15"/>
            <p:cNvSpPr/>
            <p:nvPr/>
          </p:nvSpPr>
          <p:spPr>
            <a:xfrm>
              <a:off x="3367111" y="7559043"/>
              <a:ext cx="60199" cy="60130"/>
            </a:xfrm>
            <a:custGeom>
              <a:avLst/>
              <a:gdLst/>
              <a:ahLst/>
              <a:cxnLst/>
              <a:rect l="l" t="t" r="r" b="b"/>
              <a:pathLst>
                <a:path w="929" h="928" extrusionOk="0">
                  <a:moveTo>
                    <a:pt x="436" y="0"/>
                  </a:moveTo>
                  <a:cubicBezTo>
                    <a:pt x="219" y="0"/>
                    <a:pt x="1" y="218"/>
                    <a:pt x="1" y="436"/>
                  </a:cubicBezTo>
                  <a:cubicBezTo>
                    <a:pt x="1" y="710"/>
                    <a:pt x="219" y="928"/>
                    <a:pt x="436" y="928"/>
                  </a:cubicBezTo>
                  <a:cubicBezTo>
                    <a:pt x="710" y="928"/>
                    <a:pt x="928" y="710"/>
                    <a:pt x="928" y="436"/>
                  </a:cubicBezTo>
                  <a:cubicBezTo>
                    <a:pt x="928" y="218"/>
                    <a:pt x="710"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15"/>
            <p:cNvSpPr/>
            <p:nvPr/>
          </p:nvSpPr>
          <p:spPr>
            <a:xfrm>
              <a:off x="3525935" y="8493452"/>
              <a:ext cx="59875" cy="59871"/>
            </a:xfrm>
            <a:custGeom>
              <a:avLst/>
              <a:gdLst/>
              <a:ahLst/>
              <a:cxnLst/>
              <a:rect l="l" t="t" r="r" b="b"/>
              <a:pathLst>
                <a:path w="924" h="924" extrusionOk="0">
                  <a:moveTo>
                    <a:pt x="436" y="1"/>
                  </a:moveTo>
                  <a:cubicBezTo>
                    <a:pt x="218" y="1"/>
                    <a:pt x="1" y="218"/>
                    <a:pt x="1" y="488"/>
                  </a:cubicBezTo>
                  <a:cubicBezTo>
                    <a:pt x="1" y="706"/>
                    <a:pt x="218" y="924"/>
                    <a:pt x="436" y="924"/>
                  </a:cubicBezTo>
                  <a:cubicBezTo>
                    <a:pt x="706" y="924"/>
                    <a:pt x="923" y="706"/>
                    <a:pt x="923" y="488"/>
                  </a:cubicBezTo>
                  <a:cubicBezTo>
                    <a:pt x="923" y="218"/>
                    <a:pt x="706" y="1"/>
                    <a:pt x="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15"/>
            <p:cNvSpPr/>
            <p:nvPr/>
          </p:nvSpPr>
          <p:spPr>
            <a:xfrm>
              <a:off x="3765928" y="7893819"/>
              <a:ext cx="60134" cy="60130"/>
            </a:xfrm>
            <a:custGeom>
              <a:avLst/>
              <a:gdLst/>
              <a:ahLst/>
              <a:cxnLst/>
              <a:rect l="l" t="t" r="r" b="b"/>
              <a:pathLst>
                <a:path w="928" h="928" extrusionOk="0">
                  <a:moveTo>
                    <a:pt x="493" y="1"/>
                  </a:moveTo>
                  <a:cubicBezTo>
                    <a:pt x="218" y="1"/>
                    <a:pt x="1" y="218"/>
                    <a:pt x="1" y="493"/>
                  </a:cubicBezTo>
                  <a:cubicBezTo>
                    <a:pt x="1" y="710"/>
                    <a:pt x="218" y="928"/>
                    <a:pt x="493" y="928"/>
                  </a:cubicBezTo>
                  <a:cubicBezTo>
                    <a:pt x="710" y="928"/>
                    <a:pt x="928" y="710"/>
                    <a:pt x="928" y="493"/>
                  </a:cubicBezTo>
                  <a:cubicBezTo>
                    <a:pt x="928" y="218"/>
                    <a:pt x="710" y="1"/>
                    <a:pt x="4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3" name="Google Shape;793;p15"/>
          <p:cNvSpPr/>
          <p:nvPr/>
        </p:nvSpPr>
        <p:spPr>
          <a:xfrm rot="10800000">
            <a:off x="44" y="70"/>
            <a:ext cx="2238331" cy="3296905"/>
          </a:xfrm>
          <a:custGeom>
            <a:avLst/>
            <a:gdLst/>
            <a:ahLst/>
            <a:cxnLst/>
            <a:rect l="l" t="t" r="r" b="b"/>
            <a:pathLst>
              <a:path w="49132" h="72368" extrusionOk="0">
                <a:moveTo>
                  <a:pt x="49132" y="0"/>
                </a:moveTo>
                <a:cubicBezTo>
                  <a:pt x="41136" y="7888"/>
                  <a:pt x="35311" y="17791"/>
                  <a:pt x="39773" y="28294"/>
                </a:cubicBezTo>
                <a:cubicBezTo>
                  <a:pt x="48228" y="47901"/>
                  <a:pt x="37471" y="61791"/>
                  <a:pt x="25839" y="61791"/>
                </a:cubicBezTo>
                <a:cubicBezTo>
                  <a:pt x="25045" y="61791"/>
                  <a:pt x="24247" y="61726"/>
                  <a:pt x="23450" y="61594"/>
                </a:cubicBezTo>
                <a:cubicBezTo>
                  <a:pt x="22212" y="61387"/>
                  <a:pt x="20980" y="61285"/>
                  <a:pt x="19763" y="61285"/>
                </a:cubicBezTo>
                <a:cubicBezTo>
                  <a:pt x="12049" y="61285"/>
                  <a:pt x="4888" y="65363"/>
                  <a:pt x="1" y="72368"/>
                </a:cubicBezTo>
                <a:lnTo>
                  <a:pt x="49132" y="72368"/>
                </a:lnTo>
                <a:lnTo>
                  <a:pt x="49132" y="0"/>
                </a:ln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wo columns 2">
  <p:cSld name="CUSTOM_1_1_1_1_1_1_1_1_1_1">
    <p:spTree>
      <p:nvGrpSpPr>
        <p:cNvPr id="1" name="Shape 1053"/>
        <p:cNvGrpSpPr/>
        <p:nvPr/>
      </p:nvGrpSpPr>
      <p:grpSpPr>
        <a:xfrm>
          <a:off x="0" y="0"/>
          <a:ext cx="0" cy="0"/>
          <a:chOff x="0" y="0"/>
          <a:chExt cx="0" cy="0"/>
        </a:xfrm>
      </p:grpSpPr>
      <p:sp>
        <p:nvSpPr>
          <p:cNvPr id="1054" name="Google Shape;1054;p21"/>
          <p:cNvSpPr/>
          <p:nvPr/>
        </p:nvSpPr>
        <p:spPr>
          <a:xfrm>
            <a:off x="6115050" y="3258175"/>
            <a:ext cx="3028907" cy="1885295"/>
          </a:xfrm>
          <a:custGeom>
            <a:avLst/>
            <a:gdLst/>
            <a:ahLst/>
            <a:cxnLst/>
            <a:rect l="l" t="t" r="r" b="b"/>
            <a:pathLst>
              <a:path w="88909" h="55340" extrusionOk="0">
                <a:moveTo>
                  <a:pt x="88908" y="0"/>
                </a:moveTo>
                <a:cubicBezTo>
                  <a:pt x="88908" y="0"/>
                  <a:pt x="58168" y="5172"/>
                  <a:pt x="55339" y="24595"/>
                </a:cubicBezTo>
                <a:cubicBezTo>
                  <a:pt x="53680" y="35682"/>
                  <a:pt x="45717" y="37631"/>
                  <a:pt x="40161" y="37631"/>
                </a:cubicBezTo>
                <a:cubicBezTo>
                  <a:pt x="38791" y="37631"/>
                  <a:pt x="37568" y="37513"/>
                  <a:pt x="36621" y="37383"/>
                </a:cubicBezTo>
                <a:cubicBezTo>
                  <a:pt x="35777" y="37271"/>
                  <a:pt x="34940" y="37215"/>
                  <a:pt x="34112" y="37215"/>
                </a:cubicBezTo>
                <a:cubicBezTo>
                  <a:pt x="28107" y="37215"/>
                  <a:pt x="22606" y="40140"/>
                  <a:pt x="18826" y="45545"/>
                </a:cubicBezTo>
                <a:cubicBezTo>
                  <a:pt x="14530" y="51692"/>
                  <a:pt x="6151" y="54142"/>
                  <a:pt x="0" y="55339"/>
                </a:cubicBezTo>
                <a:lnTo>
                  <a:pt x="88908" y="55339"/>
                </a:lnTo>
                <a:lnTo>
                  <a:pt x="88908" y="0"/>
                </a:ln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21"/>
          <p:cNvSpPr txBox="1">
            <a:spLocks noGrp="1"/>
          </p:cNvSpPr>
          <p:nvPr>
            <p:ph type="title"/>
          </p:nvPr>
        </p:nvSpPr>
        <p:spPr>
          <a:xfrm>
            <a:off x="713225" y="539500"/>
            <a:ext cx="7717500" cy="478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Clr>
                <a:schemeClr val="lt2"/>
              </a:buClr>
              <a:buSzPts val="2800"/>
              <a:buNone/>
              <a:defRPr>
                <a:solidFill>
                  <a:schemeClr val="lt2"/>
                </a:solidFill>
              </a:defRPr>
            </a:lvl2pPr>
            <a:lvl3pPr lvl="2" rtl="0">
              <a:spcBef>
                <a:spcPts val="0"/>
              </a:spcBef>
              <a:spcAft>
                <a:spcPts val="0"/>
              </a:spcAft>
              <a:buClr>
                <a:schemeClr val="lt2"/>
              </a:buClr>
              <a:buSzPts val="2800"/>
              <a:buNone/>
              <a:defRPr>
                <a:solidFill>
                  <a:schemeClr val="lt2"/>
                </a:solidFill>
              </a:defRPr>
            </a:lvl3pPr>
            <a:lvl4pPr lvl="3" rtl="0">
              <a:spcBef>
                <a:spcPts val="0"/>
              </a:spcBef>
              <a:spcAft>
                <a:spcPts val="0"/>
              </a:spcAft>
              <a:buClr>
                <a:schemeClr val="lt2"/>
              </a:buClr>
              <a:buSzPts val="2800"/>
              <a:buNone/>
              <a:defRPr>
                <a:solidFill>
                  <a:schemeClr val="lt2"/>
                </a:solidFill>
              </a:defRPr>
            </a:lvl4pPr>
            <a:lvl5pPr lvl="4" rtl="0">
              <a:spcBef>
                <a:spcPts val="0"/>
              </a:spcBef>
              <a:spcAft>
                <a:spcPts val="0"/>
              </a:spcAft>
              <a:buClr>
                <a:schemeClr val="lt2"/>
              </a:buClr>
              <a:buSzPts val="2800"/>
              <a:buNone/>
              <a:defRPr>
                <a:solidFill>
                  <a:schemeClr val="lt2"/>
                </a:solidFill>
              </a:defRPr>
            </a:lvl5pPr>
            <a:lvl6pPr lvl="5" rtl="0">
              <a:spcBef>
                <a:spcPts val="0"/>
              </a:spcBef>
              <a:spcAft>
                <a:spcPts val="0"/>
              </a:spcAft>
              <a:buClr>
                <a:schemeClr val="lt2"/>
              </a:buClr>
              <a:buSzPts val="2800"/>
              <a:buNone/>
              <a:defRPr>
                <a:solidFill>
                  <a:schemeClr val="lt2"/>
                </a:solidFill>
              </a:defRPr>
            </a:lvl6pPr>
            <a:lvl7pPr lvl="6" rtl="0">
              <a:spcBef>
                <a:spcPts val="0"/>
              </a:spcBef>
              <a:spcAft>
                <a:spcPts val="0"/>
              </a:spcAft>
              <a:buClr>
                <a:schemeClr val="lt2"/>
              </a:buClr>
              <a:buSzPts val="2800"/>
              <a:buNone/>
              <a:defRPr>
                <a:solidFill>
                  <a:schemeClr val="lt2"/>
                </a:solidFill>
              </a:defRPr>
            </a:lvl7pPr>
            <a:lvl8pPr lvl="7" rtl="0">
              <a:spcBef>
                <a:spcPts val="0"/>
              </a:spcBef>
              <a:spcAft>
                <a:spcPts val="0"/>
              </a:spcAft>
              <a:buClr>
                <a:schemeClr val="lt2"/>
              </a:buClr>
              <a:buSzPts val="2800"/>
              <a:buNone/>
              <a:defRPr>
                <a:solidFill>
                  <a:schemeClr val="lt2"/>
                </a:solidFill>
              </a:defRPr>
            </a:lvl8pPr>
            <a:lvl9pPr lvl="8" rtl="0">
              <a:spcBef>
                <a:spcPts val="0"/>
              </a:spcBef>
              <a:spcAft>
                <a:spcPts val="0"/>
              </a:spcAft>
              <a:buClr>
                <a:schemeClr val="lt2"/>
              </a:buClr>
              <a:buSzPts val="2800"/>
              <a:buNone/>
              <a:defRPr>
                <a:solidFill>
                  <a:schemeClr val="lt2"/>
                </a:solidFill>
              </a:defRPr>
            </a:lvl9pPr>
          </a:lstStyle>
          <a:p>
            <a:endParaRPr/>
          </a:p>
        </p:txBody>
      </p:sp>
      <p:sp>
        <p:nvSpPr>
          <p:cNvPr id="1056" name="Google Shape;1056;p21"/>
          <p:cNvSpPr/>
          <p:nvPr/>
        </p:nvSpPr>
        <p:spPr>
          <a:xfrm>
            <a:off x="7931973" y="613899"/>
            <a:ext cx="261014" cy="257301"/>
          </a:xfrm>
          <a:custGeom>
            <a:avLst/>
            <a:gdLst/>
            <a:ahLst/>
            <a:cxnLst/>
            <a:rect l="l" t="t" r="r" b="b"/>
            <a:pathLst>
              <a:path w="4028" h="3971" extrusionOk="0">
                <a:moveTo>
                  <a:pt x="1960" y="1"/>
                </a:moveTo>
                <a:lnTo>
                  <a:pt x="763" y="436"/>
                </a:lnTo>
                <a:lnTo>
                  <a:pt x="1198" y="1577"/>
                </a:lnTo>
                <a:lnTo>
                  <a:pt x="1" y="2012"/>
                </a:lnTo>
                <a:lnTo>
                  <a:pt x="436" y="3209"/>
                </a:lnTo>
                <a:lnTo>
                  <a:pt x="1633" y="2774"/>
                </a:lnTo>
                <a:lnTo>
                  <a:pt x="2012" y="3971"/>
                </a:lnTo>
                <a:lnTo>
                  <a:pt x="3209" y="3592"/>
                </a:lnTo>
                <a:lnTo>
                  <a:pt x="2830" y="2395"/>
                </a:lnTo>
                <a:lnTo>
                  <a:pt x="4027" y="1960"/>
                </a:lnTo>
                <a:lnTo>
                  <a:pt x="3592" y="763"/>
                </a:lnTo>
                <a:lnTo>
                  <a:pt x="2395" y="1198"/>
                </a:lnTo>
                <a:lnTo>
                  <a:pt x="196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21"/>
          <p:cNvSpPr/>
          <p:nvPr/>
        </p:nvSpPr>
        <p:spPr>
          <a:xfrm>
            <a:off x="8062286" y="328218"/>
            <a:ext cx="60199" cy="60130"/>
          </a:xfrm>
          <a:custGeom>
            <a:avLst/>
            <a:gdLst/>
            <a:ahLst/>
            <a:cxnLst/>
            <a:rect l="l" t="t" r="r" b="b"/>
            <a:pathLst>
              <a:path w="929" h="928" extrusionOk="0">
                <a:moveTo>
                  <a:pt x="436" y="0"/>
                </a:moveTo>
                <a:cubicBezTo>
                  <a:pt x="219" y="0"/>
                  <a:pt x="1" y="218"/>
                  <a:pt x="1" y="436"/>
                </a:cubicBezTo>
                <a:cubicBezTo>
                  <a:pt x="1" y="710"/>
                  <a:pt x="219" y="928"/>
                  <a:pt x="436" y="928"/>
                </a:cubicBezTo>
                <a:cubicBezTo>
                  <a:pt x="710" y="928"/>
                  <a:pt x="928" y="710"/>
                  <a:pt x="928" y="436"/>
                </a:cubicBezTo>
                <a:cubicBezTo>
                  <a:pt x="928" y="218"/>
                  <a:pt x="710"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21"/>
          <p:cNvSpPr/>
          <p:nvPr/>
        </p:nvSpPr>
        <p:spPr>
          <a:xfrm>
            <a:off x="8221110" y="1262627"/>
            <a:ext cx="59875" cy="59871"/>
          </a:xfrm>
          <a:custGeom>
            <a:avLst/>
            <a:gdLst/>
            <a:ahLst/>
            <a:cxnLst/>
            <a:rect l="l" t="t" r="r" b="b"/>
            <a:pathLst>
              <a:path w="924" h="924" extrusionOk="0">
                <a:moveTo>
                  <a:pt x="436" y="1"/>
                </a:moveTo>
                <a:cubicBezTo>
                  <a:pt x="218" y="1"/>
                  <a:pt x="1" y="218"/>
                  <a:pt x="1" y="488"/>
                </a:cubicBezTo>
                <a:cubicBezTo>
                  <a:pt x="1" y="706"/>
                  <a:pt x="218" y="924"/>
                  <a:pt x="436" y="924"/>
                </a:cubicBezTo>
                <a:cubicBezTo>
                  <a:pt x="706" y="924"/>
                  <a:pt x="923" y="706"/>
                  <a:pt x="923" y="488"/>
                </a:cubicBezTo>
                <a:cubicBezTo>
                  <a:pt x="923" y="218"/>
                  <a:pt x="706" y="1"/>
                  <a:pt x="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21"/>
          <p:cNvSpPr/>
          <p:nvPr/>
        </p:nvSpPr>
        <p:spPr>
          <a:xfrm>
            <a:off x="8461103" y="662994"/>
            <a:ext cx="60134" cy="60130"/>
          </a:xfrm>
          <a:custGeom>
            <a:avLst/>
            <a:gdLst/>
            <a:ahLst/>
            <a:cxnLst/>
            <a:rect l="l" t="t" r="r" b="b"/>
            <a:pathLst>
              <a:path w="928" h="928" extrusionOk="0">
                <a:moveTo>
                  <a:pt x="493" y="1"/>
                </a:moveTo>
                <a:cubicBezTo>
                  <a:pt x="218" y="1"/>
                  <a:pt x="1" y="218"/>
                  <a:pt x="1" y="493"/>
                </a:cubicBezTo>
                <a:cubicBezTo>
                  <a:pt x="1" y="710"/>
                  <a:pt x="218" y="928"/>
                  <a:pt x="493" y="928"/>
                </a:cubicBezTo>
                <a:cubicBezTo>
                  <a:pt x="710" y="928"/>
                  <a:pt x="928" y="710"/>
                  <a:pt x="928" y="493"/>
                </a:cubicBezTo>
                <a:cubicBezTo>
                  <a:pt x="928" y="218"/>
                  <a:pt x="710" y="1"/>
                  <a:pt x="4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21"/>
          <p:cNvSpPr/>
          <p:nvPr/>
        </p:nvSpPr>
        <p:spPr>
          <a:xfrm>
            <a:off x="7636765" y="4172934"/>
            <a:ext cx="207943" cy="207927"/>
          </a:xfrm>
          <a:custGeom>
            <a:avLst/>
            <a:gdLst/>
            <a:ahLst/>
            <a:cxnLst/>
            <a:rect l="l" t="t" r="r" b="b"/>
            <a:pathLst>
              <a:path w="3209" h="3209" extrusionOk="0">
                <a:moveTo>
                  <a:pt x="1524" y="1"/>
                </a:moveTo>
                <a:lnTo>
                  <a:pt x="1250" y="980"/>
                </a:lnTo>
                <a:lnTo>
                  <a:pt x="271" y="706"/>
                </a:lnTo>
                <a:lnTo>
                  <a:pt x="1" y="1685"/>
                </a:lnTo>
                <a:lnTo>
                  <a:pt x="980" y="1960"/>
                </a:lnTo>
                <a:lnTo>
                  <a:pt x="706" y="2939"/>
                </a:lnTo>
                <a:lnTo>
                  <a:pt x="1685" y="3209"/>
                </a:lnTo>
                <a:lnTo>
                  <a:pt x="1960" y="2230"/>
                </a:lnTo>
                <a:lnTo>
                  <a:pt x="2939" y="2504"/>
                </a:lnTo>
                <a:lnTo>
                  <a:pt x="3209" y="1524"/>
                </a:lnTo>
                <a:lnTo>
                  <a:pt x="2230" y="1250"/>
                </a:lnTo>
                <a:lnTo>
                  <a:pt x="2504" y="271"/>
                </a:lnTo>
                <a:lnTo>
                  <a:pt x="152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21"/>
          <p:cNvSpPr/>
          <p:nvPr/>
        </p:nvSpPr>
        <p:spPr>
          <a:xfrm>
            <a:off x="7485508" y="4839164"/>
            <a:ext cx="60134" cy="60130"/>
          </a:xfrm>
          <a:custGeom>
            <a:avLst/>
            <a:gdLst/>
            <a:ahLst/>
            <a:cxnLst/>
            <a:rect l="l" t="t" r="r" b="b"/>
            <a:pathLst>
              <a:path w="928" h="928" extrusionOk="0">
                <a:moveTo>
                  <a:pt x="436" y="0"/>
                </a:moveTo>
                <a:cubicBezTo>
                  <a:pt x="218" y="0"/>
                  <a:pt x="1" y="218"/>
                  <a:pt x="1" y="492"/>
                </a:cubicBezTo>
                <a:cubicBezTo>
                  <a:pt x="1" y="710"/>
                  <a:pt x="218" y="927"/>
                  <a:pt x="436" y="927"/>
                </a:cubicBezTo>
                <a:cubicBezTo>
                  <a:pt x="710" y="927"/>
                  <a:pt x="928" y="710"/>
                  <a:pt x="928" y="492"/>
                </a:cubicBezTo>
                <a:cubicBezTo>
                  <a:pt x="928" y="218"/>
                  <a:pt x="710"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21"/>
          <p:cNvSpPr/>
          <p:nvPr/>
        </p:nvSpPr>
        <p:spPr>
          <a:xfrm>
            <a:off x="8412926" y="4599423"/>
            <a:ext cx="59875" cy="56436"/>
          </a:xfrm>
          <a:custGeom>
            <a:avLst/>
            <a:gdLst/>
            <a:ahLst/>
            <a:cxnLst/>
            <a:rect l="l" t="t" r="r" b="b"/>
            <a:pathLst>
              <a:path w="924" h="871" extrusionOk="0">
                <a:moveTo>
                  <a:pt x="436" y="0"/>
                </a:moveTo>
                <a:cubicBezTo>
                  <a:pt x="219" y="0"/>
                  <a:pt x="1" y="165"/>
                  <a:pt x="1" y="435"/>
                </a:cubicBezTo>
                <a:cubicBezTo>
                  <a:pt x="1" y="710"/>
                  <a:pt x="219" y="871"/>
                  <a:pt x="436" y="871"/>
                </a:cubicBezTo>
                <a:cubicBezTo>
                  <a:pt x="706" y="871"/>
                  <a:pt x="924" y="710"/>
                  <a:pt x="924" y="435"/>
                </a:cubicBezTo>
                <a:cubicBezTo>
                  <a:pt x="924" y="165"/>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21"/>
          <p:cNvSpPr/>
          <p:nvPr/>
        </p:nvSpPr>
        <p:spPr>
          <a:xfrm rot="-5400000">
            <a:off x="7033096" y="-403711"/>
            <a:ext cx="1707214" cy="2514607"/>
          </a:xfrm>
          <a:custGeom>
            <a:avLst/>
            <a:gdLst/>
            <a:ahLst/>
            <a:cxnLst/>
            <a:rect l="l" t="t" r="r" b="b"/>
            <a:pathLst>
              <a:path w="49132" h="72368" extrusionOk="0">
                <a:moveTo>
                  <a:pt x="49132" y="0"/>
                </a:moveTo>
                <a:cubicBezTo>
                  <a:pt x="41136" y="7888"/>
                  <a:pt x="35311" y="17791"/>
                  <a:pt x="39773" y="28294"/>
                </a:cubicBezTo>
                <a:cubicBezTo>
                  <a:pt x="48228" y="47901"/>
                  <a:pt x="37471" y="61791"/>
                  <a:pt x="25839" y="61791"/>
                </a:cubicBezTo>
                <a:cubicBezTo>
                  <a:pt x="25045" y="61791"/>
                  <a:pt x="24247" y="61726"/>
                  <a:pt x="23450" y="61594"/>
                </a:cubicBezTo>
                <a:cubicBezTo>
                  <a:pt x="22212" y="61387"/>
                  <a:pt x="20980" y="61285"/>
                  <a:pt x="19763" y="61285"/>
                </a:cubicBezTo>
                <a:cubicBezTo>
                  <a:pt x="12049" y="61285"/>
                  <a:pt x="4888" y="65363"/>
                  <a:pt x="1" y="72368"/>
                </a:cubicBezTo>
                <a:lnTo>
                  <a:pt x="49132" y="72368"/>
                </a:lnTo>
                <a:lnTo>
                  <a:pt x="49132" y="0"/>
                </a:ln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21"/>
          <p:cNvSpPr/>
          <p:nvPr/>
        </p:nvSpPr>
        <p:spPr>
          <a:xfrm>
            <a:off x="0" y="0"/>
            <a:ext cx="1943143" cy="2722018"/>
          </a:xfrm>
          <a:custGeom>
            <a:avLst/>
            <a:gdLst/>
            <a:ahLst/>
            <a:cxnLst/>
            <a:rect l="l" t="t" r="r" b="b"/>
            <a:pathLst>
              <a:path w="49719" h="69648" extrusionOk="0">
                <a:moveTo>
                  <a:pt x="0" y="1"/>
                </a:moveTo>
                <a:lnTo>
                  <a:pt x="0" y="69648"/>
                </a:lnTo>
                <a:cubicBezTo>
                  <a:pt x="7726" y="62086"/>
                  <a:pt x="13329" y="52510"/>
                  <a:pt x="9032" y="42442"/>
                </a:cubicBezTo>
                <a:cubicBezTo>
                  <a:pt x="684" y="23087"/>
                  <a:pt x="10447" y="12185"/>
                  <a:pt x="21914" y="12185"/>
                </a:cubicBezTo>
                <a:cubicBezTo>
                  <a:pt x="22406" y="12185"/>
                  <a:pt x="22900" y="12205"/>
                  <a:pt x="23397" y="12245"/>
                </a:cubicBezTo>
                <a:cubicBezTo>
                  <a:pt x="25475" y="12417"/>
                  <a:pt x="27419" y="12499"/>
                  <a:pt x="29233" y="12499"/>
                </a:cubicBezTo>
                <a:cubicBezTo>
                  <a:pt x="43567" y="12499"/>
                  <a:pt x="49719" y="7342"/>
                  <a:pt x="48753" y="1"/>
                </a:cubicBez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21"/>
          <p:cNvSpPr/>
          <p:nvPr/>
        </p:nvSpPr>
        <p:spPr>
          <a:xfrm flipH="1">
            <a:off x="34" y="3181350"/>
            <a:ext cx="1332091" cy="1962258"/>
          </a:xfrm>
          <a:custGeom>
            <a:avLst/>
            <a:gdLst/>
            <a:ahLst/>
            <a:cxnLst/>
            <a:rect l="l" t="t" r="r" b="b"/>
            <a:pathLst>
              <a:path w="49132" h="72368" extrusionOk="0">
                <a:moveTo>
                  <a:pt x="49132" y="0"/>
                </a:moveTo>
                <a:cubicBezTo>
                  <a:pt x="41136" y="7888"/>
                  <a:pt x="35311" y="17791"/>
                  <a:pt x="39773" y="28294"/>
                </a:cubicBezTo>
                <a:cubicBezTo>
                  <a:pt x="48228" y="47901"/>
                  <a:pt x="37471" y="61791"/>
                  <a:pt x="25839" y="61791"/>
                </a:cubicBezTo>
                <a:cubicBezTo>
                  <a:pt x="25045" y="61791"/>
                  <a:pt x="24247" y="61726"/>
                  <a:pt x="23450" y="61594"/>
                </a:cubicBezTo>
                <a:cubicBezTo>
                  <a:pt x="22212" y="61387"/>
                  <a:pt x="20980" y="61285"/>
                  <a:pt x="19763" y="61285"/>
                </a:cubicBezTo>
                <a:cubicBezTo>
                  <a:pt x="12049" y="61285"/>
                  <a:pt x="4888" y="65363"/>
                  <a:pt x="1" y="72368"/>
                </a:cubicBezTo>
                <a:lnTo>
                  <a:pt x="49132" y="72368"/>
                </a:lnTo>
                <a:lnTo>
                  <a:pt x="49132" y="0"/>
                </a:ln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21"/>
          <p:cNvSpPr/>
          <p:nvPr/>
        </p:nvSpPr>
        <p:spPr>
          <a:xfrm flipH="1">
            <a:off x="359690" y="1084241"/>
            <a:ext cx="257321" cy="257560"/>
          </a:xfrm>
          <a:custGeom>
            <a:avLst/>
            <a:gdLst/>
            <a:ahLst/>
            <a:cxnLst/>
            <a:rect l="l" t="t" r="r" b="b"/>
            <a:pathLst>
              <a:path w="3971" h="3975" extrusionOk="0">
                <a:moveTo>
                  <a:pt x="2286" y="1"/>
                </a:moveTo>
                <a:lnTo>
                  <a:pt x="1032" y="218"/>
                </a:lnTo>
                <a:lnTo>
                  <a:pt x="1250" y="1472"/>
                </a:lnTo>
                <a:lnTo>
                  <a:pt x="0" y="1689"/>
                </a:lnTo>
                <a:lnTo>
                  <a:pt x="218" y="2939"/>
                </a:lnTo>
                <a:lnTo>
                  <a:pt x="1467" y="2721"/>
                </a:lnTo>
                <a:lnTo>
                  <a:pt x="1685" y="3975"/>
                </a:lnTo>
                <a:lnTo>
                  <a:pt x="2939" y="3757"/>
                </a:lnTo>
                <a:lnTo>
                  <a:pt x="2721" y="2503"/>
                </a:lnTo>
                <a:lnTo>
                  <a:pt x="3970" y="2286"/>
                </a:lnTo>
                <a:lnTo>
                  <a:pt x="3753" y="1037"/>
                </a:lnTo>
                <a:lnTo>
                  <a:pt x="2503" y="1254"/>
                </a:lnTo>
                <a:lnTo>
                  <a:pt x="22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21"/>
          <p:cNvSpPr/>
          <p:nvPr/>
        </p:nvSpPr>
        <p:spPr>
          <a:xfrm flipH="1">
            <a:off x="1738181" y="294520"/>
            <a:ext cx="243518" cy="243435"/>
          </a:xfrm>
          <a:custGeom>
            <a:avLst/>
            <a:gdLst/>
            <a:ahLst/>
            <a:cxnLst/>
            <a:rect l="l" t="t" r="r" b="b"/>
            <a:pathLst>
              <a:path w="3758" h="3757" extrusionOk="0">
                <a:moveTo>
                  <a:pt x="1742" y="0"/>
                </a:moveTo>
                <a:lnTo>
                  <a:pt x="1472" y="1145"/>
                </a:lnTo>
                <a:lnTo>
                  <a:pt x="275" y="819"/>
                </a:lnTo>
                <a:lnTo>
                  <a:pt x="1" y="1959"/>
                </a:lnTo>
                <a:lnTo>
                  <a:pt x="1146" y="2286"/>
                </a:lnTo>
                <a:lnTo>
                  <a:pt x="819" y="3430"/>
                </a:lnTo>
                <a:lnTo>
                  <a:pt x="1960" y="3757"/>
                </a:lnTo>
                <a:lnTo>
                  <a:pt x="2286" y="2612"/>
                </a:lnTo>
                <a:lnTo>
                  <a:pt x="3431" y="2939"/>
                </a:lnTo>
                <a:lnTo>
                  <a:pt x="3757" y="1798"/>
                </a:lnTo>
                <a:lnTo>
                  <a:pt x="2613" y="1472"/>
                </a:lnTo>
                <a:lnTo>
                  <a:pt x="2887" y="327"/>
                </a:lnTo>
                <a:lnTo>
                  <a:pt x="17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21"/>
          <p:cNvSpPr/>
          <p:nvPr/>
        </p:nvSpPr>
        <p:spPr>
          <a:xfrm flipH="1">
            <a:off x="190497" y="1507288"/>
            <a:ext cx="56441" cy="60195"/>
          </a:xfrm>
          <a:custGeom>
            <a:avLst/>
            <a:gdLst/>
            <a:ahLst/>
            <a:cxnLst/>
            <a:rect l="l" t="t" r="r" b="b"/>
            <a:pathLst>
              <a:path w="871" h="929" extrusionOk="0">
                <a:moveTo>
                  <a:pt x="436" y="1"/>
                </a:moveTo>
                <a:cubicBezTo>
                  <a:pt x="166" y="1"/>
                  <a:pt x="0" y="219"/>
                  <a:pt x="0" y="436"/>
                </a:cubicBezTo>
                <a:cubicBezTo>
                  <a:pt x="0" y="710"/>
                  <a:pt x="166" y="928"/>
                  <a:pt x="436" y="928"/>
                </a:cubicBezTo>
                <a:cubicBezTo>
                  <a:pt x="710" y="928"/>
                  <a:pt x="871" y="710"/>
                  <a:pt x="871" y="436"/>
                </a:cubicBezTo>
                <a:cubicBezTo>
                  <a:pt x="871" y="219"/>
                  <a:pt x="710" y="1"/>
                  <a:pt x="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21"/>
          <p:cNvSpPr/>
          <p:nvPr/>
        </p:nvSpPr>
        <p:spPr>
          <a:xfrm flipH="1">
            <a:off x="652197" y="809251"/>
            <a:ext cx="56506" cy="60130"/>
          </a:xfrm>
          <a:custGeom>
            <a:avLst/>
            <a:gdLst/>
            <a:ahLst/>
            <a:cxnLst/>
            <a:rect l="l" t="t" r="r" b="b"/>
            <a:pathLst>
              <a:path w="872" h="928" extrusionOk="0">
                <a:moveTo>
                  <a:pt x="436" y="0"/>
                </a:moveTo>
                <a:cubicBezTo>
                  <a:pt x="218" y="0"/>
                  <a:pt x="1" y="218"/>
                  <a:pt x="1" y="492"/>
                </a:cubicBezTo>
                <a:cubicBezTo>
                  <a:pt x="1" y="710"/>
                  <a:pt x="218" y="928"/>
                  <a:pt x="436" y="928"/>
                </a:cubicBezTo>
                <a:cubicBezTo>
                  <a:pt x="706" y="928"/>
                  <a:pt x="871" y="710"/>
                  <a:pt x="871" y="492"/>
                </a:cubicBezTo>
                <a:cubicBezTo>
                  <a:pt x="871" y="218"/>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21"/>
          <p:cNvSpPr/>
          <p:nvPr/>
        </p:nvSpPr>
        <p:spPr>
          <a:xfrm flipH="1">
            <a:off x="750953" y="393202"/>
            <a:ext cx="56441" cy="56501"/>
          </a:xfrm>
          <a:custGeom>
            <a:avLst/>
            <a:gdLst/>
            <a:ahLst/>
            <a:cxnLst/>
            <a:rect l="l" t="t" r="r" b="b"/>
            <a:pathLst>
              <a:path w="871" h="872" extrusionOk="0">
                <a:moveTo>
                  <a:pt x="435" y="1"/>
                </a:moveTo>
                <a:cubicBezTo>
                  <a:pt x="218" y="1"/>
                  <a:pt x="0" y="166"/>
                  <a:pt x="0" y="436"/>
                </a:cubicBezTo>
                <a:cubicBezTo>
                  <a:pt x="0" y="710"/>
                  <a:pt x="218" y="871"/>
                  <a:pt x="435" y="871"/>
                </a:cubicBezTo>
                <a:cubicBezTo>
                  <a:pt x="705" y="871"/>
                  <a:pt x="871" y="710"/>
                  <a:pt x="871" y="436"/>
                </a:cubicBezTo>
                <a:cubicBezTo>
                  <a:pt x="871" y="166"/>
                  <a:pt x="705" y="1"/>
                  <a:pt x="4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21"/>
          <p:cNvSpPr/>
          <p:nvPr/>
        </p:nvSpPr>
        <p:spPr>
          <a:xfrm flipH="1">
            <a:off x="2401020" y="502641"/>
            <a:ext cx="60199" cy="59871"/>
          </a:xfrm>
          <a:custGeom>
            <a:avLst/>
            <a:gdLst/>
            <a:ahLst/>
            <a:cxnLst/>
            <a:rect l="l" t="t" r="r" b="b"/>
            <a:pathLst>
              <a:path w="929" h="924" extrusionOk="0">
                <a:moveTo>
                  <a:pt x="493" y="1"/>
                </a:moveTo>
                <a:cubicBezTo>
                  <a:pt x="219" y="1"/>
                  <a:pt x="1" y="218"/>
                  <a:pt x="1" y="488"/>
                </a:cubicBezTo>
                <a:cubicBezTo>
                  <a:pt x="1" y="706"/>
                  <a:pt x="219" y="924"/>
                  <a:pt x="493" y="924"/>
                </a:cubicBezTo>
                <a:cubicBezTo>
                  <a:pt x="710" y="924"/>
                  <a:pt x="928" y="706"/>
                  <a:pt x="928" y="488"/>
                </a:cubicBezTo>
                <a:cubicBezTo>
                  <a:pt x="928" y="218"/>
                  <a:pt x="710" y="1"/>
                  <a:pt x="4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21"/>
          <p:cNvSpPr txBox="1">
            <a:spLocks noGrp="1"/>
          </p:cNvSpPr>
          <p:nvPr>
            <p:ph type="subTitle" idx="1"/>
          </p:nvPr>
        </p:nvSpPr>
        <p:spPr>
          <a:xfrm>
            <a:off x="1671600" y="2628900"/>
            <a:ext cx="1952700" cy="356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a:latin typeface="Nunito ExtraBold"/>
                <a:ea typeface="Nunito ExtraBold"/>
                <a:cs typeface="Nunito ExtraBold"/>
                <a:sym typeface="Nunito ExtraBold"/>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073" name="Google Shape;1073;p21"/>
          <p:cNvSpPr txBox="1">
            <a:spLocks noGrp="1"/>
          </p:cNvSpPr>
          <p:nvPr>
            <p:ph type="subTitle" idx="2"/>
          </p:nvPr>
        </p:nvSpPr>
        <p:spPr>
          <a:xfrm>
            <a:off x="1158750" y="2952750"/>
            <a:ext cx="2978400" cy="616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074" name="Google Shape;1074;p21"/>
          <p:cNvSpPr txBox="1">
            <a:spLocks noGrp="1"/>
          </p:cNvSpPr>
          <p:nvPr>
            <p:ph type="subTitle" idx="3"/>
          </p:nvPr>
        </p:nvSpPr>
        <p:spPr>
          <a:xfrm>
            <a:off x="5532275" y="2628900"/>
            <a:ext cx="1952700" cy="352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a:latin typeface="Nunito ExtraBold"/>
                <a:ea typeface="Nunito ExtraBold"/>
                <a:cs typeface="Nunito ExtraBold"/>
                <a:sym typeface="Nunito ExtraBold"/>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075" name="Google Shape;1075;p21"/>
          <p:cNvSpPr txBox="1">
            <a:spLocks noGrp="1"/>
          </p:cNvSpPr>
          <p:nvPr>
            <p:ph type="subTitle" idx="4"/>
          </p:nvPr>
        </p:nvSpPr>
        <p:spPr>
          <a:xfrm>
            <a:off x="5018225" y="2952750"/>
            <a:ext cx="2980800" cy="61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wo columns 3">
  <p:cSld name="CUSTOM_1_1_1_1_1_1_1_1_1_1_1">
    <p:spTree>
      <p:nvGrpSpPr>
        <p:cNvPr id="1" name="Shape 1076"/>
        <p:cNvGrpSpPr/>
        <p:nvPr/>
      </p:nvGrpSpPr>
      <p:grpSpPr>
        <a:xfrm>
          <a:off x="0" y="0"/>
          <a:ext cx="0" cy="0"/>
          <a:chOff x="0" y="0"/>
          <a:chExt cx="0" cy="0"/>
        </a:xfrm>
      </p:grpSpPr>
      <p:sp>
        <p:nvSpPr>
          <p:cNvPr id="1077" name="Google Shape;1077;p22"/>
          <p:cNvSpPr txBox="1">
            <a:spLocks noGrp="1"/>
          </p:cNvSpPr>
          <p:nvPr>
            <p:ph type="title"/>
          </p:nvPr>
        </p:nvSpPr>
        <p:spPr>
          <a:xfrm>
            <a:off x="713225" y="539500"/>
            <a:ext cx="7717500" cy="478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Clr>
                <a:schemeClr val="lt2"/>
              </a:buClr>
              <a:buSzPts val="2800"/>
              <a:buNone/>
              <a:defRPr>
                <a:solidFill>
                  <a:schemeClr val="lt2"/>
                </a:solidFill>
              </a:defRPr>
            </a:lvl2pPr>
            <a:lvl3pPr lvl="2" rtl="0">
              <a:spcBef>
                <a:spcPts val="0"/>
              </a:spcBef>
              <a:spcAft>
                <a:spcPts val="0"/>
              </a:spcAft>
              <a:buClr>
                <a:schemeClr val="lt2"/>
              </a:buClr>
              <a:buSzPts val="2800"/>
              <a:buNone/>
              <a:defRPr>
                <a:solidFill>
                  <a:schemeClr val="lt2"/>
                </a:solidFill>
              </a:defRPr>
            </a:lvl3pPr>
            <a:lvl4pPr lvl="3" rtl="0">
              <a:spcBef>
                <a:spcPts val="0"/>
              </a:spcBef>
              <a:spcAft>
                <a:spcPts val="0"/>
              </a:spcAft>
              <a:buClr>
                <a:schemeClr val="lt2"/>
              </a:buClr>
              <a:buSzPts val="2800"/>
              <a:buNone/>
              <a:defRPr>
                <a:solidFill>
                  <a:schemeClr val="lt2"/>
                </a:solidFill>
              </a:defRPr>
            </a:lvl4pPr>
            <a:lvl5pPr lvl="4" rtl="0">
              <a:spcBef>
                <a:spcPts val="0"/>
              </a:spcBef>
              <a:spcAft>
                <a:spcPts val="0"/>
              </a:spcAft>
              <a:buClr>
                <a:schemeClr val="lt2"/>
              </a:buClr>
              <a:buSzPts val="2800"/>
              <a:buNone/>
              <a:defRPr>
                <a:solidFill>
                  <a:schemeClr val="lt2"/>
                </a:solidFill>
              </a:defRPr>
            </a:lvl5pPr>
            <a:lvl6pPr lvl="5" rtl="0">
              <a:spcBef>
                <a:spcPts val="0"/>
              </a:spcBef>
              <a:spcAft>
                <a:spcPts val="0"/>
              </a:spcAft>
              <a:buClr>
                <a:schemeClr val="lt2"/>
              </a:buClr>
              <a:buSzPts val="2800"/>
              <a:buNone/>
              <a:defRPr>
                <a:solidFill>
                  <a:schemeClr val="lt2"/>
                </a:solidFill>
              </a:defRPr>
            </a:lvl6pPr>
            <a:lvl7pPr lvl="6" rtl="0">
              <a:spcBef>
                <a:spcPts val="0"/>
              </a:spcBef>
              <a:spcAft>
                <a:spcPts val="0"/>
              </a:spcAft>
              <a:buClr>
                <a:schemeClr val="lt2"/>
              </a:buClr>
              <a:buSzPts val="2800"/>
              <a:buNone/>
              <a:defRPr>
                <a:solidFill>
                  <a:schemeClr val="lt2"/>
                </a:solidFill>
              </a:defRPr>
            </a:lvl7pPr>
            <a:lvl8pPr lvl="7" rtl="0">
              <a:spcBef>
                <a:spcPts val="0"/>
              </a:spcBef>
              <a:spcAft>
                <a:spcPts val="0"/>
              </a:spcAft>
              <a:buClr>
                <a:schemeClr val="lt2"/>
              </a:buClr>
              <a:buSzPts val="2800"/>
              <a:buNone/>
              <a:defRPr>
                <a:solidFill>
                  <a:schemeClr val="lt2"/>
                </a:solidFill>
              </a:defRPr>
            </a:lvl8pPr>
            <a:lvl9pPr lvl="8" rtl="0">
              <a:spcBef>
                <a:spcPts val="0"/>
              </a:spcBef>
              <a:spcAft>
                <a:spcPts val="0"/>
              </a:spcAft>
              <a:buClr>
                <a:schemeClr val="lt2"/>
              </a:buClr>
              <a:buSzPts val="2800"/>
              <a:buNone/>
              <a:defRPr>
                <a:solidFill>
                  <a:schemeClr val="lt2"/>
                </a:solidFill>
              </a:defRPr>
            </a:lvl9pPr>
          </a:lstStyle>
          <a:p>
            <a:endParaRPr/>
          </a:p>
        </p:txBody>
      </p:sp>
      <p:grpSp>
        <p:nvGrpSpPr>
          <p:cNvPr id="1078" name="Google Shape;1078;p22"/>
          <p:cNvGrpSpPr/>
          <p:nvPr/>
        </p:nvGrpSpPr>
        <p:grpSpPr>
          <a:xfrm>
            <a:off x="7485508" y="4599423"/>
            <a:ext cx="987293" cy="324364"/>
            <a:chOff x="5694208" y="9209048"/>
            <a:chExt cx="987293" cy="324364"/>
          </a:xfrm>
        </p:grpSpPr>
        <p:sp>
          <p:nvSpPr>
            <p:cNvPr id="1079" name="Google Shape;1079;p22"/>
            <p:cNvSpPr/>
            <p:nvPr/>
          </p:nvSpPr>
          <p:spPr>
            <a:xfrm>
              <a:off x="6064540" y="9325484"/>
              <a:ext cx="207943" cy="207927"/>
            </a:xfrm>
            <a:custGeom>
              <a:avLst/>
              <a:gdLst/>
              <a:ahLst/>
              <a:cxnLst/>
              <a:rect l="l" t="t" r="r" b="b"/>
              <a:pathLst>
                <a:path w="3209" h="3209" extrusionOk="0">
                  <a:moveTo>
                    <a:pt x="1524" y="1"/>
                  </a:moveTo>
                  <a:lnTo>
                    <a:pt x="1250" y="980"/>
                  </a:lnTo>
                  <a:lnTo>
                    <a:pt x="271" y="706"/>
                  </a:lnTo>
                  <a:lnTo>
                    <a:pt x="1" y="1685"/>
                  </a:lnTo>
                  <a:lnTo>
                    <a:pt x="980" y="1960"/>
                  </a:lnTo>
                  <a:lnTo>
                    <a:pt x="706" y="2939"/>
                  </a:lnTo>
                  <a:lnTo>
                    <a:pt x="1685" y="3209"/>
                  </a:lnTo>
                  <a:lnTo>
                    <a:pt x="1960" y="2230"/>
                  </a:lnTo>
                  <a:lnTo>
                    <a:pt x="2939" y="2504"/>
                  </a:lnTo>
                  <a:lnTo>
                    <a:pt x="3209" y="1524"/>
                  </a:lnTo>
                  <a:lnTo>
                    <a:pt x="2230" y="1250"/>
                  </a:lnTo>
                  <a:lnTo>
                    <a:pt x="2504" y="271"/>
                  </a:lnTo>
                  <a:lnTo>
                    <a:pt x="152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22"/>
            <p:cNvSpPr/>
            <p:nvPr/>
          </p:nvSpPr>
          <p:spPr>
            <a:xfrm>
              <a:off x="5694208" y="9448789"/>
              <a:ext cx="60134" cy="60130"/>
            </a:xfrm>
            <a:custGeom>
              <a:avLst/>
              <a:gdLst/>
              <a:ahLst/>
              <a:cxnLst/>
              <a:rect l="l" t="t" r="r" b="b"/>
              <a:pathLst>
                <a:path w="928" h="928" extrusionOk="0">
                  <a:moveTo>
                    <a:pt x="436" y="0"/>
                  </a:moveTo>
                  <a:cubicBezTo>
                    <a:pt x="218" y="0"/>
                    <a:pt x="1" y="218"/>
                    <a:pt x="1" y="492"/>
                  </a:cubicBezTo>
                  <a:cubicBezTo>
                    <a:pt x="1" y="710"/>
                    <a:pt x="218" y="927"/>
                    <a:pt x="436" y="927"/>
                  </a:cubicBezTo>
                  <a:cubicBezTo>
                    <a:pt x="710" y="927"/>
                    <a:pt x="928" y="710"/>
                    <a:pt x="928" y="492"/>
                  </a:cubicBezTo>
                  <a:cubicBezTo>
                    <a:pt x="928" y="218"/>
                    <a:pt x="710"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22"/>
            <p:cNvSpPr/>
            <p:nvPr/>
          </p:nvSpPr>
          <p:spPr>
            <a:xfrm>
              <a:off x="6621626" y="9209048"/>
              <a:ext cx="59875" cy="56436"/>
            </a:xfrm>
            <a:custGeom>
              <a:avLst/>
              <a:gdLst/>
              <a:ahLst/>
              <a:cxnLst/>
              <a:rect l="l" t="t" r="r" b="b"/>
              <a:pathLst>
                <a:path w="924" h="871" extrusionOk="0">
                  <a:moveTo>
                    <a:pt x="436" y="0"/>
                  </a:moveTo>
                  <a:cubicBezTo>
                    <a:pt x="219" y="0"/>
                    <a:pt x="1" y="165"/>
                    <a:pt x="1" y="435"/>
                  </a:cubicBezTo>
                  <a:cubicBezTo>
                    <a:pt x="1" y="710"/>
                    <a:pt x="219" y="871"/>
                    <a:pt x="436" y="871"/>
                  </a:cubicBezTo>
                  <a:cubicBezTo>
                    <a:pt x="706" y="871"/>
                    <a:pt x="924" y="710"/>
                    <a:pt x="924" y="435"/>
                  </a:cubicBezTo>
                  <a:cubicBezTo>
                    <a:pt x="924" y="165"/>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82" name="Google Shape;1082;p22"/>
          <p:cNvSpPr/>
          <p:nvPr/>
        </p:nvSpPr>
        <p:spPr>
          <a:xfrm rot="-5400000">
            <a:off x="7033096" y="-403711"/>
            <a:ext cx="1707214" cy="2514607"/>
          </a:xfrm>
          <a:custGeom>
            <a:avLst/>
            <a:gdLst/>
            <a:ahLst/>
            <a:cxnLst/>
            <a:rect l="l" t="t" r="r" b="b"/>
            <a:pathLst>
              <a:path w="49132" h="72368" extrusionOk="0">
                <a:moveTo>
                  <a:pt x="49132" y="0"/>
                </a:moveTo>
                <a:cubicBezTo>
                  <a:pt x="41136" y="7888"/>
                  <a:pt x="35311" y="17791"/>
                  <a:pt x="39773" y="28294"/>
                </a:cubicBezTo>
                <a:cubicBezTo>
                  <a:pt x="48228" y="47901"/>
                  <a:pt x="37471" y="61791"/>
                  <a:pt x="25839" y="61791"/>
                </a:cubicBezTo>
                <a:cubicBezTo>
                  <a:pt x="25045" y="61791"/>
                  <a:pt x="24247" y="61726"/>
                  <a:pt x="23450" y="61594"/>
                </a:cubicBezTo>
                <a:cubicBezTo>
                  <a:pt x="22212" y="61387"/>
                  <a:pt x="20980" y="61285"/>
                  <a:pt x="19763" y="61285"/>
                </a:cubicBezTo>
                <a:cubicBezTo>
                  <a:pt x="12049" y="61285"/>
                  <a:pt x="4888" y="65363"/>
                  <a:pt x="1" y="72368"/>
                </a:cubicBezTo>
                <a:lnTo>
                  <a:pt x="49132" y="72368"/>
                </a:lnTo>
                <a:lnTo>
                  <a:pt x="49132" y="0"/>
                </a:ln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22"/>
          <p:cNvSpPr/>
          <p:nvPr/>
        </p:nvSpPr>
        <p:spPr>
          <a:xfrm flipH="1">
            <a:off x="34" y="3181350"/>
            <a:ext cx="1332091" cy="1962258"/>
          </a:xfrm>
          <a:custGeom>
            <a:avLst/>
            <a:gdLst/>
            <a:ahLst/>
            <a:cxnLst/>
            <a:rect l="l" t="t" r="r" b="b"/>
            <a:pathLst>
              <a:path w="49132" h="72368" extrusionOk="0">
                <a:moveTo>
                  <a:pt x="49132" y="0"/>
                </a:moveTo>
                <a:cubicBezTo>
                  <a:pt x="41136" y="7888"/>
                  <a:pt x="35311" y="17791"/>
                  <a:pt x="39773" y="28294"/>
                </a:cubicBezTo>
                <a:cubicBezTo>
                  <a:pt x="48228" y="47901"/>
                  <a:pt x="37471" y="61791"/>
                  <a:pt x="25839" y="61791"/>
                </a:cubicBezTo>
                <a:cubicBezTo>
                  <a:pt x="25045" y="61791"/>
                  <a:pt x="24247" y="61726"/>
                  <a:pt x="23450" y="61594"/>
                </a:cubicBezTo>
                <a:cubicBezTo>
                  <a:pt x="22212" y="61387"/>
                  <a:pt x="20980" y="61285"/>
                  <a:pt x="19763" y="61285"/>
                </a:cubicBezTo>
                <a:cubicBezTo>
                  <a:pt x="12049" y="61285"/>
                  <a:pt x="4888" y="65363"/>
                  <a:pt x="1" y="72368"/>
                </a:cubicBezTo>
                <a:lnTo>
                  <a:pt x="49132" y="72368"/>
                </a:lnTo>
                <a:lnTo>
                  <a:pt x="49132" y="0"/>
                </a:ln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84" name="Google Shape;1084;p22"/>
          <p:cNvGrpSpPr/>
          <p:nvPr/>
        </p:nvGrpSpPr>
        <p:grpSpPr>
          <a:xfrm flipH="1">
            <a:off x="190497" y="294520"/>
            <a:ext cx="2270722" cy="1272963"/>
            <a:chOff x="5158247" y="5768045"/>
            <a:chExt cx="2270722" cy="1272963"/>
          </a:xfrm>
        </p:grpSpPr>
        <p:sp>
          <p:nvSpPr>
            <p:cNvPr id="1085" name="Google Shape;1085;p22"/>
            <p:cNvSpPr/>
            <p:nvPr/>
          </p:nvSpPr>
          <p:spPr>
            <a:xfrm>
              <a:off x="7002455" y="6557766"/>
              <a:ext cx="257321" cy="257560"/>
            </a:xfrm>
            <a:custGeom>
              <a:avLst/>
              <a:gdLst/>
              <a:ahLst/>
              <a:cxnLst/>
              <a:rect l="l" t="t" r="r" b="b"/>
              <a:pathLst>
                <a:path w="3971" h="3975" extrusionOk="0">
                  <a:moveTo>
                    <a:pt x="2286" y="1"/>
                  </a:moveTo>
                  <a:lnTo>
                    <a:pt x="1032" y="218"/>
                  </a:lnTo>
                  <a:lnTo>
                    <a:pt x="1250" y="1472"/>
                  </a:lnTo>
                  <a:lnTo>
                    <a:pt x="0" y="1689"/>
                  </a:lnTo>
                  <a:lnTo>
                    <a:pt x="218" y="2939"/>
                  </a:lnTo>
                  <a:lnTo>
                    <a:pt x="1467" y="2721"/>
                  </a:lnTo>
                  <a:lnTo>
                    <a:pt x="1685" y="3975"/>
                  </a:lnTo>
                  <a:lnTo>
                    <a:pt x="2939" y="3757"/>
                  </a:lnTo>
                  <a:lnTo>
                    <a:pt x="2721" y="2503"/>
                  </a:lnTo>
                  <a:lnTo>
                    <a:pt x="3970" y="2286"/>
                  </a:lnTo>
                  <a:lnTo>
                    <a:pt x="3753" y="1037"/>
                  </a:lnTo>
                  <a:lnTo>
                    <a:pt x="2503" y="1254"/>
                  </a:lnTo>
                  <a:lnTo>
                    <a:pt x="22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22"/>
            <p:cNvSpPr/>
            <p:nvPr/>
          </p:nvSpPr>
          <p:spPr>
            <a:xfrm>
              <a:off x="5637767" y="5768045"/>
              <a:ext cx="243518" cy="243435"/>
            </a:xfrm>
            <a:custGeom>
              <a:avLst/>
              <a:gdLst/>
              <a:ahLst/>
              <a:cxnLst/>
              <a:rect l="l" t="t" r="r" b="b"/>
              <a:pathLst>
                <a:path w="3758" h="3757" extrusionOk="0">
                  <a:moveTo>
                    <a:pt x="1742" y="0"/>
                  </a:moveTo>
                  <a:lnTo>
                    <a:pt x="1472" y="1145"/>
                  </a:lnTo>
                  <a:lnTo>
                    <a:pt x="275" y="819"/>
                  </a:lnTo>
                  <a:lnTo>
                    <a:pt x="1" y="1959"/>
                  </a:lnTo>
                  <a:lnTo>
                    <a:pt x="1146" y="2286"/>
                  </a:lnTo>
                  <a:lnTo>
                    <a:pt x="819" y="3430"/>
                  </a:lnTo>
                  <a:lnTo>
                    <a:pt x="1960" y="3757"/>
                  </a:lnTo>
                  <a:lnTo>
                    <a:pt x="2286" y="2612"/>
                  </a:lnTo>
                  <a:lnTo>
                    <a:pt x="3431" y="2939"/>
                  </a:lnTo>
                  <a:lnTo>
                    <a:pt x="3757" y="1798"/>
                  </a:lnTo>
                  <a:lnTo>
                    <a:pt x="2613" y="1472"/>
                  </a:lnTo>
                  <a:lnTo>
                    <a:pt x="2887" y="327"/>
                  </a:lnTo>
                  <a:lnTo>
                    <a:pt x="17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22"/>
            <p:cNvSpPr/>
            <p:nvPr/>
          </p:nvSpPr>
          <p:spPr>
            <a:xfrm>
              <a:off x="7372528" y="6980813"/>
              <a:ext cx="56441" cy="60195"/>
            </a:xfrm>
            <a:custGeom>
              <a:avLst/>
              <a:gdLst/>
              <a:ahLst/>
              <a:cxnLst/>
              <a:rect l="l" t="t" r="r" b="b"/>
              <a:pathLst>
                <a:path w="871" h="929" extrusionOk="0">
                  <a:moveTo>
                    <a:pt x="436" y="1"/>
                  </a:moveTo>
                  <a:cubicBezTo>
                    <a:pt x="166" y="1"/>
                    <a:pt x="0" y="219"/>
                    <a:pt x="0" y="436"/>
                  </a:cubicBezTo>
                  <a:cubicBezTo>
                    <a:pt x="0" y="710"/>
                    <a:pt x="166" y="928"/>
                    <a:pt x="436" y="928"/>
                  </a:cubicBezTo>
                  <a:cubicBezTo>
                    <a:pt x="710" y="928"/>
                    <a:pt x="871" y="710"/>
                    <a:pt x="871" y="436"/>
                  </a:cubicBezTo>
                  <a:cubicBezTo>
                    <a:pt x="871" y="219"/>
                    <a:pt x="710" y="1"/>
                    <a:pt x="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22"/>
            <p:cNvSpPr/>
            <p:nvPr/>
          </p:nvSpPr>
          <p:spPr>
            <a:xfrm>
              <a:off x="6910763" y="6282776"/>
              <a:ext cx="56506" cy="60130"/>
            </a:xfrm>
            <a:custGeom>
              <a:avLst/>
              <a:gdLst/>
              <a:ahLst/>
              <a:cxnLst/>
              <a:rect l="l" t="t" r="r" b="b"/>
              <a:pathLst>
                <a:path w="872" h="928" extrusionOk="0">
                  <a:moveTo>
                    <a:pt x="436" y="0"/>
                  </a:moveTo>
                  <a:cubicBezTo>
                    <a:pt x="218" y="0"/>
                    <a:pt x="1" y="218"/>
                    <a:pt x="1" y="492"/>
                  </a:cubicBezTo>
                  <a:cubicBezTo>
                    <a:pt x="1" y="710"/>
                    <a:pt x="218" y="928"/>
                    <a:pt x="436" y="928"/>
                  </a:cubicBezTo>
                  <a:cubicBezTo>
                    <a:pt x="706" y="928"/>
                    <a:pt x="871" y="710"/>
                    <a:pt x="871" y="492"/>
                  </a:cubicBezTo>
                  <a:cubicBezTo>
                    <a:pt x="871" y="218"/>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22"/>
            <p:cNvSpPr/>
            <p:nvPr/>
          </p:nvSpPr>
          <p:spPr>
            <a:xfrm>
              <a:off x="6812073" y="5866727"/>
              <a:ext cx="56441" cy="56501"/>
            </a:xfrm>
            <a:custGeom>
              <a:avLst/>
              <a:gdLst/>
              <a:ahLst/>
              <a:cxnLst/>
              <a:rect l="l" t="t" r="r" b="b"/>
              <a:pathLst>
                <a:path w="871" h="872" extrusionOk="0">
                  <a:moveTo>
                    <a:pt x="435" y="1"/>
                  </a:moveTo>
                  <a:cubicBezTo>
                    <a:pt x="218" y="1"/>
                    <a:pt x="0" y="166"/>
                    <a:pt x="0" y="436"/>
                  </a:cubicBezTo>
                  <a:cubicBezTo>
                    <a:pt x="0" y="710"/>
                    <a:pt x="218" y="871"/>
                    <a:pt x="435" y="871"/>
                  </a:cubicBezTo>
                  <a:cubicBezTo>
                    <a:pt x="705" y="871"/>
                    <a:pt x="871" y="710"/>
                    <a:pt x="871" y="436"/>
                  </a:cubicBezTo>
                  <a:cubicBezTo>
                    <a:pt x="871" y="166"/>
                    <a:pt x="705" y="1"/>
                    <a:pt x="4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22"/>
            <p:cNvSpPr/>
            <p:nvPr/>
          </p:nvSpPr>
          <p:spPr>
            <a:xfrm>
              <a:off x="5158247" y="5976166"/>
              <a:ext cx="60199" cy="59871"/>
            </a:xfrm>
            <a:custGeom>
              <a:avLst/>
              <a:gdLst/>
              <a:ahLst/>
              <a:cxnLst/>
              <a:rect l="l" t="t" r="r" b="b"/>
              <a:pathLst>
                <a:path w="929" h="924" extrusionOk="0">
                  <a:moveTo>
                    <a:pt x="493" y="1"/>
                  </a:moveTo>
                  <a:cubicBezTo>
                    <a:pt x="219" y="1"/>
                    <a:pt x="1" y="218"/>
                    <a:pt x="1" y="488"/>
                  </a:cubicBezTo>
                  <a:cubicBezTo>
                    <a:pt x="1" y="706"/>
                    <a:pt x="219" y="924"/>
                    <a:pt x="493" y="924"/>
                  </a:cubicBezTo>
                  <a:cubicBezTo>
                    <a:pt x="710" y="924"/>
                    <a:pt x="928" y="706"/>
                    <a:pt x="928" y="488"/>
                  </a:cubicBezTo>
                  <a:cubicBezTo>
                    <a:pt x="928" y="218"/>
                    <a:pt x="710" y="1"/>
                    <a:pt x="4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91" name="Google Shape;1091;p22"/>
          <p:cNvSpPr txBox="1">
            <a:spLocks noGrp="1"/>
          </p:cNvSpPr>
          <p:nvPr>
            <p:ph type="subTitle" idx="1"/>
          </p:nvPr>
        </p:nvSpPr>
        <p:spPr>
          <a:xfrm>
            <a:off x="713225" y="2590800"/>
            <a:ext cx="3858900" cy="356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a:latin typeface="Nunito ExtraBold"/>
                <a:ea typeface="Nunito ExtraBold"/>
                <a:cs typeface="Nunito ExtraBold"/>
                <a:sym typeface="Nunito ExtraBold"/>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092" name="Google Shape;1092;p22"/>
          <p:cNvSpPr txBox="1">
            <a:spLocks noGrp="1"/>
          </p:cNvSpPr>
          <p:nvPr>
            <p:ph type="subTitle" idx="2"/>
          </p:nvPr>
        </p:nvSpPr>
        <p:spPr>
          <a:xfrm>
            <a:off x="713225" y="2915902"/>
            <a:ext cx="3840600" cy="1645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400"/>
            </a:lvl1pPr>
            <a:lvl2pPr lvl="1" rtl="0">
              <a:spcBef>
                <a:spcPts val="0"/>
              </a:spcBef>
              <a:spcAft>
                <a:spcPts val="0"/>
              </a:spcAft>
              <a:buSzPts val="1200"/>
              <a:buChar char="○"/>
              <a:defRPr/>
            </a:lvl2pPr>
            <a:lvl3pPr lvl="2" rtl="0">
              <a:spcBef>
                <a:spcPts val="1600"/>
              </a:spcBef>
              <a:spcAft>
                <a:spcPts val="0"/>
              </a:spcAft>
              <a:buSzPts val="1200"/>
              <a:buChar char="■"/>
              <a:defRPr/>
            </a:lvl3pPr>
            <a:lvl4pPr lvl="3" rtl="0">
              <a:spcBef>
                <a:spcPts val="1600"/>
              </a:spcBef>
              <a:spcAft>
                <a:spcPts val="0"/>
              </a:spcAft>
              <a:buSzPts val="1200"/>
              <a:buChar char="●"/>
              <a:defRPr/>
            </a:lvl4pPr>
            <a:lvl5pPr lvl="4" rtl="0">
              <a:spcBef>
                <a:spcPts val="1600"/>
              </a:spcBef>
              <a:spcAft>
                <a:spcPts val="0"/>
              </a:spcAft>
              <a:buSzPts val="1200"/>
              <a:buChar char="○"/>
              <a:defRPr/>
            </a:lvl5pPr>
            <a:lvl6pPr lvl="5" rtl="0">
              <a:spcBef>
                <a:spcPts val="1600"/>
              </a:spcBef>
              <a:spcAft>
                <a:spcPts val="0"/>
              </a:spcAft>
              <a:buSzPts val="1200"/>
              <a:buChar char="■"/>
              <a:defRPr/>
            </a:lvl6pPr>
            <a:lvl7pPr lvl="6" rtl="0">
              <a:spcBef>
                <a:spcPts val="1600"/>
              </a:spcBef>
              <a:spcAft>
                <a:spcPts val="0"/>
              </a:spcAft>
              <a:buSzPts val="1200"/>
              <a:buChar char="●"/>
              <a:defRPr/>
            </a:lvl7pPr>
            <a:lvl8pPr lvl="7" rtl="0">
              <a:spcBef>
                <a:spcPts val="1600"/>
              </a:spcBef>
              <a:spcAft>
                <a:spcPts val="0"/>
              </a:spcAft>
              <a:buSzPts val="1200"/>
              <a:buChar char="○"/>
              <a:defRPr/>
            </a:lvl8pPr>
            <a:lvl9pPr lvl="8" rtl="0">
              <a:spcBef>
                <a:spcPts val="1600"/>
              </a:spcBef>
              <a:spcAft>
                <a:spcPts val="1600"/>
              </a:spcAft>
              <a:buSzPts val="1200"/>
              <a:buChar char="■"/>
              <a:defRPr/>
            </a:lvl9pPr>
          </a:lstStyle>
          <a:p>
            <a:endParaRPr/>
          </a:p>
        </p:txBody>
      </p:sp>
      <p:sp>
        <p:nvSpPr>
          <p:cNvPr id="1093" name="Google Shape;1093;p22"/>
          <p:cNvSpPr txBox="1">
            <a:spLocks noGrp="1"/>
          </p:cNvSpPr>
          <p:nvPr>
            <p:ph type="subTitle" idx="3"/>
          </p:nvPr>
        </p:nvSpPr>
        <p:spPr>
          <a:xfrm>
            <a:off x="4562825" y="2590800"/>
            <a:ext cx="3858900" cy="356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a:latin typeface="Nunito ExtraBold"/>
                <a:ea typeface="Nunito ExtraBold"/>
                <a:cs typeface="Nunito ExtraBold"/>
                <a:sym typeface="Nunito ExtraBold"/>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094" name="Google Shape;1094;p22"/>
          <p:cNvSpPr txBox="1">
            <a:spLocks noGrp="1"/>
          </p:cNvSpPr>
          <p:nvPr>
            <p:ph type="subTitle" idx="4"/>
          </p:nvPr>
        </p:nvSpPr>
        <p:spPr>
          <a:xfrm>
            <a:off x="4572125" y="2915902"/>
            <a:ext cx="3840300" cy="1645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400"/>
            </a:lvl1pPr>
            <a:lvl2pPr lvl="1" rtl="0">
              <a:spcBef>
                <a:spcPts val="0"/>
              </a:spcBef>
              <a:spcAft>
                <a:spcPts val="0"/>
              </a:spcAft>
              <a:buSzPts val="1200"/>
              <a:buChar char="○"/>
              <a:defRPr/>
            </a:lvl2pPr>
            <a:lvl3pPr lvl="2" rtl="0">
              <a:spcBef>
                <a:spcPts val="1600"/>
              </a:spcBef>
              <a:spcAft>
                <a:spcPts val="0"/>
              </a:spcAft>
              <a:buSzPts val="1200"/>
              <a:buChar char="■"/>
              <a:defRPr/>
            </a:lvl3pPr>
            <a:lvl4pPr lvl="3" rtl="0">
              <a:spcBef>
                <a:spcPts val="1600"/>
              </a:spcBef>
              <a:spcAft>
                <a:spcPts val="0"/>
              </a:spcAft>
              <a:buSzPts val="1200"/>
              <a:buChar char="●"/>
              <a:defRPr/>
            </a:lvl4pPr>
            <a:lvl5pPr lvl="4" rtl="0">
              <a:spcBef>
                <a:spcPts val="1600"/>
              </a:spcBef>
              <a:spcAft>
                <a:spcPts val="0"/>
              </a:spcAft>
              <a:buSzPts val="1200"/>
              <a:buChar char="○"/>
              <a:defRPr/>
            </a:lvl5pPr>
            <a:lvl6pPr lvl="5" rtl="0">
              <a:spcBef>
                <a:spcPts val="1600"/>
              </a:spcBef>
              <a:spcAft>
                <a:spcPts val="0"/>
              </a:spcAft>
              <a:buSzPts val="1200"/>
              <a:buChar char="■"/>
              <a:defRPr/>
            </a:lvl6pPr>
            <a:lvl7pPr lvl="6" rtl="0">
              <a:spcBef>
                <a:spcPts val="1600"/>
              </a:spcBef>
              <a:spcAft>
                <a:spcPts val="0"/>
              </a:spcAft>
              <a:buSzPts val="1200"/>
              <a:buChar char="●"/>
              <a:defRPr/>
            </a:lvl7pPr>
            <a:lvl8pPr lvl="7" rtl="0">
              <a:spcBef>
                <a:spcPts val="1600"/>
              </a:spcBef>
              <a:spcAft>
                <a:spcPts val="0"/>
              </a:spcAft>
              <a:buSzPts val="1200"/>
              <a:buChar char="○"/>
              <a:defRPr/>
            </a:lvl8pPr>
            <a:lvl9pPr lvl="8" rtl="0">
              <a:spcBef>
                <a:spcPts val="1600"/>
              </a:spcBef>
              <a:spcAft>
                <a:spcPts val="1600"/>
              </a:spcAft>
              <a:buSzPts val="12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CUSTOM_4">
    <p:spTree>
      <p:nvGrpSpPr>
        <p:cNvPr id="1" name="Shape 1114"/>
        <p:cNvGrpSpPr/>
        <p:nvPr/>
      </p:nvGrpSpPr>
      <p:grpSpPr>
        <a:xfrm>
          <a:off x="0" y="0"/>
          <a:ext cx="0" cy="0"/>
          <a:chOff x="0" y="0"/>
          <a:chExt cx="0" cy="0"/>
        </a:xfrm>
      </p:grpSpPr>
      <p:sp>
        <p:nvSpPr>
          <p:cNvPr id="1115" name="Google Shape;1115;p24"/>
          <p:cNvSpPr txBox="1">
            <a:spLocks noGrp="1"/>
          </p:cNvSpPr>
          <p:nvPr>
            <p:ph type="title"/>
          </p:nvPr>
        </p:nvSpPr>
        <p:spPr>
          <a:xfrm>
            <a:off x="949213" y="3507675"/>
            <a:ext cx="4114800" cy="2547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1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1116" name="Google Shape;1116;p24"/>
          <p:cNvSpPr txBox="1">
            <a:spLocks noGrp="1"/>
          </p:cNvSpPr>
          <p:nvPr>
            <p:ph type="subTitle" idx="1"/>
          </p:nvPr>
        </p:nvSpPr>
        <p:spPr>
          <a:xfrm>
            <a:off x="951313" y="1131650"/>
            <a:ext cx="4110600" cy="2249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28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117" name="Google Shape;1117;p24"/>
          <p:cNvSpPr/>
          <p:nvPr/>
        </p:nvSpPr>
        <p:spPr>
          <a:xfrm>
            <a:off x="6512060" y="3505300"/>
            <a:ext cx="2631929" cy="1638202"/>
          </a:xfrm>
          <a:custGeom>
            <a:avLst/>
            <a:gdLst/>
            <a:ahLst/>
            <a:cxnLst/>
            <a:rect l="l" t="t" r="r" b="b"/>
            <a:pathLst>
              <a:path w="88909" h="55340" extrusionOk="0">
                <a:moveTo>
                  <a:pt x="88908" y="0"/>
                </a:moveTo>
                <a:cubicBezTo>
                  <a:pt x="88908" y="0"/>
                  <a:pt x="58168" y="5172"/>
                  <a:pt x="55339" y="24595"/>
                </a:cubicBezTo>
                <a:cubicBezTo>
                  <a:pt x="53680" y="35682"/>
                  <a:pt x="45717" y="37631"/>
                  <a:pt x="40161" y="37631"/>
                </a:cubicBezTo>
                <a:cubicBezTo>
                  <a:pt x="38791" y="37631"/>
                  <a:pt x="37568" y="37513"/>
                  <a:pt x="36621" y="37383"/>
                </a:cubicBezTo>
                <a:cubicBezTo>
                  <a:pt x="35777" y="37271"/>
                  <a:pt x="34940" y="37215"/>
                  <a:pt x="34112" y="37215"/>
                </a:cubicBezTo>
                <a:cubicBezTo>
                  <a:pt x="28107" y="37215"/>
                  <a:pt x="22606" y="40140"/>
                  <a:pt x="18826" y="45545"/>
                </a:cubicBezTo>
                <a:cubicBezTo>
                  <a:pt x="14530" y="51692"/>
                  <a:pt x="6151" y="54142"/>
                  <a:pt x="0" y="55339"/>
                </a:cubicBezTo>
                <a:lnTo>
                  <a:pt x="88908" y="55339"/>
                </a:lnTo>
                <a:lnTo>
                  <a:pt x="88908" y="0"/>
                </a:ln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24"/>
          <p:cNvSpPr/>
          <p:nvPr/>
        </p:nvSpPr>
        <p:spPr>
          <a:xfrm>
            <a:off x="0" y="0"/>
            <a:ext cx="1822326" cy="2552773"/>
          </a:xfrm>
          <a:custGeom>
            <a:avLst/>
            <a:gdLst/>
            <a:ahLst/>
            <a:cxnLst/>
            <a:rect l="l" t="t" r="r" b="b"/>
            <a:pathLst>
              <a:path w="49719" h="69648" extrusionOk="0">
                <a:moveTo>
                  <a:pt x="0" y="1"/>
                </a:moveTo>
                <a:lnTo>
                  <a:pt x="0" y="69648"/>
                </a:lnTo>
                <a:cubicBezTo>
                  <a:pt x="7726" y="62086"/>
                  <a:pt x="13329" y="52510"/>
                  <a:pt x="9032" y="42442"/>
                </a:cubicBezTo>
                <a:cubicBezTo>
                  <a:pt x="684" y="23087"/>
                  <a:pt x="10447" y="12185"/>
                  <a:pt x="21914" y="12185"/>
                </a:cubicBezTo>
                <a:cubicBezTo>
                  <a:pt x="22406" y="12185"/>
                  <a:pt x="22900" y="12205"/>
                  <a:pt x="23397" y="12245"/>
                </a:cubicBezTo>
                <a:cubicBezTo>
                  <a:pt x="25475" y="12417"/>
                  <a:pt x="27419" y="12499"/>
                  <a:pt x="29233" y="12499"/>
                </a:cubicBezTo>
                <a:cubicBezTo>
                  <a:pt x="43567" y="12499"/>
                  <a:pt x="49719" y="7342"/>
                  <a:pt x="48753" y="1"/>
                </a:cubicBez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 Background 1">
  <p:cSld name="CUSTOM_3">
    <p:spTree>
      <p:nvGrpSpPr>
        <p:cNvPr id="1" name="Shape 1273"/>
        <p:cNvGrpSpPr/>
        <p:nvPr/>
      </p:nvGrpSpPr>
      <p:grpSpPr>
        <a:xfrm>
          <a:off x="0" y="0"/>
          <a:ext cx="0" cy="0"/>
          <a:chOff x="0" y="0"/>
          <a:chExt cx="0" cy="0"/>
        </a:xfrm>
      </p:grpSpPr>
      <p:sp>
        <p:nvSpPr>
          <p:cNvPr id="1274" name="Google Shape;1274;p26"/>
          <p:cNvSpPr/>
          <p:nvPr/>
        </p:nvSpPr>
        <p:spPr>
          <a:xfrm>
            <a:off x="6115050" y="3258175"/>
            <a:ext cx="3028907" cy="1885295"/>
          </a:xfrm>
          <a:custGeom>
            <a:avLst/>
            <a:gdLst/>
            <a:ahLst/>
            <a:cxnLst/>
            <a:rect l="l" t="t" r="r" b="b"/>
            <a:pathLst>
              <a:path w="88909" h="55340" extrusionOk="0">
                <a:moveTo>
                  <a:pt x="88908" y="0"/>
                </a:moveTo>
                <a:cubicBezTo>
                  <a:pt x="88908" y="0"/>
                  <a:pt x="58168" y="5172"/>
                  <a:pt x="55339" y="24595"/>
                </a:cubicBezTo>
                <a:cubicBezTo>
                  <a:pt x="53680" y="35682"/>
                  <a:pt x="45717" y="37631"/>
                  <a:pt x="40161" y="37631"/>
                </a:cubicBezTo>
                <a:cubicBezTo>
                  <a:pt x="38791" y="37631"/>
                  <a:pt x="37568" y="37513"/>
                  <a:pt x="36621" y="37383"/>
                </a:cubicBezTo>
                <a:cubicBezTo>
                  <a:pt x="35777" y="37271"/>
                  <a:pt x="34940" y="37215"/>
                  <a:pt x="34112" y="37215"/>
                </a:cubicBezTo>
                <a:cubicBezTo>
                  <a:pt x="28107" y="37215"/>
                  <a:pt x="22606" y="40140"/>
                  <a:pt x="18826" y="45545"/>
                </a:cubicBezTo>
                <a:cubicBezTo>
                  <a:pt x="14530" y="51692"/>
                  <a:pt x="6151" y="54142"/>
                  <a:pt x="0" y="55339"/>
                </a:cubicBezTo>
                <a:lnTo>
                  <a:pt x="88908" y="55339"/>
                </a:lnTo>
                <a:lnTo>
                  <a:pt x="88908" y="0"/>
                </a:ln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26"/>
          <p:cNvSpPr/>
          <p:nvPr/>
        </p:nvSpPr>
        <p:spPr>
          <a:xfrm>
            <a:off x="0" y="0"/>
            <a:ext cx="1943143" cy="2722018"/>
          </a:xfrm>
          <a:custGeom>
            <a:avLst/>
            <a:gdLst/>
            <a:ahLst/>
            <a:cxnLst/>
            <a:rect l="l" t="t" r="r" b="b"/>
            <a:pathLst>
              <a:path w="49719" h="69648" extrusionOk="0">
                <a:moveTo>
                  <a:pt x="0" y="1"/>
                </a:moveTo>
                <a:lnTo>
                  <a:pt x="0" y="69648"/>
                </a:lnTo>
                <a:cubicBezTo>
                  <a:pt x="7726" y="62086"/>
                  <a:pt x="13329" y="52510"/>
                  <a:pt x="9032" y="42442"/>
                </a:cubicBezTo>
                <a:cubicBezTo>
                  <a:pt x="684" y="23087"/>
                  <a:pt x="10447" y="12185"/>
                  <a:pt x="21914" y="12185"/>
                </a:cubicBezTo>
                <a:cubicBezTo>
                  <a:pt x="22406" y="12185"/>
                  <a:pt x="22900" y="12205"/>
                  <a:pt x="23397" y="12245"/>
                </a:cubicBezTo>
                <a:cubicBezTo>
                  <a:pt x="25475" y="12417"/>
                  <a:pt x="27419" y="12499"/>
                  <a:pt x="29233" y="12499"/>
                </a:cubicBezTo>
                <a:cubicBezTo>
                  <a:pt x="43567" y="12499"/>
                  <a:pt x="49719" y="7342"/>
                  <a:pt x="48753" y="1"/>
                </a:cubicBez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76" name="Google Shape;1276;p26"/>
          <p:cNvGrpSpPr/>
          <p:nvPr/>
        </p:nvGrpSpPr>
        <p:grpSpPr>
          <a:xfrm>
            <a:off x="6873272" y="2960366"/>
            <a:ext cx="2214279" cy="2073916"/>
            <a:chOff x="5158247" y="4662291"/>
            <a:chExt cx="2214279" cy="2073916"/>
          </a:xfrm>
        </p:grpSpPr>
        <p:sp>
          <p:nvSpPr>
            <p:cNvPr id="1277" name="Google Shape;1277;p26"/>
            <p:cNvSpPr/>
            <p:nvPr/>
          </p:nvSpPr>
          <p:spPr>
            <a:xfrm>
              <a:off x="7115205" y="4662291"/>
              <a:ext cx="257321" cy="257560"/>
            </a:xfrm>
            <a:custGeom>
              <a:avLst/>
              <a:gdLst/>
              <a:ahLst/>
              <a:cxnLst/>
              <a:rect l="l" t="t" r="r" b="b"/>
              <a:pathLst>
                <a:path w="3971" h="3975" extrusionOk="0">
                  <a:moveTo>
                    <a:pt x="2286" y="1"/>
                  </a:moveTo>
                  <a:lnTo>
                    <a:pt x="1032" y="218"/>
                  </a:lnTo>
                  <a:lnTo>
                    <a:pt x="1250" y="1472"/>
                  </a:lnTo>
                  <a:lnTo>
                    <a:pt x="0" y="1689"/>
                  </a:lnTo>
                  <a:lnTo>
                    <a:pt x="218" y="2939"/>
                  </a:lnTo>
                  <a:lnTo>
                    <a:pt x="1467" y="2721"/>
                  </a:lnTo>
                  <a:lnTo>
                    <a:pt x="1685" y="3975"/>
                  </a:lnTo>
                  <a:lnTo>
                    <a:pt x="2939" y="3757"/>
                  </a:lnTo>
                  <a:lnTo>
                    <a:pt x="2721" y="2503"/>
                  </a:lnTo>
                  <a:lnTo>
                    <a:pt x="3970" y="2286"/>
                  </a:lnTo>
                  <a:lnTo>
                    <a:pt x="3753" y="1037"/>
                  </a:lnTo>
                  <a:lnTo>
                    <a:pt x="2503" y="1254"/>
                  </a:lnTo>
                  <a:lnTo>
                    <a:pt x="2286" y="1"/>
                  </a:lnTo>
                  <a:close/>
                </a:path>
              </a:pathLst>
            </a:custGeom>
            <a:solidFill>
              <a:srgbClr val="EA54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26"/>
            <p:cNvSpPr/>
            <p:nvPr/>
          </p:nvSpPr>
          <p:spPr>
            <a:xfrm>
              <a:off x="5637767" y="5768045"/>
              <a:ext cx="243518" cy="243435"/>
            </a:xfrm>
            <a:custGeom>
              <a:avLst/>
              <a:gdLst/>
              <a:ahLst/>
              <a:cxnLst/>
              <a:rect l="l" t="t" r="r" b="b"/>
              <a:pathLst>
                <a:path w="3758" h="3757" extrusionOk="0">
                  <a:moveTo>
                    <a:pt x="1742" y="0"/>
                  </a:moveTo>
                  <a:lnTo>
                    <a:pt x="1472" y="1145"/>
                  </a:lnTo>
                  <a:lnTo>
                    <a:pt x="275" y="819"/>
                  </a:lnTo>
                  <a:lnTo>
                    <a:pt x="1" y="1959"/>
                  </a:lnTo>
                  <a:lnTo>
                    <a:pt x="1146" y="2286"/>
                  </a:lnTo>
                  <a:lnTo>
                    <a:pt x="819" y="3430"/>
                  </a:lnTo>
                  <a:lnTo>
                    <a:pt x="1960" y="3757"/>
                  </a:lnTo>
                  <a:lnTo>
                    <a:pt x="2286" y="2612"/>
                  </a:lnTo>
                  <a:lnTo>
                    <a:pt x="3431" y="2939"/>
                  </a:lnTo>
                  <a:lnTo>
                    <a:pt x="3757" y="1798"/>
                  </a:lnTo>
                  <a:lnTo>
                    <a:pt x="2613" y="1472"/>
                  </a:lnTo>
                  <a:lnTo>
                    <a:pt x="2887" y="327"/>
                  </a:lnTo>
                  <a:lnTo>
                    <a:pt x="17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26"/>
            <p:cNvSpPr/>
            <p:nvPr/>
          </p:nvSpPr>
          <p:spPr>
            <a:xfrm>
              <a:off x="6458128" y="6676013"/>
              <a:ext cx="56441" cy="60195"/>
            </a:xfrm>
            <a:custGeom>
              <a:avLst/>
              <a:gdLst/>
              <a:ahLst/>
              <a:cxnLst/>
              <a:rect l="l" t="t" r="r" b="b"/>
              <a:pathLst>
                <a:path w="871" h="929" extrusionOk="0">
                  <a:moveTo>
                    <a:pt x="436" y="1"/>
                  </a:moveTo>
                  <a:cubicBezTo>
                    <a:pt x="166" y="1"/>
                    <a:pt x="0" y="219"/>
                    <a:pt x="0" y="436"/>
                  </a:cubicBezTo>
                  <a:cubicBezTo>
                    <a:pt x="0" y="710"/>
                    <a:pt x="166" y="928"/>
                    <a:pt x="436" y="928"/>
                  </a:cubicBezTo>
                  <a:cubicBezTo>
                    <a:pt x="710" y="928"/>
                    <a:pt x="871" y="710"/>
                    <a:pt x="871" y="436"/>
                  </a:cubicBezTo>
                  <a:cubicBezTo>
                    <a:pt x="871" y="219"/>
                    <a:pt x="710" y="1"/>
                    <a:pt x="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26"/>
            <p:cNvSpPr/>
            <p:nvPr/>
          </p:nvSpPr>
          <p:spPr>
            <a:xfrm>
              <a:off x="6910763" y="6282776"/>
              <a:ext cx="56506" cy="60130"/>
            </a:xfrm>
            <a:custGeom>
              <a:avLst/>
              <a:gdLst/>
              <a:ahLst/>
              <a:cxnLst/>
              <a:rect l="l" t="t" r="r" b="b"/>
              <a:pathLst>
                <a:path w="872" h="928" extrusionOk="0">
                  <a:moveTo>
                    <a:pt x="436" y="0"/>
                  </a:moveTo>
                  <a:cubicBezTo>
                    <a:pt x="218" y="0"/>
                    <a:pt x="1" y="218"/>
                    <a:pt x="1" y="492"/>
                  </a:cubicBezTo>
                  <a:cubicBezTo>
                    <a:pt x="1" y="710"/>
                    <a:pt x="218" y="928"/>
                    <a:pt x="436" y="928"/>
                  </a:cubicBezTo>
                  <a:cubicBezTo>
                    <a:pt x="706" y="928"/>
                    <a:pt x="871" y="710"/>
                    <a:pt x="871" y="492"/>
                  </a:cubicBezTo>
                  <a:cubicBezTo>
                    <a:pt x="871" y="218"/>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26"/>
            <p:cNvSpPr/>
            <p:nvPr/>
          </p:nvSpPr>
          <p:spPr>
            <a:xfrm>
              <a:off x="6812073" y="5866727"/>
              <a:ext cx="56441" cy="56501"/>
            </a:xfrm>
            <a:custGeom>
              <a:avLst/>
              <a:gdLst/>
              <a:ahLst/>
              <a:cxnLst/>
              <a:rect l="l" t="t" r="r" b="b"/>
              <a:pathLst>
                <a:path w="871" h="872" extrusionOk="0">
                  <a:moveTo>
                    <a:pt x="435" y="1"/>
                  </a:moveTo>
                  <a:cubicBezTo>
                    <a:pt x="218" y="1"/>
                    <a:pt x="0" y="166"/>
                    <a:pt x="0" y="436"/>
                  </a:cubicBezTo>
                  <a:cubicBezTo>
                    <a:pt x="0" y="710"/>
                    <a:pt x="218" y="871"/>
                    <a:pt x="435" y="871"/>
                  </a:cubicBezTo>
                  <a:cubicBezTo>
                    <a:pt x="705" y="871"/>
                    <a:pt x="871" y="710"/>
                    <a:pt x="871" y="436"/>
                  </a:cubicBezTo>
                  <a:cubicBezTo>
                    <a:pt x="871" y="166"/>
                    <a:pt x="705" y="1"/>
                    <a:pt x="4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26"/>
            <p:cNvSpPr/>
            <p:nvPr/>
          </p:nvSpPr>
          <p:spPr>
            <a:xfrm>
              <a:off x="5158247" y="5976166"/>
              <a:ext cx="60199" cy="59871"/>
            </a:xfrm>
            <a:custGeom>
              <a:avLst/>
              <a:gdLst/>
              <a:ahLst/>
              <a:cxnLst/>
              <a:rect l="l" t="t" r="r" b="b"/>
              <a:pathLst>
                <a:path w="929" h="924" extrusionOk="0">
                  <a:moveTo>
                    <a:pt x="493" y="1"/>
                  </a:moveTo>
                  <a:cubicBezTo>
                    <a:pt x="219" y="1"/>
                    <a:pt x="1" y="218"/>
                    <a:pt x="1" y="488"/>
                  </a:cubicBezTo>
                  <a:cubicBezTo>
                    <a:pt x="1" y="706"/>
                    <a:pt x="219" y="924"/>
                    <a:pt x="493" y="924"/>
                  </a:cubicBezTo>
                  <a:cubicBezTo>
                    <a:pt x="710" y="924"/>
                    <a:pt x="928" y="706"/>
                    <a:pt x="928" y="488"/>
                  </a:cubicBezTo>
                  <a:cubicBezTo>
                    <a:pt x="928" y="218"/>
                    <a:pt x="710" y="1"/>
                    <a:pt x="4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83" name="Google Shape;1283;p26"/>
          <p:cNvGrpSpPr/>
          <p:nvPr/>
        </p:nvGrpSpPr>
        <p:grpSpPr>
          <a:xfrm flipH="1">
            <a:off x="6873272" y="-5"/>
            <a:ext cx="2270722" cy="1272963"/>
            <a:chOff x="5158247" y="5768045"/>
            <a:chExt cx="2270722" cy="1272963"/>
          </a:xfrm>
        </p:grpSpPr>
        <p:sp>
          <p:nvSpPr>
            <p:cNvPr id="1284" name="Google Shape;1284;p26"/>
            <p:cNvSpPr/>
            <p:nvPr/>
          </p:nvSpPr>
          <p:spPr>
            <a:xfrm>
              <a:off x="5554655" y="6557766"/>
              <a:ext cx="257321" cy="257560"/>
            </a:xfrm>
            <a:custGeom>
              <a:avLst/>
              <a:gdLst/>
              <a:ahLst/>
              <a:cxnLst/>
              <a:rect l="l" t="t" r="r" b="b"/>
              <a:pathLst>
                <a:path w="3971" h="3975" extrusionOk="0">
                  <a:moveTo>
                    <a:pt x="2286" y="1"/>
                  </a:moveTo>
                  <a:lnTo>
                    <a:pt x="1032" y="218"/>
                  </a:lnTo>
                  <a:lnTo>
                    <a:pt x="1250" y="1472"/>
                  </a:lnTo>
                  <a:lnTo>
                    <a:pt x="0" y="1689"/>
                  </a:lnTo>
                  <a:lnTo>
                    <a:pt x="218" y="2939"/>
                  </a:lnTo>
                  <a:lnTo>
                    <a:pt x="1467" y="2721"/>
                  </a:lnTo>
                  <a:lnTo>
                    <a:pt x="1685" y="3975"/>
                  </a:lnTo>
                  <a:lnTo>
                    <a:pt x="2939" y="3757"/>
                  </a:lnTo>
                  <a:lnTo>
                    <a:pt x="2721" y="2503"/>
                  </a:lnTo>
                  <a:lnTo>
                    <a:pt x="3970" y="2286"/>
                  </a:lnTo>
                  <a:lnTo>
                    <a:pt x="3753" y="1037"/>
                  </a:lnTo>
                  <a:lnTo>
                    <a:pt x="2503" y="1254"/>
                  </a:lnTo>
                  <a:lnTo>
                    <a:pt x="22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26"/>
            <p:cNvSpPr/>
            <p:nvPr/>
          </p:nvSpPr>
          <p:spPr>
            <a:xfrm>
              <a:off x="5637767" y="5768045"/>
              <a:ext cx="243518" cy="243435"/>
            </a:xfrm>
            <a:custGeom>
              <a:avLst/>
              <a:gdLst/>
              <a:ahLst/>
              <a:cxnLst/>
              <a:rect l="l" t="t" r="r" b="b"/>
              <a:pathLst>
                <a:path w="3758" h="3757" extrusionOk="0">
                  <a:moveTo>
                    <a:pt x="1742" y="0"/>
                  </a:moveTo>
                  <a:lnTo>
                    <a:pt x="1472" y="1145"/>
                  </a:lnTo>
                  <a:lnTo>
                    <a:pt x="275" y="819"/>
                  </a:lnTo>
                  <a:lnTo>
                    <a:pt x="1" y="1959"/>
                  </a:lnTo>
                  <a:lnTo>
                    <a:pt x="1146" y="2286"/>
                  </a:lnTo>
                  <a:lnTo>
                    <a:pt x="819" y="3430"/>
                  </a:lnTo>
                  <a:lnTo>
                    <a:pt x="1960" y="3757"/>
                  </a:lnTo>
                  <a:lnTo>
                    <a:pt x="2286" y="2612"/>
                  </a:lnTo>
                  <a:lnTo>
                    <a:pt x="3431" y="2939"/>
                  </a:lnTo>
                  <a:lnTo>
                    <a:pt x="3757" y="1798"/>
                  </a:lnTo>
                  <a:lnTo>
                    <a:pt x="2613" y="1472"/>
                  </a:lnTo>
                  <a:lnTo>
                    <a:pt x="2887" y="327"/>
                  </a:lnTo>
                  <a:lnTo>
                    <a:pt x="17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26"/>
            <p:cNvSpPr/>
            <p:nvPr/>
          </p:nvSpPr>
          <p:spPr>
            <a:xfrm>
              <a:off x="7372528" y="6980813"/>
              <a:ext cx="56441" cy="60195"/>
            </a:xfrm>
            <a:custGeom>
              <a:avLst/>
              <a:gdLst/>
              <a:ahLst/>
              <a:cxnLst/>
              <a:rect l="l" t="t" r="r" b="b"/>
              <a:pathLst>
                <a:path w="871" h="929" extrusionOk="0">
                  <a:moveTo>
                    <a:pt x="436" y="1"/>
                  </a:moveTo>
                  <a:cubicBezTo>
                    <a:pt x="166" y="1"/>
                    <a:pt x="0" y="219"/>
                    <a:pt x="0" y="436"/>
                  </a:cubicBezTo>
                  <a:cubicBezTo>
                    <a:pt x="0" y="710"/>
                    <a:pt x="166" y="928"/>
                    <a:pt x="436" y="928"/>
                  </a:cubicBezTo>
                  <a:cubicBezTo>
                    <a:pt x="710" y="928"/>
                    <a:pt x="871" y="710"/>
                    <a:pt x="871" y="436"/>
                  </a:cubicBezTo>
                  <a:cubicBezTo>
                    <a:pt x="871" y="219"/>
                    <a:pt x="710" y="1"/>
                    <a:pt x="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26"/>
            <p:cNvSpPr/>
            <p:nvPr/>
          </p:nvSpPr>
          <p:spPr>
            <a:xfrm>
              <a:off x="6910763" y="6282776"/>
              <a:ext cx="56506" cy="60130"/>
            </a:xfrm>
            <a:custGeom>
              <a:avLst/>
              <a:gdLst/>
              <a:ahLst/>
              <a:cxnLst/>
              <a:rect l="l" t="t" r="r" b="b"/>
              <a:pathLst>
                <a:path w="872" h="928" extrusionOk="0">
                  <a:moveTo>
                    <a:pt x="436" y="0"/>
                  </a:moveTo>
                  <a:cubicBezTo>
                    <a:pt x="218" y="0"/>
                    <a:pt x="1" y="218"/>
                    <a:pt x="1" y="492"/>
                  </a:cubicBezTo>
                  <a:cubicBezTo>
                    <a:pt x="1" y="710"/>
                    <a:pt x="218" y="928"/>
                    <a:pt x="436" y="928"/>
                  </a:cubicBezTo>
                  <a:cubicBezTo>
                    <a:pt x="706" y="928"/>
                    <a:pt x="871" y="710"/>
                    <a:pt x="871" y="492"/>
                  </a:cubicBezTo>
                  <a:cubicBezTo>
                    <a:pt x="871" y="218"/>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26"/>
            <p:cNvSpPr/>
            <p:nvPr/>
          </p:nvSpPr>
          <p:spPr>
            <a:xfrm>
              <a:off x="6812073" y="5866727"/>
              <a:ext cx="56441" cy="56501"/>
            </a:xfrm>
            <a:custGeom>
              <a:avLst/>
              <a:gdLst/>
              <a:ahLst/>
              <a:cxnLst/>
              <a:rect l="l" t="t" r="r" b="b"/>
              <a:pathLst>
                <a:path w="871" h="872" extrusionOk="0">
                  <a:moveTo>
                    <a:pt x="435" y="1"/>
                  </a:moveTo>
                  <a:cubicBezTo>
                    <a:pt x="218" y="1"/>
                    <a:pt x="0" y="166"/>
                    <a:pt x="0" y="436"/>
                  </a:cubicBezTo>
                  <a:cubicBezTo>
                    <a:pt x="0" y="710"/>
                    <a:pt x="218" y="871"/>
                    <a:pt x="435" y="871"/>
                  </a:cubicBezTo>
                  <a:cubicBezTo>
                    <a:pt x="705" y="871"/>
                    <a:pt x="871" y="710"/>
                    <a:pt x="871" y="436"/>
                  </a:cubicBezTo>
                  <a:cubicBezTo>
                    <a:pt x="871" y="166"/>
                    <a:pt x="705" y="1"/>
                    <a:pt x="4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26"/>
            <p:cNvSpPr/>
            <p:nvPr/>
          </p:nvSpPr>
          <p:spPr>
            <a:xfrm>
              <a:off x="5158247" y="5976166"/>
              <a:ext cx="60199" cy="59871"/>
            </a:xfrm>
            <a:custGeom>
              <a:avLst/>
              <a:gdLst/>
              <a:ahLst/>
              <a:cxnLst/>
              <a:rect l="l" t="t" r="r" b="b"/>
              <a:pathLst>
                <a:path w="929" h="924" extrusionOk="0">
                  <a:moveTo>
                    <a:pt x="493" y="1"/>
                  </a:moveTo>
                  <a:cubicBezTo>
                    <a:pt x="219" y="1"/>
                    <a:pt x="1" y="218"/>
                    <a:pt x="1" y="488"/>
                  </a:cubicBezTo>
                  <a:cubicBezTo>
                    <a:pt x="1" y="706"/>
                    <a:pt x="219" y="924"/>
                    <a:pt x="493" y="924"/>
                  </a:cubicBezTo>
                  <a:cubicBezTo>
                    <a:pt x="710" y="924"/>
                    <a:pt x="928" y="706"/>
                    <a:pt x="928" y="488"/>
                  </a:cubicBezTo>
                  <a:cubicBezTo>
                    <a:pt x="928" y="218"/>
                    <a:pt x="710" y="1"/>
                    <a:pt x="4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 Background 3">
  <p:cSld name="CUSTOM_3_1_1">
    <p:spTree>
      <p:nvGrpSpPr>
        <p:cNvPr id="1" name="Shape 1306"/>
        <p:cNvGrpSpPr/>
        <p:nvPr/>
      </p:nvGrpSpPr>
      <p:grpSpPr>
        <a:xfrm>
          <a:off x="0" y="0"/>
          <a:ext cx="0" cy="0"/>
          <a:chOff x="0" y="0"/>
          <a:chExt cx="0" cy="0"/>
        </a:xfrm>
      </p:grpSpPr>
      <p:sp>
        <p:nvSpPr>
          <p:cNvPr id="1307" name="Google Shape;1307;p28"/>
          <p:cNvSpPr/>
          <p:nvPr/>
        </p:nvSpPr>
        <p:spPr>
          <a:xfrm>
            <a:off x="8317430" y="4498316"/>
            <a:ext cx="257321" cy="257560"/>
          </a:xfrm>
          <a:custGeom>
            <a:avLst/>
            <a:gdLst/>
            <a:ahLst/>
            <a:cxnLst/>
            <a:rect l="l" t="t" r="r" b="b"/>
            <a:pathLst>
              <a:path w="3971" h="3975" extrusionOk="0">
                <a:moveTo>
                  <a:pt x="2286" y="1"/>
                </a:moveTo>
                <a:lnTo>
                  <a:pt x="1032" y="218"/>
                </a:lnTo>
                <a:lnTo>
                  <a:pt x="1250" y="1472"/>
                </a:lnTo>
                <a:lnTo>
                  <a:pt x="0" y="1689"/>
                </a:lnTo>
                <a:lnTo>
                  <a:pt x="218" y="2939"/>
                </a:lnTo>
                <a:lnTo>
                  <a:pt x="1467" y="2721"/>
                </a:lnTo>
                <a:lnTo>
                  <a:pt x="1685" y="3975"/>
                </a:lnTo>
                <a:lnTo>
                  <a:pt x="2939" y="3757"/>
                </a:lnTo>
                <a:lnTo>
                  <a:pt x="2721" y="2503"/>
                </a:lnTo>
                <a:lnTo>
                  <a:pt x="3970" y="2286"/>
                </a:lnTo>
                <a:lnTo>
                  <a:pt x="3753" y="1037"/>
                </a:lnTo>
                <a:lnTo>
                  <a:pt x="2503" y="1254"/>
                </a:lnTo>
                <a:lnTo>
                  <a:pt x="22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28"/>
          <p:cNvSpPr/>
          <p:nvPr/>
        </p:nvSpPr>
        <p:spPr>
          <a:xfrm>
            <a:off x="6876542" y="4546795"/>
            <a:ext cx="243518" cy="243435"/>
          </a:xfrm>
          <a:custGeom>
            <a:avLst/>
            <a:gdLst/>
            <a:ahLst/>
            <a:cxnLst/>
            <a:rect l="l" t="t" r="r" b="b"/>
            <a:pathLst>
              <a:path w="3758" h="3757" extrusionOk="0">
                <a:moveTo>
                  <a:pt x="1742" y="0"/>
                </a:moveTo>
                <a:lnTo>
                  <a:pt x="1472" y="1145"/>
                </a:lnTo>
                <a:lnTo>
                  <a:pt x="275" y="819"/>
                </a:lnTo>
                <a:lnTo>
                  <a:pt x="1" y="1959"/>
                </a:lnTo>
                <a:lnTo>
                  <a:pt x="1146" y="2286"/>
                </a:lnTo>
                <a:lnTo>
                  <a:pt x="819" y="3430"/>
                </a:lnTo>
                <a:lnTo>
                  <a:pt x="1960" y="3757"/>
                </a:lnTo>
                <a:lnTo>
                  <a:pt x="2286" y="2612"/>
                </a:lnTo>
                <a:lnTo>
                  <a:pt x="3431" y="2939"/>
                </a:lnTo>
                <a:lnTo>
                  <a:pt x="3757" y="1798"/>
                </a:lnTo>
                <a:lnTo>
                  <a:pt x="2613" y="1472"/>
                </a:lnTo>
                <a:lnTo>
                  <a:pt x="2887" y="327"/>
                </a:lnTo>
                <a:lnTo>
                  <a:pt x="17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28"/>
          <p:cNvSpPr/>
          <p:nvPr/>
        </p:nvSpPr>
        <p:spPr>
          <a:xfrm>
            <a:off x="8687503" y="4921363"/>
            <a:ext cx="56441" cy="60195"/>
          </a:xfrm>
          <a:custGeom>
            <a:avLst/>
            <a:gdLst/>
            <a:ahLst/>
            <a:cxnLst/>
            <a:rect l="l" t="t" r="r" b="b"/>
            <a:pathLst>
              <a:path w="871" h="929" extrusionOk="0">
                <a:moveTo>
                  <a:pt x="436" y="1"/>
                </a:moveTo>
                <a:cubicBezTo>
                  <a:pt x="166" y="1"/>
                  <a:pt x="0" y="219"/>
                  <a:pt x="0" y="436"/>
                </a:cubicBezTo>
                <a:cubicBezTo>
                  <a:pt x="0" y="710"/>
                  <a:pt x="166" y="928"/>
                  <a:pt x="436" y="928"/>
                </a:cubicBezTo>
                <a:cubicBezTo>
                  <a:pt x="710" y="928"/>
                  <a:pt x="871" y="710"/>
                  <a:pt x="871" y="436"/>
                </a:cubicBezTo>
                <a:cubicBezTo>
                  <a:pt x="871" y="219"/>
                  <a:pt x="710" y="1"/>
                  <a:pt x="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28"/>
          <p:cNvSpPr/>
          <p:nvPr/>
        </p:nvSpPr>
        <p:spPr>
          <a:xfrm>
            <a:off x="8225738" y="4223326"/>
            <a:ext cx="56506" cy="60130"/>
          </a:xfrm>
          <a:custGeom>
            <a:avLst/>
            <a:gdLst/>
            <a:ahLst/>
            <a:cxnLst/>
            <a:rect l="l" t="t" r="r" b="b"/>
            <a:pathLst>
              <a:path w="872" h="928" extrusionOk="0">
                <a:moveTo>
                  <a:pt x="436" y="0"/>
                </a:moveTo>
                <a:cubicBezTo>
                  <a:pt x="218" y="0"/>
                  <a:pt x="1" y="218"/>
                  <a:pt x="1" y="492"/>
                </a:cubicBezTo>
                <a:cubicBezTo>
                  <a:pt x="1" y="710"/>
                  <a:pt x="218" y="928"/>
                  <a:pt x="436" y="928"/>
                </a:cubicBezTo>
                <a:cubicBezTo>
                  <a:pt x="706" y="928"/>
                  <a:pt x="871" y="710"/>
                  <a:pt x="871" y="492"/>
                </a:cubicBezTo>
                <a:cubicBezTo>
                  <a:pt x="871" y="218"/>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28"/>
          <p:cNvSpPr/>
          <p:nvPr/>
        </p:nvSpPr>
        <p:spPr>
          <a:xfrm>
            <a:off x="7974648" y="4493077"/>
            <a:ext cx="56441" cy="56501"/>
          </a:xfrm>
          <a:custGeom>
            <a:avLst/>
            <a:gdLst/>
            <a:ahLst/>
            <a:cxnLst/>
            <a:rect l="l" t="t" r="r" b="b"/>
            <a:pathLst>
              <a:path w="871" h="872" extrusionOk="0">
                <a:moveTo>
                  <a:pt x="435" y="1"/>
                </a:moveTo>
                <a:cubicBezTo>
                  <a:pt x="218" y="1"/>
                  <a:pt x="0" y="166"/>
                  <a:pt x="0" y="436"/>
                </a:cubicBezTo>
                <a:cubicBezTo>
                  <a:pt x="0" y="710"/>
                  <a:pt x="218" y="871"/>
                  <a:pt x="435" y="871"/>
                </a:cubicBezTo>
                <a:cubicBezTo>
                  <a:pt x="705" y="871"/>
                  <a:pt x="871" y="710"/>
                  <a:pt x="871" y="436"/>
                </a:cubicBezTo>
                <a:cubicBezTo>
                  <a:pt x="871" y="166"/>
                  <a:pt x="705" y="1"/>
                  <a:pt x="4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28"/>
          <p:cNvSpPr/>
          <p:nvPr/>
        </p:nvSpPr>
        <p:spPr>
          <a:xfrm>
            <a:off x="6473222" y="3916716"/>
            <a:ext cx="60199" cy="59871"/>
          </a:xfrm>
          <a:custGeom>
            <a:avLst/>
            <a:gdLst/>
            <a:ahLst/>
            <a:cxnLst/>
            <a:rect l="l" t="t" r="r" b="b"/>
            <a:pathLst>
              <a:path w="929" h="924" extrusionOk="0">
                <a:moveTo>
                  <a:pt x="493" y="1"/>
                </a:moveTo>
                <a:cubicBezTo>
                  <a:pt x="219" y="1"/>
                  <a:pt x="1" y="218"/>
                  <a:pt x="1" y="488"/>
                </a:cubicBezTo>
                <a:cubicBezTo>
                  <a:pt x="1" y="706"/>
                  <a:pt x="219" y="924"/>
                  <a:pt x="493" y="924"/>
                </a:cubicBezTo>
                <a:cubicBezTo>
                  <a:pt x="710" y="924"/>
                  <a:pt x="928" y="706"/>
                  <a:pt x="928" y="488"/>
                </a:cubicBezTo>
                <a:cubicBezTo>
                  <a:pt x="928" y="218"/>
                  <a:pt x="710" y="1"/>
                  <a:pt x="4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28"/>
          <p:cNvSpPr/>
          <p:nvPr/>
        </p:nvSpPr>
        <p:spPr>
          <a:xfrm flipH="1">
            <a:off x="8490265" y="310041"/>
            <a:ext cx="257321" cy="257560"/>
          </a:xfrm>
          <a:custGeom>
            <a:avLst/>
            <a:gdLst/>
            <a:ahLst/>
            <a:cxnLst/>
            <a:rect l="l" t="t" r="r" b="b"/>
            <a:pathLst>
              <a:path w="3971" h="3975" extrusionOk="0">
                <a:moveTo>
                  <a:pt x="2286" y="1"/>
                </a:moveTo>
                <a:lnTo>
                  <a:pt x="1032" y="218"/>
                </a:lnTo>
                <a:lnTo>
                  <a:pt x="1250" y="1472"/>
                </a:lnTo>
                <a:lnTo>
                  <a:pt x="0" y="1689"/>
                </a:lnTo>
                <a:lnTo>
                  <a:pt x="218" y="2939"/>
                </a:lnTo>
                <a:lnTo>
                  <a:pt x="1467" y="2721"/>
                </a:lnTo>
                <a:lnTo>
                  <a:pt x="1685" y="3975"/>
                </a:lnTo>
                <a:lnTo>
                  <a:pt x="2939" y="3757"/>
                </a:lnTo>
                <a:lnTo>
                  <a:pt x="2721" y="2503"/>
                </a:lnTo>
                <a:lnTo>
                  <a:pt x="3970" y="2286"/>
                </a:lnTo>
                <a:lnTo>
                  <a:pt x="3753" y="1037"/>
                </a:lnTo>
                <a:lnTo>
                  <a:pt x="2503" y="1254"/>
                </a:lnTo>
                <a:lnTo>
                  <a:pt x="22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28"/>
          <p:cNvSpPr/>
          <p:nvPr/>
        </p:nvSpPr>
        <p:spPr>
          <a:xfrm flipH="1">
            <a:off x="6873272" y="1114088"/>
            <a:ext cx="56441" cy="60195"/>
          </a:xfrm>
          <a:custGeom>
            <a:avLst/>
            <a:gdLst/>
            <a:ahLst/>
            <a:cxnLst/>
            <a:rect l="l" t="t" r="r" b="b"/>
            <a:pathLst>
              <a:path w="871" h="929" extrusionOk="0">
                <a:moveTo>
                  <a:pt x="436" y="1"/>
                </a:moveTo>
                <a:cubicBezTo>
                  <a:pt x="166" y="1"/>
                  <a:pt x="0" y="219"/>
                  <a:pt x="0" y="436"/>
                </a:cubicBezTo>
                <a:cubicBezTo>
                  <a:pt x="0" y="710"/>
                  <a:pt x="166" y="928"/>
                  <a:pt x="436" y="928"/>
                </a:cubicBezTo>
                <a:cubicBezTo>
                  <a:pt x="710" y="928"/>
                  <a:pt x="871" y="710"/>
                  <a:pt x="871" y="436"/>
                </a:cubicBezTo>
                <a:cubicBezTo>
                  <a:pt x="871" y="219"/>
                  <a:pt x="710" y="1"/>
                  <a:pt x="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28"/>
          <p:cNvSpPr/>
          <p:nvPr/>
        </p:nvSpPr>
        <p:spPr>
          <a:xfrm flipH="1">
            <a:off x="7334972" y="416051"/>
            <a:ext cx="56506" cy="60130"/>
          </a:xfrm>
          <a:custGeom>
            <a:avLst/>
            <a:gdLst/>
            <a:ahLst/>
            <a:cxnLst/>
            <a:rect l="l" t="t" r="r" b="b"/>
            <a:pathLst>
              <a:path w="872" h="928" extrusionOk="0">
                <a:moveTo>
                  <a:pt x="436" y="0"/>
                </a:moveTo>
                <a:cubicBezTo>
                  <a:pt x="218" y="0"/>
                  <a:pt x="1" y="218"/>
                  <a:pt x="1" y="492"/>
                </a:cubicBezTo>
                <a:cubicBezTo>
                  <a:pt x="1" y="710"/>
                  <a:pt x="218" y="928"/>
                  <a:pt x="436" y="928"/>
                </a:cubicBezTo>
                <a:cubicBezTo>
                  <a:pt x="706" y="928"/>
                  <a:pt x="871" y="710"/>
                  <a:pt x="871" y="492"/>
                </a:cubicBezTo>
                <a:cubicBezTo>
                  <a:pt x="871" y="218"/>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28"/>
          <p:cNvSpPr/>
          <p:nvPr/>
        </p:nvSpPr>
        <p:spPr>
          <a:xfrm flipH="1">
            <a:off x="7433728" y="2"/>
            <a:ext cx="56441" cy="56501"/>
          </a:xfrm>
          <a:custGeom>
            <a:avLst/>
            <a:gdLst/>
            <a:ahLst/>
            <a:cxnLst/>
            <a:rect l="l" t="t" r="r" b="b"/>
            <a:pathLst>
              <a:path w="871" h="872" extrusionOk="0">
                <a:moveTo>
                  <a:pt x="435" y="1"/>
                </a:moveTo>
                <a:cubicBezTo>
                  <a:pt x="218" y="1"/>
                  <a:pt x="0" y="166"/>
                  <a:pt x="0" y="436"/>
                </a:cubicBezTo>
                <a:cubicBezTo>
                  <a:pt x="0" y="710"/>
                  <a:pt x="218" y="871"/>
                  <a:pt x="435" y="871"/>
                </a:cubicBezTo>
                <a:cubicBezTo>
                  <a:pt x="705" y="871"/>
                  <a:pt x="871" y="710"/>
                  <a:pt x="871" y="436"/>
                </a:cubicBezTo>
                <a:cubicBezTo>
                  <a:pt x="871" y="166"/>
                  <a:pt x="705" y="1"/>
                  <a:pt x="4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28"/>
          <p:cNvSpPr/>
          <p:nvPr/>
        </p:nvSpPr>
        <p:spPr>
          <a:xfrm flipH="1">
            <a:off x="9083795" y="109441"/>
            <a:ext cx="60199" cy="59871"/>
          </a:xfrm>
          <a:custGeom>
            <a:avLst/>
            <a:gdLst/>
            <a:ahLst/>
            <a:cxnLst/>
            <a:rect l="l" t="t" r="r" b="b"/>
            <a:pathLst>
              <a:path w="929" h="924" extrusionOk="0">
                <a:moveTo>
                  <a:pt x="493" y="1"/>
                </a:moveTo>
                <a:cubicBezTo>
                  <a:pt x="219" y="1"/>
                  <a:pt x="1" y="218"/>
                  <a:pt x="1" y="488"/>
                </a:cubicBezTo>
                <a:cubicBezTo>
                  <a:pt x="1" y="706"/>
                  <a:pt x="219" y="924"/>
                  <a:pt x="493" y="924"/>
                </a:cubicBezTo>
                <a:cubicBezTo>
                  <a:pt x="710" y="924"/>
                  <a:pt x="928" y="706"/>
                  <a:pt x="928" y="488"/>
                </a:cubicBezTo>
                <a:cubicBezTo>
                  <a:pt x="928" y="218"/>
                  <a:pt x="710" y="1"/>
                  <a:pt x="4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28"/>
          <p:cNvSpPr/>
          <p:nvPr/>
        </p:nvSpPr>
        <p:spPr>
          <a:xfrm rot="5400000">
            <a:off x="-571851" y="2686210"/>
            <a:ext cx="3029130" cy="1885434"/>
          </a:xfrm>
          <a:custGeom>
            <a:avLst/>
            <a:gdLst/>
            <a:ahLst/>
            <a:cxnLst/>
            <a:rect l="l" t="t" r="r" b="b"/>
            <a:pathLst>
              <a:path w="88909" h="55340" extrusionOk="0">
                <a:moveTo>
                  <a:pt x="88908" y="0"/>
                </a:moveTo>
                <a:cubicBezTo>
                  <a:pt x="88908" y="0"/>
                  <a:pt x="58168" y="5172"/>
                  <a:pt x="55339" y="24595"/>
                </a:cubicBezTo>
                <a:cubicBezTo>
                  <a:pt x="53680" y="35682"/>
                  <a:pt x="45717" y="37631"/>
                  <a:pt x="40161" y="37631"/>
                </a:cubicBezTo>
                <a:cubicBezTo>
                  <a:pt x="38791" y="37631"/>
                  <a:pt x="37568" y="37513"/>
                  <a:pt x="36621" y="37383"/>
                </a:cubicBezTo>
                <a:cubicBezTo>
                  <a:pt x="35777" y="37271"/>
                  <a:pt x="34940" y="37215"/>
                  <a:pt x="34112" y="37215"/>
                </a:cubicBezTo>
                <a:cubicBezTo>
                  <a:pt x="28107" y="37215"/>
                  <a:pt x="22606" y="40140"/>
                  <a:pt x="18826" y="45545"/>
                </a:cubicBezTo>
                <a:cubicBezTo>
                  <a:pt x="14530" y="51692"/>
                  <a:pt x="6151" y="54142"/>
                  <a:pt x="0" y="55339"/>
                </a:cubicBezTo>
                <a:lnTo>
                  <a:pt x="88908" y="55339"/>
                </a:lnTo>
                <a:lnTo>
                  <a:pt x="88908" y="0"/>
                </a:ln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28"/>
          <p:cNvSpPr/>
          <p:nvPr/>
        </p:nvSpPr>
        <p:spPr>
          <a:xfrm rot="-5400000" flipH="1">
            <a:off x="7042571" y="3042089"/>
            <a:ext cx="1707214" cy="2514607"/>
          </a:xfrm>
          <a:custGeom>
            <a:avLst/>
            <a:gdLst/>
            <a:ahLst/>
            <a:cxnLst/>
            <a:rect l="l" t="t" r="r" b="b"/>
            <a:pathLst>
              <a:path w="49132" h="72368" extrusionOk="0">
                <a:moveTo>
                  <a:pt x="49132" y="0"/>
                </a:moveTo>
                <a:cubicBezTo>
                  <a:pt x="41136" y="7888"/>
                  <a:pt x="35311" y="17791"/>
                  <a:pt x="39773" y="28294"/>
                </a:cubicBezTo>
                <a:cubicBezTo>
                  <a:pt x="48228" y="47901"/>
                  <a:pt x="37471" y="61791"/>
                  <a:pt x="25839" y="61791"/>
                </a:cubicBezTo>
                <a:cubicBezTo>
                  <a:pt x="25045" y="61791"/>
                  <a:pt x="24247" y="61726"/>
                  <a:pt x="23450" y="61594"/>
                </a:cubicBezTo>
                <a:cubicBezTo>
                  <a:pt x="22212" y="61387"/>
                  <a:pt x="20980" y="61285"/>
                  <a:pt x="19763" y="61285"/>
                </a:cubicBezTo>
                <a:cubicBezTo>
                  <a:pt x="12049" y="61285"/>
                  <a:pt x="4888" y="65363"/>
                  <a:pt x="1" y="72368"/>
                </a:cubicBezTo>
                <a:lnTo>
                  <a:pt x="49132" y="72368"/>
                </a:lnTo>
                <a:lnTo>
                  <a:pt x="49132" y="0"/>
                </a:ln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28"/>
          <p:cNvSpPr/>
          <p:nvPr/>
        </p:nvSpPr>
        <p:spPr>
          <a:xfrm>
            <a:off x="0" y="-9525"/>
            <a:ext cx="4687105" cy="634373"/>
          </a:xfrm>
          <a:custGeom>
            <a:avLst/>
            <a:gdLst/>
            <a:ahLst/>
            <a:cxnLst/>
            <a:rect l="l" t="t" r="r" b="b"/>
            <a:pathLst>
              <a:path w="121830" h="16489" extrusionOk="0">
                <a:moveTo>
                  <a:pt x="0" y="0"/>
                </a:moveTo>
                <a:lnTo>
                  <a:pt x="0" y="16489"/>
                </a:lnTo>
                <a:cubicBezTo>
                  <a:pt x="6168" y="13464"/>
                  <a:pt x="26903" y="8978"/>
                  <a:pt x="43499" y="8978"/>
                </a:cubicBezTo>
                <a:cubicBezTo>
                  <a:pt x="49308" y="8978"/>
                  <a:pt x="54610" y="9528"/>
                  <a:pt x="58603" y="10882"/>
                </a:cubicBezTo>
                <a:cubicBezTo>
                  <a:pt x="64748" y="12941"/>
                  <a:pt x="68805" y="13769"/>
                  <a:pt x="71786" y="13769"/>
                </a:cubicBezTo>
                <a:cubicBezTo>
                  <a:pt x="79047" y="13769"/>
                  <a:pt x="79930" y="8856"/>
                  <a:pt x="89074" y="4845"/>
                </a:cubicBezTo>
                <a:cubicBezTo>
                  <a:pt x="95712" y="1907"/>
                  <a:pt x="117638" y="1741"/>
                  <a:pt x="121829" y="0"/>
                </a:cubicBez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lt1"/>
        </a:solidFill>
        <a:effectLst/>
      </p:bgPr>
    </p:bg>
    <p:spTree>
      <p:nvGrpSpPr>
        <p:cNvPr id="1" name="Shape 114"/>
        <p:cNvGrpSpPr/>
        <p:nvPr/>
      </p:nvGrpSpPr>
      <p:grpSpPr>
        <a:xfrm>
          <a:off x="0" y="0"/>
          <a:ext cx="0" cy="0"/>
          <a:chOff x="0" y="0"/>
          <a:chExt cx="0" cy="0"/>
        </a:xfrm>
      </p:grpSpPr>
      <p:sp>
        <p:nvSpPr>
          <p:cNvPr id="115" name="Google Shape;115;p3"/>
          <p:cNvSpPr txBox="1">
            <a:spLocks noGrp="1"/>
          </p:cNvSpPr>
          <p:nvPr>
            <p:ph type="title"/>
          </p:nvPr>
        </p:nvSpPr>
        <p:spPr>
          <a:xfrm>
            <a:off x="713275" y="2288400"/>
            <a:ext cx="76875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16" name="Google Shape;116;p3"/>
          <p:cNvSpPr/>
          <p:nvPr/>
        </p:nvSpPr>
        <p:spPr>
          <a:xfrm>
            <a:off x="0" y="0"/>
            <a:ext cx="2143137" cy="3002177"/>
          </a:xfrm>
          <a:custGeom>
            <a:avLst/>
            <a:gdLst/>
            <a:ahLst/>
            <a:cxnLst/>
            <a:rect l="l" t="t" r="r" b="b"/>
            <a:pathLst>
              <a:path w="49719" h="69648" extrusionOk="0">
                <a:moveTo>
                  <a:pt x="0" y="1"/>
                </a:moveTo>
                <a:lnTo>
                  <a:pt x="0" y="69648"/>
                </a:lnTo>
                <a:cubicBezTo>
                  <a:pt x="7726" y="62086"/>
                  <a:pt x="13329" y="52510"/>
                  <a:pt x="9032" y="42442"/>
                </a:cubicBezTo>
                <a:cubicBezTo>
                  <a:pt x="684" y="23087"/>
                  <a:pt x="10447" y="12185"/>
                  <a:pt x="21914" y="12185"/>
                </a:cubicBezTo>
                <a:cubicBezTo>
                  <a:pt x="22406" y="12185"/>
                  <a:pt x="22900" y="12205"/>
                  <a:pt x="23397" y="12245"/>
                </a:cubicBezTo>
                <a:cubicBezTo>
                  <a:pt x="25475" y="12417"/>
                  <a:pt x="27419" y="12499"/>
                  <a:pt x="29233" y="12499"/>
                </a:cubicBezTo>
                <a:cubicBezTo>
                  <a:pt x="43567" y="12499"/>
                  <a:pt x="49719" y="7342"/>
                  <a:pt x="48753" y="1"/>
                </a:cubicBez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3"/>
          <p:cNvSpPr/>
          <p:nvPr/>
        </p:nvSpPr>
        <p:spPr>
          <a:xfrm rot="10800000">
            <a:off x="7000875" y="2141325"/>
            <a:ext cx="2143137" cy="3002177"/>
          </a:xfrm>
          <a:custGeom>
            <a:avLst/>
            <a:gdLst/>
            <a:ahLst/>
            <a:cxnLst/>
            <a:rect l="l" t="t" r="r" b="b"/>
            <a:pathLst>
              <a:path w="49719" h="69648" extrusionOk="0">
                <a:moveTo>
                  <a:pt x="0" y="1"/>
                </a:moveTo>
                <a:lnTo>
                  <a:pt x="0" y="69648"/>
                </a:lnTo>
                <a:cubicBezTo>
                  <a:pt x="7726" y="62086"/>
                  <a:pt x="13329" y="52510"/>
                  <a:pt x="9032" y="42442"/>
                </a:cubicBezTo>
                <a:cubicBezTo>
                  <a:pt x="684" y="23087"/>
                  <a:pt x="10447" y="12185"/>
                  <a:pt x="21914" y="12185"/>
                </a:cubicBezTo>
                <a:cubicBezTo>
                  <a:pt x="22406" y="12185"/>
                  <a:pt x="22900" y="12205"/>
                  <a:pt x="23397" y="12245"/>
                </a:cubicBezTo>
                <a:cubicBezTo>
                  <a:pt x="25475" y="12417"/>
                  <a:pt x="27419" y="12499"/>
                  <a:pt x="29233" y="12499"/>
                </a:cubicBezTo>
                <a:cubicBezTo>
                  <a:pt x="43567" y="12499"/>
                  <a:pt x="49719" y="7342"/>
                  <a:pt x="48753" y="1"/>
                </a:cubicBez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3"/>
          <p:cNvSpPr txBox="1">
            <a:spLocks noGrp="1"/>
          </p:cNvSpPr>
          <p:nvPr>
            <p:ph type="subTitle" idx="1"/>
          </p:nvPr>
        </p:nvSpPr>
        <p:spPr>
          <a:xfrm>
            <a:off x="1988250" y="3078375"/>
            <a:ext cx="5167500" cy="504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119" name="Google Shape;119;p3"/>
          <p:cNvSpPr txBox="1">
            <a:spLocks noGrp="1"/>
          </p:cNvSpPr>
          <p:nvPr>
            <p:ph type="title" idx="2" hasCustomPrompt="1"/>
          </p:nvPr>
        </p:nvSpPr>
        <p:spPr>
          <a:xfrm>
            <a:off x="3994525" y="1619250"/>
            <a:ext cx="1125000" cy="446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4500"/>
            </a:lvl1pPr>
            <a:lvl2pPr lvl="1" algn="ctr" rtl="0">
              <a:spcBef>
                <a:spcPts val="0"/>
              </a:spcBef>
              <a:spcAft>
                <a:spcPts val="0"/>
              </a:spcAft>
              <a:buSzPts val="3000"/>
              <a:buFont typeface="Neucha"/>
              <a:buNone/>
              <a:defRPr sz="3000" b="1">
                <a:latin typeface="Neucha"/>
                <a:ea typeface="Neucha"/>
                <a:cs typeface="Neucha"/>
                <a:sym typeface="Neucha"/>
              </a:defRPr>
            </a:lvl2pPr>
            <a:lvl3pPr lvl="2" algn="ctr" rtl="0">
              <a:spcBef>
                <a:spcPts val="0"/>
              </a:spcBef>
              <a:spcAft>
                <a:spcPts val="0"/>
              </a:spcAft>
              <a:buSzPts val="3000"/>
              <a:buFont typeface="Neucha"/>
              <a:buNone/>
              <a:defRPr sz="3000" b="1">
                <a:latin typeface="Neucha"/>
                <a:ea typeface="Neucha"/>
                <a:cs typeface="Neucha"/>
                <a:sym typeface="Neucha"/>
              </a:defRPr>
            </a:lvl3pPr>
            <a:lvl4pPr lvl="3" algn="ctr" rtl="0">
              <a:spcBef>
                <a:spcPts val="0"/>
              </a:spcBef>
              <a:spcAft>
                <a:spcPts val="0"/>
              </a:spcAft>
              <a:buSzPts val="3000"/>
              <a:buFont typeface="Neucha"/>
              <a:buNone/>
              <a:defRPr sz="3000" b="1">
                <a:latin typeface="Neucha"/>
                <a:ea typeface="Neucha"/>
                <a:cs typeface="Neucha"/>
                <a:sym typeface="Neucha"/>
              </a:defRPr>
            </a:lvl4pPr>
            <a:lvl5pPr lvl="4" algn="ctr" rtl="0">
              <a:spcBef>
                <a:spcPts val="0"/>
              </a:spcBef>
              <a:spcAft>
                <a:spcPts val="0"/>
              </a:spcAft>
              <a:buSzPts val="3000"/>
              <a:buFont typeface="Neucha"/>
              <a:buNone/>
              <a:defRPr sz="3000" b="1">
                <a:latin typeface="Neucha"/>
                <a:ea typeface="Neucha"/>
                <a:cs typeface="Neucha"/>
                <a:sym typeface="Neucha"/>
              </a:defRPr>
            </a:lvl5pPr>
            <a:lvl6pPr lvl="5" algn="ctr" rtl="0">
              <a:spcBef>
                <a:spcPts val="0"/>
              </a:spcBef>
              <a:spcAft>
                <a:spcPts val="0"/>
              </a:spcAft>
              <a:buSzPts val="3000"/>
              <a:buFont typeface="Neucha"/>
              <a:buNone/>
              <a:defRPr sz="3000" b="1">
                <a:latin typeface="Neucha"/>
                <a:ea typeface="Neucha"/>
                <a:cs typeface="Neucha"/>
                <a:sym typeface="Neucha"/>
              </a:defRPr>
            </a:lvl6pPr>
            <a:lvl7pPr lvl="6" algn="ctr" rtl="0">
              <a:spcBef>
                <a:spcPts val="0"/>
              </a:spcBef>
              <a:spcAft>
                <a:spcPts val="0"/>
              </a:spcAft>
              <a:buSzPts val="3000"/>
              <a:buFont typeface="Neucha"/>
              <a:buNone/>
              <a:defRPr sz="3000" b="1">
                <a:latin typeface="Neucha"/>
                <a:ea typeface="Neucha"/>
                <a:cs typeface="Neucha"/>
                <a:sym typeface="Neucha"/>
              </a:defRPr>
            </a:lvl7pPr>
            <a:lvl8pPr lvl="7" algn="ctr" rtl="0">
              <a:spcBef>
                <a:spcPts val="0"/>
              </a:spcBef>
              <a:spcAft>
                <a:spcPts val="0"/>
              </a:spcAft>
              <a:buSzPts val="3000"/>
              <a:buFont typeface="Neucha"/>
              <a:buNone/>
              <a:defRPr sz="3000" b="1">
                <a:latin typeface="Neucha"/>
                <a:ea typeface="Neucha"/>
                <a:cs typeface="Neucha"/>
                <a:sym typeface="Neucha"/>
              </a:defRPr>
            </a:lvl8pPr>
            <a:lvl9pPr lvl="8" algn="ctr" rtl="0">
              <a:spcBef>
                <a:spcPts val="0"/>
              </a:spcBef>
              <a:spcAft>
                <a:spcPts val="0"/>
              </a:spcAft>
              <a:buSzPts val="3000"/>
              <a:buFont typeface="Neucha"/>
              <a:buNone/>
              <a:defRPr sz="3000" b="1">
                <a:latin typeface="Neucha"/>
                <a:ea typeface="Neucha"/>
                <a:cs typeface="Neucha"/>
                <a:sym typeface="Neucha"/>
              </a:defRPr>
            </a:lvl9pPr>
          </a:lstStyle>
          <a:p>
            <a:r>
              <a:t>xx%</a:t>
            </a:r>
          </a:p>
        </p:txBody>
      </p:sp>
      <p:grpSp>
        <p:nvGrpSpPr>
          <p:cNvPr id="120" name="Google Shape;120;p3"/>
          <p:cNvGrpSpPr/>
          <p:nvPr/>
        </p:nvGrpSpPr>
        <p:grpSpPr>
          <a:xfrm>
            <a:off x="714013" y="3855263"/>
            <a:ext cx="985925" cy="744150"/>
            <a:chOff x="1666700" y="5967688"/>
            <a:chExt cx="985925" cy="744150"/>
          </a:xfrm>
        </p:grpSpPr>
        <p:sp>
          <p:nvSpPr>
            <p:cNvPr id="121" name="Google Shape;121;p3"/>
            <p:cNvSpPr/>
            <p:nvPr/>
          </p:nvSpPr>
          <p:spPr>
            <a:xfrm>
              <a:off x="1666700" y="5967688"/>
              <a:ext cx="985925" cy="744150"/>
            </a:xfrm>
            <a:custGeom>
              <a:avLst/>
              <a:gdLst/>
              <a:ahLst/>
              <a:cxnLst/>
              <a:rect l="l" t="t" r="r" b="b"/>
              <a:pathLst>
                <a:path w="39437" h="29766" extrusionOk="0">
                  <a:moveTo>
                    <a:pt x="31419" y="0"/>
                  </a:moveTo>
                  <a:cubicBezTo>
                    <a:pt x="30988" y="0"/>
                    <a:pt x="30551" y="105"/>
                    <a:pt x="30144" y="326"/>
                  </a:cubicBezTo>
                  <a:lnTo>
                    <a:pt x="1839" y="15340"/>
                  </a:lnTo>
                  <a:cubicBezTo>
                    <a:pt x="515" y="16060"/>
                    <a:pt x="0" y="17694"/>
                    <a:pt x="720" y="19018"/>
                  </a:cubicBezTo>
                  <a:lnTo>
                    <a:pt x="5624" y="28320"/>
                  </a:lnTo>
                  <a:cubicBezTo>
                    <a:pt x="6116" y="29236"/>
                    <a:pt x="7051" y="29765"/>
                    <a:pt x="8022" y="29765"/>
                  </a:cubicBezTo>
                  <a:cubicBezTo>
                    <a:pt x="8453" y="29765"/>
                    <a:pt x="8892" y="29661"/>
                    <a:pt x="9302" y="29440"/>
                  </a:cubicBezTo>
                  <a:lnTo>
                    <a:pt x="37598" y="14523"/>
                  </a:lnTo>
                  <a:cubicBezTo>
                    <a:pt x="38930" y="13812"/>
                    <a:pt x="39437" y="12177"/>
                    <a:pt x="38726" y="10845"/>
                  </a:cubicBezTo>
                  <a:lnTo>
                    <a:pt x="33822" y="1446"/>
                  </a:lnTo>
                  <a:cubicBezTo>
                    <a:pt x="33324" y="529"/>
                    <a:pt x="32387" y="0"/>
                    <a:pt x="31419" y="0"/>
                  </a:cubicBezTo>
                  <a:close/>
                </a:path>
              </a:pathLst>
            </a:custGeom>
            <a:solidFill>
              <a:srgbClr val="F1F0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3"/>
            <p:cNvSpPr/>
            <p:nvPr/>
          </p:nvSpPr>
          <p:spPr>
            <a:xfrm>
              <a:off x="1758650" y="6363863"/>
              <a:ext cx="130375" cy="130375"/>
            </a:xfrm>
            <a:custGeom>
              <a:avLst/>
              <a:gdLst/>
              <a:ahLst/>
              <a:cxnLst/>
              <a:rect l="l" t="t" r="r" b="b"/>
              <a:pathLst>
                <a:path w="5215" h="5215" extrusionOk="0">
                  <a:moveTo>
                    <a:pt x="2555" y="0"/>
                  </a:moveTo>
                  <a:cubicBezTo>
                    <a:pt x="1305" y="0"/>
                    <a:pt x="194" y="901"/>
                    <a:pt x="0" y="2256"/>
                  </a:cubicBezTo>
                  <a:lnTo>
                    <a:pt x="0" y="2354"/>
                  </a:lnTo>
                  <a:lnTo>
                    <a:pt x="0" y="2460"/>
                  </a:lnTo>
                  <a:lnTo>
                    <a:pt x="0" y="2558"/>
                  </a:lnTo>
                  <a:lnTo>
                    <a:pt x="0" y="2665"/>
                  </a:lnTo>
                  <a:lnTo>
                    <a:pt x="0" y="2763"/>
                  </a:lnTo>
                  <a:cubicBezTo>
                    <a:pt x="0" y="2967"/>
                    <a:pt x="0" y="3171"/>
                    <a:pt x="107" y="3376"/>
                  </a:cubicBezTo>
                  <a:cubicBezTo>
                    <a:pt x="107" y="3482"/>
                    <a:pt x="107" y="3580"/>
                    <a:pt x="205" y="3580"/>
                  </a:cubicBezTo>
                  <a:lnTo>
                    <a:pt x="205" y="3686"/>
                  </a:lnTo>
                  <a:cubicBezTo>
                    <a:pt x="205" y="3686"/>
                    <a:pt x="205" y="3784"/>
                    <a:pt x="311" y="3784"/>
                  </a:cubicBezTo>
                  <a:lnTo>
                    <a:pt x="311" y="3891"/>
                  </a:lnTo>
                  <a:cubicBezTo>
                    <a:pt x="311" y="3989"/>
                    <a:pt x="409" y="3989"/>
                    <a:pt x="409" y="4095"/>
                  </a:cubicBezTo>
                  <a:cubicBezTo>
                    <a:pt x="409" y="4193"/>
                    <a:pt x="515" y="4193"/>
                    <a:pt x="515" y="4299"/>
                  </a:cubicBezTo>
                  <a:lnTo>
                    <a:pt x="613" y="4299"/>
                  </a:lnTo>
                  <a:cubicBezTo>
                    <a:pt x="613" y="4397"/>
                    <a:pt x="613" y="4397"/>
                    <a:pt x="720" y="4397"/>
                  </a:cubicBezTo>
                  <a:lnTo>
                    <a:pt x="720" y="4504"/>
                  </a:lnTo>
                  <a:cubicBezTo>
                    <a:pt x="818" y="4504"/>
                    <a:pt x="818" y="4602"/>
                    <a:pt x="924" y="4602"/>
                  </a:cubicBezTo>
                  <a:lnTo>
                    <a:pt x="1128" y="4806"/>
                  </a:lnTo>
                  <a:cubicBezTo>
                    <a:pt x="1226" y="4806"/>
                    <a:pt x="1226" y="4912"/>
                    <a:pt x="1333" y="4912"/>
                  </a:cubicBezTo>
                  <a:cubicBezTo>
                    <a:pt x="1431" y="4912"/>
                    <a:pt x="1537" y="5010"/>
                    <a:pt x="1537" y="5010"/>
                  </a:cubicBezTo>
                  <a:cubicBezTo>
                    <a:pt x="1635" y="5010"/>
                    <a:pt x="1741" y="5117"/>
                    <a:pt x="1741" y="5117"/>
                  </a:cubicBezTo>
                  <a:lnTo>
                    <a:pt x="2044" y="5117"/>
                  </a:lnTo>
                  <a:lnTo>
                    <a:pt x="2044" y="5215"/>
                  </a:lnTo>
                  <a:lnTo>
                    <a:pt x="2354" y="5215"/>
                  </a:lnTo>
                  <a:cubicBezTo>
                    <a:pt x="2763" y="5215"/>
                    <a:pt x="3172" y="5215"/>
                    <a:pt x="3580" y="5010"/>
                  </a:cubicBezTo>
                  <a:cubicBezTo>
                    <a:pt x="3678" y="5010"/>
                    <a:pt x="3785" y="4912"/>
                    <a:pt x="3785" y="4912"/>
                  </a:cubicBezTo>
                  <a:cubicBezTo>
                    <a:pt x="3883" y="4912"/>
                    <a:pt x="3989" y="4806"/>
                    <a:pt x="3989" y="4806"/>
                  </a:cubicBezTo>
                  <a:cubicBezTo>
                    <a:pt x="4087" y="4708"/>
                    <a:pt x="4193" y="4708"/>
                    <a:pt x="4193" y="4602"/>
                  </a:cubicBezTo>
                  <a:cubicBezTo>
                    <a:pt x="4398" y="4504"/>
                    <a:pt x="4496" y="4397"/>
                    <a:pt x="4602" y="4299"/>
                  </a:cubicBezTo>
                  <a:cubicBezTo>
                    <a:pt x="4806" y="3989"/>
                    <a:pt x="5011" y="3580"/>
                    <a:pt x="5109" y="3171"/>
                  </a:cubicBezTo>
                  <a:lnTo>
                    <a:pt x="5109" y="3073"/>
                  </a:lnTo>
                  <a:lnTo>
                    <a:pt x="5109" y="2967"/>
                  </a:lnTo>
                  <a:lnTo>
                    <a:pt x="5109" y="2869"/>
                  </a:lnTo>
                  <a:cubicBezTo>
                    <a:pt x="5215" y="2763"/>
                    <a:pt x="5215" y="2763"/>
                    <a:pt x="5215" y="2665"/>
                  </a:cubicBezTo>
                  <a:lnTo>
                    <a:pt x="5215" y="2558"/>
                  </a:lnTo>
                  <a:cubicBezTo>
                    <a:pt x="5215" y="2460"/>
                    <a:pt x="5215" y="2460"/>
                    <a:pt x="5109" y="2354"/>
                  </a:cubicBezTo>
                  <a:lnTo>
                    <a:pt x="5109" y="2256"/>
                  </a:lnTo>
                  <a:lnTo>
                    <a:pt x="5109" y="2150"/>
                  </a:lnTo>
                  <a:lnTo>
                    <a:pt x="5109" y="2052"/>
                  </a:lnTo>
                  <a:cubicBezTo>
                    <a:pt x="5109" y="1945"/>
                    <a:pt x="5109" y="1945"/>
                    <a:pt x="5011" y="1847"/>
                  </a:cubicBezTo>
                  <a:lnTo>
                    <a:pt x="5011" y="1741"/>
                  </a:lnTo>
                  <a:lnTo>
                    <a:pt x="5011" y="1643"/>
                  </a:lnTo>
                  <a:lnTo>
                    <a:pt x="4904" y="1537"/>
                  </a:lnTo>
                  <a:lnTo>
                    <a:pt x="4904" y="1439"/>
                  </a:lnTo>
                  <a:lnTo>
                    <a:pt x="4806" y="1332"/>
                  </a:lnTo>
                  <a:cubicBezTo>
                    <a:pt x="4398" y="621"/>
                    <a:pt x="3678" y="106"/>
                    <a:pt x="2763" y="8"/>
                  </a:cubicBezTo>
                  <a:cubicBezTo>
                    <a:pt x="2693" y="3"/>
                    <a:pt x="2624" y="0"/>
                    <a:pt x="2555"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3"/>
            <p:cNvSpPr/>
            <p:nvPr/>
          </p:nvSpPr>
          <p:spPr>
            <a:xfrm>
              <a:off x="1735750" y="6361013"/>
              <a:ext cx="148175" cy="131150"/>
            </a:xfrm>
            <a:custGeom>
              <a:avLst/>
              <a:gdLst/>
              <a:ahLst/>
              <a:cxnLst/>
              <a:rect l="l" t="t" r="r" b="b"/>
              <a:pathLst>
                <a:path w="5927" h="5246" extrusionOk="0">
                  <a:moveTo>
                    <a:pt x="2940" y="1"/>
                  </a:moveTo>
                  <a:cubicBezTo>
                    <a:pt x="2527" y="1"/>
                    <a:pt x="2111" y="105"/>
                    <a:pt x="1734" y="327"/>
                  </a:cubicBezTo>
                  <a:cubicBezTo>
                    <a:pt x="410" y="940"/>
                    <a:pt x="1" y="2574"/>
                    <a:pt x="614" y="3800"/>
                  </a:cubicBezTo>
                  <a:cubicBezTo>
                    <a:pt x="1106" y="4717"/>
                    <a:pt x="1994" y="5246"/>
                    <a:pt x="2901" y="5246"/>
                  </a:cubicBezTo>
                  <a:cubicBezTo>
                    <a:pt x="3304" y="5246"/>
                    <a:pt x="3710" y="5141"/>
                    <a:pt x="4088" y="4920"/>
                  </a:cubicBezTo>
                  <a:cubicBezTo>
                    <a:pt x="5412" y="4307"/>
                    <a:pt x="5927" y="2672"/>
                    <a:pt x="5207" y="1446"/>
                  </a:cubicBezTo>
                  <a:cubicBezTo>
                    <a:pt x="4783" y="530"/>
                    <a:pt x="3869" y="1"/>
                    <a:pt x="2940" y="1"/>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3"/>
            <p:cNvSpPr/>
            <p:nvPr/>
          </p:nvSpPr>
          <p:spPr>
            <a:xfrm>
              <a:off x="1766400" y="6369163"/>
              <a:ext cx="117525" cy="122175"/>
            </a:xfrm>
            <a:custGeom>
              <a:avLst/>
              <a:gdLst/>
              <a:ahLst/>
              <a:cxnLst/>
              <a:rect l="l" t="t" r="r" b="b"/>
              <a:pathLst>
                <a:path w="4701" h="4887" extrusionOk="0">
                  <a:moveTo>
                    <a:pt x="2862" y="1"/>
                  </a:moveTo>
                  <a:lnTo>
                    <a:pt x="2862" y="1"/>
                  </a:lnTo>
                  <a:cubicBezTo>
                    <a:pt x="3164" y="205"/>
                    <a:pt x="3368" y="409"/>
                    <a:pt x="3573" y="818"/>
                  </a:cubicBezTo>
                  <a:cubicBezTo>
                    <a:pt x="4186" y="2044"/>
                    <a:pt x="3679" y="3572"/>
                    <a:pt x="2453" y="4292"/>
                  </a:cubicBezTo>
                  <a:cubicBezTo>
                    <a:pt x="2044" y="4496"/>
                    <a:pt x="1636" y="4598"/>
                    <a:pt x="1227" y="4598"/>
                  </a:cubicBezTo>
                  <a:cubicBezTo>
                    <a:pt x="818" y="4598"/>
                    <a:pt x="410" y="4496"/>
                    <a:pt x="1" y="4292"/>
                  </a:cubicBezTo>
                  <a:lnTo>
                    <a:pt x="1" y="4292"/>
                  </a:lnTo>
                  <a:cubicBezTo>
                    <a:pt x="499" y="4665"/>
                    <a:pt x="1109" y="4887"/>
                    <a:pt x="1718" y="4887"/>
                  </a:cubicBezTo>
                  <a:cubicBezTo>
                    <a:pt x="2109" y="4887"/>
                    <a:pt x="2501" y="4795"/>
                    <a:pt x="2862" y="4594"/>
                  </a:cubicBezTo>
                  <a:cubicBezTo>
                    <a:pt x="4186" y="3981"/>
                    <a:pt x="4701" y="2346"/>
                    <a:pt x="3981" y="1120"/>
                  </a:cubicBezTo>
                  <a:cubicBezTo>
                    <a:pt x="3777" y="614"/>
                    <a:pt x="3368" y="205"/>
                    <a:pt x="2862" y="1"/>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3"/>
            <p:cNvSpPr/>
            <p:nvPr/>
          </p:nvSpPr>
          <p:spPr>
            <a:xfrm>
              <a:off x="1751075" y="6397163"/>
              <a:ext cx="119975" cy="66425"/>
            </a:xfrm>
            <a:custGeom>
              <a:avLst/>
              <a:gdLst/>
              <a:ahLst/>
              <a:cxnLst/>
              <a:rect l="l" t="t" r="r" b="b"/>
              <a:pathLst>
                <a:path w="4799" h="2657" extrusionOk="0">
                  <a:moveTo>
                    <a:pt x="4594" y="0"/>
                  </a:moveTo>
                  <a:lnTo>
                    <a:pt x="1" y="2354"/>
                  </a:lnTo>
                  <a:cubicBezTo>
                    <a:pt x="1" y="2354"/>
                    <a:pt x="1" y="2452"/>
                    <a:pt x="99" y="2452"/>
                  </a:cubicBezTo>
                  <a:cubicBezTo>
                    <a:pt x="99" y="2559"/>
                    <a:pt x="99" y="2559"/>
                    <a:pt x="205" y="2657"/>
                  </a:cubicBezTo>
                  <a:lnTo>
                    <a:pt x="4799" y="311"/>
                  </a:lnTo>
                  <a:cubicBezTo>
                    <a:pt x="4701" y="205"/>
                    <a:pt x="4701" y="107"/>
                    <a:pt x="4701" y="107"/>
                  </a:cubicBezTo>
                  <a:cubicBezTo>
                    <a:pt x="4701" y="0"/>
                    <a:pt x="4594" y="0"/>
                    <a:pt x="4594"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3"/>
            <p:cNvSpPr/>
            <p:nvPr/>
          </p:nvSpPr>
          <p:spPr>
            <a:xfrm>
              <a:off x="1748425" y="6392063"/>
              <a:ext cx="120175" cy="69075"/>
            </a:xfrm>
            <a:custGeom>
              <a:avLst/>
              <a:gdLst/>
              <a:ahLst/>
              <a:cxnLst/>
              <a:rect l="l" t="t" r="r" b="b"/>
              <a:pathLst>
                <a:path w="4807" h="2763" extrusionOk="0">
                  <a:moveTo>
                    <a:pt x="4602" y="0"/>
                  </a:moveTo>
                  <a:lnTo>
                    <a:pt x="1" y="2452"/>
                  </a:lnTo>
                  <a:cubicBezTo>
                    <a:pt x="107" y="2452"/>
                    <a:pt x="107" y="2558"/>
                    <a:pt x="107" y="2558"/>
                  </a:cubicBezTo>
                  <a:cubicBezTo>
                    <a:pt x="107" y="2656"/>
                    <a:pt x="205" y="2656"/>
                    <a:pt x="205" y="2763"/>
                  </a:cubicBezTo>
                  <a:lnTo>
                    <a:pt x="4807" y="311"/>
                  </a:lnTo>
                  <a:cubicBezTo>
                    <a:pt x="4807" y="311"/>
                    <a:pt x="4807" y="204"/>
                    <a:pt x="4700" y="204"/>
                  </a:cubicBezTo>
                  <a:cubicBezTo>
                    <a:pt x="4700" y="106"/>
                    <a:pt x="4700" y="106"/>
                    <a:pt x="4602" y="0"/>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3"/>
            <p:cNvSpPr/>
            <p:nvPr/>
          </p:nvSpPr>
          <p:spPr>
            <a:xfrm>
              <a:off x="1911900" y="6282113"/>
              <a:ext cx="130375" cy="130400"/>
            </a:xfrm>
            <a:custGeom>
              <a:avLst/>
              <a:gdLst/>
              <a:ahLst/>
              <a:cxnLst/>
              <a:rect l="l" t="t" r="r" b="b"/>
              <a:pathLst>
                <a:path w="5215" h="5216" extrusionOk="0">
                  <a:moveTo>
                    <a:pt x="2654" y="1"/>
                  </a:moveTo>
                  <a:cubicBezTo>
                    <a:pt x="1412" y="1"/>
                    <a:pt x="300" y="901"/>
                    <a:pt x="107" y="2257"/>
                  </a:cubicBezTo>
                  <a:lnTo>
                    <a:pt x="107" y="2150"/>
                  </a:lnTo>
                  <a:cubicBezTo>
                    <a:pt x="0" y="2257"/>
                    <a:pt x="0" y="2355"/>
                    <a:pt x="0" y="2355"/>
                  </a:cubicBezTo>
                  <a:lnTo>
                    <a:pt x="0" y="2461"/>
                  </a:lnTo>
                  <a:lnTo>
                    <a:pt x="0" y="2559"/>
                  </a:lnTo>
                  <a:lnTo>
                    <a:pt x="0" y="2665"/>
                  </a:lnTo>
                  <a:cubicBezTo>
                    <a:pt x="0" y="2968"/>
                    <a:pt x="107" y="3172"/>
                    <a:pt x="107" y="3376"/>
                  </a:cubicBezTo>
                  <a:cubicBezTo>
                    <a:pt x="205" y="3483"/>
                    <a:pt x="205" y="3581"/>
                    <a:pt x="205" y="3581"/>
                  </a:cubicBezTo>
                  <a:lnTo>
                    <a:pt x="205" y="3687"/>
                  </a:lnTo>
                  <a:cubicBezTo>
                    <a:pt x="311" y="3687"/>
                    <a:pt x="311" y="3785"/>
                    <a:pt x="311" y="3785"/>
                  </a:cubicBezTo>
                  <a:lnTo>
                    <a:pt x="311" y="3891"/>
                  </a:lnTo>
                  <a:lnTo>
                    <a:pt x="515" y="4096"/>
                  </a:lnTo>
                  <a:cubicBezTo>
                    <a:pt x="515" y="4194"/>
                    <a:pt x="515" y="4194"/>
                    <a:pt x="613" y="4300"/>
                  </a:cubicBezTo>
                  <a:lnTo>
                    <a:pt x="720" y="4398"/>
                  </a:lnTo>
                  <a:cubicBezTo>
                    <a:pt x="818" y="4398"/>
                    <a:pt x="818" y="4504"/>
                    <a:pt x="818" y="4504"/>
                  </a:cubicBezTo>
                  <a:cubicBezTo>
                    <a:pt x="818" y="4504"/>
                    <a:pt x="924" y="4602"/>
                    <a:pt x="1022" y="4602"/>
                  </a:cubicBezTo>
                  <a:cubicBezTo>
                    <a:pt x="1022" y="4709"/>
                    <a:pt x="1128" y="4709"/>
                    <a:pt x="1128" y="4807"/>
                  </a:cubicBezTo>
                  <a:lnTo>
                    <a:pt x="1226" y="4807"/>
                  </a:lnTo>
                  <a:lnTo>
                    <a:pt x="1333" y="4913"/>
                  </a:lnTo>
                  <a:lnTo>
                    <a:pt x="1431" y="4913"/>
                  </a:lnTo>
                  <a:cubicBezTo>
                    <a:pt x="1431" y="4913"/>
                    <a:pt x="1537" y="5011"/>
                    <a:pt x="1635" y="5011"/>
                  </a:cubicBezTo>
                  <a:cubicBezTo>
                    <a:pt x="1741" y="5011"/>
                    <a:pt x="1741" y="5117"/>
                    <a:pt x="1839" y="5117"/>
                  </a:cubicBezTo>
                  <a:lnTo>
                    <a:pt x="2044" y="5117"/>
                  </a:lnTo>
                  <a:cubicBezTo>
                    <a:pt x="2150" y="5117"/>
                    <a:pt x="2150" y="5215"/>
                    <a:pt x="2150" y="5215"/>
                  </a:cubicBezTo>
                  <a:lnTo>
                    <a:pt x="2354" y="5215"/>
                  </a:lnTo>
                  <a:cubicBezTo>
                    <a:pt x="2861" y="5215"/>
                    <a:pt x="3270" y="5215"/>
                    <a:pt x="3678" y="5011"/>
                  </a:cubicBezTo>
                  <a:cubicBezTo>
                    <a:pt x="3678" y="5011"/>
                    <a:pt x="3785" y="4913"/>
                    <a:pt x="3883" y="4913"/>
                  </a:cubicBezTo>
                  <a:cubicBezTo>
                    <a:pt x="3989" y="4913"/>
                    <a:pt x="3989" y="4807"/>
                    <a:pt x="4087" y="4807"/>
                  </a:cubicBezTo>
                  <a:lnTo>
                    <a:pt x="4291" y="4602"/>
                  </a:lnTo>
                  <a:lnTo>
                    <a:pt x="4602" y="4300"/>
                  </a:lnTo>
                  <a:cubicBezTo>
                    <a:pt x="4904" y="3989"/>
                    <a:pt x="5109" y="3581"/>
                    <a:pt x="5215" y="3172"/>
                  </a:cubicBezTo>
                  <a:lnTo>
                    <a:pt x="5215" y="3074"/>
                  </a:lnTo>
                  <a:lnTo>
                    <a:pt x="5215" y="2968"/>
                  </a:lnTo>
                  <a:lnTo>
                    <a:pt x="5215" y="2870"/>
                  </a:lnTo>
                  <a:lnTo>
                    <a:pt x="5215" y="2665"/>
                  </a:lnTo>
                  <a:lnTo>
                    <a:pt x="5215" y="2559"/>
                  </a:lnTo>
                  <a:lnTo>
                    <a:pt x="5215" y="2355"/>
                  </a:lnTo>
                  <a:lnTo>
                    <a:pt x="5215" y="2257"/>
                  </a:lnTo>
                  <a:lnTo>
                    <a:pt x="5215" y="2150"/>
                  </a:lnTo>
                  <a:lnTo>
                    <a:pt x="5215" y="2052"/>
                  </a:lnTo>
                  <a:cubicBezTo>
                    <a:pt x="5109" y="1946"/>
                    <a:pt x="5109" y="1946"/>
                    <a:pt x="5109" y="1848"/>
                  </a:cubicBezTo>
                  <a:lnTo>
                    <a:pt x="5109" y="1742"/>
                  </a:lnTo>
                  <a:lnTo>
                    <a:pt x="5011" y="1644"/>
                  </a:lnTo>
                  <a:lnTo>
                    <a:pt x="5011" y="1537"/>
                  </a:lnTo>
                  <a:cubicBezTo>
                    <a:pt x="5011" y="1537"/>
                    <a:pt x="5011" y="1439"/>
                    <a:pt x="4904" y="1439"/>
                  </a:cubicBezTo>
                  <a:lnTo>
                    <a:pt x="4904" y="1333"/>
                  </a:lnTo>
                  <a:cubicBezTo>
                    <a:pt x="4496" y="622"/>
                    <a:pt x="3785" y="107"/>
                    <a:pt x="2861" y="9"/>
                  </a:cubicBezTo>
                  <a:cubicBezTo>
                    <a:pt x="2792" y="3"/>
                    <a:pt x="2723" y="1"/>
                    <a:pt x="2654" y="1"/>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3"/>
            <p:cNvSpPr/>
            <p:nvPr/>
          </p:nvSpPr>
          <p:spPr>
            <a:xfrm>
              <a:off x="1889000" y="6279288"/>
              <a:ext cx="148175" cy="129975"/>
            </a:xfrm>
            <a:custGeom>
              <a:avLst/>
              <a:gdLst/>
              <a:ahLst/>
              <a:cxnLst/>
              <a:rect l="l" t="t" r="r" b="b"/>
              <a:pathLst>
                <a:path w="5927" h="5199" extrusionOk="0">
                  <a:moveTo>
                    <a:pt x="3025" y="1"/>
                  </a:moveTo>
                  <a:cubicBezTo>
                    <a:pt x="2623" y="1"/>
                    <a:pt x="2217" y="105"/>
                    <a:pt x="1840" y="326"/>
                  </a:cubicBezTo>
                  <a:cubicBezTo>
                    <a:pt x="508" y="939"/>
                    <a:pt x="1" y="2574"/>
                    <a:pt x="712" y="3800"/>
                  </a:cubicBezTo>
                  <a:cubicBezTo>
                    <a:pt x="1138" y="4721"/>
                    <a:pt x="2058" y="5199"/>
                    <a:pt x="2991" y="5199"/>
                  </a:cubicBezTo>
                  <a:cubicBezTo>
                    <a:pt x="3400" y="5199"/>
                    <a:pt x="3812" y="5107"/>
                    <a:pt x="4186" y="4920"/>
                  </a:cubicBezTo>
                  <a:cubicBezTo>
                    <a:pt x="5518" y="4209"/>
                    <a:pt x="5927" y="2672"/>
                    <a:pt x="5314" y="1446"/>
                  </a:cubicBezTo>
                  <a:cubicBezTo>
                    <a:pt x="4816" y="529"/>
                    <a:pt x="3930" y="1"/>
                    <a:pt x="3025" y="1"/>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3"/>
            <p:cNvSpPr/>
            <p:nvPr/>
          </p:nvSpPr>
          <p:spPr>
            <a:xfrm>
              <a:off x="1922125" y="6287438"/>
              <a:ext cx="115050" cy="122175"/>
            </a:xfrm>
            <a:custGeom>
              <a:avLst/>
              <a:gdLst/>
              <a:ahLst/>
              <a:cxnLst/>
              <a:rect l="l" t="t" r="r" b="b"/>
              <a:pathLst>
                <a:path w="4602" h="4887" extrusionOk="0">
                  <a:moveTo>
                    <a:pt x="2861" y="0"/>
                  </a:moveTo>
                  <a:lnTo>
                    <a:pt x="2861" y="0"/>
                  </a:lnTo>
                  <a:cubicBezTo>
                    <a:pt x="3065" y="205"/>
                    <a:pt x="3376" y="409"/>
                    <a:pt x="3474" y="711"/>
                  </a:cubicBezTo>
                  <a:cubicBezTo>
                    <a:pt x="4193" y="2044"/>
                    <a:pt x="3678" y="3572"/>
                    <a:pt x="2354" y="4291"/>
                  </a:cubicBezTo>
                  <a:cubicBezTo>
                    <a:pt x="1994" y="4496"/>
                    <a:pt x="1586" y="4598"/>
                    <a:pt x="1177" y="4598"/>
                  </a:cubicBezTo>
                  <a:cubicBezTo>
                    <a:pt x="768" y="4598"/>
                    <a:pt x="360" y="4496"/>
                    <a:pt x="0" y="4291"/>
                  </a:cubicBezTo>
                  <a:lnTo>
                    <a:pt x="0" y="4291"/>
                  </a:lnTo>
                  <a:cubicBezTo>
                    <a:pt x="498" y="4665"/>
                    <a:pt x="1111" y="4886"/>
                    <a:pt x="1721" y="4886"/>
                  </a:cubicBezTo>
                  <a:cubicBezTo>
                    <a:pt x="2112" y="4886"/>
                    <a:pt x="2503" y="4795"/>
                    <a:pt x="2861" y="4594"/>
                  </a:cubicBezTo>
                  <a:cubicBezTo>
                    <a:pt x="4193" y="3883"/>
                    <a:pt x="4602" y="2346"/>
                    <a:pt x="3989" y="1120"/>
                  </a:cubicBezTo>
                  <a:cubicBezTo>
                    <a:pt x="3678" y="613"/>
                    <a:pt x="3269" y="205"/>
                    <a:pt x="2861"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3"/>
            <p:cNvSpPr/>
            <p:nvPr/>
          </p:nvSpPr>
          <p:spPr>
            <a:xfrm>
              <a:off x="1906800" y="6315438"/>
              <a:ext cx="117500" cy="66425"/>
            </a:xfrm>
            <a:custGeom>
              <a:avLst/>
              <a:gdLst/>
              <a:ahLst/>
              <a:cxnLst/>
              <a:rect l="l" t="t" r="r" b="b"/>
              <a:pathLst>
                <a:path w="4700" h="2657" extrusionOk="0">
                  <a:moveTo>
                    <a:pt x="4602" y="0"/>
                  </a:moveTo>
                  <a:lnTo>
                    <a:pt x="0" y="2354"/>
                  </a:lnTo>
                  <a:lnTo>
                    <a:pt x="0" y="2452"/>
                  </a:lnTo>
                  <a:cubicBezTo>
                    <a:pt x="106" y="2558"/>
                    <a:pt x="106" y="2558"/>
                    <a:pt x="106" y="2656"/>
                  </a:cubicBezTo>
                  <a:lnTo>
                    <a:pt x="4700" y="311"/>
                  </a:lnTo>
                  <a:cubicBezTo>
                    <a:pt x="4700" y="204"/>
                    <a:pt x="4700" y="106"/>
                    <a:pt x="4602"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3"/>
            <p:cNvSpPr/>
            <p:nvPr/>
          </p:nvSpPr>
          <p:spPr>
            <a:xfrm>
              <a:off x="1904325" y="6310313"/>
              <a:ext cx="119975" cy="69100"/>
            </a:xfrm>
            <a:custGeom>
              <a:avLst/>
              <a:gdLst/>
              <a:ahLst/>
              <a:cxnLst/>
              <a:rect l="l" t="t" r="r" b="b"/>
              <a:pathLst>
                <a:path w="4799" h="2764" extrusionOk="0">
                  <a:moveTo>
                    <a:pt x="4594" y="1"/>
                  </a:moveTo>
                  <a:lnTo>
                    <a:pt x="1" y="2453"/>
                  </a:lnTo>
                  <a:cubicBezTo>
                    <a:pt x="1" y="2453"/>
                    <a:pt x="1" y="2559"/>
                    <a:pt x="99" y="2559"/>
                  </a:cubicBezTo>
                  <a:cubicBezTo>
                    <a:pt x="99" y="2657"/>
                    <a:pt x="99" y="2657"/>
                    <a:pt x="205" y="2763"/>
                  </a:cubicBezTo>
                  <a:lnTo>
                    <a:pt x="4799" y="311"/>
                  </a:lnTo>
                  <a:cubicBezTo>
                    <a:pt x="4701" y="311"/>
                    <a:pt x="4701" y="205"/>
                    <a:pt x="4701" y="205"/>
                  </a:cubicBezTo>
                  <a:cubicBezTo>
                    <a:pt x="4701" y="107"/>
                    <a:pt x="4594" y="107"/>
                    <a:pt x="4594" y="1"/>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3"/>
            <p:cNvSpPr/>
            <p:nvPr/>
          </p:nvSpPr>
          <p:spPr>
            <a:xfrm>
              <a:off x="2067800" y="6200388"/>
              <a:ext cx="130200" cy="130400"/>
            </a:xfrm>
            <a:custGeom>
              <a:avLst/>
              <a:gdLst/>
              <a:ahLst/>
              <a:cxnLst/>
              <a:rect l="l" t="t" r="r" b="b"/>
              <a:pathLst>
                <a:path w="5208" h="5216" extrusionOk="0">
                  <a:moveTo>
                    <a:pt x="2638" y="0"/>
                  </a:moveTo>
                  <a:cubicBezTo>
                    <a:pt x="1305" y="0"/>
                    <a:pt x="194" y="895"/>
                    <a:pt x="1" y="2150"/>
                  </a:cubicBezTo>
                  <a:lnTo>
                    <a:pt x="1" y="2354"/>
                  </a:lnTo>
                  <a:lnTo>
                    <a:pt x="1" y="2461"/>
                  </a:lnTo>
                  <a:lnTo>
                    <a:pt x="1" y="2559"/>
                  </a:lnTo>
                  <a:lnTo>
                    <a:pt x="1" y="2665"/>
                  </a:lnTo>
                  <a:cubicBezTo>
                    <a:pt x="1" y="2967"/>
                    <a:pt x="1" y="3172"/>
                    <a:pt x="99" y="3376"/>
                  </a:cubicBezTo>
                  <a:cubicBezTo>
                    <a:pt x="99" y="3482"/>
                    <a:pt x="205" y="3580"/>
                    <a:pt x="205" y="3580"/>
                  </a:cubicBezTo>
                  <a:lnTo>
                    <a:pt x="205" y="3687"/>
                  </a:lnTo>
                  <a:lnTo>
                    <a:pt x="303" y="3785"/>
                  </a:lnTo>
                  <a:lnTo>
                    <a:pt x="303" y="3891"/>
                  </a:lnTo>
                  <a:cubicBezTo>
                    <a:pt x="303" y="3989"/>
                    <a:pt x="409" y="3989"/>
                    <a:pt x="409" y="4095"/>
                  </a:cubicBezTo>
                  <a:lnTo>
                    <a:pt x="614" y="4300"/>
                  </a:lnTo>
                  <a:lnTo>
                    <a:pt x="712" y="4398"/>
                  </a:lnTo>
                  <a:cubicBezTo>
                    <a:pt x="712" y="4398"/>
                    <a:pt x="712" y="4504"/>
                    <a:pt x="818" y="4504"/>
                  </a:cubicBezTo>
                  <a:lnTo>
                    <a:pt x="916" y="4602"/>
                  </a:lnTo>
                  <a:lnTo>
                    <a:pt x="1120" y="4806"/>
                  </a:lnTo>
                  <a:cubicBezTo>
                    <a:pt x="1227" y="4806"/>
                    <a:pt x="1227" y="4806"/>
                    <a:pt x="1325" y="4913"/>
                  </a:cubicBezTo>
                  <a:cubicBezTo>
                    <a:pt x="1431" y="4913"/>
                    <a:pt x="1529" y="5011"/>
                    <a:pt x="1529" y="5011"/>
                  </a:cubicBezTo>
                  <a:lnTo>
                    <a:pt x="1635" y="5011"/>
                  </a:lnTo>
                  <a:cubicBezTo>
                    <a:pt x="1635" y="5011"/>
                    <a:pt x="1733" y="5117"/>
                    <a:pt x="1840" y="5117"/>
                  </a:cubicBezTo>
                  <a:lnTo>
                    <a:pt x="2044" y="5117"/>
                  </a:lnTo>
                  <a:cubicBezTo>
                    <a:pt x="2044" y="5117"/>
                    <a:pt x="2044" y="5215"/>
                    <a:pt x="2142" y="5215"/>
                  </a:cubicBezTo>
                  <a:lnTo>
                    <a:pt x="2346" y="5215"/>
                  </a:lnTo>
                  <a:cubicBezTo>
                    <a:pt x="2755" y="5215"/>
                    <a:pt x="3270" y="5215"/>
                    <a:pt x="3572" y="5011"/>
                  </a:cubicBezTo>
                  <a:cubicBezTo>
                    <a:pt x="3679" y="5011"/>
                    <a:pt x="3777" y="4913"/>
                    <a:pt x="3883" y="4913"/>
                  </a:cubicBezTo>
                  <a:cubicBezTo>
                    <a:pt x="3883" y="4913"/>
                    <a:pt x="3981" y="4806"/>
                    <a:pt x="4087" y="4806"/>
                  </a:cubicBezTo>
                  <a:cubicBezTo>
                    <a:pt x="4087" y="4708"/>
                    <a:pt x="4185" y="4708"/>
                    <a:pt x="4292" y="4602"/>
                  </a:cubicBezTo>
                  <a:lnTo>
                    <a:pt x="4594" y="4300"/>
                  </a:lnTo>
                  <a:cubicBezTo>
                    <a:pt x="4798" y="3989"/>
                    <a:pt x="5003" y="3580"/>
                    <a:pt x="5109" y="3172"/>
                  </a:cubicBezTo>
                  <a:lnTo>
                    <a:pt x="5109" y="3074"/>
                  </a:lnTo>
                  <a:cubicBezTo>
                    <a:pt x="5109" y="2967"/>
                    <a:pt x="5207" y="2967"/>
                    <a:pt x="5207" y="2967"/>
                  </a:cubicBezTo>
                  <a:lnTo>
                    <a:pt x="5207" y="2869"/>
                  </a:lnTo>
                  <a:lnTo>
                    <a:pt x="5207" y="2665"/>
                  </a:lnTo>
                  <a:lnTo>
                    <a:pt x="5207" y="2559"/>
                  </a:lnTo>
                  <a:lnTo>
                    <a:pt x="5207" y="2354"/>
                  </a:lnTo>
                  <a:lnTo>
                    <a:pt x="5207" y="2256"/>
                  </a:lnTo>
                  <a:lnTo>
                    <a:pt x="5109" y="2150"/>
                  </a:lnTo>
                  <a:lnTo>
                    <a:pt x="5109" y="2052"/>
                  </a:lnTo>
                  <a:lnTo>
                    <a:pt x="5109" y="1848"/>
                  </a:lnTo>
                  <a:lnTo>
                    <a:pt x="5003" y="1741"/>
                  </a:lnTo>
                  <a:lnTo>
                    <a:pt x="5003" y="1643"/>
                  </a:lnTo>
                  <a:lnTo>
                    <a:pt x="5003" y="1537"/>
                  </a:lnTo>
                  <a:cubicBezTo>
                    <a:pt x="4905" y="1537"/>
                    <a:pt x="4905" y="1439"/>
                    <a:pt x="4905" y="1439"/>
                  </a:cubicBezTo>
                  <a:cubicBezTo>
                    <a:pt x="4905" y="1439"/>
                    <a:pt x="4905" y="1333"/>
                    <a:pt x="4798" y="1333"/>
                  </a:cubicBezTo>
                  <a:cubicBezTo>
                    <a:pt x="4390" y="622"/>
                    <a:pt x="3679" y="107"/>
                    <a:pt x="2861" y="9"/>
                  </a:cubicBezTo>
                  <a:cubicBezTo>
                    <a:pt x="2786" y="3"/>
                    <a:pt x="2712" y="0"/>
                    <a:pt x="2638"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3"/>
            <p:cNvSpPr/>
            <p:nvPr/>
          </p:nvSpPr>
          <p:spPr>
            <a:xfrm>
              <a:off x="2044725" y="6197563"/>
              <a:ext cx="148150" cy="129975"/>
            </a:xfrm>
            <a:custGeom>
              <a:avLst/>
              <a:gdLst/>
              <a:ahLst/>
              <a:cxnLst/>
              <a:rect l="l" t="t" r="r" b="b"/>
              <a:pathLst>
                <a:path w="5926" h="5199" extrusionOk="0">
                  <a:moveTo>
                    <a:pt x="2993" y="0"/>
                  </a:moveTo>
                  <a:cubicBezTo>
                    <a:pt x="2576" y="0"/>
                    <a:pt x="2148" y="105"/>
                    <a:pt x="1741" y="326"/>
                  </a:cubicBezTo>
                  <a:cubicBezTo>
                    <a:pt x="515" y="939"/>
                    <a:pt x="0" y="2574"/>
                    <a:pt x="613" y="3800"/>
                  </a:cubicBezTo>
                  <a:cubicBezTo>
                    <a:pt x="1113" y="4720"/>
                    <a:pt x="2004" y="5198"/>
                    <a:pt x="2948" y="5198"/>
                  </a:cubicBezTo>
                  <a:cubicBezTo>
                    <a:pt x="3363" y="5198"/>
                    <a:pt x="3787" y="5106"/>
                    <a:pt x="4193" y="4919"/>
                  </a:cubicBezTo>
                  <a:cubicBezTo>
                    <a:pt x="5419" y="4208"/>
                    <a:pt x="5926" y="2672"/>
                    <a:pt x="5313" y="1446"/>
                  </a:cubicBezTo>
                  <a:cubicBezTo>
                    <a:pt x="4821" y="529"/>
                    <a:pt x="3933" y="0"/>
                    <a:pt x="2993" y="0"/>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3"/>
            <p:cNvSpPr/>
            <p:nvPr/>
          </p:nvSpPr>
          <p:spPr>
            <a:xfrm>
              <a:off x="2078025" y="6205713"/>
              <a:ext cx="114850" cy="122175"/>
            </a:xfrm>
            <a:custGeom>
              <a:avLst/>
              <a:gdLst/>
              <a:ahLst/>
              <a:cxnLst/>
              <a:rect l="l" t="t" r="r" b="b"/>
              <a:pathLst>
                <a:path w="4594" h="4887" extrusionOk="0">
                  <a:moveTo>
                    <a:pt x="2755" y="0"/>
                  </a:moveTo>
                  <a:lnTo>
                    <a:pt x="2755" y="0"/>
                  </a:lnTo>
                  <a:cubicBezTo>
                    <a:pt x="3065" y="204"/>
                    <a:pt x="3270" y="409"/>
                    <a:pt x="3474" y="711"/>
                  </a:cubicBezTo>
                  <a:cubicBezTo>
                    <a:pt x="4087" y="2043"/>
                    <a:pt x="3572" y="3572"/>
                    <a:pt x="2346" y="4291"/>
                  </a:cubicBezTo>
                  <a:cubicBezTo>
                    <a:pt x="1937" y="4495"/>
                    <a:pt x="1529" y="4598"/>
                    <a:pt x="1133" y="4598"/>
                  </a:cubicBezTo>
                  <a:cubicBezTo>
                    <a:pt x="738" y="4598"/>
                    <a:pt x="356" y="4495"/>
                    <a:pt x="0" y="4291"/>
                  </a:cubicBezTo>
                  <a:lnTo>
                    <a:pt x="0" y="4291"/>
                  </a:lnTo>
                  <a:cubicBezTo>
                    <a:pt x="433" y="4664"/>
                    <a:pt x="1021" y="4886"/>
                    <a:pt x="1645" y="4886"/>
                  </a:cubicBezTo>
                  <a:cubicBezTo>
                    <a:pt x="2046" y="4886"/>
                    <a:pt x="2462" y="4795"/>
                    <a:pt x="2861" y="4593"/>
                  </a:cubicBezTo>
                  <a:cubicBezTo>
                    <a:pt x="4087" y="3882"/>
                    <a:pt x="4594" y="2346"/>
                    <a:pt x="3981" y="1120"/>
                  </a:cubicBezTo>
                  <a:cubicBezTo>
                    <a:pt x="3678" y="613"/>
                    <a:pt x="3270" y="204"/>
                    <a:pt x="2755"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3"/>
            <p:cNvSpPr/>
            <p:nvPr/>
          </p:nvSpPr>
          <p:spPr>
            <a:xfrm>
              <a:off x="2060050" y="6233688"/>
              <a:ext cx="120175" cy="66450"/>
            </a:xfrm>
            <a:custGeom>
              <a:avLst/>
              <a:gdLst/>
              <a:ahLst/>
              <a:cxnLst/>
              <a:rect l="l" t="t" r="r" b="b"/>
              <a:pathLst>
                <a:path w="4807" h="2658" extrusionOk="0">
                  <a:moveTo>
                    <a:pt x="4602" y="1"/>
                  </a:moveTo>
                  <a:lnTo>
                    <a:pt x="0" y="2355"/>
                  </a:lnTo>
                  <a:cubicBezTo>
                    <a:pt x="106" y="2355"/>
                    <a:pt x="106" y="2453"/>
                    <a:pt x="106" y="2453"/>
                  </a:cubicBezTo>
                  <a:cubicBezTo>
                    <a:pt x="106" y="2559"/>
                    <a:pt x="204" y="2559"/>
                    <a:pt x="204" y="2657"/>
                  </a:cubicBezTo>
                  <a:lnTo>
                    <a:pt x="4806" y="311"/>
                  </a:lnTo>
                  <a:cubicBezTo>
                    <a:pt x="4806" y="205"/>
                    <a:pt x="4700" y="107"/>
                    <a:pt x="4700" y="1"/>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3"/>
            <p:cNvSpPr/>
            <p:nvPr/>
          </p:nvSpPr>
          <p:spPr>
            <a:xfrm>
              <a:off x="2060050" y="6228588"/>
              <a:ext cx="117500" cy="69100"/>
            </a:xfrm>
            <a:custGeom>
              <a:avLst/>
              <a:gdLst/>
              <a:ahLst/>
              <a:cxnLst/>
              <a:rect l="l" t="t" r="r" b="b"/>
              <a:pathLst>
                <a:path w="4700" h="2764" extrusionOk="0">
                  <a:moveTo>
                    <a:pt x="4602" y="0"/>
                  </a:moveTo>
                  <a:lnTo>
                    <a:pt x="0" y="2452"/>
                  </a:lnTo>
                  <a:lnTo>
                    <a:pt x="0" y="2559"/>
                  </a:lnTo>
                  <a:cubicBezTo>
                    <a:pt x="106" y="2657"/>
                    <a:pt x="106" y="2657"/>
                    <a:pt x="106" y="2763"/>
                  </a:cubicBezTo>
                  <a:lnTo>
                    <a:pt x="4700" y="311"/>
                  </a:lnTo>
                  <a:lnTo>
                    <a:pt x="4700" y="205"/>
                  </a:lnTo>
                  <a:cubicBezTo>
                    <a:pt x="4602" y="107"/>
                    <a:pt x="4602" y="107"/>
                    <a:pt x="4602" y="0"/>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3"/>
            <p:cNvSpPr/>
            <p:nvPr/>
          </p:nvSpPr>
          <p:spPr>
            <a:xfrm>
              <a:off x="2221050" y="6118663"/>
              <a:ext cx="130200" cy="130375"/>
            </a:xfrm>
            <a:custGeom>
              <a:avLst/>
              <a:gdLst/>
              <a:ahLst/>
              <a:cxnLst/>
              <a:rect l="l" t="t" r="r" b="b"/>
              <a:pathLst>
                <a:path w="5208" h="5215" extrusionOk="0">
                  <a:moveTo>
                    <a:pt x="2653" y="0"/>
                  </a:moveTo>
                  <a:cubicBezTo>
                    <a:pt x="1403" y="0"/>
                    <a:pt x="292" y="895"/>
                    <a:pt x="99" y="2150"/>
                  </a:cubicBezTo>
                  <a:lnTo>
                    <a:pt x="99" y="2354"/>
                  </a:lnTo>
                  <a:lnTo>
                    <a:pt x="99" y="2460"/>
                  </a:lnTo>
                  <a:lnTo>
                    <a:pt x="1" y="2460"/>
                  </a:lnTo>
                  <a:lnTo>
                    <a:pt x="1" y="2558"/>
                  </a:lnTo>
                  <a:lnTo>
                    <a:pt x="1" y="2665"/>
                  </a:lnTo>
                  <a:cubicBezTo>
                    <a:pt x="99" y="2967"/>
                    <a:pt x="99" y="3171"/>
                    <a:pt x="205" y="3376"/>
                  </a:cubicBezTo>
                  <a:lnTo>
                    <a:pt x="205" y="3580"/>
                  </a:lnTo>
                  <a:lnTo>
                    <a:pt x="303" y="3686"/>
                  </a:lnTo>
                  <a:lnTo>
                    <a:pt x="303" y="3784"/>
                  </a:lnTo>
                  <a:lnTo>
                    <a:pt x="409" y="3891"/>
                  </a:lnTo>
                  <a:cubicBezTo>
                    <a:pt x="409" y="3989"/>
                    <a:pt x="409" y="3989"/>
                    <a:pt x="507" y="4095"/>
                  </a:cubicBezTo>
                  <a:lnTo>
                    <a:pt x="614" y="4193"/>
                  </a:lnTo>
                  <a:cubicBezTo>
                    <a:pt x="614" y="4299"/>
                    <a:pt x="614" y="4299"/>
                    <a:pt x="712" y="4299"/>
                  </a:cubicBezTo>
                  <a:cubicBezTo>
                    <a:pt x="712" y="4299"/>
                    <a:pt x="712" y="4397"/>
                    <a:pt x="818" y="4397"/>
                  </a:cubicBezTo>
                  <a:lnTo>
                    <a:pt x="818" y="4504"/>
                  </a:lnTo>
                  <a:cubicBezTo>
                    <a:pt x="916" y="4504"/>
                    <a:pt x="916" y="4602"/>
                    <a:pt x="1022" y="4602"/>
                  </a:cubicBezTo>
                  <a:cubicBezTo>
                    <a:pt x="1022" y="4708"/>
                    <a:pt x="1120" y="4708"/>
                    <a:pt x="1227" y="4708"/>
                  </a:cubicBezTo>
                  <a:lnTo>
                    <a:pt x="1227" y="4806"/>
                  </a:lnTo>
                  <a:cubicBezTo>
                    <a:pt x="1325" y="4806"/>
                    <a:pt x="1325" y="4806"/>
                    <a:pt x="1325" y="4912"/>
                  </a:cubicBezTo>
                  <a:lnTo>
                    <a:pt x="1431" y="4912"/>
                  </a:lnTo>
                  <a:cubicBezTo>
                    <a:pt x="1529" y="4912"/>
                    <a:pt x="1529" y="5010"/>
                    <a:pt x="1635" y="5010"/>
                  </a:cubicBezTo>
                  <a:cubicBezTo>
                    <a:pt x="1733" y="5010"/>
                    <a:pt x="1840" y="5117"/>
                    <a:pt x="1840" y="5117"/>
                  </a:cubicBezTo>
                  <a:lnTo>
                    <a:pt x="2142" y="5117"/>
                  </a:lnTo>
                  <a:lnTo>
                    <a:pt x="2142" y="5215"/>
                  </a:lnTo>
                  <a:lnTo>
                    <a:pt x="2453" y="5215"/>
                  </a:lnTo>
                  <a:cubicBezTo>
                    <a:pt x="2861" y="5215"/>
                    <a:pt x="3270" y="5215"/>
                    <a:pt x="3679" y="5010"/>
                  </a:cubicBezTo>
                  <a:cubicBezTo>
                    <a:pt x="3777" y="5010"/>
                    <a:pt x="3777" y="4912"/>
                    <a:pt x="3883" y="4912"/>
                  </a:cubicBezTo>
                  <a:cubicBezTo>
                    <a:pt x="3981" y="4806"/>
                    <a:pt x="4087" y="4806"/>
                    <a:pt x="4087" y="4806"/>
                  </a:cubicBezTo>
                  <a:cubicBezTo>
                    <a:pt x="4186" y="4708"/>
                    <a:pt x="4292" y="4708"/>
                    <a:pt x="4292" y="4602"/>
                  </a:cubicBezTo>
                  <a:cubicBezTo>
                    <a:pt x="4390" y="4504"/>
                    <a:pt x="4594" y="4397"/>
                    <a:pt x="4700" y="4299"/>
                  </a:cubicBezTo>
                  <a:cubicBezTo>
                    <a:pt x="4905" y="3989"/>
                    <a:pt x="5109" y="3580"/>
                    <a:pt x="5207" y="3171"/>
                  </a:cubicBezTo>
                  <a:lnTo>
                    <a:pt x="5207" y="3073"/>
                  </a:lnTo>
                  <a:lnTo>
                    <a:pt x="5207" y="2967"/>
                  </a:lnTo>
                  <a:lnTo>
                    <a:pt x="5207" y="2869"/>
                  </a:lnTo>
                  <a:lnTo>
                    <a:pt x="5207" y="2665"/>
                  </a:lnTo>
                  <a:lnTo>
                    <a:pt x="5207" y="2558"/>
                  </a:lnTo>
                  <a:lnTo>
                    <a:pt x="5207" y="2354"/>
                  </a:lnTo>
                  <a:lnTo>
                    <a:pt x="5207" y="2256"/>
                  </a:lnTo>
                  <a:lnTo>
                    <a:pt x="5207" y="2150"/>
                  </a:lnTo>
                  <a:lnTo>
                    <a:pt x="5207" y="2052"/>
                  </a:lnTo>
                  <a:cubicBezTo>
                    <a:pt x="5207" y="1945"/>
                    <a:pt x="5109" y="1945"/>
                    <a:pt x="5109" y="1847"/>
                  </a:cubicBezTo>
                  <a:lnTo>
                    <a:pt x="5109" y="1741"/>
                  </a:lnTo>
                  <a:lnTo>
                    <a:pt x="5109" y="1643"/>
                  </a:lnTo>
                  <a:cubicBezTo>
                    <a:pt x="5003" y="1643"/>
                    <a:pt x="5003" y="1537"/>
                    <a:pt x="5003" y="1537"/>
                  </a:cubicBezTo>
                  <a:lnTo>
                    <a:pt x="5003" y="1439"/>
                  </a:lnTo>
                  <a:cubicBezTo>
                    <a:pt x="4905" y="1439"/>
                    <a:pt x="4905" y="1332"/>
                    <a:pt x="4905" y="1332"/>
                  </a:cubicBezTo>
                  <a:cubicBezTo>
                    <a:pt x="4496" y="621"/>
                    <a:pt x="3777" y="106"/>
                    <a:pt x="2861" y="8"/>
                  </a:cubicBezTo>
                  <a:cubicBezTo>
                    <a:pt x="2792" y="3"/>
                    <a:pt x="2722" y="0"/>
                    <a:pt x="2653"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3"/>
            <p:cNvSpPr/>
            <p:nvPr/>
          </p:nvSpPr>
          <p:spPr>
            <a:xfrm>
              <a:off x="2197975" y="6115813"/>
              <a:ext cx="150825" cy="129975"/>
            </a:xfrm>
            <a:custGeom>
              <a:avLst/>
              <a:gdLst/>
              <a:ahLst/>
              <a:cxnLst/>
              <a:rect l="l" t="t" r="r" b="b"/>
              <a:pathLst>
                <a:path w="6033" h="5199" extrusionOk="0">
                  <a:moveTo>
                    <a:pt x="3045" y="1"/>
                  </a:moveTo>
                  <a:cubicBezTo>
                    <a:pt x="2632" y="1"/>
                    <a:pt x="2216" y="105"/>
                    <a:pt x="1839" y="327"/>
                  </a:cubicBezTo>
                  <a:cubicBezTo>
                    <a:pt x="515" y="940"/>
                    <a:pt x="0" y="2574"/>
                    <a:pt x="719" y="3800"/>
                  </a:cubicBezTo>
                  <a:cubicBezTo>
                    <a:pt x="1146" y="4721"/>
                    <a:pt x="2065" y="5199"/>
                    <a:pt x="2998" y="5199"/>
                  </a:cubicBezTo>
                  <a:cubicBezTo>
                    <a:pt x="3408" y="5199"/>
                    <a:pt x="3819" y="5107"/>
                    <a:pt x="4193" y="4920"/>
                  </a:cubicBezTo>
                  <a:cubicBezTo>
                    <a:pt x="5517" y="4209"/>
                    <a:pt x="6032" y="2672"/>
                    <a:pt x="5313" y="1446"/>
                  </a:cubicBezTo>
                  <a:cubicBezTo>
                    <a:pt x="4888" y="530"/>
                    <a:pt x="3974" y="1"/>
                    <a:pt x="3045" y="1"/>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3"/>
            <p:cNvSpPr/>
            <p:nvPr/>
          </p:nvSpPr>
          <p:spPr>
            <a:xfrm>
              <a:off x="2231275" y="6123963"/>
              <a:ext cx="117525" cy="122175"/>
            </a:xfrm>
            <a:custGeom>
              <a:avLst/>
              <a:gdLst/>
              <a:ahLst/>
              <a:cxnLst/>
              <a:rect l="l" t="t" r="r" b="b"/>
              <a:pathLst>
                <a:path w="4701" h="4887" extrusionOk="0">
                  <a:moveTo>
                    <a:pt x="2861" y="1"/>
                  </a:moveTo>
                  <a:lnTo>
                    <a:pt x="2861" y="1"/>
                  </a:lnTo>
                  <a:cubicBezTo>
                    <a:pt x="3163" y="205"/>
                    <a:pt x="3368" y="409"/>
                    <a:pt x="3474" y="712"/>
                  </a:cubicBezTo>
                  <a:cubicBezTo>
                    <a:pt x="4185" y="2044"/>
                    <a:pt x="3678" y="3572"/>
                    <a:pt x="2452" y="4292"/>
                  </a:cubicBezTo>
                  <a:cubicBezTo>
                    <a:pt x="2044" y="4496"/>
                    <a:pt x="1609" y="4598"/>
                    <a:pt x="1187" y="4598"/>
                  </a:cubicBezTo>
                  <a:cubicBezTo>
                    <a:pt x="765" y="4598"/>
                    <a:pt x="356" y="4496"/>
                    <a:pt x="0" y="4292"/>
                  </a:cubicBezTo>
                  <a:lnTo>
                    <a:pt x="0" y="4292"/>
                  </a:lnTo>
                  <a:cubicBezTo>
                    <a:pt x="498" y="4665"/>
                    <a:pt x="1108" y="4887"/>
                    <a:pt x="1718" y="4887"/>
                  </a:cubicBezTo>
                  <a:cubicBezTo>
                    <a:pt x="2109" y="4887"/>
                    <a:pt x="2500" y="4795"/>
                    <a:pt x="2861" y="4594"/>
                  </a:cubicBezTo>
                  <a:cubicBezTo>
                    <a:pt x="4185" y="3883"/>
                    <a:pt x="4700" y="2346"/>
                    <a:pt x="3981" y="1120"/>
                  </a:cubicBezTo>
                  <a:cubicBezTo>
                    <a:pt x="3777" y="614"/>
                    <a:pt x="3368" y="205"/>
                    <a:pt x="2861" y="1"/>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3"/>
            <p:cNvSpPr/>
            <p:nvPr/>
          </p:nvSpPr>
          <p:spPr>
            <a:xfrm>
              <a:off x="2215950" y="6151963"/>
              <a:ext cx="117525" cy="66425"/>
            </a:xfrm>
            <a:custGeom>
              <a:avLst/>
              <a:gdLst/>
              <a:ahLst/>
              <a:cxnLst/>
              <a:rect l="l" t="t" r="r" b="b"/>
              <a:pathLst>
                <a:path w="4701" h="2657" extrusionOk="0">
                  <a:moveTo>
                    <a:pt x="4594" y="0"/>
                  </a:moveTo>
                  <a:lnTo>
                    <a:pt x="0" y="2354"/>
                  </a:lnTo>
                  <a:lnTo>
                    <a:pt x="0" y="2452"/>
                  </a:lnTo>
                  <a:lnTo>
                    <a:pt x="205" y="2657"/>
                  </a:lnTo>
                  <a:lnTo>
                    <a:pt x="4700" y="311"/>
                  </a:lnTo>
                  <a:lnTo>
                    <a:pt x="4700"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3"/>
            <p:cNvSpPr/>
            <p:nvPr/>
          </p:nvSpPr>
          <p:spPr>
            <a:xfrm>
              <a:off x="2213300" y="6146863"/>
              <a:ext cx="120175" cy="69075"/>
            </a:xfrm>
            <a:custGeom>
              <a:avLst/>
              <a:gdLst/>
              <a:ahLst/>
              <a:cxnLst/>
              <a:rect l="l" t="t" r="r" b="b"/>
              <a:pathLst>
                <a:path w="4807" h="2763" extrusionOk="0">
                  <a:moveTo>
                    <a:pt x="4602" y="0"/>
                  </a:moveTo>
                  <a:lnTo>
                    <a:pt x="0" y="2452"/>
                  </a:lnTo>
                  <a:lnTo>
                    <a:pt x="106" y="2558"/>
                  </a:lnTo>
                  <a:cubicBezTo>
                    <a:pt x="106" y="2656"/>
                    <a:pt x="106" y="2656"/>
                    <a:pt x="204" y="2763"/>
                  </a:cubicBezTo>
                  <a:lnTo>
                    <a:pt x="4806" y="311"/>
                  </a:lnTo>
                  <a:lnTo>
                    <a:pt x="4700" y="204"/>
                  </a:lnTo>
                  <a:cubicBezTo>
                    <a:pt x="4700" y="106"/>
                    <a:pt x="4700" y="106"/>
                    <a:pt x="4602" y="0"/>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3"/>
            <p:cNvSpPr/>
            <p:nvPr/>
          </p:nvSpPr>
          <p:spPr>
            <a:xfrm>
              <a:off x="2376750" y="6036913"/>
              <a:ext cx="130400" cy="130400"/>
            </a:xfrm>
            <a:custGeom>
              <a:avLst/>
              <a:gdLst/>
              <a:ahLst/>
              <a:cxnLst/>
              <a:rect l="l" t="t" r="r" b="b"/>
              <a:pathLst>
                <a:path w="5216" h="5216" extrusionOk="0">
                  <a:moveTo>
                    <a:pt x="2654" y="1"/>
                  </a:moveTo>
                  <a:cubicBezTo>
                    <a:pt x="1411" y="1"/>
                    <a:pt x="295" y="896"/>
                    <a:pt x="1" y="2150"/>
                  </a:cubicBezTo>
                  <a:lnTo>
                    <a:pt x="1" y="2355"/>
                  </a:lnTo>
                  <a:lnTo>
                    <a:pt x="1" y="2461"/>
                  </a:lnTo>
                  <a:lnTo>
                    <a:pt x="1" y="2559"/>
                  </a:lnTo>
                  <a:lnTo>
                    <a:pt x="1" y="2665"/>
                  </a:lnTo>
                  <a:cubicBezTo>
                    <a:pt x="1" y="2968"/>
                    <a:pt x="107" y="3172"/>
                    <a:pt x="107" y="3376"/>
                  </a:cubicBezTo>
                  <a:cubicBezTo>
                    <a:pt x="205" y="3483"/>
                    <a:pt x="205" y="3581"/>
                    <a:pt x="205" y="3581"/>
                  </a:cubicBezTo>
                  <a:lnTo>
                    <a:pt x="205" y="3687"/>
                  </a:lnTo>
                  <a:cubicBezTo>
                    <a:pt x="311" y="3687"/>
                    <a:pt x="311" y="3785"/>
                    <a:pt x="311" y="3785"/>
                  </a:cubicBezTo>
                  <a:lnTo>
                    <a:pt x="311" y="3891"/>
                  </a:lnTo>
                  <a:cubicBezTo>
                    <a:pt x="410" y="3891"/>
                    <a:pt x="410" y="3989"/>
                    <a:pt x="410" y="4096"/>
                  </a:cubicBezTo>
                  <a:lnTo>
                    <a:pt x="516" y="4096"/>
                  </a:lnTo>
                  <a:cubicBezTo>
                    <a:pt x="516" y="4096"/>
                    <a:pt x="516" y="4194"/>
                    <a:pt x="614" y="4194"/>
                  </a:cubicBezTo>
                  <a:lnTo>
                    <a:pt x="614" y="4300"/>
                  </a:lnTo>
                  <a:cubicBezTo>
                    <a:pt x="720" y="4300"/>
                    <a:pt x="720" y="4398"/>
                    <a:pt x="720" y="4398"/>
                  </a:cubicBezTo>
                  <a:lnTo>
                    <a:pt x="818" y="4504"/>
                  </a:lnTo>
                  <a:lnTo>
                    <a:pt x="924" y="4602"/>
                  </a:lnTo>
                  <a:cubicBezTo>
                    <a:pt x="1023" y="4709"/>
                    <a:pt x="1129" y="4709"/>
                    <a:pt x="1129" y="4709"/>
                  </a:cubicBezTo>
                  <a:cubicBezTo>
                    <a:pt x="1129" y="4807"/>
                    <a:pt x="1227" y="4807"/>
                    <a:pt x="1227" y="4807"/>
                  </a:cubicBezTo>
                  <a:cubicBezTo>
                    <a:pt x="1227" y="4807"/>
                    <a:pt x="1333" y="4807"/>
                    <a:pt x="1333" y="4913"/>
                  </a:cubicBezTo>
                  <a:lnTo>
                    <a:pt x="1431" y="4913"/>
                  </a:lnTo>
                  <a:cubicBezTo>
                    <a:pt x="1431" y="4913"/>
                    <a:pt x="1537" y="5011"/>
                    <a:pt x="1636" y="5011"/>
                  </a:cubicBezTo>
                  <a:cubicBezTo>
                    <a:pt x="1636" y="5011"/>
                    <a:pt x="1742" y="5117"/>
                    <a:pt x="1840" y="5117"/>
                  </a:cubicBezTo>
                  <a:lnTo>
                    <a:pt x="2150" y="5117"/>
                  </a:lnTo>
                  <a:cubicBezTo>
                    <a:pt x="2249" y="5215"/>
                    <a:pt x="2249" y="5215"/>
                    <a:pt x="2355" y="5215"/>
                  </a:cubicBezTo>
                  <a:cubicBezTo>
                    <a:pt x="2862" y="5215"/>
                    <a:pt x="3270" y="5215"/>
                    <a:pt x="3679" y="5011"/>
                  </a:cubicBezTo>
                  <a:cubicBezTo>
                    <a:pt x="3679" y="5011"/>
                    <a:pt x="3785" y="4913"/>
                    <a:pt x="3883" y="4913"/>
                  </a:cubicBezTo>
                  <a:cubicBezTo>
                    <a:pt x="3883" y="4807"/>
                    <a:pt x="3989" y="4807"/>
                    <a:pt x="4088" y="4807"/>
                  </a:cubicBezTo>
                  <a:lnTo>
                    <a:pt x="4292" y="4602"/>
                  </a:lnTo>
                  <a:lnTo>
                    <a:pt x="4602" y="4300"/>
                  </a:lnTo>
                  <a:cubicBezTo>
                    <a:pt x="4905" y="3989"/>
                    <a:pt x="5011" y="3581"/>
                    <a:pt x="5109" y="3172"/>
                  </a:cubicBezTo>
                  <a:lnTo>
                    <a:pt x="5215" y="3074"/>
                  </a:lnTo>
                  <a:lnTo>
                    <a:pt x="5215" y="2968"/>
                  </a:lnTo>
                  <a:lnTo>
                    <a:pt x="5215" y="2870"/>
                  </a:lnTo>
                  <a:lnTo>
                    <a:pt x="5215" y="2665"/>
                  </a:lnTo>
                  <a:lnTo>
                    <a:pt x="5215" y="2559"/>
                  </a:lnTo>
                  <a:lnTo>
                    <a:pt x="5215" y="2355"/>
                  </a:lnTo>
                  <a:lnTo>
                    <a:pt x="5215" y="2257"/>
                  </a:lnTo>
                  <a:lnTo>
                    <a:pt x="5215" y="2150"/>
                  </a:lnTo>
                  <a:lnTo>
                    <a:pt x="5109" y="2052"/>
                  </a:lnTo>
                  <a:lnTo>
                    <a:pt x="5109" y="1848"/>
                  </a:lnTo>
                  <a:lnTo>
                    <a:pt x="5109" y="1742"/>
                  </a:lnTo>
                  <a:cubicBezTo>
                    <a:pt x="5011" y="1742"/>
                    <a:pt x="5011" y="1644"/>
                    <a:pt x="5011" y="1644"/>
                  </a:cubicBezTo>
                  <a:lnTo>
                    <a:pt x="5011" y="1537"/>
                  </a:lnTo>
                  <a:lnTo>
                    <a:pt x="4905" y="1439"/>
                  </a:lnTo>
                  <a:lnTo>
                    <a:pt x="4905" y="1333"/>
                  </a:lnTo>
                  <a:cubicBezTo>
                    <a:pt x="4496" y="622"/>
                    <a:pt x="3679" y="107"/>
                    <a:pt x="2862" y="9"/>
                  </a:cubicBezTo>
                  <a:cubicBezTo>
                    <a:pt x="2792" y="3"/>
                    <a:pt x="2723" y="1"/>
                    <a:pt x="2654" y="1"/>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3"/>
            <p:cNvSpPr/>
            <p:nvPr/>
          </p:nvSpPr>
          <p:spPr>
            <a:xfrm>
              <a:off x="2353875" y="6034013"/>
              <a:ext cx="148175" cy="130050"/>
            </a:xfrm>
            <a:custGeom>
              <a:avLst/>
              <a:gdLst/>
              <a:ahLst/>
              <a:cxnLst/>
              <a:rect l="l" t="t" r="r" b="b"/>
              <a:pathLst>
                <a:path w="5927" h="5202" extrusionOk="0">
                  <a:moveTo>
                    <a:pt x="3007" y="1"/>
                  </a:moveTo>
                  <a:cubicBezTo>
                    <a:pt x="2584" y="1"/>
                    <a:pt x="2149" y="105"/>
                    <a:pt x="1733" y="329"/>
                  </a:cubicBezTo>
                  <a:cubicBezTo>
                    <a:pt x="507" y="942"/>
                    <a:pt x="0" y="2577"/>
                    <a:pt x="712" y="3803"/>
                  </a:cubicBezTo>
                  <a:cubicBezTo>
                    <a:pt x="1138" y="4723"/>
                    <a:pt x="2010" y="5202"/>
                    <a:pt x="2947" y="5202"/>
                  </a:cubicBezTo>
                  <a:cubicBezTo>
                    <a:pt x="3358" y="5202"/>
                    <a:pt x="3782" y="5110"/>
                    <a:pt x="4185" y="4923"/>
                  </a:cubicBezTo>
                  <a:cubicBezTo>
                    <a:pt x="5411" y="4212"/>
                    <a:pt x="5926" y="2675"/>
                    <a:pt x="5313" y="1351"/>
                  </a:cubicBezTo>
                  <a:cubicBezTo>
                    <a:pt x="4818" y="508"/>
                    <a:pt x="3940" y="1"/>
                    <a:pt x="3007" y="1"/>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3"/>
            <p:cNvSpPr/>
            <p:nvPr/>
          </p:nvSpPr>
          <p:spPr>
            <a:xfrm>
              <a:off x="2386975" y="6042238"/>
              <a:ext cx="115075" cy="122175"/>
            </a:xfrm>
            <a:custGeom>
              <a:avLst/>
              <a:gdLst/>
              <a:ahLst/>
              <a:cxnLst/>
              <a:rect l="l" t="t" r="r" b="b"/>
              <a:pathLst>
                <a:path w="4603" h="4887" extrusionOk="0">
                  <a:moveTo>
                    <a:pt x="2861" y="0"/>
                  </a:moveTo>
                  <a:cubicBezTo>
                    <a:pt x="3066" y="205"/>
                    <a:pt x="3270" y="409"/>
                    <a:pt x="3474" y="711"/>
                  </a:cubicBezTo>
                  <a:cubicBezTo>
                    <a:pt x="4193" y="2044"/>
                    <a:pt x="3679" y="3572"/>
                    <a:pt x="2354" y="4291"/>
                  </a:cubicBezTo>
                  <a:cubicBezTo>
                    <a:pt x="2021" y="4481"/>
                    <a:pt x="1646" y="4559"/>
                    <a:pt x="1268" y="4559"/>
                  </a:cubicBezTo>
                  <a:cubicBezTo>
                    <a:pt x="829" y="4559"/>
                    <a:pt x="387" y="4454"/>
                    <a:pt x="1" y="4291"/>
                  </a:cubicBezTo>
                  <a:lnTo>
                    <a:pt x="1" y="4291"/>
                  </a:lnTo>
                  <a:cubicBezTo>
                    <a:pt x="498" y="4665"/>
                    <a:pt x="1111" y="4886"/>
                    <a:pt x="1721" y="4886"/>
                  </a:cubicBezTo>
                  <a:cubicBezTo>
                    <a:pt x="2113" y="4886"/>
                    <a:pt x="2503" y="4795"/>
                    <a:pt x="2861" y="4594"/>
                  </a:cubicBezTo>
                  <a:cubicBezTo>
                    <a:pt x="4087" y="3883"/>
                    <a:pt x="4602" y="2346"/>
                    <a:pt x="3989" y="1022"/>
                  </a:cubicBezTo>
                  <a:cubicBezTo>
                    <a:pt x="3679" y="613"/>
                    <a:pt x="3270" y="205"/>
                    <a:pt x="2861"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3"/>
            <p:cNvSpPr/>
            <p:nvPr/>
          </p:nvSpPr>
          <p:spPr>
            <a:xfrm>
              <a:off x="2371650" y="6070238"/>
              <a:ext cx="117525" cy="66425"/>
            </a:xfrm>
            <a:custGeom>
              <a:avLst/>
              <a:gdLst/>
              <a:ahLst/>
              <a:cxnLst/>
              <a:rect l="l" t="t" r="r" b="b"/>
              <a:pathLst>
                <a:path w="4701" h="2657" extrusionOk="0">
                  <a:moveTo>
                    <a:pt x="4602" y="0"/>
                  </a:moveTo>
                  <a:lnTo>
                    <a:pt x="1" y="2354"/>
                  </a:lnTo>
                  <a:lnTo>
                    <a:pt x="1" y="2452"/>
                  </a:lnTo>
                  <a:cubicBezTo>
                    <a:pt x="1" y="2558"/>
                    <a:pt x="107" y="2558"/>
                    <a:pt x="107" y="2656"/>
                  </a:cubicBezTo>
                  <a:lnTo>
                    <a:pt x="4700" y="311"/>
                  </a:lnTo>
                  <a:cubicBezTo>
                    <a:pt x="4700" y="204"/>
                    <a:pt x="4700" y="106"/>
                    <a:pt x="4602"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3"/>
            <p:cNvSpPr/>
            <p:nvPr/>
          </p:nvSpPr>
          <p:spPr>
            <a:xfrm>
              <a:off x="2369200" y="6065113"/>
              <a:ext cx="117525" cy="69100"/>
            </a:xfrm>
            <a:custGeom>
              <a:avLst/>
              <a:gdLst/>
              <a:ahLst/>
              <a:cxnLst/>
              <a:rect l="l" t="t" r="r" b="b"/>
              <a:pathLst>
                <a:path w="4701" h="2764" extrusionOk="0">
                  <a:moveTo>
                    <a:pt x="4594" y="1"/>
                  </a:moveTo>
                  <a:lnTo>
                    <a:pt x="0" y="2453"/>
                  </a:lnTo>
                  <a:cubicBezTo>
                    <a:pt x="0" y="2453"/>
                    <a:pt x="0" y="2559"/>
                    <a:pt x="99" y="2559"/>
                  </a:cubicBezTo>
                  <a:lnTo>
                    <a:pt x="99" y="2763"/>
                  </a:lnTo>
                  <a:lnTo>
                    <a:pt x="4700" y="311"/>
                  </a:lnTo>
                  <a:lnTo>
                    <a:pt x="4700" y="107"/>
                  </a:lnTo>
                  <a:cubicBezTo>
                    <a:pt x="4700" y="107"/>
                    <a:pt x="4594" y="107"/>
                    <a:pt x="4594" y="1"/>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3"/>
            <p:cNvSpPr/>
            <p:nvPr/>
          </p:nvSpPr>
          <p:spPr>
            <a:xfrm>
              <a:off x="1832825" y="6506888"/>
              <a:ext cx="130175" cy="130400"/>
            </a:xfrm>
            <a:custGeom>
              <a:avLst/>
              <a:gdLst/>
              <a:ahLst/>
              <a:cxnLst/>
              <a:rect l="l" t="t" r="r" b="b"/>
              <a:pathLst>
                <a:path w="5207" h="5216" extrusionOk="0">
                  <a:moveTo>
                    <a:pt x="2652" y="0"/>
                  </a:moveTo>
                  <a:cubicBezTo>
                    <a:pt x="1403" y="0"/>
                    <a:pt x="292" y="896"/>
                    <a:pt x="98" y="2150"/>
                  </a:cubicBezTo>
                  <a:lnTo>
                    <a:pt x="0" y="2150"/>
                  </a:lnTo>
                  <a:lnTo>
                    <a:pt x="0" y="2355"/>
                  </a:lnTo>
                  <a:lnTo>
                    <a:pt x="0" y="2461"/>
                  </a:lnTo>
                  <a:lnTo>
                    <a:pt x="0" y="2559"/>
                  </a:lnTo>
                  <a:lnTo>
                    <a:pt x="0" y="2665"/>
                  </a:lnTo>
                  <a:cubicBezTo>
                    <a:pt x="0" y="2968"/>
                    <a:pt x="98" y="3172"/>
                    <a:pt x="98" y="3376"/>
                  </a:cubicBezTo>
                  <a:cubicBezTo>
                    <a:pt x="205" y="3482"/>
                    <a:pt x="205" y="3581"/>
                    <a:pt x="205" y="3581"/>
                  </a:cubicBezTo>
                  <a:lnTo>
                    <a:pt x="205" y="3687"/>
                  </a:lnTo>
                  <a:cubicBezTo>
                    <a:pt x="303" y="3687"/>
                    <a:pt x="303" y="3785"/>
                    <a:pt x="303" y="3785"/>
                  </a:cubicBezTo>
                  <a:lnTo>
                    <a:pt x="303" y="3891"/>
                  </a:lnTo>
                  <a:lnTo>
                    <a:pt x="507" y="4095"/>
                  </a:lnTo>
                  <a:cubicBezTo>
                    <a:pt x="507" y="4095"/>
                    <a:pt x="507" y="4194"/>
                    <a:pt x="613" y="4300"/>
                  </a:cubicBezTo>
                  <a:cubicBezTo>
                    <a:pt x="711" y="4300"/>
                    <a:pt x="711" y="4398"/>
                    <a:pt x="711" y="4398"/>
                  </a:cubicBezTo>
                  <a:cubicBezTo>
                    <a:pt x="818" y="4398"/>
                    <a:pt x="818" y="4504"/>
                    <a:pt x="818" y="4504"/>
                  </a:cubicBezTo>
                  <a:lnTo>
                    <a:pt x="916" y="4602"/>
                  </a:lnTo>
                  <a:lnTo>
                    <a:pt x="1022" y="4602"/>
                  </a:lnTo>
                  <a:cubicBezTo>
                    <a:pt x="1022" y="4708"/>
                    <a:pt x="1120" y="4708"/>
                    <a:pt x="1120" y="4807"/>
                  </a:cubicBezTo>
                  <a:lnTo>
                    <a:pt x="1226" y="4807"/>
                  </a:lnTo>
                  <a:cubicBezTo>
                    <a:pt x="1226" y="4807"/>
                    <a:pt x="1324" y="4807"/>
                    <a:pt x="1324" y="4913"/>
                  </a:cubicBezTo>
                  <a:lnTo>
                    <a:pt x="1431" y="4913"/>
                  </a:lnTo>
                  <a:cubicBezTo>
                    <a:pt x="1431" y="4913"/>
                    <a:pt x="1529" y="5011"/>
                    <a:pt x="1635" y="5011"/>
                  </a:cubicBezTo>
                  <a:cubicBezTo>
                    <a:pt x="1733" y="5011"/>
                    <a:pt x="1733" y="5117"/>
                    <a:pt x="1839" y="5117"/>
                  </a:cubicBezTo>
                  <a:lnTo>
                    <a:pt x="2044" y="5117"/>
                  </a:lnTo>
                  <a:cubicBezTo>
                    <a:pt x="2044" y="5117"/>
                    <a:pt x="2142" y="5117"/>
                    <a:pt x="2142" y="5215"/>
                  </a:cubicBezTo>
                  <a:lnTo>
                    <a:pt x="2346" y="5215"/>
                  </a:lnTo>
                  <a:cubicBezTo>
                    <a:pt x="2861" y="5215"/>
                    <a:pt x="3270" y="5215"/>
                    <a:pt x="3678" y="5011"/>
                  </a:cubicBezTo>
                  <a:cubicBezTo>
                    <a:pt x="3678" y="5011"/>
                    <a:pt x="3776" y="4913"/>
                    <a:pt x="3883" y="4913"/>
                  </a:cubicBezTo>
                  <a:cubicBezTo>
                    <a:pt x="3981" y="4807"/>
                    <a:pt x="3981" y="4807"/>
                    <a:pt x="4087" y="4807"/>
                  </a:cubicBezTo>
                  <a:lnTo>
                    <a:pt x="4291" y="4602"/>
                  </a:lnTo>
                  <a:lnTo>
                    <a:pt x="4594" y="4300"/>
                  </a:lnTo>
                  <a:cubicBezTo>
                    <a:pt x="4904" y="3989"/>
                    <a:pt x="5109" y="3581"/>
                    <a:pt x="5109" y="3172"/>
                  </a:cubicBezTo>
                  <a:lnTo>
                    <a:pt x="5207" y="3172"/>
                  </a:lnTo>
                  <a:lnTo>
                    <a:pt x="5207" y="3074"/>
                  </a:lnTo>
                  <a:lnTo>
                    <a:pt x="5207" y="2968"/>
                  </a:lnTo>
                  <a:lnTo>
                    <a:pt x="5207" y="2869"/>
                  </a:lnTo>
                  <a:lnTo>
                    <a:pt x="5207" y="2665"/>
                  </a:lnTo>
                  <a:lnTo>
                    <a:pt x="5207" y="2559"/>
                  </a:lnTo>
                  <a:lnTo>
                    <a:pt x="5207" y="2355"/>
                  </a:lnTo>
                  <a:lnTo>
                    <a:pt x="5207" y="2256"/>
                  </a:lnTo>
                  <a:lnTo>
                    <a:pt x="5207" y="2150"/>
                  </a:lnTo>
                  <a:lnTo>
                    <a:pt x="5207" y="2052"/>
                  </a:lnTo>
                  <a:cubicBezTo>
                    <a:pt x="5109" y="1946"/>
                    <a:pt x="5109" y="1946"/>
                    <a:pt x="5109" y="1848"/>
                  </a:cubicBezTo>
                  <a:lnTo>
                    <a:pt x="5109" y="1742"/>
                  </a:lnTo>
                  <a:lnTo>
                    <a:pt x="5002" y="1643"/>
                  </a:lnTo>
                  <a:lnTo>
                    <a:pt x="5002" y="1537"/>
                  </a:lnTo>
                  <a:lnTo>
                    <a:pt x="4904" y="1439"/>
                  </a:lnTo>
                  <a:lnTo>
                    <a:pt x="4904" y="1333"/>
                  </a:lnTo>
                  <a:cubicBezTo>
                    <a:pt x="4496" y="622"/>
                    <a:pt x="3776" y="107"/>
                    <a:pt x="2861" y="9"/>
                  </a:cubicBezTo>
                  <a:cubicBezTo>
                    <a:pt x="2791" y="3"/>
                    <a:pt x="2722" y="0"/>
                    <a:pt x="2652"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3"/>
            <p:cNvSpPr/>
            <p:nvPr/>
          </p:nvSpPr>
          <p:spPr>
            <a:xfrm>
              <a:off x="1809725" y="6504063"/>
              <a:ext cx="148175" cy="129975"/>
            </a:xfrm>
            <a:custGeom>
              <a:avLst/>
              <a:gdLst/>
              <a:ahLst/>
              <a:cxnLst/>
              <a:rect l="l" t="t" r="r" b="b"/>
              <a:pathLst>
                <a:path w="5927" h="5199" extrusionOk="0">
                  <a:moveTo>
                    <a:pt x="2994" y="0"/>
                  </a:moveTo>
                  <a:cubicBezTo>
                    <a:pt x="2577" y="0"/>
                    <a:pt x="2149" y="105"/>
                    <a:pt x="1742" y="326"/>
                  </a:cubicBezTo>
                  <a:cubicBezTo>
                    <a:pt x="516" y="939"/>
                    <a:pt x="1" y="2574"/>
                    <a:pt x="720" y="3800"/>
                  </a:cubicBezTo>
                  <a:cubicBezTo>
                    <a:pt x="1146" y="4720"/>
                    <a:pt x="2066" y="5198"/>
                    <a:pt x="2999" y="5198"/>
                  </a:cubicBezTo>
                  <a:cubicBezTo>
                    <a:pt x="3408" y="5198"/>
                    <a:pt x="3820" y="5106"/>
                    <a:pt x="4194" y="4920"/>
                  </a:cubicBezTo>
                  <a:cubicBezTo>
                    <a:pt x="5518" y="4208"/>
                    <a:pt x="5926" y="2672"/>
                    <a:pt x="5313" y="1446"/>
                  </a:cubicBezTo>
                  <a:cubicBezTo>
                    <a:pt x="4821" y="529"/>
                    <a:pt x="3933" y="0"/>
                    <a:pt x="2994" y="0"/>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3"/>
            <p:cNvSpPr/>
            <p:nvPr/>
          </p:nvSpPr>
          <p:spPr>
            <a:xfrm>
              <a:off x="1843025" y="6512213"/>
              <a:ext cx="114875" cy="122175"/>
            </a:xfrm>
            <a:custGeom>
              <a:avLst/>
              <a:gdLst/>
              <a:ahLst/>
              <a:cxnLst/>
              <a:rect l="l" t="t" r="r" b="b"/>
              <a:pathLst>
                <a:path w="4595" h="4887" extrusionOk="0">
                  <a:moveTo>
                    <a:pt x="2862" y="0"/>
                  </a:moveTo>
                  <a:lnTo>
                    <a:pt x="2862" y="0"/>
                  </a:lnTo>
                  <a:cubicBezTo>
                    <a:pt x="3066" y="204"/>
                    <a:pt x="3270" y="409"/>
                    <a:pt x="3475" y="711"/>
                  </a:cubicBezTo>
                  <a:cubicBezTo>
                    <a:pt x="4186" y="2043"/>
                    <a:pt x="3679" y="3572"/>
                    <a:pt x="2347" y="4291"/>
                  </a:cubicBezTo>
                  <a:cubicBezTo>
                    <a:pt x="1991" y="4495"/>
                    <a:pt x="1582" y="4598"/>
                    <a:pt x="1174" y="4598"/>
                  </a:cubicBezTo>
                  <a:cubicBezTo>
                    <a:pt x="765" y="4598"/>
                    <a:pt x="356" y="4495"/>
                    <a:pt x="1" y="4291"/>
                  </a:cubicBezTo>
                  <a:lnTo>
                    <a:pt x="1" y="4291"/>
                  </a:lnTo>
                  <a:cubicBezTo>
                    <a:pt x="499" y="4664"/>
                    <a:pt x="1109" y="4886"/>
                    <a:pt x="1718" y="4886"/>
                  </a:cubicBezTo>
                  <a:cubicBezTo>
                    <a:pt x="2109" y="4886"/>
                    <a:pt x="2501" y="4795"/>
                    <a:pt x="2862" y="4594"/>
                  </a:cubicBezTo>
                  <a:cubicBezTo>
                    <a:pt x="4186" y="3882"/>
                    <a:pt x="4594" y="2346"/>
                    <a:pt x="3981" y="1120"/>
                  </a:cubicBezTo>
                  <a:cubicBezTo>
                    <a:pt x="3679" y="613"/>
                    <a:pt x="3270" y="204"/>
                    <a:pt x="2862"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3"/>
            <p:cNvSpPr/>
            <p:nvPr/>
          </p:nvSpPr>
          <p:spPr>
            <a:xfrm>
              <a:off x="1827700" y="6540188"/>
              <a:ext cx="117525" cy="66450"/>
            </a:xfrm>
            <a:custGeom>
              <a:avLst/>
              <a:gdLst/>
              <a:ahLst/>
              <a:cxnLst/>
              <a:rect l="l" t="t" r="r" b="b"/>
              <a:pathLst>
                <a:path w="4701" h="2658" extrusionOk="0">
                  <a:moveTo>
                    <a:pt x="4594" y="1"/>
                  </a:moveTo>
                  <a:lnTo>
                    <a:pt x="1" y="2355"/>
                  </a:lnTo>
                  <a:lnTo>
                    <a:pt x="1" y="2453"/>
                  </a:lnTo>
                  <a:cubicBezTo>
                    <a:pt x="99" y="2559"/>
                    <a:pt x="99" y="2559"/>
                    <a:pt x="99" y="2657"/>
                  </a:cubicBezTo>
                  <a:lnTo>
                    <a:pt x="4701" y="311"/>
                  </a:lnTo>
                  <a:cubicBezTo>
                    <a:pt x="4701" y="205"/>
                    <a:pt x="4701" y="107"/>
                    <a:pt x="4594" y="1"/>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3"/>
            <p:cNvSpPr/>
            <p:nvPr/>
          </p:nvSpPr>
          <p:spPr>
            <a:xfrm>
              <a:off x="1825050" y="6535088"/>
              <a:ext cx="120175" cy="69100"/>
            </a:xfrm>
            <a:custGeom>
              <a:avLst/>
              <a:gdLst/>
              <a:ahLst/>
              <a:cxnLst/>
              <a:rect l="l" t="t" r="r" b="b"/>
              <a:pathLst>
                <a:path w="4807" h="2764" extrusionOk="0">
                  <a:moveTo>
                    <a:pt x="4602" y="1"/>
                  </a:moveTo>
                  <a:lnTo>
                    <a:pt x="1" y="2453"/>
                  </a:lnTo>
                  <a:cubicBezTo>
                    <a:pt x="1" y="2453"/>
                    <a:pt x="1" y="2559"/>
                    <a:pt x="107" y="2559"/>
                  </a:cubicBezTo>
                  <a:lnTo>
                    <a:pt x="107" y="2763"/>
                  </a:lnTo>
                  <a:lnTo>
                    <a:pt x="4807" y="311"/>
                  </a:lnTo>
                  <a:cubicBezTo>
                    <a:pt x="4700" y="311"/>
                    <a:pt x="4700" y="205"/>
                    <a:pt x="4700" y="205"/>
                  </a:cubicBezTo>
                  <a:cubicBezTo>
                    <a:pt x="4700" y="107"/>
                    <a:pt x="4602" y="107"/>
                    <a:pt x="4602" y="1"/>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3"/>
            <p:cNvSpPr/>
            <p:nvPr/>
          </p:nvSpPr>
          <p:spPr>
            <a:xfrm>
              <a:off x="1988525" y="6425163"/>
              <a:ext cx="130400" cy="130375"/>
            </a:xfrm>
            <a:custGeom>
              <a:avLst/>
              <a:gdLst/>
              <a:ahLst/>
              <a:cxnLst/>
              <a:rect l="l" t="t" r="r" b="b"/>
              <a:pathLst>
                <a:path w="5216" h="5215" extrusionOk="0">
                  <a:moveTo>
                    <a:pt x="2638" y="0"/>
                  </a:moveTo>
                  <a:cubicBezTo>
                    <a:pt x="1305" y="0"/>
                    <a:pt x="194" y="895"/>
                    <a:pt x="0" y="2150"/>
                  </a:cubicBezTo>
                  <a:lnTo>
                    <a:pt x="0" y="2354"/>
                  </a:lnTo>
                  <a:lnTo>
                    <a:pt x="0" y="2460"/>
                  </a:lnTo>
                  <a:lnTo>
                    <a:pt x="0" y="2558"/>
                  </a:lnTo>
                  <a:lnTo>
                    <a:pt x="0" y="2665"/>
                  </a:lnTo>
                  <a:cubicBezTo>
                    <a:pt x="0" y="2967"/>
                    <a:pt x="0" y="3171"/>
                    <a:pt x="107" y="3376"/>
                  </a:cubicBezTo>
                  <a:cubicBezTo>
                    <a:pt x="107" y="3482"/>
                    <a:pt x="107" y="3580"/>
                    <a:pt x="205" y="3580"/>
                  </a:cubicBezTo>
                  <a:lnTo>
                    <a:pt x="205" y="3686"/>
                  </a:lnTo>
                  <a:cubicBezTo>
                    <a:pt x="205" y="3686"/>
                    <a:pt x="205" y="3785"/>
                    <a:pt x="311" y="3785"/>
                  </a:cubicBezTo>
                  <a:lnTo>
                    <a:pt x="311" y="3891"/>
                  </a:lnTo>
                  <a:cubicBezTo>
                    <a:pt x="311" y="3989"/>
                    <a:pt x="409" y="3989"/>
                    <a:pt x="409" y="4095"/>
                  </a:cubicBezTo>
                  <a:cubicBezTo>
                    <a:pt x="515" y="4095"/>
                    <a:pt x="515" y="4193"/>
                    <a:pt x="515" y="4193"/>
                  </a:cubicBezTo>
                  <a:lnTo>
                    <a:pt x="613" y="4299"/>
                  </a:lnTo>
                  <a:lnTo>
                    <a:pt x="720" y="4398"/>
                  </a:lnTo>
                  <a:lnTo>
                    <a:pt x="720" y="4504"/>
                  </a:lnTo>
                  <a:cubicBezTo>
                    <a:pt x="818" y="4504"/>
                    <a:pt x="818" y="4602"/>
                    <a:pt x="924" y="4602"/>
                  </a:cubicBezTo>
                  <a:cubicBezTo>
                    <a:pt x="1022" y="4708"/>
                    <a:pt x="1022" y="4708"/>
                    <a:pt x="1128" y="4708"/>
                  </a:cubicBezTo>
                  <a:lnTo>
                    <a:pt x="1128" y="4806"/>
                  </a:lnTo>
                  <a:cubicBezTo>
                    <a:pt x="1226" y="4806"/>
                    <a:pt x="1226" y="4806"/>
                    <a:pt x="1333" y="4912"/>
                  </a:cubicBezTo>
                  <a:cubicBezTo>
                    <a:pt x="1431" y="4912"/>
                    <a:pt x="1537" y="5011"/>
                    <a:pt x="1537" y="5011"/>
                  </a:cubicBezTo>
                  <a:cubicBezTo>
                    <a:pt x="1635" y="5011"/>
                    <a:pt x="1741" y="5117"/>
                    <a:pt x="1839" y="5117"/>
                  </a:cubicBezTo>
                  <a:lnTo>
                    <a:pt x="2150" y="5117"/>
                  </a:lnTo>
                  <a:cubicBezTo>
                    <a:pt x="2150" y="5215"/>
                    <a:pt x="2248" y="5215"/>
                    <a:pt x="2354" y="5215"/>
                  </a:cubicBezTo>
                  <a:cubicBezTo>
                    <a:pt x="2763" y="5215"/>
                    <a:pt x="3172" y="5215"/>
                    <a:pt x="3580" y="5011"/>
                  </a:cubicBezTo>
                  <a:cubicBezTo>
                    <a:pt x="3678" y="5011"/>
                    <a:pt x="3785" y="4912"/>
                    <a:pt x="3785" y="4912"/>
                  </a:cubicBezTo>
                  <a:cubicBezTo>
                    <a:pt x="3883" y="4806"/>
                    <a:pt x="3989" y="4806"/>
                    <a:pt x="4087" y="4806"/>
                  </a:cubicBezTo>
                  <a:cubicBezTo>
                    <a:pt x="4087" y="4708"/>
                    <a:pt x="4193" y="4708"/>
                    <a:pt x="4193" y="4602"/>
                  </a:cubicBezTo>
                  <a:cubicBezTo>
                    <a:pt x="4398" y="4504"/>
                    <a:pt x="4496" y="4398"/>
                    <a:pt x="4602" y="4299"/>
                  </a:cubicBezTo>
                  <a:cubicBezTo>
                    <a:pt x="4806" y="3989"/>
                    <a:pt x="5011" y="3580"/>
                    <a:pt x="5109" y="3171"/>
                  </a:cubicBezTo>
                  <a:lnTo>
                    <a:pt x="5109" y="3073"/>
                  </a:lnTo>
                  <a:lnTo>
                    <a:pt x="5109" y="2967"/>
                  </a:lnTo>
                  <a:lnTo>
                    <a:pt x="5215" y="2967"/>
                  </a:lnTo>
                  <a:lnTo>
                    <a:pt x="5215" y="2869"/>
                  </a:lnTo>
                  <a:lnTo>
                    <a:pt x="5215" y="2665"/>
                  </a:lnTo>
                  <a:lnTo>
                    <a:pt x="5215" y="2558"/>
                  </a:lnTo>
                  <a:lnTo>
                    <a:pt x="5215" y="2354"/>
                  </a:lnTo>
                  <a:lnTo>
                    <a:pt x="5215" y="2256"/>
                  </a:lnTo>
                  <a:cubicBezTo>
                    <a:pt x="5109" y="2256"/>
                    <a:pt x="5109" y="2150"/>
                    <a:pt x="5109" y="2150"/>
                  </a:cubicBezTo>
                  <a:lnTo>
                    <a:pt x="5109" y="2052"/>
                  </a:lnTo>
                  <a:lnTo>
                    <a:pt x="5109" y="1847"/>
                  </a:lnTo>
                  <a:lnTo>
                    <a:pt x="5011" y="1741"/>
                  </a:lnTo>
                  <a:lnTo>
                    <a:pt x="5011" y="1643"/>
                  </a:lnTo>
                  <a:cubicBezTo>
                    <a:pt x="5011" y="1643"/>
                    <a:pt x="5011" y="1537"/>
                    <a:pt x="4904" y="1537"/>
                  </a:cubicBezTo>
                  <a:lnTo>
                    <a:pt x="4904" y="1439"/>
                  </a:lnTo>
                  <a:cubicBezTo>
                    <a:pt x="4904" y="1439"/>
                    <a:pt x="4904" y="1332"/>
                    <a:pt x="4806" y="1332"/>
                  </a:cubicBezTo>
                  <a:cubicBezTo>
                    <a:pt x="4398" y="621"/>
                    <a:pt x="3678" y="106"/>
                    <a:pt x="2861" y="8"/>
                  </a:cubicBezTo>
                  <a:cubicBezTo>
                    <a:pt x="2786" y="3"/>
                    <a:pt x="2712" y="0"/>
                    <a:pt x="2638"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3"/>
            <p:cNvSpPr/>
            <p:nvPr/>
          </p:nvSpPr>
          <p:spPr>
            <a:xfrm>
              <a:off x="1965625" y="6422313"/>
              <a:ext cx="148175" cy="129975"/>
            </a:xfrm>
            <a:custGeom>
              <a:avLst/>
              <a:gdLst/>
              <a:ahLst/>
              <a:cxnLst/>
              <a:rect l="l" t="t" r="r" b="b"/>
              <a:pathLst>
                <a:path w="5927" h="5199" extrusionOk="0">
                  <a:moveTo>
                    <a:pt x="2987" y="1"/>
                  </a:moveTo>
                  <a:cubicBezTo>
                    <a:pt x="2572" y="1"/>
                    <a:pt x="2144" y="105"/>
                    <a:pt x="1734" y="327"/>
                  </a:cubicBezTo>
                  <a:cubicBezTo>
                    <a:pt x="508" y="940"/>
                    <a:pt x="1" y="2574"/>
                    <a:pt x="614" y="3800"/>
                  </a:cubicBezTo>
                  <a:cubicBezTo>
                    <a:pt x="1108" y="4721"/>
                    <a:pt x="2002" y="5199"/>
                    <a:pt x="2945" y="5199"/>
                  </a:cubicBezTo>
                  <a:cubicBezTo>
                    <a:pt x="3359" y="5199"/>
                    <a:pt x="3782" y="5107"/>
                    <a:pt x="4186" y="4920"/>
                  </a:cubicBezTo>
                  <a:cubicBezTo>
                    <a:pt x="5412" y="4209"/>
                    <a:pt x="5927" y="2672"/>
                    <a:pt x="5207" y="1446"/>
                  </a:cubicBezTo>
                  <a:cubicBezTo>
                    <a:pt x="4783" y="530"/>
                    <a:pt x="3920" y="1"/>
                    <a:pt x="2987" y="1"/>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3"/>
            <p:cNvSpPr/>
            <p:nvPr/>
          </p:nvSpPr>
          <p:spPr>
            <a:xfrm>
              <a:off x="1998750" y="6430463"/>
              <a:ext cx="115050" cy="122175"/>
            </a:xfrm>
            <a:custGeom>
              <a:avLst/>
              <a:gdLst/>
              <a:ahLst/>
              <a:cxnLst/>
              <a:rect l="l" t="t" r="r" b="b"/>
              <a:pathLst>
                <a:path w="4602" h="4887" extrusionOk="0">
                  <a:moveTo>
                    <a:pt x="2763" y="1"/>
                  </a:moveTo>
                  <a:lnTo>
                    <a:pt x="2763" y="1"/>
                  </a:lnTo>
                  <a:cubicBezTo>
                    <a:pt x="3065" y="205"/>
                    <a:pt x="3269" y="409"/>
                    <a:pt x="3474" y="712"/>
                  </a:cubicBezTo>
                  <a:cubicBezTo>
                    <a:pt x="4087" y="2044"/>
                    <a:pt x="3580" y="3573"/>
                    <a:pt x="2354" y="4292"/>
                  </a:cubicBezTo>
                  <a:cubicBezTo>
                    <a:pt x="1945" y="4496"/>
                    <a:pt x="1537" y="4598"/>
                    <a:pt x="1140" y="4598"/>
                  </a:cubicBezTo>
                  <a:cubicBezTo>
                    <a:pt x="744" y="4598"/>
                    <a:pt x="360" y="4496"/>
                    <a:pt x="0" y="4292"/>
                  </a:cubicBezTo>
                  <a:lnTo>
                    <a:pt x="0" y="4292"/>
                  </a:lnTo>
                  <a:cubicBezTo>
                    <a:pt x="438" y="4665"/>
                    <a:pt x="1025" y="4887"/>
                    <a:pt x="1647" y="4887"/>
                  </a:cubicBezTo>
                  <a:cubicBezTo>
                    <a:pt x="2047" y="4887"/>
                    <a:pt x="2461" y="4795"/>
                    <a:pt x="2861" y="4594"/>
                  </a:cubicBezTo>
                  <a:cubicBezTo>
                    <a:pt x="4087" y="3883"/>
                    <a:pt x="4602" y="2346"/>
                    <a:pt x="3882" y="1120"/>
                  </a:cubicBezTo>
                  <a:cubicBezTo>
                    <a:pt x="3678" y="614"/>
                    <a:pt x="3269" y="205"/>
                    <a:pt x="2763" y="1"/>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3"/>
            <p:cNvSpPr/>
            <p:nvPr/>
          </p:nvSpPr>
          <p:spPr>
            <a:xfrm>
              <a:off x="1980950" y="6458463"/>
              <a:ext cx="119975" cy="66425"/>
            </a:xfrm>
            <a:custGeom>
              <a:avLst/>
              <a:gdLst/>
              <a:ahLst/>
              <a:cxnLst/>
              <a:rect l="l" t="t" r="r" b="b"/>
              <a:pathLst>
                <a:path w="4799" h="2657" extrusionOk="0">
                  <a:moveTo>
                    <a:pt x="4594" y="0"/>
                  </a:moveTo>
                  <a:lnTo>
                    <a:pt x="1" y="2354"/>
                  </a:lnTo>
                  <a:lnTo>
                    <a:pt x="99" y="2453"/>
                  </a:lnTo>
                  <a:cubicBezTo>
                    <a:pt x="99" y="2559"/>
                    <a:pt x="205" y="2559"/>
                    <a:pt x="205" y="2657"/>
                  </a:cubicBezTo>
                  <a:lnTo>
                    <a:pt x="4799" y="311"/>
                  </a:lnTo>
                  <a:cubicBezTo>
                    <a:pt x="4799" y="205"/>
                    <a:pt x="4701" y="107"/>
                    <a:pt x="4701"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3"/>
            <p:cNvSpPr/>
            <p:nvPr/>
          </p:nvSpPr>
          <p:spPr>
            <a:xfrm>
              <a:off x="1980950" y="6453363"/>
              <a:ext cx="117525" cy="69075"/>
            </a:xfrm>
            <a:custGeom>
              <a:avLst/>
              <a:gdLst/>
              <a:ahLst/>
              <a:cxnLst/>
              <a:rect l="l" t="t" r="r" b="b"/>
              <a:pathLst>
                <a:path w="4701" h="2763" extrusionOk="0">
                  <a:moveTo>
                    <a:pt x="4594" y="0"/>
                  </a:moveTo>
                  <a:lnTo>
                    <a:pt x="1" y="2452"/>
                  </a:lnTo>
                  <a:lnTo>
                    <a:pt x="1" y="2558"/>
                  </a:lnTo>
                  <a:cubicBezTo>
                    <a:pt x="99" y="2657"/>
                    <a:pt x="99" y="2657"/>
                    <a:pt x="99" y="2763"/>
                  </a:cubicBezTo>
                  <a:lnTo>
                    <a:pt x="4701" y="311"/>
                  </a:lnTo>
                  <a:cubicBezTo>
                    <a:pt x="4701" y="311"/>
                    <a:pt x="4701" y="204"/>
                    <a:pt x="4594" y="204"/>
                  </a:cubicBezTo>
                  <a:lnTo>
                    <a:pt x="4594" y="0"/>
                  </a:ln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3"/>
            <p:cNvSpPr/>
            <p:nvPr/>
          </p:nvSpPr>
          <p:spPr>
            <a:xfrm>
              <a:off x="2141775" y="6343413"/>
              <a:ext cx="130400" cy="130400"/>
            </a:xfrm>
            <a:custGeom>
              <a:avLst/>
              <a:gdLst/>
              <a:ahLst/>
              <a:cxnLst/>
              <a:rect l="l" t="t" r="r" b="b"/>
              <a:pathLst>
                <a:path w="5216" h="5216" extrusionOk="0">
                  <a:moveTo>
                    <a:pt x="2654" y="1"/>
                  </a:moveTo>
                  <a:cubicBezTo>
                    <a:pt x="1411" y="1"/>
                    <a:pt x="300" y="896"/>
                    <a:pt x="107" y="2150"/>
                  </a:cubicBezTo>
                  <a:lnTo>
                    <a:pt x="107" y="2355"/>
                  </a:lnTo>
                  <a:cubicBezTo>
                    <a:pt x="0" y="2355"/>
                    <a:pt x="0" y="2461"/>
                    <a:pt x="0" y="2461"/>
                  </a:cubicBezTo>
                  <a:lnTo>
                    <a:pt x="0" y="2559"/>
                  </a:lnTo>
                  <a:lnTo>
                    <a:pt x="0" y="2665"/>
                  </a:lnTo>
                  <a:cubicBezTo>
                    <a:pt x="107" y="2968"/>
                    <a:pt x="107" y="3172"/>
                    <a:pt x="205" y="3376"/>
                  </a:cubicBezTo>
                  <a:lnTo>
                    <a:pt x="205" y="3581"/>
                  </a:lnTo>
                  <a:lnTo>
                    <a:pt x="311" y="3687"/>
                  </a:lnTo>
                  <a:lnTo>
                    <a:pt x="311" y="3785"/>
                  </a:lnTo>
                  <a:lnTo>
                    <a:pt x="409" y="3891"/>
                  </a:lnTo>
                  <a:cubicBezTo>
                    <a:pt x="409" y="3891"/>
                    <a:pt x="409" y="3989"/>
                    <a:pt x="515" y="4096"/>
                  </a:cubicBezTo>
                  <a:lnTo>
                    <a:pt x="613" y="4194"/>
                  </a:lnTo>
                  <a:cubicBezTo>
                    <a:pt x="613" y="4300"/>
                    <a:pt x="613" y="4300"/>
                    <a:pt x="720" y="4300"/>
                  </a:cubicBezTo>
                  <a:cubicBezTo>
                    <a:pt x="720" y="4300"/>
                    <a:pt x="720" y="4398"/>
                    <a:pt x="818" y="4398"/>
                  </a:cubicBezTo>
                  <a:lnTo>
                    <a:pt x="818" y="4504"/>
                  </a:lnTo>
                  <a:cubicBezTo>
                    <a:pt x="924" y="4504"/>
                    <a:pt x="924" y="4602"/>
                    <a:pt x="1022" y="4602"/>
                  </a:cubicBezTo>
                  <a:cubicBezTo>
                    <a:pt x="1022" y="4709"/>
                    <a:pt x="1128" y="4709"/>
                    <a:pt x="1128" y="4709"/>
                  </a:cubicBezTo>
                  <a:lnTo>
                    <a:pt x="1226" y="4807"/>
                  </a:lnTo>
                  <a:cubicBezTo>
                    <a:pt x="1226" y="4807"/>
                    <a:pt x="1333" y="4807"/>
                    <a:pt x="1333" y="4913"/>
                  </a:cubicBezTo>
                  <a:lnTo>
                    <a:pt x="1431" y="4913"/>
                  </a:lnTo>
                  <a:cubicBezTo>
                    <a:pt x="1537" y="4913"/>
                    <a:pt x="1537" y="5011"/>
                    <a:pt x="1635" y="5011"/>
                  </a:cubicBezTo>
                  <a:cubicBezTo>
                    <a:pt x="1741" y="5011"/>
                    <a:pt x="1741" y="5011"/>
                    <a:pt x="1839" y="5117"/>
                  </a:cubicBezTo>
                  <a:lnTo>
                    <a:pt x="2150" y="5117"/>
                  </a:lnTo>
                  <a:cubicBezTo>
                    <a:pt x="2248" y="5215"/>
                    <a:pt x="2354" y="5215"/>
                    <a:pt x="2354" y="5215"/>
                  </a:cubicBezTo>
                  <a:cubicBezTo>
                    <a:pt x="2861" y="5215"/>
                    <a:pt x="3270" y="5117"/>
                    <a:pt x="3678" y="5011"/>
                  </a:cubicBezTo>
                  <a:cubicBezTo>
                    <a:pt x="3785" y="5011"/>
                    <a:pt x="3785" y="4913"/>
                    <a:pt x="3883" y="4913"/>
                  </a:cubicBezTo>
                  <a:cubicBezTo>
                    <a:pt x="3989" y="4807"/>
                    <a:pt x="3989" y="4807"/>
                    <a:pt x="4087" y="4807"/>
                  </a:cubicBezTo>
                  <a:lnTo>
                    <a:pt x="4291" y="4602"/>
                  </a:lnTo>
                  <a:cubicBezTo>
                    <a:pt x="4398" y="4504"/>
                    <a:pt x="4602" y="4398"/>
                    <a:pt x="4700" y="4300"/>
                  </a:cubicBezTo>
                  <a:cubicBezTo>
                    <a:pt x="4904" y="3989"/>
                    <a:pt x="5109" y="3581"/>
                    <a:pt x="5215" y="3172"/>
                  </a:cubicBezTo>
                  <a:lnTo>
                    <a:pt x="5215" y="3074"/>
                  </a:lnTo>
                  <a:lnTo>
                    <a:pt x="5215" y="2968"/>
                  </a:lnTo>
                  <a:lnTo>
                    <a:pt x="5215" y="2870"/>
                  </a:lnTo>
                  <a:lnTo>
                    <a:pt x="5215" y="2665"/>
                  </a:lnTo>
                  <a:lnTo>
                    <a:pt x="5215" y="2559"/>
                  </a:lnTo>
                  <a:lnTo>
                    <a:pt x="5215" y="2355"/>
                  </a:lnTo>
                  <a:lnTo>
                    <a:pt x="5215" y="2257"/>
                  </a:lnTo>
                  <a:lnTo>
                    <a:pt x="5215" y="2150"/>
                  </a:lnTo>
                  <a:lnTo>
                    <a:pt x="5215" y="2052"/>
                  </a:lnTo>
                  <a:cubicBezTo>
                    <a:pt x="5215" y="1946"/>
                    <a:pt x="5109" y="1946"/>
                    <a:pt x="5109" y="1848"/>
                  </a:cubicBezTo>
                  <a:lnTo>
                    <a:pt x="5109" y="1742"/>
                  </a:lnTo>
                  <a:cubicBezTo>
                    <a:pt x="5109" y="1742"/>
                    <a:pt x="5109" y="1644"/>
                    <a:pt x="5011" y="1644"/>
                  </a:cubicBezTo>
                  <a:lnTo>
                    <a:pt x="5011" y="1537"/>
                  </a:lnTo>
                  <a:lnTo>
                    <a:pt x="5011" y="1439"/>
                  </a:lnTo>
                  <a:cubicBezTo>
                    <a:pt x="4904" y="1439"/>
                    <a:pt x="4904" y="1333"/>
                    <a:pt x="4904" y="1333"/>
                  </a:cubicBezTo>
                  <a:cubicBezTo>
                    <a:pt x="4496" y="622"/>
                    <a:pt x="3785" y="107"/>
                    <a:pt x="2861" y="9"/>
                  </a:cubicBezTo>
                  <a:cubicBezTo>
                    <a:pt x="2792" y="3"/>
                    <a:pt x="2723" y="1"/>
                    <a:pt x="2654" y="1"/>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3"/>
            <p:cNvSpPr/>
            <p:nvPr/>
          </p:nvSpPr>
          <p:spPr>
            <a:xfrm>
              <a:off x="2118900" y="6340513"/>
              <a:ext cx="150600" cy="130050"/>
            </a:xfrm>
            <a:custGeom>
              <a:avLst/>
              <a:gdLst/>
              <a:ahLst/>
              <a:cxnLst/>
              <a:rect l="l" t="t" r="r" b="b"/>
              <a:pathLst>
                <a:path w="6024" h="5202" extrusionOk="0">
                  <a:moveTo>
                    <a:pt x="3063" y="1"/>
                  </a:moveTo>
                  <a:cubicBezTo>
                    <a:pt x="2644" y="1"/>
                    <a:pt x="2222" y="105"/>
                    <a:pt x="1839" y="329"/>
                  </a:cubicBezTo>
                  <a:cubicBezTo>
                    <a:pt x="507" y="942"/>
                    <a:pt x="0" y="2577"/>
                    <a:pt x="711" y="3803"/>
                  </a:cubicBezTo>
                  <a:cubicBezTo>
                    <a:pt x="1137" y="4724"/>
                    <a:pt x="2057" y="5202"/>
                    <a:pt x="2990" y="5202"/>
                  </a:cubicBezTo>
                  <a:cubicBezTo>
                    <a:pt x="3399" y="5202"/>
                    <a:pt x="3811" y="5110"/>
                    <a:pt x="4185" y="4923"/>
                  </a:cubicBezTo>
                  <a:cubicBezTo>
                    <a:pt x="5517" y="4212"/>
                    <a:pt x="6024" y="2675"/>
                    <a:pt x="5313" y="1351"/>
                  </a:cubicBezTo>
                  <a:cubicBezTo>
                    <a:pt x="4891" y="508"/>
                    <a:pt x="3986" y="1"/>
                    <a:pt x="3063" y="1"/>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3"/>
            <p:cNvSpPr/>
            <p:nvPr/>
          </p:nvSpPr>
          <p:spPr>
            <a:xfrm>
              <a:off x="2152000" y="6348738"/>
              <a:ext cx="117500" cy="122175"/>
            </a:xfrm>
            <a:custGeom>
              <a:avLst/>
              <a:gdLst/>
              <a:ahLst/>
              <a:cxnLst/>
              <a:rect l="l" t="t" r="r" b="b"/>
              <a:pathLst>
                <a:path w="4700" h="4887" extrusionOk="0">
                  <a:moveTo>
                    <a:pt x="2861" y="0"/>
                  </a:moveTo>
                  <a:lnTo>
                    <a:pt x="2861" y="0"/>
                  </a:lnTo>
                  <a:cubicBezTo>
                    <a:pt x="3171" y="205"/>
                    <a:pt x="3376" y="409"/>
                    <a:pt x="3474" y="711"/>
                  </a:cubicBezTo>
                  <a:cubicBezTo>
                    <a:pt x="4193" y="2044"/>
                    <a:pt x="3678" y="3572"/>
                    <a:pt x="2452" y="4291"/>
                  </a:cubicBezTo>
                  <a:cubicBezTo>
                    <a:pt x="2074" y="4481"/>
                    <a:pt x="1674" y="4560"/>
                    <a:pt x="1282" y="4560"/>
                  </a:cubicBezTo>
                  <a:cubicBezTo>
                    <a:pt x="829" y="4560"/>
                    <a:pt x="386" y="4454"/>
                    <a:pt x="0" y="4291"/>
                  </a:cubicBezTo>
                  <a:lnTo>
                    <a:pt x="0" y="4291"/>
                  </a:lnTo>
                  <a:cubicBezTo>
                    <a:pt x="498" y="4665"/>
                    <a:pt x="1111" y="4887"/>
                    <a:pt x="1721" y="4887"/>
                  </a:cubicBezTo>
                  <a:cubicBezTo>
                    <a:pt x="2113" y="4887"/>
                    <a:pt x="2503" y="4795"/>
                    <a:pt x="2861" y="4594"/>
                  </a:cubicBezTo>
                  <a:cubicBezTo>
                    <a:pt x="4193" y="3883"/>
                    <a:pt x="4700" y="2346"/>
                    <a:pt x="3989" y="1022"/>
                  </a:cubicBezTo>
                  <a:cubicBezTo>
                    <a:pt x="3784" y="613"/>
                    <a:pt x="3376" y="205"/>
                    <a:pt x="2861"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3"/>
            <p:cNvSpPr/>
            <p:nvPr/>
          </p:nvSpPr>
          <p:spPr>
            <a:xfrm>
              <a:off x="2136675" y="6376738"/>
              <a:ext cx="117500" cy="66425"/>
            </a:xfrm>
            <a:custGeom>
              <a:avLst/>
              <a:gdLst/>
              <a:ahLst/>
              <a:cxnLst/>
              <a:rect l="l" t="t" r="r" b="b"/>
              <a:pathLst>
                <a:path w="4700" h="2657" extrusionOk="0">
                  <a:moveTo>
                    <a:pt x="4602" y="0"/>
                  </a:moveTo>
                  <a:lnTo>
                    <a:pt x="0" y="2354"/>
                  </a:lnTo>
                  <a:lnTo>
                    <a:pt x="0" y="2452"/>
                  </a:lnTo>
                  <a:lnTo>
                    <a:pt x="204" y="2656"/>
                  </a:lnTo>
                  <a:lnTo>
                    <a:pt x="4700" y="311"/>
                  </a:lnTo>
                  <a:lnTo>
                    <a:pt x="4700"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3"/>
            <p:cNvSpPr/>
            <p:nvPr/>
          </p:nvSpPr>
          <p:spPr>
            <a:xfrm>
              <a:off x="2134225" y="6371613"/>
              <a:ext cx="119950" cy="66450"/>
            </a:xfrm>
            <a:custGeom>
              <a:avLst/>
              <a:gdLst/>
              <a:ahLst/>
              <a:cxnLst/>
              <a:rect l="l" t="t" r="r" b="b"/>
              <a:pathLst>
                <a:path w="4798" h="2658" extrusionOk="0">
                  <a:moveTo>
                    <a:pt x="4593" y="1"/>
                  </a:moveTo>
                  <a:lnTo>
                    <a:pt x="0" y="2453"/>
                  </a:lnTo>
                  <a:lnTo>
                    <a:pt x="98" y="2559"/>
                  </a:lnTo>
                  <a:cubicBezTo>
                    <a:pt x="98" y="2657"/>
                    <a:pt x="98" y="2657"/>
                    <a:pt x="204" y="2657"/>
                  </a:cubicBezTo>
                  <a:lnTo>
                    <a:pt x="4798" y="311"/>
                  </a:lnTo>
                  <a:cubicBezTo>
                    <a:pt x="4798" y="205"/>
                    <a:pt x="4700" y="205"/>
                    <a:pt x="4700" y="107"/>
                  </a:cubicBezTo>
                  <a:lnTo>
                    <a:pt x="4593" y="1"/>
                  </a:ln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3"/>
            <p:cNvSpPr/>
            <p:nvPr/>
          </p:nvSpPr>
          <p:spPr>
            <a:xfrm>
              <a:off x="2297675" y="6261688"/>
              <a:ext cx="130200" cy="130400"/>
            </a:xfrm>
            <a:custGeom>
              <a:avLst/>
              <a:gdLst/>
              <a:ahLst/>
              <a:cxnLst/>
              <a:rect l="l" t="t" r="r" b="b"/>
              <a:pathLst>
                <a:path w="5208" h="5216" extrusionOk="0">
                  <a:moveTo>
                    <a:pt x="2638" y="0"/>
                  </a:moveTo>
                  <a:cubicBezTo>
                    <a:pt x="1305" y="0"/>
                    <a:pt x="194" y="895"/>
                    <a:pt x="1" y="2150"/>
                  </a:cubicBezTo>
                  <a:lnTo>
                    <a:pt x="1" y="2354"/>
                  </a:lnTo>
                  <a:lnTo>
                    <a:pt x="1" y="2461"/>
                  </a:lnTo>
                  <a:lnTo>
                    <a:pt x="1" y="2559"/>
                  </a:lnTo>
                  <a:lnTo>
                    <a:pt x="1" y="2665"/>
                  </a:lnTo>
                  <a:cubicBezTo>
                    <a:pt x="1" y="2967"/>
                    <a:pt x="1" y="3172"/>
                    <a:pt x="99" y="3376"/>
                  </a:cubicBezTo>
                  <a:cubicBezTo>
                    <a:pt x="99" y="3482"/>
                    <a:pt x="205" y="3580"/>
                    <a:pt x="205" y="3580"/>
                  </a:cubicBezTo>
                  <a:lnTo>
                    <a:pt x="205" y="3687"/>
                  </a:lnTo>
                  <a:lnTo>
                    <a:pt x="303" y="3785"/>
                  </a:lnTo>
                  <a:lnTo>
                    <a:pt x="303" y="3891"/>
                  </a:lnTo>
                  <a:cubicBezTo>
                    <a:pt x="409" y="3891"/>
                    <a:pt x="409" y="3989"/>
                    <a:pt x="409" y="4095"/>
                  </a:cubicBezTo>
                  <a:lnTo>
                    <a:pt x="507" y="4095"/>
                  </a:lnTo>
                  <a:cubicBezTo>
                    <a:pt x="507" y="4095"/>
                    <a:pt x="507" y="4193"/>
                    <a:pt x="614" y="4193"/>
                  </a:cubicBezTo>
                  <a:lnTo>
                    <a:pt x="614" y="4300"/>
                  </a:lnTo>
                  <a:lnTo>
                    <a:pt x="712" y="4398"/>
                  </a:lnTo>
                  <a:cubicBezTo>
                    <a:pt x="712" y="4398"/>
                    <a:pt x="818" y="4398"/>
                    <a:pt x="818" y="4504"/>
                  </a:cubicBezTo>
                  <a:lnTo>
                    <a:pt x="916" y="4602"/>
                  </a:lnTo>
                  <a:cubicBezTo>
                    <a:pt x="1022" y="4708"/>
                    <a:pt x="1022" y="4708"/>
                    <a:pt x="1121" y="4708"/>
                  </a:cubicBezTo>
                  <a:cubicBezTo>
                    <a:pt x="1121" y="4806"/>
                    <a:pt x="1121" y="4806"/>
                    <a:pt x="1227" y="4806"/>
                  </a:cubicBezTo>
                  <a:cubicBezTo>
                    <a:pt x="1227" y="4806"/>
                    <a:pt x="1325" y="4806"/>
                    <a:pt x="1325" y="4913"/>
                  </a:cubicBezTo>
                  <a:lnTo>
                    <a:pt x="1431" y="4913"/>
                  </a:lnTo>
                  <a:cubicBezTo>
                    <a:pt x="1431" y="4913"/>
                    <a:pt x="1529" y="5011"/>
                    <a:pt x="1635" y="5011"/>
                  </a:cubicBezTo>
                  <a:cubicBezTo>
                    <a:pt x="1635" y="5011"/>
                    <a:pt x="1734" y="5011"/>
                    <a:pt x="1840" y="5117"/>
                  </a:cubicBezTo>
                  <a:lnTo>
                    <a:pt x="2142" y="5117"/>
                  </a:lnTo>
                  <a:cubicBezTo>
                    <a:pt x="2248" y="5215"/>
                    <a:pt x="2248" y="5215"/>
                    <a:pt x="2347" y="5215"/>
                  </a:cubicBezTo>
                  <a:cubicBezTo>
                    <a:pt x="2755" y="5215"/>
                    <a:pt x="3270" y="5117"/>
                    <a:pt x="3573" y="5011"/>
                  </a:cubicBezTo>
                  <a:cubicBezTo>
                    <a:pt x="3679" y="5011"/>
                    <a:pt x="3777" y="4913"/>
                    <a:pt x="3883" y="4913"/>
                  </a:cubicBezTo>
                  <a:cubicBezTo>
                    <a:pt x="3883" y="4806"/>
                    <a:pt x="3981" y="4806"/>
                    <a:pt x="4087" y="4806"/>
                  </a:cubicBezTo>
                  <a:cubicBezTo>
                    <a:pt x="4087" y="4708"/>
                    <a:pt x="4186" y="4708"/>
                    <a:pt x="4292" y="4602"/>
                  </a:cubicBezTo>
                  <a:lnTo>
                    <a:pt x="4594" y="4300"/>
                  </a:lnTo>
                  <a:cubicBezTo>
                    <a:pt x="4905" y="3989"/>
                    <a:pt x="5003" y="3580"/>
                    <a:pt x="5109" y="3172"/>
                  </a:cubicBezTo>
                  <a:cubicBezTo>
                    <a:pt x="5109" y="3074"/>
                    <a:pt x="5207" y="3074"/>
                    <a:pt x="5207" y="2967"/>
                  </a:cubicBezTo>
                  <a:lnTo>
                    <a:pt x="5207" y="2869"/>
                  </a:lnTo>
                  <a:lnTo>
                    <a:pt x="5207" y="2665"/>
                  </a:lnTo>
                  <a:lnTo>
                    <a:pt x="5207" y="2559"/>
                  </a:lnTo>
                  <a:lnTo>
                    <a:pt x="5207" y="2354"/>
                  </a:lnTo>
                  <a:lnTo>
                    <a:pt x="5207" y="2256"/>
                  </a:lnTo>
                  <a:lnTo>
                    <a:pt x="5207" y="2150"/>
                  </a:lnTo>
                  <a:lnTo>
                    <a:pt x="5109" y="2052"/>
                  </a:lnTo>
                  <a:lnTo>
                    <a:pt x="5109" y="1848"/>
                  </a:lnTo>
                  <a:lnTo>
                    <a:pt x="5109" y="1741"/>
                  </a:lnTo>
                  <a:cubicBezTo>
                    <a:pt x="5003" y="1741"/>
                    <a:pt x="5003" y="1643"/>
                    <a:pt x="5003" y="1643"/>
                  </a:cubicBezTo>
                  <a:lnTo>
                    <a:pt x="5003" y="1537"/>
                  </a:lnTo>
                  <a:lnTo>
                    <a:pt x="4905" y="1439"/>
                  </a:lnTo>
                  <a:lnTo>
                    <a:pt x="4905" y="1333"/>
                  </a:lnTo>
                  <a:cubicBezTo>
                    <a:pt x="4496" y="622"/>
                    <a:pt x="3679" y="107"/>
                    <a:pt x="2861" y="9"/>
                  </a:cubicBezTo>
                  <a:cubicBezTo>
                    <a:pt x="2786" y="3"/>
                    <a:pt x="2712" y="0"/>
                    <a:pt x="2638"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3"/>
            <p:cNvSpPr/>
            <p:nvPr/>
          </p:nvSpPr>
          <p:spPr>
            <a:xfrm>
              <a:off x="2274600" y="6258788"/>
              <a:ext cx="148150" cy="129600"/>
            </a:xfrm>
            <a:custGeom>
              <a:avLst/>
              <a:gdLst/>
              <a:ahLst/>
              <a:cxnLst/>
              <a:rect l="l" t="t" r="r" b="b"/>
              <a:pathLst>
                <a:path w="5926" h="5184" extrusionOk="0">
                  <a:moveTo>
                    <a:pt x="3011" y="0"/>
                  </a:moveTo>
                  <a:cubicBezTo>
                    <a:pt x="2588" y="0"/>
                    <a:pt x="2154" y="105"/>
                    <a:pt x="1741" y="329"/>
                  </a:cubicBezTo>
                  <a:cubicBezTo>
                    <a:pt x="515" y="942"/>
                    <a:pt x="0" y="2577"/>
                    <a:pt x="719" y="3803"/>
                  </a:cubicBezTo>
                  <a:cubicBezTo>
                    <a:pt x="1155" y="4675"/>
                    <a:pt x="2055" y="5183"/>
                    <a:pt x="3017" y="5183"/>
                  </a:cubicBezTo>
                  <a:cubicBezTo>
                    <a:pt x="3408" y="5183"/>
                    <a:pt x="3809" y="5099"/>
                    <a:pt x="4193" y="4922"/>
                  </a:cubicBezTo>
                  <a:cubicBezTo>
                    <a:pt x="5419" y="4211"/>
                    <a:pt x="5926" y="2675"/>
                    <a:pt x="5313" y="1351"/>
                  </a:cubicBezTo>
                  <a:cubicBezTo>
                    <a:pt x="4824" y="507"/>
                    <a:pt x="3944" y="0"/>
                    <a:pt x="3011" y="0"/>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3"/>
            <p:cNvSpPr/>
            <p:nvPr/>
          </p:nvSpPr>
          <p:spPr>
            <a:xfrm>
              <a:off x="2307900" y="6267013"/>
              <a:ext cx="114850" cy="122175"/>
            </a:xfrm>
            <a:custGeom>
              <a:avLst/>
              <a:gdLst/>
              <a:ahLst/>
              <a:cxnLst/>
              <a:rect l="l" t="t" r="r" b="b"/>
              <a:pathLst>
                <a:path w="4594" h="4887" extrusionOk="0">
                  <a:moveTo>
                    <a:pt x="2861" y="0"/>
                  </a:moveTo>
                  <a:lnTo>
                    <a:pt x="2861" y="0"/>
                  </a:lnTo>
                  <a:cubicBezTo>
                    <a:pt x="3065" y="204"/>
                    <a:pt x="3270" y="409"/>
                    <a:pt x="3474" y="711"/>
                  </a:cubicBezTo>
                  <a:cubicBezTo>
                    <a:pt x="4087" y="2043"/>
                    <a:pt x="3678" y="3572"/>
                    <a:pt x="2346" y="4291"/>
                  </a:cubicBezTo>
                  <a:cubicBezTo>
                    <a:pt x="2017" y="4480"/>
                    <a:pt x="1642" y="4559"/>
                    <a:pt x="1263" y="4559"/>
                  </a:cubicBezTo>
                  <a:cubicBezTo>
                    <a:pt x="825" y="4559"/>
                    <a:pt x="382" y="4453"/>
                    <a:pt x="0" y="4291"/>
                  </a:cubicBezTo>
                  <a:lnTo>
                    <a:pt x="0" y="4291"/>
                  </a:lnTo>
                  <a:cubicBezTo>
                    <a:pt x="433" y="4664"/>
                    <a:pt x="1058" y="4886"/>
                    <a:pt x="1688" y="4886"/>
                  </a:cubicBezTo>
                  <a:cubicBezTo>
                    <a:pt x="2093" y="4886"/>
                    <a:pt x="2500" y="4795"/>
                    <a:pt x="2861" y="4593"/>
                  </a:cubicBezTo>
                  <a:cubicBezTo>
                    <a:pt x="4087" y="3882"/>
                    <a:pt x="4594" y="2346"/>
                    <a:pt x="3981" y="1022"/>
                  </a:cubicBezTo>
                  <a:cubicBezTo>
                    <a:pt x="3678" y="613"/>
                    <a:pt x="3270" y="204"/>
                    <a:pt x="2861"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3"/>
            <p:cNvSpPr/>
            <p:nvPr/>
          </p:nvSpPr>
          <p:spPr>
            <a:xfrm>
              <a:off x="2292575" y="6292538"/>
              <a:ext cx="117525" cy="68900"/>
            </a:xfrm>
            <a:custGeom>
              <a:avLst/>
              <a:gdLst/>
              <a:ahLst/>
              <a:cxnLst/>
              <a:rect l="l" t="t" r="r" b="b"/>
              <a:pathLst>
                <a:path w="4701" h="2756" extrusionOk="0">
                  <a:moveTo>
                    <a:pt x="4594" y="1"/>
                  </a:moveTo>
                  <a:lnTo>
                    <a:pt x="0" y="2453"/>
                  </a:lnTo>
                  <a:lnTo>
                    <a:pt x="0" y="2551"/>
                  </a:lnTo>
                  <a:cubicBezTo>
                    <a:pt x="0" y="2657"/>
                    <a:pt x="98" y="2657"/>
                    <a:pt x="98" y="2755"/>
                  </a:cubicBezTo>
                  <a:lnTo>
                    <a:pt x="4700" y="303"/>
                  </a:lnTo>
                  <a:cubicBezTo>
                    <a:pt x="4700" y="303"/>
                    <a:pt x="4594" y="205"/>
                    <a:pt x="4594" y="99"/>
                  </a:cubicBezTo>
                  <a:lnTo>
                    <a:pt x="4594"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3"/>
            <p:cNvSpPr/>
            <p:nvPr/>
          </p:nvSpPr>
          <p:spPr>
            <a:xfrm>
              <a:off x="2289925" y="6289888"/>
              <a:ext cx="117500" cy="66425"/>
            </a:xfrm>
            <a:custGeom>
              <a:avLst/>
              <a:gdLst/>
              <a:ahLst/>
              <a:cxnLst/>
              <a:rect l="l" t="t" r="r" b="b"/>
              <a:pathLst>
                <a:path w="4700" h="2657" extrusionOk="0">
                  <a:moveTo>
                    <a:pt x="4602" y="0"/>
                  </a:moveTo>
                  <a:lnTo>
                    <a:pt x="0" y="2452"/>
                  </a:lnTo>
                  <a:cubicBezTo>
                    <a:pt x="0" y="2452"/>
                    <a:pt x="0" y="2559"/>
                    <a:pt x="106" y="2559"/>
                  </a:cubicBezTo>
                  <a:lnTo>
                    <a:pt x="106" y="2657"/>
                  </a:lnTo>
                  <a:lnTo>
                    <a:pt x="4700" y="311"/>
                  </a:lnTo>
                  <a:lnTo>
                    <a:pt x="4700" y="107"/>
                  </a:lnTo>
                  <a:cubicBezTo>
                    <a:pt x="4602" y="107"/>
                    <a:pt x="4602" y="0"/>
                    <a:pt x="4602" y="0"/>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3"/>
            <p:cNvSpPr/>
            <p:nvPr/>
          </p:nvSpPr>
          <p:spPr>
            <a:xfrm>
              <a:off x="2453375" y="6179963"/>
              <a:ext cx="130400" cy="130375"/>
            </a:xfrm>
            <a:custGeom>
              <a:avLst/>
              <a:gdLst/>
              <a:ahLst/>
              <a:cxnLst/>
              <a:rect l="l" t="t" r="r" b="b"/>
              <a:pathLst>
                <a:path w="5216" h="5215" extrusionOk="0">
                  <a:moveTo>
                    <a:pt x="2638" y="0"/>
                  </a:moveTo>
                  <a:cubicBezTo>
                    <a:pt x="1305" y="0"/>
                    <a:pt x="194" y="895"/>
                    <a:pt x="1" y="2150"/>
                  </a:cubicBezTo>
                  <a:lnTo>
                    <a:pt x="1" y="2354"/>
                  </a:lnTo>
                  <a:lnTo>
                    <a:pt x="1" y="2460"/>
                  </a:lnTo>
                  <a:lnTo>
                    <a:pt x="1" y="2558"/>
                  </a:lnTo>
                  <a:lnTo>
                    <a:pt x="1" y="2665"/>
                  </a:lnTo>
                  <a:cubicBezTo>
                    <a:pt x="1" y="2967"/>
                    <a:pt x="1" y="3171"/>
                    <a:pt x="107" y="3376"/>
                  </a:cubicBezTo>
                  <a:cubicBezTo>
                    <a:pt x="107" y="3482"/>
                    <a:pt x="107" y="3482"/>
                    <a:pt x="205" y="3580"/>
                  </a:cubicBezTo>
                  <a:lnTo>
                    <a:pt x="205" y="3686"/>
                  </a:lnTo>
                  <a:cubicBezTo>
                    <a:pt x="205" y="3686"/>
                    <a:pt x="205" y="3784"/>
                    <a:pt x="311" y="3784"/>
                  </a:cubicBezTo>
                  <a:lnTo>
                    <a:pt x="311" y="3891"/>
                  </a:lnTo>
                  <a:cubicBezTo>
                    <a:pt x="311" y="3891"/>
                    <a:pt x="410" y="3989"/>
                    <a:pt x="410" y="4095"/>
                  </a:cubicBezTo>
                  <a:lnTo>
                    <a:pt x="516" y="4193"/>
                  </a:lnTo>
                  <a:cubicBezTo>
                    <a:pt x="516" y="4299"/>
                    <a:pt x="614" y="4299"/>
                    <a:pt x="614" y="4299"/>
                  </a:cubicBezTo>
                  <a:cubicBezTo>
                    <a:pt x="614" y="4299"/>
                    <a:pt x="614" y="4397"/>
                    <a:pt x="720" y="4397"/>
                  </a:cubicBezTo>
                  <a:lnTo>
                    <a:pt x="720" y="4504"/>
                  </a:lnTo>
                  <a:cubicBezTo>
                    <a:pt x="818" y="4504"/>
                    <a:pt x="818" y="4602"/>
                    <a:pt x="924" y="4602"/>
                  </a:cubicBezTo>
                  <a:cubicBezTo>
                    <a:pt x="1023" y="4708"/>
                    <a:pt x="1023" y="4708"/>
                    <a:pt x="1129" y="4708"/>
                  </a:cubicBezTo>
                  <a:lnTo>
                    <a:pt x="1129" y="4806"/>
                  </a:lnTo>
                  <a:cubicBezTo>
                    <a:pt x="1227" y="4806"/>
                    <a:pt x="1227" y="4806"/>
                    <a:pt x="1333" y="4912"/>
                  </a:cubicBezTo>
                  <a:cubicBezTo>
                    <a:pt x="1431" y="4912"/>
                    <a:pt x="1537" y="5010"/>
                    <a:pt x="1537" y="5010"/>
                  </a:cubicBezTo>
                  <a:cubicBezTo>
                    <a:pt x="1636" y="5010"/>
                    <a:pt x="1742" y="5010"/>
                    <a:pt x="1742" y="5117"/>
                  </a:cubicBezTo>
                  <a:lnTo>
                    <a:pt x="2044" y="5117"/>
                  </a:lnTo>
                  <a:cubicBezTo>
                    <a:pt x="2150" y="5215"/>
                    <a:pt x="2249" y="5215"/>
                    <a:pt x="2355" y="5215"/>
                  </a:cubicBezTo>
                  <a:cubicBezTo>
                    <a:pt x="2763" y="5215"/>
                    <a:pt x="3172" y="5117"/>
                    <a:pt x="3581" y="5010"/>
                  </a:cubicBezTo>
                  <a:cubicBezTo>
                    <a:pt x="3679" y="4912"/>
                    <a:pt x="3785" y="4912"/>
                    <a:pt x="3785" y="4912"/>
                  </a:cubicBezTo>
                  <a:cubicBezTo>
                    <a:pt x="3883" y="4806"/>
                    <a:pt x="3989" y="4806"/>
                    <a:pt x="3989" y="4708"/>
                  </a:cubicBezTo>
                  <a:cubicBezTo>
                    <a:pt x="4088" y="4708"/>
                    <a:pt x="4194" y="4708"/>
                    <a:pt x="4194" y="4602"/>
                  </a:cubicBezTo>
                  <a:cubicBezTo>
                    <a:pt x="4398" y="4504"/>
                    <a:pt x="4496" y="4397"/>
                    <a:pt x="4602" y="4299"/>
                  </a:cubicBezTo>
                  <a:cubicBezTo>
                    <a:pt x="4807" y="3989"/>
                    <a:pt x="5011" y="3580"/>
                    <a:pt x="5109" y="3171"/>
                  </a:cubicBezTo>
                  <a:lnTo>
                    <a:pt x="5109" y="2967"/>
                  </a:lnTo>
                  <a:lnTo>
                    <a:pt x="5109" y="2869"/>
                  </a:lnTo>
                  <a:cubicBezTo>
                    <a:pt x="5215" y="2763"/>
                    <a:pt x="5215" y="2763"/>
                    <a:pt x="5215" y="2665"/>
                  </a:cubicBezTo>
                  <a:lnTo>
                    <a:pt x="5215" y="2558"/>
                  </a:lnTo>
                  <a:cubicBezTo>
                    <a:pt x="5215" y="2460"/>
                    <a:pt x="5215" y="2460"/>
                    <a:pt x="5109" y="2354"/>
                  </a:cubicBezTo>
                  <a:lnTo>
                    <a:pt x="5109" y="2256"/>
                  </a:lnTo>
                  <a:lnTo>
                    <a:pt x="5109" y="2150"/>
                  </a:lnTo>
                  <a:lnTo>
                    <a:pt x="5109" y="2052"/>
                  </a:lnTo>
                  <a:cubicBezTo>
                    <a:pt x="5109" y="1945"/>
                    <a:pt x="5109" y="1945"/>
                    <a:pt x="5011" y="1847"/>
                  </a:cubicBezTo>
                  <a:lnTo>
                    <a:pt x="5011" y="1741"/>
                  </a:lnTo>
                  <a:lnTo>
                    <a:pt x="5011" y="1643"/>
                  </a:lnTo>
                  <a:cubicBezTo>
                    <a:pt x="5011" y="1537"/>
                    <a:pt x="4905" y="1537"/>
                    <a:pt x="4905" y="1537"/>
                  </a:cubicBezTo>
                  <a:lnTo>
                    <a:pt x="4905" y="1439"/>
                  </a:lnTo>
                  <a:cubicBezTo>
                    <a:pt x="4905" y="1332"/>
                    <a:pt x="4807" y="1332"/>
                    <a:pt x="4807" y="1332"/>
                  </a:cubicBezTo>
                  <a:cubicBezTo>
                    <a:pt x="4398" y="621"/>
                    <a:pt x="3679" y="106"/>
                    <a:pt x="2862" y="8"/>
                  </a:cubicBezTo>
                  <a:cubicBezTo>
                    <a:pt x="2787" y="3"/>
                    <a:pt x="2712" y="0"/>
                    <a:pt x="2638"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3"/>
            <p:cNvSpPr/>
            <p:nvPr/>
          </p:nvSpPr>
          <p:spPr>
            <a:xfrm>
              <a:off x="2430500" y="6177038"/>
              <a:ext cx="148175" cy="129600"/>
            </a:xfrm>
            <a:custGeom>
              <a:avLst/>
              <a:gdLst/>
              <a:ahLst/>
              <a:cxnLst/>
              <a:rect l="l" t="t" r="r" b="b"/>
              <a:pathLst>
                <a:path w="5927" h="5184" extrusionOk="0">
                  <a:moveTo>
                    <a:pt x="2957" y="1"/>
                  </a:moveTo>
                  <a:cubicBezTo>
                    <a:pt x="2538" y="1"/>
                    <a:pt x="2116" y="105"/>
                    <a:pt x="1733" y="330"/>
                  </a:cubicBezTo>
                  <a:cubicBezTo>
                    <a:pt x="409" y="943"/>
                    <a:pt x="0" y="2577"/>
                    <a:pt x="613" y="3803"/>
                  </a:cubicBezTo>
                  <a:cubicBezTo>
                    <a:pt x="1119" y="4676"/>
                    <a:pt x="2043" y="5184"/>
                    <a:pt x="3011" y="5184"/>
                  </a:cubicBezTo>
                  <a:cubicBezTo>
                    <a:pt x="3403" y="5184"/>
                    <a:pt x="3803" y="5100"/>
                    <a:pt x="4185" y="4923"/>
                  </a:cubicBezTo>
                  <a:cubicBezTo>
                    <a:pt x="5411" y="4212"/>
                    <a:pt x="5926" y="2675"/>
                    <a:pt x="5207" y="1351"/>
                  </a:cubicBezTo>
                  <a:cubicBezTo>
                    <a:pt x="4785" y="508"/>
                    <a:pt x="3880" y="1"/>
                    <a:pt x="2957" y="1"/>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3"/>
            <p:cNvSpPr/>
            <p:nvPr/>
          </p:nvSpPr>
          <p:spPr>
            <a:xfrm>
              <a:off x="2461150" y="6182613"/>
              <a:ext cx="117525" cy="124825"/>
            </a:xfrm>
            <a:custGeom>
              <a:avLst/>
              <a:gdLst/>
              <a:ahLst/>
              <a:cxnLst/>
              <a:rect l="l" t="t" r="r" b="b"/>
              <a:pathLst>
                <a:path w="4701" h="4993" extrusionOk="0">
                  <a:moveTo>
                    <a:pt x="2861" y="0"/>
                  </a:moveTo>
                  <a:lnTo>
                    <a:pt x="2861" y="0"/>
                  </a:lnTo>
                  <a:cubicBezTo>
                    <a:pt x="3164" y="311"/>
                    <a:pt x="3368" y="515"/>
                    <a:pt x="3572" y="818"/>
                  </a:cubicBezTo>
                  <a:cubicBezTo>
                    <a:pt x="4185" y="2150"/>
                    <a:pt x="3678" y="3678"/>
                    <a:pt x="2452" y="4398"/>
                  </a:cubicBezTo>
                  <a:cubicBezTo>
                    <a:pt x="2074" y="4587"/>
                    <a:pt x="1695" y="4666"/>
                    <a:pt x="1317" y="4666"/>
                  </a:cubicBezTo>
                  <a:cubicBezTo>
                    <a:pt x="878" y="4666"/>
                    <a:pt x="439" y="4560"/>
                    <a:pt x="0" y="4398"/>
                  </a:cubicBezTo>
                  <a:lnTo>
                    <a:pt x="0" y="4398"/>
                  </a:lnTo>
                  <a:cubicBezTo>
                    <a:pt x="498" y="4771"/>
                    <a:pt x="1108" y="4993"/>
                    <a:pt x="1740" y="4993"/>
                  </a:cubicBezTo>
                  <a:cubicBezTo>
                    <a:pt x="2145" y="4993"/>
                    <a:pt x="2560" y="4901"/>
                    <a:pt x="2959" y="4700"/>
                  </a:cubicBezTo>
                  <a:cubicBezTo>
                    <a:pt x="4185" y="3989"/>
                    <a:pt x="4700" y="2452"/>
                    <a:pt x="3981" y="1128"/>
                  </a:cubicBezTo>
                  <a:cubicBezTo>
                    <a:pt x="3777" y="720"/>
                    <a:pt x="3368" y="311"/>
                    <a:pt x="2861"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3"/>
            <p:cNvSpPr/>
            <p:nvPr/>
          </p:nvSpPr>
          <p:spPr>
            <a:xfrm>
              <a:off x="2445825" y="6210813"/>
              <a:ext cx="119975" cy="68875"/>
            </a:xfrm>
            <a:custGeom>
              <a:avLst/>
              <a:gdLst/>
              <a:ahLst/>
              <a:cxnLst/>
              <a:rect l="l" t="t" r="r" b="b"/>
              <a:pathLst>
                <a:path w="4799" h="2755" extrusionOk="0">
                  <a:moveTo>
                    <a:pt x="4594" y="0"/>
                  </a:moveTo>
                  <a:lnTo>
                    <a:pt x="0" y="2452"/>
                  </a:lnTo>
                  <a:cubicBezTo>
                    <a:pt x="0" y="2452"/>
                    <a:pt x="0" y="2550"/>
                    <a:pt x="99" y="2550"/>
                  </a:cubicBezTo>
                  <a:cubicBezTo>
                    <a:pt x="99" y="2657"/>
                    <a:pt x="99" y="2657"/>
                    <a:pt x="205" y="2755"/>
                  </a:cubicBezTo>
                  <a:lnTo>
                    <a:pt x="4798" y="303"/>
                  </a:lnTo>
                  <a:cubicBezTo>
                    <a:pt x="4700" y="303"/>
                    <a:pt x="4700" y="205"/>
                    <a:pt x="4700" y="98"/>
                  </a:cubicBezTo>
                  <a:cubicBezTo>
                    <a:pt x="4700" y="98"/>
                    <a:pt x="4594" y="98"/>
                    <a:pt x="4594"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3"/>
            <p:cNvSpPr/>
            <p:nvPr/>
          </p:nvSpPr>
          <p:spPr>
            <a:xfrm>
              <a:off x="2443175" y="6208163"/>
              <a:ext cx="120175" cy="66425"/>
            </a:xfrm>
            <a:custGeom>
              <a:avLst/>
              <a:gdLst/>
              <a:ahLst/>
              <a:cxnLst/>
              <a:rect l="l" t="t" r="r" b="b"/>
              <a:pathLst>
                <a:path w="4807" h="2657" extrusionOk="0">
                  <a:moveTo>
                    <a:pt x="4602" y="0"/>
                  </a:moveTo>
                  <a:lnTo>
                    <a:pt x="0" y="2354"/>
                  </a:lnTo>
                  <a:cubicBezTo>
                    <a:pt x="106" y="2452"/>
                    <a:pt x="106" y="2452"/>
                    <a:pt x="106" y="2558"/>
                  </a:cubicBezTo>
                  <a:lnTo>
                    <a:pt x="205" y="2656"/>
                  </a:lnTo>
                  <a:lnTo>
                    <a:pt x="4806" y="311"/>
                  </a:lnTo>
                  <a:cubicBezTo>
                    <a:pt x="4806" y="204"/>
                    <a:pt x="4806" y="204"/>
                    <a:pt x="4700" y="106"/>
                  </a:cubicBezTo>
                  <a:cubicBezTo>
                    <a:pt x="4700" y="106"/>
                    <a:pt x="4700" y="0"/>
                    <a:pt x="4602" y="0"/>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2" name="Google Shape;172;p3"/>
          <p:cNvGrpSpPr/>
          <p:nvPr/>
        </p:nvGrpSpPr>
        <p:grpSpPr>
          <a:xfrm>
            <a:off x="580675" y="3130200"/>
            <a:ext cx="531275" cy="821125"/>
            <a:chOff x="238125" y="3188925"/>
            <a:chExt cx="531275" cy="821125"/>
          </a:xfrm>
        </p:grpSpPr>
        <p:sp>
          <p:nvSpPr>
            <p:cNvPr id="173" name="Google Shape;173;p3"/>
            <p:cNvSpPr/>
            <p:nvPr/>
          </p:nvSpPr>
          <p:spPr>
            <a:xfrm>
              <a:off x="281625" y="3275750"/>
              <a:ext cx="487775" cy="734300"/>
            </a:xfrm>
            <a:custGeom>
              <a:avLst/>
              <a:gdLst/>
              <a:ahLst/>
              <a:cxnLst/>
              <a:rect l="l" t="t" r="r" b="b"/>
              <a:pathLst>
                <a:path w="19511" h="29372" extrusionOk="0">
                  <a:moveTo>
                    <a:pt x="11950" y="1"/>
                  </a:moveTo>
                  <a:lnTo>
                    <a:pt x="1" y="3475"/>
                  </a:lnTo>
                  <a:lnTo>
                    <a:pt x="7357" y="28403"/>
                  </a:lnTo>
                  <a:cubicBezTo>
                    <a:pt x="7526" y="28991"/>
                    <a:pt x="8040" y="29371"/>
                    <a:pt x="8619" y="29371"/>
                  </a:cubicBezTo>
                  <a:cubicBezTo>
                    <a:pt x="8741" y="29371"/>
                    <a:pt x="8866" y="29354"/>
                    <a:pt x="8992" y="29319"/>
                  </a:cubicBezTo>
                  <a:lnTo>
                    <a:pt x="18391" y="26564"/>
                  </a:lnTo>
                  <a:cubicBezTo>
                    <a:pt x="19102" y="26360"/>
                    <a:pt x="19511" y="25641"/>
                    <a:pt x="19306" y="24930"/>
                  </a:cubicBezTo>
                  <a:lnTo>
                    <a:pt x="11950" y="1"/>
                  </a:lnTo>
                  <a:close/>
                </a:path>
              </a:pathLst>
            </a:custGeom>
            <a:solidFill>
              <a:srgbClr val="FF78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3"/>
            <p:cNvSpPr/>
            <p:nvPr/>
          </p:nvSpPr>
          <p:spPr>
            <a:xfrm>
              <a:off x="324950" y="3418800"/>
              <a:ext cx="365375" cy="316750"/>
            </a:xfrm>
            <a:custGeom>
              <a:avLst/>
              <a:gdLst/>
              <a:ahLst/>
              <a:cxnLst/>
              <a:rect l="l" t="t" r="r" b="b"/>
              <a:pathLst>
                <a:path w="14615" h="12670" extrusionOk="0">
                  <a:moveTo>
                    <a:pt x="11852" y="0"/>
                  </a:moveTo>
                  <a:lnTo>
                    <a:pt x="1" y="3474"/>
                  </a:lnTo>
                  <a:lnTo>
                    <a:pt x="2657" y="12669"/>
                  </a:lnTo>
                  <a:lnTo>
                    <a:pt x="14615" y="9195"/>
                  </a:lnTo>
                  <a:lnTo>
                    <a:pt x="11852" y="0"/>
                  </a:lnTo>
                  <a:close/>
                </a:path>
              </a:pathLst>
            </a:custGeom>
            <a:solidFill>
              <a:srgbClr val="FBFC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3"/>
            <p:cNvSpPr/>
            <p:nvPr/>
          </p:nvSpPr>
          <p:spPr>
            <a:xfrm>
              <a:off x="238125" y="3188925"/>
              <a:ext cx="360250" cy="178800"/>
            </a:xfrm>
            <a:custGeom>
              <a:avLst/>
              <a:gdLst/>
              <a:ahLst/>
              <a:cxnLst/>
              <a:rect l="l" t="t" r="r" b="b"/>
              <a:pathLst>
                <a:path w="14410" h="7152" extrusionOk="0">
                  <a:moveTo>
                    <a:pt x="13486" y="0"/>
                  </a:moveTo>
                  <a:lnTo>
                    <a:pt x="0" y="3981"/>
                  </a:lnTo>
                  <a:lnTo>
                    <a:pt x="1022" y="7152"/>
                  </a:lnTo>
                  <a:lnTo>
                    <a:pt x="14410" y="3270"/>
                  </a:lnTo>
                  <a:lnTo>
                    <a:pt x="13486" y="0"/>
                  </a:lnTo>
                  <a:close/>
                </a:path>
              </a:pathLst>
            </a:custGeom>
            <a:solidFill>
              <a:srgbClr val="FBFC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3"/>
            <p:cNvSpPr/>
            <p:nvPr/>
          </p:nvSpPr>
          <p:spPr>
            <a:xfrm>
              <a:off x="250975" y="3280875"/>
              <a:ext cx="38250" cy="84200"/>
            </a:xfrm>
            <a:custGeom>
              <a:avLst/>
              <a:gdLst/>
              <a:ahLst/>
              <a:cxnLst/>
              <a:rect l="l" t="t" r="r" b="b"/>
              <a:pathLst>
                <a:path w="1530" h="3368" extrusionOk="0">
                  <a:moveTo>
                    <a:pt x="614" y="0"/>
                  </a:moveTo>
                  <a:lnTo>
                    <a:pt x="1" y="205"/>
                  </a:lnTo>
                  <a:lnTo>
                    <a:pt x="916" y="3368"/>
                  </a:lnTo>
                  <a:lnTo>
                    <a:pt x="1529" y="3163"/>
                  </a:lnTo>
                  <a:lnTo>
                    <a:pt x="614" y="0"/>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3"/>
            <p:cNvSpPr/>
            <p:nvPr/>
          </p:nvSpPr>
          <p:spPr>
            <a:xfrm>
              <a:off x="281625" y="3273100"/>
              <a:ext cx="35800" cy="84425"/>
            </a:xfrm>
            <a:custGeom>
              <a:avLst/>
              <a:gdLst/>
              <a:ahLst/>
              <a:cxnLst/>
              <a:rect l="l" t="t" r="r" b="b"/>
              <a:pathLst>
                <a:path w="1432" h="3377" extrusionOk="0">
                  <a:moveTo>
                    <a:pt x="508" y="1"/>
                  </a:moveTo>
                  <a:lnTo>
                    <a:pt x="1" y="107"/>
                  </a:lnTo>
                  <a:lnTo>
                    <a:pt x="916" y="3376"/>
                  </a:lnTo>
                  <a:lnTo>
                    <a:pt x="1431" y="3172"/>
                  </a:lnTo>
                  <a:lnTo>
                    <a:pt x="508"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3"/>
            <p:cNvSpPr/>
            <p:nvPr/>
          </p:nvSpPr>
          <p:spPr>
            <a:xfrm>
              <a:off x="309625" y="3262875"/>
              <a:ext cx="38450" cy="84425"/>
            </a:xfrm>
            <a:custGeom>
              <a:avLst/>
              <a:gdLst/>
              <a:ahLst/>
              <a:cxnLst/>
              <a:rect l="l" t="t" r="r" b="b"/>
              <a:pathLst>
                <a:path w="1538" h="3377" extrusionOk="0">
                  <a:moveTo>
                    <a:pt x="614" y="1"/>
                  </a:moveTo>
                  <a:lnTo>
                    <a:pt x="1" y="205"/>
                  </a:lnTo>
                  <a:lnTo>
                    <a:pt x="1022" y="3377"/>
                  </a:lnTo>
                  <a:lnTo>
                    <a:pt x="1537" y="3270"/>
                  </a:lnTo>
                  <a:lnTo>
                    <a:pt x="614"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3"/>
            <p:cNvSpPr/>
            <p:nvPr/>
          </p:nvSpPr>
          <p:spPr>
            <a:xfrm>
              <a:off x="340275" y="3255325"/>
              <a:ext cx="38450" cy="84200"/>
            </a:xfrm>
            <a:custGeom>
              <a:avLst/>
              <a:gdLst/>
              <a:ahLst/>
              <a:cxnLst/>
              <a:rect l="l" t="t" r="r" b="b"/>
              <a:pathLst>
                <a:path w="1538" h="3368" extrusionOk="0">
                  <a:moveTo>
                    <a:pt x="614" y="1"/>
                  </a:moveTo>
                  <a:lnTo>
                    <a:pt x="1" y="205"/>
                  </a:lnTo>
                  <a:lnTo>
                    <a:pt x="924" y="3368"/>
                  </a:lnTo>
                  <a:lnTo>
                    <a:pt x="1537" y="3164"/>
                  </a:lnTo>
                  <a:lnTo>
                    <a:pt x="614"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3"/>
            <p:cNvSpPr/>
            <p:nvPr/>
          </p:nvSpPr>
          <p:spPr>
            <a:xfrm>
              <a:off x="370925" y="3245100"/>
              <a:ext cx="38450" cy="84225"/>
            </a:xfrm>
            <a:custGeom>
              <a:avLst/>
              <a:gdLst/>
              <a:ahLst/>
              <a:cxnLst/>
              <a:rect l="l" t="t" r="r" b="b"/>
              <a:pathLst>
                <a:path w="1538" h="3369" extrusionOk="0">
                  <a:moveTo>
                    <a:pt x="516" y="1"/>
                  </a:moveTo>
                  <a:lnTo>
                    <a:pt x="1" y="205"/>
                  </a:lnTo>
                  <a:lnTo>
                    <a:pt x="924" y="3368"/>
                  </a:lnTo>
                  <a:lnTo>
                    <a:pt x="1537" y="3270"/>
                  </a:lnTo>
                  <a:lnTo>
                    <a:pt x="516"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3"/>
            <p:cNvSpPr/>
            <p:nvPr/>
          </p:nvSpPr>
          <p:spPr>
            <a:xfrm>
              <a:off x="401575" y="3237350"/>
              <a:ext cx="35800" cy="84400"/>
            </a:xfrm>
            <a:custGeom>
              <a:avLst/>
              <a:gdLst/>
              <a:ahLst/>
              <a:cxnLst/>
              <a:rect l="l" t="t" r="r" b="b"/>
              <a:pathLst>
                <a:path w="1432" h="3376" extrusionOk="0">
                  <a:moveTo>
                    <a:pt x="516" y="0"/>
                  </a:moveTo>
                  <a:lnTo>
                    <a:pt x="1" y="205"/>
                  </a:lnTo>
                  <a:lnTo>
                    <a:pt x="924" y="3376"/>
                  </a:lnTo>
                  <a:lnTo>
                    <a:pt x="1431" y="3172"/>
                  </a:lnTo>
                  <a:lnTo>
                    <a:pt x="516" y="0"/>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3"/>
            <p:cNvSpPr/>
            <p:nvPr/>
          </p:nvSpPr>
          <p:spPr>
            <a:xfrm>
              <a:off x="429775" y="3229775"/>
              <a:ext cx="38250" cy="81775"/>
            </a:xfrm>
            <a:custGeom>
              <a:avLst/>
              <a:gdLst/>
              <a:ahLst/>
              <a:cxnLst/>
              <a:rect l="l" t="t" r="r" b="b"/>
              <a:pathLst>
                <a:path w="1530" h="3271" extrusionOk="0">
                  <a:moveTo>
                    <a:pt x="614" y="1"/>
                  </a:moveTo>
                  <a:lnTo>
                    <a:pt x="1" y="99"/>
                  </a:lnTo>
                  <a:lnTo>
                    <a:pt x="916" y="3270"/>
                  </a:lnTo>
                  <a:lnTo>
                    <a:pt x="1529" y="3164"/>
                  </a:lnTo>
                  <a:lnTo>
                    <a:pt x="614"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3"/>
            <p:cNvSpPr/>
            <p:nvPr/>
          </p:nvSpPr>
          <p:spPr>
            <a:xfrm>
              <a:off x="460425" y="3219575"/>
              <a:ext cx="38250" cy="84200"/>
            </a:xfrm>
            <a:custGeom>
              <a:avLst/>
              <a:gdLst/>
              <a:ahLst/>
              <a:cxnLst/>
              <a:rect l="l" t="t" r="r" b="b"/>
              <a:pathLst>
                <a:path w="1530" h="3368" extrusionOk="0">
                  <a:moveTo>
                    <a:pt x="614" y="0"/>
                  </a:moveTo>
                  <a:lnTo>
                    <a:pt x="1" y="205"/>
                  </a:lnTo>
                  <a:lnTo>
                    <a:pt x="916" y="3368"/>
                  </a:lnTo>
                  <a:lnTo>
                    <a:pt x="1529" y="3163"/>
                  </a:lnTo>
                  <a:lnTo>
                    <a:pt x="614" y="0"/>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3"/>
            <p:cNvSpPr/>
            <p:nvPr/>
          </p:nvSpPr>
          <p:spPr>
            <a:xfrm>
              <a:off x="491075" y="3211800"/>
              <a:ext cx="35800" cy="84425"/>
            </a:xfrm>
            <a:custGeom>
              <a:avLst/>
              <a:gdLst/>
              <a:ahLst/>
              <a:cxnLst/>
              <a:rect l="l" t="t" r="r" b="b"/>
              <a:pathLst>
                <a:path w="1432" h="3377" extrusionOk="0">
                  <a:moveTo>
                    <a:pt x="507" y="1"/>
                  </a:moveTo>
                  <a:lnTo>
                    <a:pt x="1" y="107"/>
                  </a:lnTo>
                  <a:lnTo>
                    <a:pt x="916" y="3376"/>
                  </a:lnTo>
                  <a:lnTo>
                    <a:pt x="1431" y="3172"/>
                  </a:lnTo>
                  <a:lnTo>
                    <a:pt x="507"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3"/>
            <p:cNvSpPr/>
            <p:nvPr/>
          </p:nvSpPr>
          <p:spPr>
            <a:xfrm>
              <a:off x="519075" y="3201575"/>
              <a:ext cx="38450" cy="84425"/>
            </a:xfrm>
            <a:custGeom>
              <a:avLst/>
              <a:gdLst/>
              <a:ahLst/>
              <a:cxnLst/>
              <a:rect l="l" t="t" r="r" b="b"/>
              <a:pathLst>
                <a:path w="1538" h="3377" extrusionOk="0">
                  <a:moveTo>
                    <a:pt x="613" y="1"/>
                  </a:moveTo>
                  <a:lnTo>
                    <a:pt x="0" y="205"/>
                  </a:lnTo>
                  <a:lnTo>
                    <a:pt x="1022" y="3377"/>
                  </a:lnTo>
                  <a:lnTo>
                    <a:pt x="1537" y="3270"/>
                  </a:lnTo>
                  <a:lnTo>
                    <a:pt x="613"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3"/>
            <p:cNvSpPr/>
            <p:nvPr/>
          </p:nvSpPr>
          <p:spPr>
            <a:xfrm>
              <a:off x="549725" y="3194025"/>
              <a:ext cx="38450" cy="84200"/>
            </a:xfrm>
            <a:custGeom>
              <a:avLst/>
              <a:gdLst/>
              <a:ahLst/>
              <a:cxnLst/>
              <a:rect l="l" t="t" r="r" b="b"/>
              <a:pathLst>
                <a:path w="1538" h="3368" extrusionOk="0">
                  <a:moveTo>
                    <a:pt x="613" y="1"/>
                  </a:moveTo>
                  <a:lnTo>
                    <a:pt x="0" y="99"/>
                  </a:lnTo>
                  <a:lnTo>
                    <a:pt x="924" y="3368"/>
                  </a:lnTo>
                  <a:lnTo>
                    <a:pt x="1537" y="3164"/>
                  </a:lnTo>
                  <a:lnTo>
                    <a:pt x="613"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3"/>
            <p:cNvSpPr/>
            <p:nvPr/>
          </p:nvSpPr>
          <p:spPr>
            <a:xfrm>
              <a:off x="281625" y="3275750"/>
              <a:ext cx="309000" cy="122625"/>
            </a:xfrm>
            <a:custGeom>
              <a:avLst/>
              <a:gdLst/>
              <a:ahLst/>
              <a:cxnLst/>
              <a:rect l="l" t="t" r="r" b="b"/>
              <a:pathLst>
                <a:path w="12360" h="4905" extrusionOk="0">
                  <a:moveTo>
                    <a:pt x="11950" y="1"/>
                  </a:moveTo>
                  <a:lnTo>
                    <a:pt x="1" y="3475"/>
                  </a:lnTo>
                  <a:lnTo>
                    <a:pt x="410" y="4905"/>
                  </a:lnTo>
                  <a:lnTo>
                    <a:pt x="12359" y="1325"/>
                  </a:lnTo>
                  <a:lnTo>
                    <a:pt x="11950" y="1"/>
                  </a:ln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3"/>
            <p:cNvSpPr/>
            <p:nvPr/>
          </p:nvSpPr>
          <p:spPr>
            <a:xfrm>
              <a:off x="557500" y="3574500"/>
              <a:ext cx="86850" cy="38425"/>
            </a:xfrm>
            <a:custGeom>
              <a:avLst/>
              <a:gdLst/>
              <a:ahLst/>
              <a:cxnLst/>
              <a:rect l="l" t="t" r="r" b="b"/>
              <a:pathLst>
                <a:path w="3474" h="1537" extrusionOk="0">
                  <a:moveTo>
                    <a:pt x="3367" y="0"/>
                  </a:moveTo>
                  <a:lnTo>
                    <a:pt x="0" y="1022"/>
                  </a:lnTo>
                  <a:lnTo>
                    <a:pt x="204" y="1537"/>
                  </a:lnTo>
                  <a:lnTo>
                    <a:pt x="3474" y="613"/>
                  </a:lnTo>
                  <a:lnTo>
                    <a:pt x="3367" y="0"/>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3"/>
            <p:cNvSpPr/>
            <p:nvPr/>
          </p:nvSpPr>
          <p:spPr>
            <a:xfrm>
              <a:off x="549725" y="3546500"/>
              <a:ext cx="86875" cy="38250"/>
            </a:xfrm>
            <a:custGeom>
              <a:avLst/>
              <a:gdLst/>
              <a:ahLst/>
              <a:cxnLst/>
              <a:rect l="l" t="t" r="r" b="b"/>
              <a:pathLst>
                <a:path w="3475" h="1530" extrusionOk="0">
                  <a:moveTo>
                    <a:pt x="3270" y="1"/>
                  </a:moveTo>
                  <a:lnTo>
                    <a:pt x="0" y="1022"/>
                  </a:lnTo>
                  <a:lnTo>
                    <a:pt x="205" y="1529"/>
                  </a:lnTo>
                  <a:lnTo>
                    <a:pt x="3474" y="614"/>
                  </a:lnTo>
                  <a:lnTo>
                    <a:pt x="3270"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3"/>
            <p:cNvSpPr/>
            <p:nvPr/>
          </p:nvSpPr>
          <p:spPr>
            <a:xfrm>
              <a:off x="542175" y="3518300"/>
              <a:ext cx="86850" cy="38450"/>
            </a:xfrm>
            <a:custGeom>
              <a:avLst/>
              <a:gdLst/>
              <a:ahLst/>
              <a:cxnLst/>
              <a:rect l="l" t="t" r="r" b="b"/>
              <a:pathLst>
                <a:path w="3474" h="1538" extrusionOk="0">
                  <a:moveTo>
                    <a:pt x="3269" y="1"/>
                  </a:moveTo>
                  <a:lnTo>
                    <a:pt x="0" y="1022"/>
                  </a:lnTo>
                  <a:lnTo>
                    <a:pt x="98" y="1537"/>
                  </a:lnTo>
                  <a:lnTo>
                    <a:pt x="3474" y="614"/>
                  </a:lnTo>
                  <a:lnTo>
                    <a:pt x="3269"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3"/>
            <p:cNvSpPr/>
            <p:nvPr/>
          </p:nvSpPr>
          <p:spPr>
            <a:xfrm>
              <a:off x="360725" y="3514550"/>
              <a:ext cx="84400" cy="75050"/>
            </a:xfrm>
            <a:custGeom>
              <a:avLst/>
              <a:gdLst/>
              <a:ahLst/>
              <a:cxnLst/>
              <a:rect l="l" t="t" r="r" b="b"/>
              <a:pathLst>
                <a:path w="3376" h="3002" extrusionOk="0">
                  <a:moveTo>
                    <a:pt x="1712" y="1"/>
                  </a:moveTo>
                  <a:cubicBezTo>
                    <a:pt x="1583" y="1"/>
                    <a:pt x="1454" y="18"/>
                    <a:pt x="1332" y="53"/>
                  </a:cubicBezTo>
                  <a:cubicBezTo>
                    <a:pt x="515" y="355"/>
                    <a:pt x="0" y="1172"/>
                    <a:pt x="311" y="1892"/>
                  </a:cubicBezTo>
                  <a:cubicBezTo>
                    <a:pt x="474" y="2546"/>
                    <a:pt x="1031" y="3002"/>
                    <a:pt x="1666" y="3002"/>
                  </a:cubicBezTo>
                  <a:cubicBezTo>
                    <a:pt x="1824" y="3002"/>
                    <a:pt x="1987" y="2974"/>
                    <a:pt x="2150" y="2913"/>
                  </a:cubicBezTo>
                  <a:cubicBezTo>
                    <a:pt x="2967" y="2709"/>
                    <a:pt x="3376" y="1892"/>
                    <a:pt x="3171" y="1074"/>
                  </a:cubicBezTo>
                  <a:cubicBezTo>
                    <a:pt x="3002" y="397"/>
                    <a:pt x="2339" y="1"/>
                    <a:pt x="1712" y="1"/>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3"/>
            <p:cNvSpPr/>
            <p:nvPr/>
          </p:nvSpPr>
          <p:spPr>
            <a:xfrm>
              <a:off x="450200" y="3847900"/>
              <a:ext cx="319200" cy="162150"/>
            </a:xfrm>
            <a:custGeom>
              <a:avLst/>
              <a:gdLst/>
              <a:ahLst/>
              <a:cxnLst/>
              <a:rect l="l" t="t" r="r" b="b"/>
              <a:pathLst>
                <a:path w="12768" h="6486" extrusionOk="0">
                  <a:moveTo>
                    <a:pt x="1" y="3572"/>
                  </a:moveTo>
                  <a:lnTo>
                    <a:pt x="1" y="3572"/>
                  </a:lnTo>
                  <a:cubicBezTo>
                    <a:pt x="9" y="3599"/>
                    <a:pt x="17" y="3625"/>
                    <a:pt x="26" y="3651"/>
                  </a:cubicBezTo>
                  <a:lnTo>
                    <a:pt x="26" y="3651"/>
                  </a:lnTo>
                  <a:lnTo>
                    <a:pt x="1" y="3572"/>
                  </a:lnTo>
                  <a:close/>
                  <a:moveTo>
                    <a:pt x="11950" y="0"/>
                  </a:moveTo>
                  <a:cubicBezTo>
                    <a:pt x="12155" y="711"/>
                    <a:pt x="11746" y="1431"/>
                    <a:pt x="11035" y="1635"/>
                  </a:cubicBezTo>
                  <a:lnTo>
                    <a:pt x="1636" y="4496"/>
                  </a:lnTo>
                  <a:cubicBezTo>
                    <a:pt x="1510" y="4531"/>
                    <a:pt x="1385" y="4548"/>
                    <a:pt x="1263" y="4548"/>
                  </a:cubicBezTo>
                  <a:cubicBezTo>
                    <a:pt x="710" y="4548"/>
                    <a:pt x="216" y="4200"/>
                    <a:pt x="26" y="3651"/>
                  </a:cubicBezTo>
                  <a:lnTo>
                    <a:pt x="26" y="3651"/>
                  </a:lnTo>
                  <a:lnTo>
                    <a:pt x="614" y="5517"/>
                  </a:lnTo>
                  <a:cubicBezTo>
                    <a:pt x="783" y="6105"/>
                    <a:pt x="1297" y="6485"/>
                    <a:pt x="1876" y="6485"/>
                  </a:cubicBezTo>
                  <a:cubicBezTo>
                    <a:pt x="1998" y="6485"/>
                    <a:pt x="2123" y="6468"/>
                    <a:pt x="2249" y="6433"/>
                  </a:cubicBezTo>
                  <a:lnTo>
                    <a:pt x="11648" y="3678"/>
                  </a:lnTo>
                  <a:cubicBezTo>
                    <a:pt x="12359" y="3474"/>
                    <a:pt x="12768" y="2755"/>
                    <a:pt x="12563" y="2044"/>
                  </a:cubicBezTo>
                  <a:lnTo>
                    <a:pt x="11950" y="0"/>
                  </a:ln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3" name="Google Shape;193;p3"/>
          <p:cNvGrpSpPr/>
          <p:nvPr/>
        </p:nvGrpSpPr>
        <p:grpSpPr>
          <a:xfrm>
            <a:off x="7950550" y="4029050"/>
            <a:ext cx="480225" cy="615300"/>
            <a:chOff x="912850" y="4743425"/>
            <a:chExt cx="480225" cy="615300"/>
          </a:xfrm>
        </p:grpSpPr>
        <p:sp>
          <p:nvSpPr>
            <p:cNvPr id="194" name="Google Shape;194;p3"/>
            <p:cNvSpPr/>
            <p:nvPr/>
          </p:nvSpPr>
          <p:spPr>
            <a:xfrm>
              <a:off x="912850" y="4825175"/>
              <a:ext cx="480225" cy="533550"/>
            </a:xfrm>
            <a:custGeom>
              <a:avLst/>
              <a:gdLst/>
              <a:ahLst/>
              <a:cxnLst/>
              <a:rect l="l" t="t" r="r" b="b"/>
              <a:pathLst>
                <a:path w="19209" h="21342" extrusionOk="0">
                  <a:moveTo>
                    <a:pt x="5927" y="0"/>
                  </a:moveTo>
                  <a:lnTo>
                    <a:pt x="5722" y="1022"/>
                  </a:lnTo>
                  <a:cubicBezTo>
                    <a:pt x="4194" y="1120"/>
                    <a:pt x="2968" y="2044"/>
                    <a:pt x="2763" y="3270"/>
                  </a:cubicBezTo>
                  <a:lnTo>
                    <a:pt x="311" y="15832"/>
                  </a:lnTo>
                  <a:cubicBezTo>
                    <a:pt x="1" y="17467"/>
                    <a:pt x="1227" y="19101"/>
                    <a:pt x="3172" y="19412"/>
                  </a:cubicBezTo>
                  <a:lnTo>
                    <a:pt x="12572" y="21251"/>
                  </a:lnTo>
                  <a:cubicBezTo>
                    <a:pt x="12846" y="21312"/>
                    <a:pt x="13120" y="21341"/>
                    <a:pt x="13390" y="21341"/>
                  </a:cubicBezTo>
                  <a:cubicBezTo>
                    <a:pt x="14925" y="21341"/>
                    <a:pt x="16295" y="20394"/>
                    <a:pt x="16552" y="19003"/>
                  </a:cubicBezTo>
                  <a:lnTo>
                    <a:pt x="19004" y="6539"/>
                  </a:lnTo>
                  <a:cubicBezTo>
                    <a:pt x="19208" y="5207"/>
                    <a:pt x="18497" y="3883"/>
                    <a:pt x="17165" y="3270"/>
                  </a:cubicBezTo>
                  <a:lnTo>
                    <a:pt x="17369" y="2248"/>
                  </a:lnTo>
                  <a:lnTo>
                    <a:pt x="5927" y="0"/>
                  </a:ln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3"/>
            <p:cNvSpPr/>
            <p:nvPr/>
          </p:nvSpPr>
          <p:spPr>
            <a:xfrm>
              <a:off x="1055900" y="4825175"/>
              <a:ext cx="291200" cy="71525"/>
            </a:xfrm>
            <a:custGeom>
              <a:avLst/>
              <a:gdLst/>
              <a:ahLst/>
              <a:cxnLst/>
              <a:rect l="l" t="t" r="r" b="b"/>
              <a:pathLst>
                <a:path w="11648" h="2861" extrusionOk="0">
                  <a:moveTo>
                    <a:pt x="205" y="0"/>
                  </a:moveTo>
                  <a:lnTo>
                    <a:pt x="0" y="613"/>
                  </a:lnTo>
                  <a:lnTo>
                    <a:pt x="11549" y="2861"/>
                  </a:lnTo>
                  <a:lnTo>
                    <a:pt x="11647" y="2248"/>
                  </a:lnTo>
                  <a:lnTo>
                    <a:pt x="205"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3"/>
            <p:cNvSpPr/>
            <p:nvPr/>
          </p:nvSpPr>
          <p:spPr>
            <a:xfrm>
              <a:off x="1038125" y="4743425"/>
              <a:ext cx="344725" cy="143075"/>
            </a:xfrm>
            <a:custGeom>
              <a:avLst/>
              <a:gdLst/>
              <a:ahLst/>
              <a:cxnLst/>
              <a:rect l="l" t="t" r="r" b="b"/>
              <a:pathLst>
                <a:path w="13789" h="5723" extrusionOk="0">
                  <a:moveTo>
                    <a:pt x="613" y="1"/>
                  </a:moveTo>
                  <a:lnTo>
                    <a:pt x="0" y="3066"/>
                  </a:lnTo>
                  <a:lnTo>
                    <a:pt x="13176" y="5722"/>
                  </a:lnTo>
                  <a:lnTo>
                    <a:pt x="13789" y="2657"/>
                  </a:lnTo>
                  <a:lnTo>
                    <a:pt x="613" y="1"/>
                  </a:lnTo>
                  <a:close/>
                </a:path>
              </a:pathLst>
            </a:custGeom>
            <a:solidFill>
              <a:srgbClr val="FBFC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3"/>
            <p:cNvSpPr/>
            <p:nvPr/>
          </p:nvSpPr>
          <p:spPr>
            <a:xfrm>
              <a:off x="1050775" y="4745900"/>
              <a:ext cx="28225" cy="79300"/>
            </a:xfrm>
            <a:custGeom>
              <a:avLst/>
              <a:gdLst/>
              <a:ahLst/>
              <a:cxnLst/>
              <a:rect l="l" t="t" r="r" b="b"/>
              <a:pathLst>
                <a:path w="1129" h="3172" extrusionOk="0">
                  <a:moveTo>
                    <a:pt x="614" y="0"/>
                  </a:moveTo>
                  <a:lnTo>
                    <a:pt x="1" y="3065"/>
                  </a:lnTo>
                  <a:lnTo>
                    <a:pt x="516" y="3171"/>
                  </a:lnTo>
                  <a:lnTo>
                    <a:pt x="1129" y="106"/>
                  </a:lnTo>
                  <a:lnTo>
                    <a:pt x="614" y="0"/>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3"/>
            <p:cNvSpPr/>
            <p:nvPr/>
          </p:nvSpPr>
          <p:spPr>
            <a:xfrm>
              <a:off x="1078975" y="4751000"/>
              <a:ext cx="30675" cy="81750"/>
            </a:xfrm>
            <a:custGeom>
              <a:avLst/>
              <a:gdLst/>
              <a:ahLst/>
              <a:cxnLst/>
              <a:rect l="l" t="t" r="r" b="b"/>
              <a:pathLst>
                <a:path w="1227" h="3270" extrusionOk="0">
                  <a:moveTo>
                    <a:pt x="614" y="0"/>
                  </a:moveTo>
                  <a:lnTo>
                    <a:pt x="1" y="3172"/>
                  </a:lnTo>
                  <a:lnTo>
                    <a:pt x="614" y="3270"/>
                  </a:lnTo>
                  <a:lnTo>
                    <a:pt x="1227" y="107"/>
                  </a:lnTo>
                  <a:lnTo>
                    <a:pt x="614" y="0"/>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3"/>
            <p:cNvSpPr/>
            <p:nvPr/>
          </p:nvSpPr>
          <p:spPr>
            <a:xfrm>
              <a:off x="1109625" y="4756100"/>
              <a:ext cx="28025" cy="81775"/>
            </a:xfrm>
            <a:custGeom>
              <a:avLst/>
              <a:gdLst/>
              <a:ahLst/>
              <a:cxnLst/>
              <a:rect l="l" t="t" r="r" b="b"/>
              <a:pathLst>
                <a:path w="1121" h="3271" extrusionOk="0">
                  <a:moveTo>
                    <a:pt x="614" y="1"/>
                  </a:moveTo>
                  <a:lnTo>
                    <a:pt x="1" y="3172"/>
                  </a:lnTo>
                  <a:lnTo>
                    <a:pt x="508" y="3270"/>
                  </a:lnTo>
                  <a:lnTo>
                    <a:pt x="1121" y="107"/>
                  </a:lnTo>
                  <a:lnTo>
                    <a:pt x="614"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3"/>
            <p:cNvSpPr/>
            <p:nvPr/>
          </p:nvSpPr>
          <p:spPr>
            <a:xfrm>
              <a:off x="1137625" y="4763875"/>
              <a:ext cx="30675" cy="79100"/>
            </a:xfrm>
            <a:custGeom>
              <a:avLst/>
              <a:gdLst/>
              <a:ahLst/>
              <a:cxnLst/>
              <a:rect l="l" t="t" r="r" b="b"/>
              <a:pathLst>
                <a:path w="1227" h="3164" extrusionOk="0">
                  <a:moveTo>
                    <a:pt x="614" y="0"/>
                  </a:moveTo>
                  <a:lnTo>
                    <a:pt x="1" y="3065"/>
                  </a:lnTo>
                  <a:lnTo>
                    <a:pt x="516" y="3163"/>
                  </a:lnTo>
                  <a:lnTo>
                    <a:pt x="1227" y="98"/>
                  </a:lnTo>
                  <a:lnTo>
                    <a:pt x="614" y="0"/>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3"/>
            <p:cNvSpPr/>
            <p:nvPr/>
          </p:nvSpPr>
          <p:spPr>
            <a:xfrm>
              <a:off x="1165825" y="4768975"/>
              <a:ext cx="30675" cy="79100"/>
            </a:xfrm>
            <a:custGeom>
              <a:avLst/>
              <a:gdLst/>
              <a:ahLst/>
              <a:cxnLst/>
              <a:rect l="l" t="t" r="r" b="b"/>
              <a:pathLst>
                <a:path w="1227" h="3164" extrusionOk="0">
                  <a:moveTo>
                    <a:pt x="712" y="1"/>
                  </a:moveTo>
                  <a:lnTo>
                    <a:pt x="1" y="3066"/>
                  </a:lnTo>
                  <a:lnTo>
                    <a:pt x="614" y="3164"/>
                  </a:lnTo>
                  <a:lnTo>
                    <a:pt x="1227" y="99"/>
                  </a:lnTo>
                  <a:lnTo>
                    <a:pt x="712"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3"/>
            <p:cNvSpPr/>
            <p:nvPr/>
          </p:nvSpPr>
          <p:spPr>
            <a:xfrm>
              <a:off x="1196475" y="4774075"/>
              <a:ext cx="28025" cy="81775"/>
            </a:xfrm>
            <a:custGeom>
              <a:avLst/>
              <a:gdLst/>
              <a:ahLst/>
              <a:cxnLst/>
              <a:rect l="l" t="t" r="r" b="b"/>
              <a:pathLst>
                <a:path w="1121" h="3271" extrusionOk="0">
                  <a:moveTo>
                    <a:pt x="614" y="1"/>
                  </a:moveTo>
                  <a:lnTo>
                    <a:pt x="1" y="3164"/>
                  </a:lnTo>
                  <a:lnTo>
                    <a:pt x="507" y="3270"/>
                  </a:lnTo>
                  <a:lnTo>
                    <a:pt x="1120" y="99"/>
                  </a:lnTo>
                  <a:lnTo>
                    <a:pt x="614"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3"/>
            <p:cNvSpPr/>
            <p:nvPr/>
          </p:nvSpPr>
          <p:spPr>
            <a:xfrm>
              <a:off x="1224475" y="4779200"/>
              <a:ext cx="30675" cy="81750"/>
            </a:xfrm>
            <a:custGeom>
              <a:avLst/>
              <a:gdLst/>
              <a:ahLst/>
              <a:cxnLst/>
              <a:rect l="l" t="t" r="r" b="b"/>
              <a:pathLst>
                <a:path w="1227" h="3270" extrusionOk="0">
                  <a:moveTo>
                    <a:pt x="613" y="0"/>
                  </a:moveTo>
                  <a:lnTo>
                    <a:pt x="0" y="3163"/>
                  </a:lnTo>
                  <a:lnTo>
                    <a:pt x="613" y="3270"/>
                  </a:lnTo>
                  <a:lnTo>
                    <a:pt x="1226" y="98"/>
                  </a:lnTo>
                  <a:lnTo>
                    <a:pt x="613" y="0"/>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3"/>
            <p:cNvSpPr/>
            <p:nvPr/>
          </p:nvSpPr>
          <p:spPr>
            <a:xfrm>
              <a:off x="1255125" y="4786750"/>
              <a:ext cx="28225" cy="79300"/>
            </a:xfrm>
            <a:custGeom>
              <a:avLst/>
              <a:gdLst/>
              <a:ahLst/>
              <a:cxnLst/>
              <a:rect l="l" t="t" r="r" b="b"/>
              <a:pathLst>
                <a:path w="1129" h="3172" extrusionOk="0">
                  <a:moveTo>
                    <a:pt x="613" y="1"/>
                  </a:moveTo>
                  <a:lnTo>
                    <a:pt x="0" y="3066"/>
                  </a:lnTo>
                  <a:lnTo>
                    <a:pt x="515" y="3172"/>
                  </a:lnTo>
                  <a:lnTo>
                    <a:pt x="1128" y="107"/>
                  </a:lnTo>
                  <a:lnTo>
                    <a:pt x="613"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3"/>
            <p:cNvSpPr/>
            <p:nvPr/>
          </p:nvSpPr>
          <p:spPr>
            <a:xfrm>
              <a:off x="1283325" y="4791875"/>
              <a:ext cx="30675" cy="81750"/>
            </a:xfrm>
            <a:custGeom>
              <a:avLst/>
              <a:gdLst/>
              <a:ahLst/>
              <a:cxnLst/>
              <a:rect l="l" t="t" r="r" b="b"/>
              <a:pathLst>
                <a:path w="1227" h="3270" extrusionOk="0">
                  <a:moveTo>
                    <a:pt x="613" y="0"/>
                  </a:moveTo>
                  <a:lnTo>
                    <a:pt x="0" y="3171"/>
                  </a:lnTo>
                  <a:lnTo>
                    <a:pt x="613" y="3269"/>
                  </a:lnTo>
                  <a:lnTo>
                    <a:pt x="1226" y="106"/>
                  </a:lnTo>
                  <a:lnTo>
                    <a:pt x="613" y="0"/>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3"/>
            <p:cNvSpPr/>
            <p:nvPr/>
          </p:nvSpPr>
          <p:spPr>
            <a:xfrm>
              <a:off x="1313975" y="4796975"/>
              <a:ext cx="28000" cy="81750"/>
            </a:xfrm>
            <a:custGeom>
              <a:avLst/>
              <a:gdLst/>
              <a:ahLst/>
              <a:cxnLst/>
              <a:rect l="l" t="t" r="r" b="b"/>
              <a:pathLst>
                <a:path w="1120" h="3270" extrusionOk="0">
                  <a:moveTo>
                    <a:pt x="613" y="0"/>
                  </a:moveTo>
                  <a:lnTo>
                    <a:pt x="0" y="3172"/>
                  </a:lnTo>
                  <a:lnTo>
                    <a:pt x="507" y="3270"/>
                  </a:lnTo>
                  <a:lnTo>
                    <a:pt x="1120" y="107"/>
                  </a:lnTo>
                  <a:lnTo>
                    <a:pt x="613" y="0"/>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3"/>
            <p:cNvSpPr/>
            <p:nvPr/>
          </p:nvSpPr>
          <p:spPr>
            <a:xfrm>
              <a:off x="1341950" y="4804725"/>
              <a:ext cx="30675" cy="79125"/>
            </a:xfrm>
            <a:custGeom>
              <a:avLst/>
              <a:gdLst/>
              <a:ahLst/>
              <a:cxnLst/>
              <a:rect l="l" t="t" r="r" b="b"/>
              <a:pathLst>
                <a:path w="1227" h="3165" extrusionOk="0">
                  <a:moveTo>
                    <a:pt x="614" y="1"/>
                  </a:moveTo>
                  <a:lnTo>
                    <a:pt x="1" y="3066"/>
                  </a:lnTo>
                  <a:lnTo>
                    <a:pt x="516" y="3164"/>
                  </a:lnTo>
                  <a:lnTo>
                    <a:pt x="1227" y="99"/>
                  </a:lnTo>
                  <a:lnTo>
                    <a:pt x="614"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3"/>
            <p:cNvSpPr/>
            <p:nvPr/>
          </p:nvSpPr>
          <p:spPr>
            <a:xfrm>
              <a:off x="935950" y="4963100"/>
              <a:ext cx="441800" cy="260550"/>
            </a:xfrm>
            <a:custGeom>
              <a:avLst/>
              <a:gdLst/>
              <a:ahLst/>
              <a:cxnLst/>
              <a:rect l="l" t="t" r="r" b="b"/>
              <a:pathLst>
                <a:path w="17672" h="10422" extrusionOk="0">
                  <a:moveTo>
                    <a:pt x="1431" y="0"/>
                  </a:moveTo>
                  <a:lnTo>
                    <a:pt x="0" y="7250"/>
                  </a:lnTo>
                  <a:lnTo>
                    <a:pt x="16241" y="10421"/>
                  </a:lnTo>
                  <a:lnTo>
                    <a:pt x="17671" y="3163"/>
                  </a:lnTo>
                  <a:lnTo>
                    <a:pt x="1431" y="0"/>
                  </a:lnTo>
                  <a:close/>
                </a:path>
              </a:pathLst>
            </a:custGeom>
            <a:solidFill>
              <a:srgbClr val="FBFC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3"/>
            <p:cNvSpPr/>
            <p:nvPr/>
          </p:nvSpPr>
          <p:spPr>
            <a:xfrm>
              <a:off x="912850" y="5169875"/>
              <a:ext cx="424025" cy="188850"/>
            </a:xfrm>
            <a:custGeom>
              <a:avLst/>
              <a:gdLst/>
              <a:ahLst/>
              <a:cxnLst/>
              <a:rect l="l" t="t" r="r" b="b"/>
              <a:pathLst>
                <a:path w="16961" h="7554" extrusionOk="0">
                  <a:moveTo>
                    <a:pt x="16961" y="3172"/>
                  </a:moveTo>
                  <a:lnTo>
                    <a:pt x="16946" y="3244"/>
                  </a:lnTo>
                  <a:lnTo>
                    <a:pt x="16946" y="3244"/>
                  </a:lnTo>
                  <a:cubicBezTo>
                    <a:pt x="16951" y="3220"/>
                    <a:pt x="16956" y="3196"/>
                    <a:pt x="16961" y="3172"/>
                  </a:cubicBezTo>
                  <a:close/>
                  <a:moveTo>
                    <a:pt x="720" y="1"/>
                  </a:moveTo>
                  <a:lnTo>
                    <a:pt x="311" y="2044"/>
                  </a:lnTo>
                  <a:cubicBezTo>
                    <a:pt x="1" y="3679"/>
                    <a:pt x="1227" y="5313"/>
                    <a:pt x="3172" y="5624"/>
                  </a:cubicBezTo>
                  <a:lnTo>
                    <a:pt x="12572" y="7463"/>
                  </a:lnTo>
                  <a:cubicBezTo>
                    <a:pt x="12846" y="7524"/>
                    <a:pt x="13120" y="7553"/>
                    <a:pt x="13390" y="7553"/>
                  </a:cubicBezTo>
                  <a:cubicBezTo>
                    <a:pt x="14925" y="7553"/>
                    <a:pt x="16295" y="6606"/>
                    <a:pt x="16552" y="5215"/>
                  </a:cubicBezTo>
                  <a:lnTo>
                    <a:pt x="16946" y="3244"/>
                  </a:lnTo>
                  <a:lnTo>
                    <a:pt x="16946" y="3244"/>
                  </a:lnTo>
                  <a:cubicBezTo>
                    <a:pt x="16656" y="4596"/>
                    <a:pt x="15307" y="5510"/>
                    <a:pt x="13798" y="5510"/>
                  </a:cubicBezTo>
                  <a:cubicBezTo>
                    <a:pt x="13529" y="5510"/>
                    <a:pt x="13255" y="5481"/>
                    <a:pt x="12980" y="5420"/>
                  </a:cubicBezTo>
                  <a:lnTo>
                    <a:pt x="3475" y="3581"/>
                  </a:lnTo>
                  <a:cubicBezTo>
                    <a:pt x="1636" y="3270"/>
                    <a:pt x="410" y="1635"/>
                    <a:pt x="720" y="1"/>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3"/>
            <p:cNvSpPr/>
            <p:nvPr/>
          </p:nvSpPr>
          <p:spPr>
            <a:xfrm>
              <a:off x="963950" y="4963100"/>
              <a:ext cx="413800" cy="112400"/>
            </a:xfrm>
            <a:custGeom>
              <a:avLst/>
              <a:gdLst/>
              <a:ahLst/>
              <a:cxnLst/>
              <a:rect l="l" t="t" r="r" b="b"/>
              <a:pathLst>
                <a:path w="16552" h="4496" extrusionOk="0">
                  <a:moveTo>
                    <a:pt x="311" y="0"/>
                  </a:moveTo>
                  <a:lnTo>
                    <a:pt x="0" y="1324"/>
                  </a:lnTo>
                  <a:lnTo>
                    <a:pt x="16249" y="4496"/>
                  </a:lnTo>
                  <a:lnTo>
                    <a:pt x="16551" y="3163"/>
                  </a:lnTo>
                  <a:lnTo>
                    <a:pt x="311" y="0"/>
                  </a:lnTo>
                  <a:close/>
                </a:path>
              </a:pathLst>
            </a:custGeom>
            <a:solidFill>
              <a:srgbClr val="FF78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3"/>
            <p:cNvSpPr/>
            <p:nvPr/>
          </p:nvSpPr>
          <p:spPr>
            <a:xfrm>
              <a:off x="984375" y="5034625"/>
              <a:ext cx="94625" cy="94425"/>
            </a:xfrm>
            <a:custGeom>
              <a:avLst/>
              <a:gdLst/>
              <a:ahLst/>
              <a:cxnLst/>
              <a:rect l="l" t="t" r="r" b="b"/>
              <a:pathLst>
                <a:path w="3785" h="3777" extrusionOk="0">
                  <a:moveTo>
                    <a:pt x="1537" y="0"/>
                  </a:moveTo>
                  <a:lnTo>
                    <a:pt x="1333" y="1022"/>
                  </a:lnTo>
                  <a:lnTo>
                    <a:pt x="311" y="817"/>
                  </a:lnTo>
                  <a:lnTo>
                    <a:pt x="1" y="2248"/>
                  </a:lnTo>
                  <a:lnTo>
                    <a:pt x="1022" y="2452"/>
                  </a:lnTo>
                  <a:lnTo>
                    <a:pt x="818" y="3474"/>
                  </a:lnTo>
                  <a:lnTo>
                    <a:pt x="2248" y="3776"/>
                  </a:lnTo>
                  <a:lnTo>
                    <a:pt x="2453" y="2754"/>
                  </a:lnTo>
                  <a:lnTo>
                    <a:pt x="3474" y="2959"/>
                  </a:lnTo>
                  <a:lnTo>
                    <a:pt x="3785" y="1528"/>
                  </a:lnTo>
                  <a:lnTo>
                    <a:pt x="2763" y="1324"/>
                  </a:lnTo>
                  <a:lnTo>
                    <a:pt x="2967" y="302"/>
                  </a:lnTo>
                  <a:lnTo>
                    <a:pt x="1537" y="0"/>
                  </a:lnTo>
                  <a:close/>
                </a:path>
              </a:pathLst>
            </a:custGeom>
            <a:solidFill>
              <a:srgbClr val="FF78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3"/>
            <p:cNvSpPr/>
            <p:nvPr/>
          </p:nvSpPr>
          <p:spPr>
            <a:xfrm>
              <a:off x="1178500" y="5075475"/>
              <a:ext cx="145700" cy="43350"/>
            </a:xfrm>
            <a:custGeom>
              <a:avLst/>
              <a:gdLst/>
              <a:ahLst/>
              <a:cxnLst/>
              <a:rect l="l" t="t" r="r" b="b"/>
              <a:pathLst>
                <a:path w="5828" h="1734" extrusionOk="0">
                  <a:moveTo>
                    <a:pt x="205" y="1"/>
                  </a:moveTo>
                  <a:lnTo>
                    <a:pt x="0" y="614"/>
                  </a:lnTo>
                  <a:lnTo>
                    <a:pt x="5722" y="1733"/>
                  </a:lnTo>
                  <a:lnTo>
                    <a:pt x="5828" y="1120"/>
                  </a:lnTo>
                  <a:lnTo>
                    <a:pt x="205"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3"/>
            <p:cNvSpPr/>
            <p:nvPr/>
          </p:nvSpPr>
          <p:spPr>
            <a:xfrm>
              <a:off x="1170925" y="5113700"/>
              <a:ext cx="145525" cy="43550"/>
            </a:xfrm>
            <a:custGeom>
              <a:avLst/>
              <a:gdLst/>
              <a:ahLst/>
              <a:cxnLst/>
              <a:rect l="l" t="t" r="r" b="b"/>
              <a:pathLst>
                <a:path w="5821" h="1742" extrusionOk="0">
                  <a:moveTo>
                    <a:pt x="205" y="0"/>
                  </a:moveTo>
                  <a:lnTo>
                    <a:pt x="1" y="719"/>
                  </a:lnTo>
                  <a:lnTo>
                    <a:pt x="5722" y="1741"/>
                  </a:lnTo>
                  <a:lnTo>
                    <a:pt x="5820" y="1128"/>
                  </a:lnTo>
                  <a:lnTo>
                    <a:pt x="205" y="0"/>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4" name="Google Shape;214;p3"/>
          <p:cNvGrpSpPr/>
          <p:nvPr/>
        </p:nvGrpSpPr>
        <p:grpSpPr>
          <a:xfrm>
            <a:off x="6710472" y="173020"/>
            <a:ext cx="2270722" cy="1272963"/>
            <a:chOff x="5158247" y="5768045"/>
            <a:chExt cx="2270722" cy="1272963"/>
          </a:xfrm>
        </p:grpSpPr>
        <p:sp>
          <p:nvSpPr>
            <p:cNvPr id="215" name="Google Shape;215;p3"/>
            <p:cNvSpPr/>
            <p:nvPr/>
          </p:nvSpPr>
          <p:spPr>
            <a:xfrm>
              <a:off x="7002455" y="6557766"/>
              <a:ext cx="257321" cy="257560"/>
            </a:xfrm>
            <a:custGeom>
              <a:avLst/>
              <a:gdLst/>
              <a:ahLst/>
              <a:cxnLst/>
              <a:rect l="l" t="t" r="r" b="b"/>
              <a:pathLst>
                <a:path w="3971" h="3975" extrusionOk="0">
                  <a:moveTo>
                    <a:pt x="2286" y="1"/>
                  </a:moveTo>
                  <a:lnTo>
                    <a:pt x="1032" y="218"/>
                  </a:lnTo>
                  <a:lnTo>
                    <a:pt x="1250" y="1472"/>
                  </a:lnTo>
                  <a:lnTo>
                    <a:pt x="0" y="1689"/>
                  </a:lnTo>
                  <a:lnTo>
                    <a:pt x="218" y="2939"/>
                  </a:lnTo>
                  <a:lnTo>
                    <a:pt x="1467" y="2721"/>
                  </a:lnTo>
                  <a:lnTo>
                    <a:pt x="1685" y="3975"/>
                  </a:lnTo>
                  <a:lnTo>
                    <a:pt x="2939" y="3757"/>
                  </a:lnTo>
                  <a:lnTo>
                    <a:pt x="2721" y="2503"/>
                  </a:lnTo>
                  <a:lnTo>
                    <a:pt x="3970" y="2286"/>
                  </a:lnTo>
                  <a:lnTo>
                    <a:pt x="3753" y="1037"/>
                  </a:lnTo>
                  <a:lnTo>
                    <a:pt x="2503" y="1254"/>
                  </a:lnTo>
                  <a:lnTo>
                    <a:pt x="22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
            <p:cNvSpPr/>
            <p:nvPr/>
          </p:nvSpPr>
          <p:spPr>
            <a:xfrm>
              <a:off x="5637767" y="5768045"/>
              <a:ext cx="243518" cy="243435"/>
            </a:xfrm>
            <a:custGeom>
              <a:avLst/>
              <a:gdLst/>
              <a:ahLst/>
              <a:cxnLst/>
              <a:rect l="l" t="t" r="r" b="b"/>
              <a:pathLst>
                <a:path w="3758" h="3757" extrusionOk="0">
                  <a:moveTo>
                    <a:pt x="1742" y="0"/>
                  </a:moveTo>
                  <a:lnTo>
                    <a:pt x="1472" y="1145"/>
                  </a:lnTo>
                  <a:lnTo>
                    <a:pt x="275" y="819"/>
                  </a:lnTo>
                  <a:lnTo>
                    <a:pt x="1" y="1959"/>
                  </a:lnTo>
                  <a:lnTo>
                    <a:pt x="1146" y="2286"/>
                  </a:lnTo>
                  <a:lnTo>
                    <a:pt x="819" y="3430"/>
                  </a:lnTo>
                  <a:lnTo>
                    <a:pt x="1960" y="3757"/>
                  </a:lnTo>
                  <a:lnTo>
                    <a:pt x="2286" y="2612"/>
                  </a:lnTo>
                  <a:lnTo>
                    <a:pt x="3431" y="2939"/>
                  </a:lnTo>
                  <a:lnTo>
                    <a:pt x="3757" y="1798"/>
                  </a:lnTo>
                  <a:lnTo>
                    <a:pt x="2613" y="1472"/>
                  </a:lnTo>
                  <a:lnTo>
                    <a:pt x="2887" y="327"/>
                  </a:lnTo>
                  <a:lnTo>
                    <a:pt x="17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3"/>
            <p:cNvSpPr/>
            <p:nvPr/>
          </p:nvSpPr>
          <p:spPr>
            <a:xfrm>
              <a:off x="7372528" y="6980813"/>
              <a:ext cx="56441" cy="60195"/>
            </a:xfrm>
            <a:custGeom>
              <a:avLst/>
              <a:gdLst/>
              <a:ahLst/>
              <a:cxnLst/>
              <a:rect l="l" t="t" r="r" b="b"/>
              <a:pathLst>
                <a:path w="871" h="929" extrusionOk="0">
                  <a:moveTo>
                    <a:pt x="436" y="1"/>
                  </a:moveTo>
                  <a:cubicBezTo>
                    <a:pt x="166" y="1"/>
                    <a:pt x="0" y="219"/>
                    <a:pt x="0" y="436"/>
                  </a:cubicBezTo>
                  <a:cubicBezTo>
                    <a:pt x="0" y="710"/>
                    <a:pt x="166" y="928"/>
                    <a:pt x="436" y="928"/>
                  </a:cubicBezTo>
                  <a:cubicBezTo>
                    <a:pt x="710" y="928"/>
                    <a:pt x="871" y="710"/>
                    <a:pt x="871" y="436"/>
                  </a:cubicBezTo>
                  <a:cubicBezTo>
                    <a:pt x="871" y="219"/>
                    <a:pt x="710" y="1"/>
                    <a:pt x="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3"/>
            <p:cNvSpPr/>
            <p:nvPr/>
          </p:nvSpPr>
          <p:spPr>
            <a:xfrm>
              <a:off x="6910763" y="6282776"/>
              <a:ext cx="56506" cy="60130"/>
            </a:xfrm>
            <a:custGeom>
              <a:avLst/>
              <a:gdLst/>
              <a:ahLst/>
              <a:cxnLst/>
              <a:rect l="l" t="t" r="r" b="b"/>
              <a:pathLst>
                <a:path w="872" h="928" extrusionOk="0">
                  <a:moveTo>
                    <a:pt x="436" y="0"/>
                  </a:moveTo>
                  <a:cubicBezTo>
                    <a:pt x="218" y="0"/>
                    <a:pt x="1" y="218"/>
                    <a:pt x="1" y="492"/>
                  </a:cubicBezTo>
                  <a:cubicBezTo>
                    <a:pt x="1" y="710"/>
                    <a:pt x="218" y="928"/>
                    <a:pt x="436" y="928"/>
                  </a:cubicBezTo>
                  <a:cubicBezTo>
                    <a:pt x="706" y="928"/>
                    <a:pt x="871" y="710"/>
                    <a:pt x="871" y="492"/>
                  </a:cubicBezTo>
                  <a:cubicBezTo>
                    <a:pt x="871" y="218"/>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3"/>
            <p:cNvSpPr/>
            <p:nvPr/>
          </p:nvSpPr>
          <p:spPr>
            <a:xfrm>
              <a:off x="6812073" y="5866727"/>
              <a:ext cx="56441" cy="56501"/>
            </a:xfrm>
            <a:custGeom>
              <a:avLst/>
              <a:gdLst/>
              <a:ahLst/>
              <a:cxnLst/>
              <a:rect l="l" t="t" r="r" b="b"/>
              <a:pathLst>
                <a:path w="871" h="872" extrusionOk="0">
                  <a:moveTo>
                    <a:pt x="435" y="1"/>
                  </a:moveTo>
                  <a:cubicBezTo>
                    <a:pt x="218" y="1"/>
                    <a:pt x="0" y="166"/>
                    <a:pt x="0" y="436"/>
                  </a:cubicBezTo>
                  <a:cubicBezTo>
                    <a:pt x="0" y="710"/>
                    <a:pt x="218" y="871"/>
                    <a:pt x="435" y="871"/>
                  </a:cubicBezTo>
                  <a:cubicBezTo>
                    <a:pt x="705" y="871"/>
                    <a:pt x="871" y="710"/>
                    <a:pt x="871" y="436"/>
                  </a:cubicBezTo>
                  <a:cubicBezTo>
                    <a:pt x="871" y="166"/>
                    <a:pt x="705" y="1"/>
                    <a:pt x="4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3"/>
            <p:cNvSpPr/>
            <p:nvPr/>
          </p:nvSpPr>
          <p:spPr>
            <a:xfrm>
              <a:off x="5158247" y="5976166"/>
              <a:ext cx="60199" cy="59871"/>
            </a:xfrm>
            <a:custGeom>
              <a:avLst/>
              <a:gdLst/>
              <a:ahLst/>
              <a:cxnLst/>
              <a:rect l="l" t="t" r="r" b="b"/>
              <a:pathLst>
                <a:path w="929" h="924" extrusionOk="0">
                  <a:moveTo>
                    <a:pt x="493" y="1"/>
                  </a:moveTo>
                  <a:cubicBezTo>
                    <a:pt x="219" y="1"/>
                    <a:pt x="1" y="218"/>
                    <a:pt x="1" y="488"/>
                  </a:cubicBezTo>
                  <a:cubicBezTo>
                    <a:pt x="1" y="706"/>
                    <a:pt x="219" y="924"/>
                    <a:pt x="493" y="924"/>
                  </a:cubicBezTo>
                  <a:cubicBezTo>
                    <a:pt x="710" y="924"/>
                    <a:pt x="928" y="706"/>
                    <a:pt x="928" y="488"/>
                  </a:cubicBezTo>
                  <a:cubicBezTo>
                    <a:pt x="928" y="218"/>
                    <a:pt x="710" y="1"/>
                    <a:pt x="4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1" name="Google Shape;221;p3"/>
          <p:cNvGrpSpPr/>
          <p:nvPr/>
        </p:nvGrpSpPr>
        <p:grpSpPr>
          <a:xfrm>
            <a:off x="7593350" y="539488"/>
            <a:ext cx="837425" cy="742113"/>
            <a:chOff x="6215925" y="6858088"/>
            <a:chExt cx="837425" cy="742113"/>
          </a:xfrm>
        </p:grpSpPr>
        <p:sp>
          <p:nvSpPr>
            <p:cNvPr id="222" name="Google Shape;222;p3"/>
            <p:cNvSpPr/>
            <p:nvPr/>
          </p:nvSpPr>
          <p:spPr>
            <a:xfrm>
              <a:off x="6215925" y="7421400"/>
              <a:ext cx="201900" cy="178800"/>
            </a:xfrm>
            <a:custGeom>
              <a:avLst/>
              <a:gdLst/>
              <a:ahLst/>
              <a:cxnLst/>
              <a:rect l="l" t="t" r="r" b="b"/>
              <a:pathLst>
                <a:path w="8076" h="7152" extrusionOk="0">
                  <a:moveTo>
                    <a:pt x="7561" y="0"/>
                  </a:moveTo>
                  <a:lnTo>
                    <a:pt x="0" y="6637"/>
                  </a:lnTo>
                  <a:lnTo>
                    <a:pt x="515" y="7152"/>
                  </a:lnTo>
                  <a:lnTo>
                    <a:pt x="8076" y="507"/>
                  </a:lnTo>
                  <a:lnTo>
                    <a:pt x="7561" y="0"/>
                  </a:lnTo>
                  <a:close/>
                </a:path>
              </a:pathLst>
            </a:custGeom>
            <a:solidFill>
              <a:srgbClr val="F1F0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3"/>
            <p:cNvSpPr/>
            <p:nvPr/>
          </p:nvSpPr>
          <p:spPr>
            <a:xfrm>
              <a:off x="6401775" y="7430925"/>
              <a:ext cx="25575" cy="22900"/>
            </a:xfrm>
            <a:custGeom>
              <a:avLst/>
              <a:gdLst/>
              <a:ahLst/>
              <a:cxnLst/>
              <a:rect l="l" t="t" r="r" b="b"/>
              <a:pathLst>
                <a:path w="1023" h="916" extrusionOk="0">
                  <a:moveTo>
                    <a:pt x="508" y="0"/>
                  </a:moveTo>
                  <a:lnTo>
                    <a:pt x="1" y="507"/>
                  </a:lnTo>
                  <a:lnTo>
                    <a:pt x="508" y="915"/>
                  </a:lnTo>
                  <a:lnTo>
                    <a:pt x="1023" y="507"/>
                  </a:lnTo>
                  <a:lnTo>
                    <a:pt x="508" y="0"/>
                  </a:lnTo>
                  <a:close/>
                </a:path>
              </a:pathLst>
            </a:custGeom>
            <a:solidFill>
              <a:srgbClr val="C1C0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4" name="Google Shape;224;p3"/>
            <p:cNvGrpSpPr/>
            <p:nvPr/>
          </p:nvGrpSpPr>
          <p:grpSpPr>
            <a:xfrm>
              <a:off x="6361025" y="6858088"/>
              <a:ext cx="692325" cy="623250"/>
              <a:chOff x="6361025" y="6858088"/>
              <a:chExt cx="692325" cy="623250"/>
            </a:xfrm>
          </p:grpSpPr>
          <p:sp>
            <p:nvSpPr>
              <p:cNvPr id="225" name="Google Shape;225;p3"/>
              <p:cNvSpPr/>
              <p:nvPr/>
            </p:nvSpPr>
            <p:spPr>
              <a:xfrm>
                <a:off x="6361025" y="7011338"/>
                <a:ext cx="510875" cy="470000"/>
              </a:xfrm>
              <a:custGeom>
                <a:avLst/>
                <a:gdLst/>
                <a:ahLst/>
                <a:cxnLst/>
                <a:rect l="l" t="t" r="r" b="b"/>
                <a:pathLst>
                  <a:path w="20435" h="18800" extrusionOk="0">
                    <a:moveTo>
                      <a:pt x="15228" y="0"/>
                    </a:moveTo>
                    <a:lnTo>
                      <a:pt x="1946" y="11647"/>
                    </a:lnTo>
                    <a:lnTo>
                      <a:pt x="1129" y="15530"/>
                    </a:lnTo>
                    <a:lnTo>
                      <a:pt x="107" y="16445"/>
                    </a:lnTo>
                    <a:cubicBezTo>
                      <a:pt x="107" y="16445"/>
                      <a:pt x="1" y="17164"/>
                      <a:pt x="720" y="17982"/>
                    </a:cubicBezTo>
                    <a:cubicBezTo>
                      <a:pt x="1431" y="18799"/>
                      <a:pt x="2150" y="18799"/>
                      <a:pt x="2150" y="18799"/>
                    </a:cubicBezTo>
                    <a:lnTo>
                      <a:pt x="3172" y="17875"/>
                    </a:lnTo>
                    <a:lnTo>
                      <a:pt x="7152" y="17573"/>
                    </a:lnTo>
                    <a:lnTo>
                      <a:pt x="20434" y="5926"/>
                    </a:lnTo>
                    <a:lnTo>
                      <a:pt x="15228" y="0"/>
                    </a:lnTo>
                    <a:close/>
                  </a:path>
                </a:pathLst>
              </a:custGeom>
              <a:solidFill>
                <a:srgbClr val="FAFD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3"/>
              <p:cNvSpPr/>
              <p:nvPr/>
            </p:nvSpPr>
            <p:spPr>
              <a:xfrm>
                <a:off x="6795250" y="6896288"/>
                <a:ext cx="217225" cy="207025"/>
              </a:xfrm>
              <a:custGeom>
                <a:avLst/>
                <a:gdLst/>
                <a:ahLst/>
                <a:cxnLst/>
                <a:rect l="l" t="t" r="r" b="b"/>
                <a:pathLst>
                  <a:path w="8689" h="8281" extrusionOk="0">
                    <a:moveTo>
                      <a:pt x="6539" y="1"/>
                    </a:moveTo>
                    <a:lnTo>
                      <a:pt x="0" y="5828"/>
                    </a:lnTo>
                    <a:lnTo>
                      <a:pt x="2150" y="8280"/>
                    </a:lnTo>
                    <a:lnTo>
                      <a:pt x="8688" y="2453"/>
                    </a:lnTo>
                    <a:lnTo>
                      <a:pt x="6539" y="1"/>
                    </a:lnTo>
                    <a:close/>
                  </a:path>
                </a:pathLst>
              </a:custGeom>
              <a:solidFill>
                <a:srgbClr val="F1F0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3"/>
              <p:cNvSpPr/>
              <p:nvPr/>
            </p:nvSpPr>
            <p:spPr>
              <a:xfrm>
                <a:off x="6795250" y="7018888"/>
                <a:ext cx="79300" cy="84425"/>
              </a:xfrm>
              <a:custGeom>
                <a:avLst/>
                <a:gdLst/>
                <a:ahLst/>
                <a:cxnLst/>
                <a:rect l="l" t="t" r="r" b="b"/>
                <a:pathLst>
                  <a:path w="3172" h="3377" extrusionOk="0">
                    <a:moveTo>
                      <a:pt x="1022" y="1"/>
                    </a:moveTo>
                    <a:lnTo>
                      <a:pt x="0" y="924"/>
                    </a:lnTo>
                    <a:lnTo>
                      <a:pt x="2150" y="3376"/>
                    </a:lnTo>
                    <a:lnTo>
                      <a:pt x="3171" y="2453"/>
                    </a:lnTo>
                    <a:lnTo>
                      <a:pt x="1022" y="1"/>
                    </a:lnTo>
                    <a:close/>
                  </a:path>
                </a:pathLst>
              </a:custGeom>
              <a:solidFill>
                <a:srgbClr val="C2C2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3"/>
              <p:cNvSpPr/>
              <p:nvPr/>
            </p:nvSpPr>
            <p:spPr>
              <a:xfrm>
                <a:off x="6946050" y="6858088"/>
                <a:ext cx="107300" cy="114850"/>
              </a:xfrm>
              <a:custGeom>
                <a:avLst/>
                <a:gdLst/>
                <a:ahLst/>
                <a:cxnLst/>
                <a:rect l="l" t="t" r="r" b="b"/>
                <a:pathLst>
                  <a:path w="4292" h="4594" extrusionOk="0">
                    <a:moveTo>
                      <a:pt x="1120" y="0"/>
                    </a:moveTo>
                    <a:lnTo>
                      <a:pt x="0" y="1022"/>
                    </a:lnTo>
                    <a:lnTo>
                      <a:pt x="3163" y="4594"/>
                    </a:lnTo>
                    <a:lnTo>
                      <a:pt x="4291" y="3678"/>
                    </a:lnTo>
                    <a:lnTo>
                      <a:pt x="1120" y="0"/>
                    </a:lnTo>
                    <a:close/>
                  </a:path>
                </a:pathLst>
              </a:custGeom>
              <a:solidFill>
                <a:srgbClr val="FF78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3"/>
              <p:cNvSpPr/>
              <p:nvPr/>
            </p:nvSpPr>
            <p:spPr>
              <a:xfrm>
                <a:off x="6721275" y="6990888"/>
                <a:ext cx="176150" cy="189050"/>
              </a:xfrm>
              <a:custGeom>
                <a:avLst/>
                <a:gdLst/>
                <a:ahLst/>
                <a:cxnLst/>
                <a:rect l="l" t="t" r="r" b="b"/>
                <a:pathLst>
                  <a:path w="7046" h="7562" extrusionOk="0">
                    <a:moveTo>
                      <a:pt x="1733" y="1"/>
                    </a:moveTo>
                    <a:lnTo>
                      <a:pt x="0" y="1529"/>
                    </a:lnTo>
                    <a:lnTo>
                      <a:pt x="5313" y="7561"/>
                    </a:lnTo>
                    <a:lnTo>
                      <a:pt x="7046" y="6025"/>
                    </a:lnTo>
                    <a:lnTo>
                      <a:pt x="1733" y="1"/>
                    </a:lnTo>
                    <a:close/>
                  </a:path>
                </a:pathLst>
              </a:custGeom>
              <a:solidFill>
                <a:srgbClr val="FF78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3"/>
              <p:cNvSpPr/>
              <p:nvPr/>
            </p:nvSpPr>
            <p:spPr>
              <a:xfrm>
                <a:off x="6739050" y="7149263"/>
                <a:ext cx="69100" cy="74000"/>
              </a:xfrm>
              <a:custGeom>
                <a:avLst/>
                <a:gdLst/>
                <a:ahLst/>
                <a:cxnLst/>
                <a:rect l="l" t="t" r="r" b="b"/>
                <a:pathLst>
                  <a:path w="2764" h="2960" extrusionOk="0">
                    <a:moveTo>
                      <a:pt x="409" y="0"/>
                    </a:moveTo>
                    <a:lnTo>
                      <a:pt x="0" y="303"/>
                    </a:lnTo>
                    <a:lnTo>
                      <a:pt x="2354" y="2959"/>
                    </a:lnTo>
                    <a:lnTo>
                      <a:pt x="2763" y="2657"/>
                    </a:lnTo>
                    <a:lnTo>
                      <a:pt x="409" y="0"/>
                    </a:lnTo>
                    <a:close/>
                  </a:path>
                </a:pathLst>
              </a:custGeom>
              <a:solidFill>
                <a:srgbClr val="C2C2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3"/>
              <p:cNvSpPr/>
              <p:nvPr/>
            </p:nvSpPr>
            <p:spPr>
              <a:xfrm>
                <a:off x="6690625" y="7192588"/>
                <a:ext cx="66425" cy="74200"/>
              </a:xfrm>
              <a:custGeom>
                <a:avLst/>
                <a:gdLst/>
                <a:ahLst/>
                <a:cxnLst/>
                <a:rect l="l" t="t" r="r" b="b"/>
                <a:pathLst>
                  <a:path w="2657" h="2968" extrusionOk="0">
                    <a:moveTo>
                      <a:pt x="409" y="0"/>
                    </a:moveTo>
                    <a:lnTo>
                      <a:pt x="0" y="311"/>
                    </a:lnTo>
                    <a:lnTo>
                      <a:pt x="2346" y="2967"/>
                    </a:lnTo>
                    <a:lnTo>
                      <a:pt x="2657" y="2656"/>
                    </a:lnTo>
                    <a:lnTo>
                      <a:pt x="409" y="0"/>
                    </a:lnTo>
                    <a:close/>
                  </a:path>
                </a:pathLst>
              </a:custGeom>
              <a:solidFill>
                <a:srgbClr val="C2C2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3"/>
              <p:cNvSpPr/>
              <p:nvPr/>
            </p:nvSpPr>
            <p:spPr>
              <a:xfrm>
                <a:off x="6642000" y="7236113"/>
                <a:ext cx="66425" cy="73975"/>
              </a:xfrm>
              <a:custGeom>
                <a:avLst/>
                <a:gdLst/>
                <a:ahLst/>
                <a:cxnLst/>
                <a:rect l="l" t="t" r="r" b="b"/>
                <a:pathLst>
                  <a:path w="2657" h="2959" extrusionOk="0">
                    <a:moveTo>
                      <a:pt x="409" y="0"/>
                    </a:moveTo>
                    <a:lnTo>
                      <a:pt x="0" y="302"/>
                    </a:lnTo>
                    <a:lnTo>
                      <a:pt x="2248" y="2959"/>
                    </a:lnTo>
                    <a:lnTo>
                      <a:pt x="2656" y="2656"/>
                    </a:lnTo>
                    <a:lnTo>
                      <a:pt x="409" y="0"/>
                    </a:lnTo>
                    <a:close/>
                  </a:path>
                </a:pathLst>
              </a:custGeom>
              <a:solidFill>
                <a:srgbClr val="C2C2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3"/>
              <p:cNvSpPr/>
              <p:nvPr/>
            </p:nvSpPr>
            <p:spPr>
              <a:xfrm>
                <a:off x="6384125" y="7207913"/>
                <a:ext cx="268100" cy="252975"/>
              </a:xfrm>
              <a:custGeom>
                <a:avLst/>
                <a:gdLst/>
                <a:ahLst/>
                <a:cxnLst/>
                <a:rect l="l" t="t" r="r" b="b"/>
                <a:pathLst>
                  <a:path w="10724" h="10119" extrusionOk="0">
                    <a:moveTo>
                      <a:pt x="6539" y="0"/>
                    </a:moveTo>
                    <a:lnTo>
                      <a:pt x="2142" y="3882"/>
                    </a:lnTo>
                    <a:lnTo>
                      <a:pt x="1226" y="7765"/>
                    </a:lnTo>
                    <a:lnTo>
                      <a:pt x="0" y="8688"/>
                    </a:lnTo>
                    <a:cubicBezTo>
                      <a:pt x="0" y="8688"/>
                      <a:pt x="0" y="9195"/>
                      <a:pt x="409" y="9604"/>
                    </a:cubicBezTo>
                    <a:cubicBezTo>
                      <a:pt x="818" y="10119"/>
                      <a:pt x="1226" y="10119"/>
                      <a:pt x="1226" y="10119"/>
                    </a:cubicBezTo>
                    <a:lnTo>
                      <a:pt x="2346" y="8991"/>
                    </a:lnTo>
                    <a:lnTo>
                      <a:pt x="6228" y="8688"/>
                    </a:lnTo>
                    <a:lnTo>
                      <a:pt x="10724" y="4700"/>
                    </a:lnTo>
                    <a:lnTo>
                      <a:pt x="6539" y="0"/>
                    </a:ln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3"/>
              <p:cNvSpPr/>
              <p:nvPr/>
            </p:nvSpPr>
            <p:spPr>
              <a:xfrm>
                <a:off x="6384125" y="7312738"/>
                <a:ext cx="268100" cy="148150"/>
              </a:xfrm>
              <a:custGeom>
                <a:avLst/>
                <a:gdLst/>
                <a:ahLst/>
                <a:cxnLst/>
                <a:rect l="l" t="t" r="r" b="b"/>
                <a:pathLst>
                  <a:path w="10724" h="5926" extrusionOk="0">
                    <a:moveTo>
                      <a:pt x="10217" y="0"/>
                    </a:moveTo>
                    <a:lnTo>
                      <a:pt x="6228" y="3572"/>
                    </a:lnTo>
                    <a:lnTo>
                      <a:pt x="2346" y="3882"/>
                    </a:lnTo>
                    <a:lnTo>
                      <a:pt x="1226" y="5002"/>
                    </a:lnTo>
                    <a:cubicBezTo>
                      <a:pt x="1226" y="5002"/>
                      <a:pt x="818" y="5002"/>
                      <a:pt x="409" y="4495"/>
                    </a:cubicBezTo>
                    <a:cubicBezTo>
                      <a:pt x="303" y="4495"/>
                      <a:pt x="303" y="4389"/>
                      <a:pt x="205" y="4389"/>
                    </a:cubicBezTo>
                    <a:lnTo>
                      <a:pt x="0" y="4495"/>
                    </a:lnTo>
                    <a:cubicBezTo>
                      <a:pt x="0" y="4495"/>
                      <a:pt x="0" y="5002"/>
                      <a:pt x="409" y="5411"/>
                    </a:cubicBezTo>
                    <a:cubicBezTo>
                      <a:pt x="818" y="5926"/>
                      <a:pt x="1226" y="5926"/>
                      <a:pt x="1226" y="5926"/>
                    </a:cubicBezTo>
                    <a:lnTo>
                      <a:pt x="2346" y="4798"/>
                    </a:lnTo>
                    <a:lnTo>
                      <a:pt x="6228" y="4495"/>
                    </a:lnTo>
                    <a:lnTo>
                      <a:pt x="10724" y="507"/>
                    </a:lnTo>
                    <a:lnTo>
                      <a:pt x="10217"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35" name="Google Shape;235;p3"/>
          <p:cNvGrpSpPr/>
          <p:nvPr/>
        </p:nvGrpSpPr>
        <p:grpSpPr>
          <a:xfrm>
            <a:off x="713333" y="539498"/>
            <a:ext cx="987293" cy="324364"/>
            <a:chOff x="5694208" y="9209048"/>
            <a:chExt cx="987293" cy="324364"/>
          </a:xfrm>
        </p:grpSpPr>
        <p:sp>
          <p:nvSpPr>
            <p:cNvPr id="236" name="Google Shape;236;p3"/>
            <p:cNvSpPr/>
            <p:nvPr/>
          </p:nvSpPr>
          <p:spPr>
            <a:xfrm>
              <a:off x="6064540" y="9325484"/>
              <a:ext cx="207943" cy="207927"/>
            </a:xfrm>
            <a:custGeom>
              <a:avLst/>
              <a:gdLst/>
              <a:ahLst/>
              <a:cxnLst/>
              <a:rect l="l" t="t" r="r" b="b"/>
              <a:pathLst>
                <a:path w="3209" h="3209" extrusionOk="0">
                  <a:moveTo>
                    <a:pt x="1524" y="1"/>
                  </a:moveTo>
                  <a:lnTo>
                    <a:pt x="1250" y="980"/>
                  </a:lnTo>
                  <a:lnTo>
                    <a:pt x="271" y="706"/>
                  </a:lnTo>
                  <a:lnTo>
                    <a:pt x="1" y="1685"/>
                  </a:lnTo>
                  <a:lnTo>
                    <a:pt x="980" y="1960"/>
                  </a:lnTo>
                  <a:lnTo>
                    <a:pt x="706" y="2939"/>
                  </a:lnTo>
                  <a:lnTo>
                    <a:pt x="1685" y="3209"/>
                  </a:lnTo>
                  <a:lnTo>
                    <a:pt x="1960" y="2230"/>
                  </a:lnTo>
                  <a:lnTo>
                    <a:pt x="2939" y="2504"/>
                  </a:lnTo>
                  <a:lnTo>
                    <a:pt x="3209" y="1524"/>
                  </a:lnTo>
                  <a:lnTo>
                    <a:pt x="2230" y="1250"/>
                  </a:lnTo>
                  <a:lnTo>
                    <a:pt x="2504" y="271"/>
                  </a:lnTo>
                  <a:lnTo>
                    <a:pt x="152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3"/>
            <p:cNvSpPr/>
            <p:nvPr/>
          </p:nvSpPr>
          <p:spPr>
            <a:xfrm>
              <a:off x="5694208" y="9448789"/>
              <a:ext cx="60134" cy="60130"/>
            </a:xfrm>
            <a:custGeom>
              <a:avLst/>
              <a:gdLst/>
              <a:ahLst/>
              <a:cxnLst/>
              <a:rect l="l" t="t" r="r" b="b"/>
              <a:pathLst>
                <a:path w="928" h="928" extrusionOk="0">
                  <a:moveTo>
                    <a:pt x="436" y="0"/>
                  </a:moveTo>
                  <a:cubicBezTo>
                    <a:pt x="218" y="0"/>
                    <a:pt x="1" y="218"/>
                    <a:pt x="1" y="492"/>
                  </a:cubicBezTo>
                  <a:cubicBezTo>
                    <a:pt x="1" y="710"/>
                    <a:pt x="218" y="927"/>
                    <a:pt x="436" y="927"/>
                  </a:cubicBezTo>
                  <a:cubicBezTo>
                    <a:pt x="710" y="927"/>
                    <a:pt x="928" y="710"/>
                    <a:pt x="928" y="492"/>
                  </a:cubicBezTo>
                  <a:cubicBezTo>
                    <a:pt x="928" y="218"/>
                    <a:pt x="710"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3"/>
            <p:cNvSpPr/>
            <p:nvPr/>
          </p:nvSpPr>
          <p:spPr>
            <a:xfrm>
              <a:off x="6621626" y="9209048"/>
              <a:ext cx="59875" cy="56436"/>
            </a:xfrm>
            <a:custGeom>
              <a:avLst/>
              <a:gdLst/>
              <a:ahLst/>
              <a:cxnLst/>
              <a:rect l="l" t="t" r="r" b="b"/>
              <a:pathLst>
                <a:path w="924" h="871" extrusionOk="0">
                  <a:moveTo>
                    <a:pt x="436" y="0"/>
                  </a:moveTo>
                  <a:cubicBezTo>
                    <a:pt x="219" y="0"/>
                    <a:pt x="1" y="165"/>
                    <a:pt x="1" y="435"/>
                  </a:cubicBezTo>
                  <a:cubicBezTo>
                    <a:pt x="1" y="710"/>
                    <a:pt x="219" y="871"/>
                    <a:pt x="436" y="871"/>
                  </a:cubicBezTo>
                  <a:cubicBezTo>
                    <a:pt x="706" y="871"/>
                    <a:pt x="924" y="710"/>
                    <a:pt x="924" y="435"/>
                  </a:cubicBezTo>
                  <a:cubicBezTo>
                    <a:pt x="924" y="165"/>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9"/>
        <p:cNvGrpSpPr/>
        <p:nvPr/>
      </p:nvGrpSpPr>
      <p:grpSpPr>
        <a:xfrm>
          <a:off x="0" y="0"/>
          <a:ext cx="0" cy="0"/>
          <a:chOff x="0" y="0"/>
          <a:chExt cx="0" cy="0"/>
        </a:xfrm>
      </p:grpSpPr>
      <p:sp>
        <p:nvSpPr>
          <p:cNvPr id="240" name="Google Shape;240;p4"/>
          <p:cNvSpPr txBox="1">
            <a:spLocks noGrp="1"/>
          </p:cNvSpPr>
          <p:nvPr>
            <p:ph type="title"/>
          </p:nvPr>
        </p:nvSpPr>
        <p:spPr>
          <a:xfrm>
            <a:off x="713225" y="539500"/>
            <a:ext cx="7717500" cy="478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41" name="Google Shape;241;p4"/>
          <p:cNvSpPr txBox="1">
            <a:spLocks noGrp="1"/>
          </p:cNvSpPr>
          <p:nvPr>
            <p:ph type="body" idx="1"/>
          </p:nvPr>
        </p:nvSpPr>
        <p:spPr>
          <a:xfrm>
            <a:off x="713225" y="1076275"/>
            <a:ext cx="7717500" cy="3523200"/>
          </a:xfrm>
          <a:prstGeom prst="rect">
            <a:avLst/>
          </a:prstGeom>
        </p:spPr>
        <p:txBody>
          <a:bodyPr spcFirstLastPara="1" wrap="square" lIns="91425" tIns="91425" rIns="91425" bIns="91425" anchor="t" anchorCtr="0">
            <a:noAutofit/>
          </a:bodyPr>
          <a:lstStyle>
            <a:lvl1pPr marL="457200" lvl="0" indent="-342900" rtl="0">
              <a:lnSpc>
                <a:spcPct val="100000"/>
              </a:lnSpc>
              <a:spcBef>
                <a:spcPts val="0"/>
              </a:spcBef>
              <a:spcAft>
                <a:spcPts val="0"/>
              </a:spcAft>
              <a:buSzPts val="1800"/>
              <a:buAutoNum type="arabicPeriod"/>
              <a:defRPr sz="1200"/>
            </a:lvl1pPr>
            <a:lvl2pPr marL="914400" lvl="1" indent="-317500" rtl="0">
              <a:spcBef>
                <a:spcPts val="0"/>
              </a:spcBef>
              <a:spcAft>
                <a:spcPts val="0"/>
              </a:spcAft>
              <a:buSzPts val="1400"/>
              <a:buAutoNum type="alphaLcPeriod"/>
              <a:defRPr/>
            </a:lvl2pPr>
            <a:lvl3pPr marL="1371600" lvl="2" indent="-317500" rtl="0">
              <a:spcBef>
                <a:spcPts val="1600"/>
              </a:spcBef>
              <a:spcAft>
                <a:spcPts val="0"/>
              </a:spcAft>
              <a:buSzPts val="1400"/>
              <a:buAutoNum type="romanLcPeriod"/>
              <a:defRPr/>
            </a:lvl3pPr>
            <a:lvl4pPr marL="1828800" lvl="3" indent="-317500" rtl="0">
              <a:spcBef>
                <a:spcPts val="1600"/>
              </a:spcBef>
              <a:spcAft>
                <a:spcPts val="0"/>
              </a:spcAft>
              <a:buSzPts val="1400"/>
              <a:buAutoNum type="arabicPeriod"/>
              <a:defRPr/>
            </a:lvl4pPr>
            <a:lvl5pPr marL="2286000" lvl="4" indent="-317500" rtl="0">
              <a:spcBef>
                <a:spcPts val="1600"/>
              </a:spcBef>
              <a:spcAft>
                <a:spcPts val="0"/>
              </a:spcAft>
              <a:buSzPts val="1400"/>
              <a:buAutoNum type="alphaLcPeriod"/>
              <a:defRPr/>
            </a:lvl5pPr>
            <a:lvl6pPr marL="2743200" lvl="5" indent="-317500" rtl="0">
              <a:spcBef>
                <a:spcPts val="1600"/>
              </a:spcBef>
              <a:spcAft>
                <a:spcPts val="0"/>
              </a:spcAft>
              <a:buSzPts val="1400"/>
              <a:buAutoNum type="romanLcPeriod"/>
              <a:defRPr/>
            </a:lvl6pPr>
            <a:lvl7pPr marL="3200400" lvl="6" indent="-317500" rtl="0">
              <a:spcBef>
                <a:spcPts val="1600"/>
              </a:spcBef>
              <a:spcAft>
                <a:spcPts val="0"/>
              </a:spcAft>
              <a:buSzPts val="1400"/>
              <a:buAutoNum type="arabicPeriod"/>
              <a:defRPr/>
            </a:lvl7pPr>
            <a:lvl8pPr marL="3657600" lvl="7" indent="-317500" rtl="0">
              <a:spcBef>
                <a:spcPts val="1600"/>
              </a:spcBef>
              <a:spcAft>
                <a:spcPts val="0"/>
              </a:spcAft>
              <a:buSzPts val="1400"/>
              <a:buAutoNum type="alphaLcPeriod"/>
              <a:defRPr/>
            </a:lvl8pPr>
            <a:lvl9pPr marL="4114800" lvl="8" indent="-317500" rtl="0">
              <a:spcBef>
                <a:spcPts val="1600"/>
              </a:spcBef>
              <a:spcAft>
                <a:spcPts val="1600"/>
              </a:spcAft>
              <a:buSzPts val="1400"/>
              <a:buAutoNum type="romanLcPeriod"/>
              <a:defRPr/>
            </a:lvl9pPr>
          </a:lstStyle>
          <a:p>
            <a:endParaRPr/>
          </a:p>
        </p:txBody>
      </p:sp>
      <p:sp>
        <p:nvSpPr>
          <p:cNvPr id="242" name="Google Shape;242;p4"/>
          <p:cNvSpPr/>
          <p:nvPr/>
        </p:nvSpPr>
        <p:spPr>
          <a:xfrm>
            <a:off x="6619463" y="1445974"/>
            <a:ext cx="2524525" cy="3718449"/>
          </a:xfrm>
          <a:custGeom>
            <a:avLst/>
            <a:gdLst/>
            <a:ahLst/>
            <a:cxnLst/>
            <a:rect l="l" t="t" r="r" b="b"/>
            <a:pathLst>
              <a:path w="49132" h="72368" extrusionOk="0">
                <a:moveTo>
                  <a:pt x="49132" y="0"/>
                </a:moveTo>
                <a:cubicBezTo>
                  <a:pt x="41136" y="7888"/>
                  <a:pt x="35311" y="17791"/>
                  <a:pt x="39773" y="28294"/>
                </a:cubicBezTo>
                <a:cubicBezTo>
                  <a:pt x="48228" y="47901"/>
                  <a:pt x="37471" y="61791"/>
                  <a:pt x="25839" y="61791"/>
                </a:cubicBezTo>
                <a:cubicBezTo>
                  <a:pt x="25045" y="61791"/>
                  <a:pt x="24247" y="61726"/>
                  <a:pt x="23450" y="61594"/>
                </a:cubicBezTo>
                <a:cubicBezTo>
                  <a:pt x="22212" y="61387"/>
                  <a:pt x="20980" y="61285"/>
                  <a:pt x="19763" y="61285"/>
                </a:cubicBezTo>
                <a:cubicBezTo>
                  <a:pt x="12049" y="61285"/>
                  <a:pt x="4888" y="65363"/>
                  <a:pt x="1" y="72368"/>
                </a:cubicBezTo>
                <a:lnTo>
                  <a:pt x="49132" y="72368"/>
                </a:lnTo>
                <a:lnTo>
                  <a:pt x="49132" y="0"/>
                </a:ln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4"/>
          <p:cNvSpPr/>
          <p:nvPr/>
        </p:nvSpPr>
        <p:spPr>
          <a:xfrm rot="10800000">
            <a:off x="1" y="-1"/>
            <a:ext cx="2524525" cy="3718449"/>
          </a:xfrm>
          <a:custGeom>
            <a:avLst/>
            <a:gdLst/>
            <a:ahLst/>
            <a:cxnLst/>
            <a:rect l="l" t="t" r="r" b="b"/>
            <a:pathLst>
              <a:path w="49132" h="72368" extrusionOk="0">
                <a:moveTo>
                  <a:pt x="49132" y="0"/>
                </a:moveTo>
                <a:cubicBezTo>
                  <a:pt x="41136" y="7888"/>
                  <a:pt x="35311" y="17791"/>
                  <a:pt x="39773" y="28294"/>
                </a:cubicBezTo>
                <a:cubicBezTo>
                  <a:pt x="48228" y="47901"/>
                  <a:pt x="37471" y="61791"/>
                  <a:pt x="25839" y="61791"/>
                </a:cubicBezTo>
                <a:cubicBezTo>
                  <a:pt x="25045" y="61791"/>
                  <a:pt x="24247" y="61726"/>
                  <a:pt x="23450" y="61594"/>
                </a:cubicBezTo>
                <a:cubicBezTo>
                  <a:pt x="22212" y="61387"/>
                  <a:pt x="20980" y="61285"/>
                  <a:pt x="19763" y="61285"/>
                </a:cubicBezTo>
                <a:cubicBezTo>
                  <a:pt x="12049" y="61285"/>
                  <a:pt x="4888" y="65363"/>
                  <a:pt x="1" y="72368"/>
                </a:cubicBezTo>
                <a:lnTo>
                  <a:pt x="49132" y="72368"/>
                </a:lnTo>
                <a:lnTo>
                  <a:pt x="49132" y="0"/>
                </a:ln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4" name="Google Shape;244;p4"/>
          <p:cNvGrpSpPr/>
          <p:nvPr/>
        </p:nvGrpSpPr>
        <p:grpSpPr>
          <a:xfrm>
            <a:off x="5744381" y="4698442"/>
            <a:ext cx="966103" cy="469116"/>
            <a:chOff x="7362156" y="4422542"/>
            <a:chExt cx="966103" cy="469116"/>
          </a:xfrm>
        </p:grpSpPr>
        <p:sp>
          <p:nvSpPr>
            <p:cNvPr id="245" name="Google Shape;245;p4"/>
            <p:cNvSpPr/>
            <p:nvPr/>
          </p:nvSpPr>
          <p:spPr>
            <a:xfrm>
              <a:off x="7552538" y="4422542"/>
              <a:ext cx="260950" cy="257560"/>
            </a:xfrm>
            <a:custGeom>
              <a:avLst/>
              <a:gdLst/>
              <a:ahLst/>
              <a:cxnLst/>
              <a:rect l="l" t="t" r="r" b="b"/>
              <a:pathLst>
                <a:path w="4027" h="3975" extrusionOk="0">
                  <a:moveTo>
                    <a:pt x="2016" y="1"/>
                  </a:moveTo>
                  <a:lnTo>
                    <a:pt x="1633" y="1198"/>
                  </a:lnTo>
                  <a:lnTo>
                    <a:pt x="436" y="762"/>
                  </a:lnTo>
                  <a:lnTo>
                    <a:pt x="0" y="1959"/>
                  </a:lnTo>
                  <a:lnTo>
                    <a:pt x="1197" y="2395"/>
                  </a:lnTo>
                  <a:lnTo>
                    <a:pt x="819" y="3592"/>
                  </a:lnTo>
                  <a:lnTo>
                    <a:pt x="2016" y="3975"/>
                  </a:lnTo>
                  <a:lnTo>
                    <a:pt x="2394" y="2778"/>
                  </a:lnTo>
                  <a:lnTo>
                    <a:pt x="3591" y="3213"/>
                  </a:lnTo>
                  <a:lnTo>
                    <a:pt x="4027" y="2016"/>
                  </a:lnTo>
                  <a:lnTo>
                    <a:pt x="2830" y="1581"/>
                  </a:lnTo>
                  <a:lnTo>
                    <a:pt x="3213" y="384"/>
                  </a:lnTo>
                  <a:lnTo>
                    <a:pt x="20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4"/>
            <p:cNvSpPr/>
            <p:nvPr/>
          </p:nvSpPr>
          <p:spPr>
            <a:xfrm>
              <a:off x="8268384" y="4496732"/>
              <a:ext cx="59875" cy="56436"/>
            </a:xfrm>
            <a:custGeom>
              <a:avLst/>
              <a:gdLst/>
              <a:ahLst/>
              <a:cxnLst/>
              <a:rect l="l" t="t" r="r" b="b"/>
              <a:pathLst>
                <a:path w="924" h="871" extrusionOk="0">
                  <a:moveTo>
                    <a:pt x="436" y="0"/>
                  </a:moveTo>
                  <a:cubicBezTo>
                    <a:pt x="219" y="0"/>
                    <a:pt x="1" y="161"/>
                    <a:pt x="1" y="436"/>
                  </a:cubicBezTo>
                  <a:cubicBezTo>
                    <a:pt x="1" y="653"/>
                    <a:pt x="219" y="871"/>
                    <a:pt x="436" y="871"/>
                  </a:cubicBezTo>
                  <a:cubicBezTo>
                    <a:pt x="706" y="871"/>
                    <a:pt x="924" y="653"/>
                    <a:pt x="924" y="436"/>
                  </a:cubicBezTo>
                  <a:cubicBezTo>
                    <a:pt x="924" y="161"/>
                    <a:pt x="706" y="0"/>
                    <a:pt x="4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4"/>
            <p:cNvSpPr/>
            <p:nvPr/>
          </p:nvSpPr>
          <p:spPr>
            <a:xfrm>
              <a:off x="7362156" y="4835156"/>
              <a:ext cx="60134" cy="56501"/>
            </a:xfrm>
            <a:custGeom>
              <a:avLst/>
              <a:gdLst/>
              <a:ahLst/>
              <a:cxnLst/>
              <a:rect l="l" t="t" r="r" b="b"/>
              <a:pathLst>
                <a:path w="928" h="872" extrusionOk="0">
                  <a:moveTo>
                    <a:pt x="492" y="1"/>
                  </a:moveTo>
                  <a:cubicBezTo>
                    <a:pt x="218" y="1"/>
                    <a:pt x="0" y="162"/>
                    <a:pt x="0" y="436"/>
                  </a:cubicBezTo>
                  <a:cubicBezTo>
                    <a:pt x="0" y="706"/>
                    <a:pt x="218" y="872"/>
                    <a:pt x="492" y="872"/>
                  </a:cubicBezTo>
                  <a:cubicBezTo>
                    <a:pt x="710" y="872"/>
                    <a:pt x="927" y="706"/>
                    <a:pt x="927" y="436"/>
                  </a:cubicBezTo>
                  <a:cubicBezTo>
                    <a:pt x="927" y="162"/>
                    <a:pt x="710" y="1"/>
                    <a:pt x="49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8" name="Google Shape;248;p4"/>
          <p:cNvSpPr/>
          <p:nvPr/>
        </p:nvSpPr>
        <p:spPr>
          <a:xfrm>
            <a:off x="5734176" y="4658062"/>
            <a:ext cx="60134" cy="56501"/>
          </a:xfrm>
          <a:custGeom>
            <a:avLst/>
            <a:gdLst/>
            <a:ahLst/>
            <a:cxnLst/>
            <a:rect l="l" t="t" r="r" b="b"/>
            <a:pathLst>
              <a:path w="928" h="872" extrusionOk="0">
                <a:moveTo>
                  <a:pt x="435" y="1"/>
                </a:moveTo>
                <a:cubicBezTo>
                  <a:pt x="218" y="1"/>
                  <a:pt x="0" y="166"/>
                  <a:pt x="0" y="436"/>
                </a:cubicBezTo>
                <a:cubicBezTo>
                  <a:pt x="0" y="710"/>
                  <a:pt x="218" y="871"/>
                  <a:pt x="435" y="871"/>
                </a:cubicBezTo>
                <a:cubicBezTo>
                  <a:pt x="710" y="871"/>
                  <a:pt x="927" y="710"/>
                  <a:pt x="927" y="436"/>
                </a:cubicBezTo>
                <a:cubicBezTo>
                  <a:pt x="927" y="166"/>
                  <a:pt x="710" y="1"/>
                  <a:pt x="4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9" name="Google Shape;249;p4"/>
          <p:cNvGrpSpPr/>
          <p:nvPr/>
        </p:nvGrpSpPr>
        <p:grpSpPr>
          <a:xfrm>
            <a:off x="8061938" y="4275213"/>
            <a:ext cx="985925" cy="744150"/>
            <a:chOff x="1666700" y="5967688"/>
            <a:chExt cx="985925" cy="744150"/>
          </a:xfrm>
        </p:grpSpPr>
        <p:sp>
          <p:nvSpPr>
            <p:cNvPr id="250" name="Google Shape;250;p4"/>
            <p:cNvSpPr/>
            <p:nvPr/>
          </p:nvSpPr>
          <p:spPr>
            <a:xfrm>
              <a:off x="1666700" y="5967688"/>
              <a:ext cx="985925" cy="744150"/>
            </a:xfrm>
            <a:custGeom>
              <a:avLst/>
              <a:gdLst/>
              <a:ahLst/>
              <a:cxnLst/>
              <a:rect l="l" t="t" r="r" b="b"/>
              <a:pathLst>
                <a:path w="39437" h="29766" extrusionOk="0">
                  <a:moveTo>
                    <a:pt x="31419" y="0"/>
                  </a:moveTo>
                  <a:cubicBezTo>
                    <a:pt x="30988" y="0"/>
                    <a:pt x="30551" y="105"/>
                    <a:pt x="30144" y="326"/>
                  </a:cubicBezTo>
                  <a:lnTo>
                    <a:pt x="1839" y="15340"/>
                  </a:lnTo>
                  <a:cubicBezTo>
                    <a:pt x="515" y="16060"/>
                    <a:pt x="0" y="17694"/>
                    <a:pt x="720" y="19018"/>
                  </a:cubicBezTo>
                  <a:lnTo>
                    <a:pt x="5624" y="28320"/>
                  </a:lnTo>
                  <a:cubicBezTo>
                    <a:pt x="6116" y="29236"/>
                    <a:pt x="7051" y="29765"/>
                    <a:pt x="8022" y="29765"/>
                  </a:cubicBezTo>
                  <a:cubicBezTo>
                    <a:pt x="8453" y="29765"/>
                    <a:pt x="8892" y="29661"/>
                    <a:pt x="9302" y="29440"/>
                  </a:cubicBezTo>
                  <a:lnTo>
                    <a:pt x="37598" y="14523"/>
                  </a:lnTo>
                  <a:cubicBezTo>
                    <a:pt x="38930" y="13812"/>
                    <a:pt x="39437" y="12177"/>
                    <a:pt x="38726" y="10845"/>
                  </a:cubicBezTo>
                  <a:lnTo>
                    <a:pt x="33822" y="1446"/>
                  </a:lnTo>
                  <a:cubicBezTo>
                    <a:pt x="33324" y="529"/>
                    <a:pt x="32387" y="0"/>
                    <a:pt x="31419" y="0"/>
                  </a:cubicBezTo>
                  <a:close/>
                </a:path>
              </a:pathLst>
            </a:custGeom>
            <a:solidFill>
              <a:srgbClr val="F1F0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4"/>
            <p:cNvSpPr/>
            <p:nvPr/>
          </p:nvSpPr>
          <p:spPr>
            <a:xfrm>
              <a:off x="1758650" y="6363863"/>
              <a:ext cx="130375" cy="130375"/>
            </a:xfrm>
            <a:custGeom>
              <a:avLst/>
              <a:gdLst/>
              <a:ahLst/>
              <a:cxnLst/>
              <a:rect l="l" t="t" r="r" b="b"/>
              <a:pathLst>
                <a:path w="5215" h="5215" extrusionOk="0">
                  <a:moveTo>
                    <a:pt x="2555" y="0"/>
                  </a:moveTo>
                  <a:cubicBezTo>
                    <a:pt x="1305" y="0"/>
                    <a:pt x="194" y="901"/>
                    <a:pt x="0" y="2256"/>
                  </a:cubicBezTo>
                  <a:lnTo>
                    <a:pt x="0" y="2354"/>
                  </a:lnTo>
                  <a:lnTo>
                    <a:pt x="0" y="2460"/>
                  </a:lnTo>
                  <a:lnTo>
                    <a:pt x="0" y="2558"/>
                  </a:lnTo>
                  <a:lnTo>
                    <a:pt x="0" y="2665"/>
                  </a:lnTo>
                  <a:lnTo>
                    <a:pt x="0" y="2763"/>
                  </a:lnTo>
                  <a:cubicBezTo>
                    <a:pt x="0" y="2967"/>
                    <a:pt x="0" y="3171"/>
                    <a:pt x="107" y="3376"/>
                  </a:cubicBezTo>
                  <a:cubicBezTo>
                    <a:pt x="107" y="3482"/>
                    <a:pt x="107" y="3580"/>
                    <a:pt x="205" y="3580"/>
                  </a:cubicBezTo>
                  <a:lnTo>
                    <a:pt x="205" y="3686"/>
                  </a:lnTo>
                  <a:cubicBezTo>
                    <a:pt x="205" y="3686"/>
                    <a:pt x="205" y="3784"/>
                    <a:pt x="311" y="3784"/>
                  </a:cubicBezTo>
                  <a:lnTo>
                    <a:pt x="311" y="3891"/>
                  </a:lnTo>
                  <a:cubicBezTo>
                    <a:pt x="311" y="3989"/>
                    <a:pt x="409" y="3989"/>
                    <a:pt x="409" y="4095"/>
                  </a:cubicBezTo>
                  <a:cubicBezTo>
                    <a:pt x="409" y="4193"/>
                    <a:pt x="515" y="4193"/>
                    <a:pt x="515" y="4299"/>
                  </a:cubicBezTo>
                  <a:lnTo>
                    <a:pt x="613" y="4299"/>
                  </a:lnTo>
                  <a:cubicBezTo>
                    <a:pt x="613" y="4397"/>
                    <a:pt x="613" y="4397"/>
                    <a:pt x="720" y="4397"/>
                  </a:cubicBezTo>
                  <a:lnTo>
                    <a:pt x="720" y="4504"/>
                  </a:lnTo>
                  <a:cubicBezTo>
                    <a:pt x="818" y="4504"/>
                    <a:pt x="818" y="4602"/>
                    <a:pt x="924" y="4602"/>
                  </a:cubicBezTo>
                  <a:lnTo>
                    <a:pt x="1128" y="4806"/>
                  </a:lnTo>
                  <a:cubicBezTo>
                    <a:pt x="1226" y="4806"/>
                    <a:pt x="1226" y="4912"/>
                    <a:pt x="1333" y="4912"/>
                  </a:cubicBezTo>
                  <a:cubicBezTo>
                    <a:pt x="1431" y="4912"/>
                    <a:pt x="1537" y="5010"/>
                    <a:pt x="1537" y="5010"/>
                  </a:cubicBezTo>
                  <a:cubicBezTo>
                    <a:pt x="1635" y="5010"/>
                    <a:pt x="1741" y="5117"/>
                    <a:pt x="1741" y="5117"/>
                  </a:cubicBezTo>
                  <a:lnTo>
                    <a:pt x="2044" y="5117"/>
                  </a:lnTo>
                  <a:lnTo>
                    <a:pt x="2044" y="5215"/>
                  </a:lnTo>
                  <a:lnTo>
                    <a:pt x="2354" y="5215"/>
                  </a:lnTo>
                  <a:cubicBezTo>
                    <a:pt x="2763" y="5215"/>
                    <a:pt x="3172" y="5215"/>
                    <a:pt x="3580" y="5010"/>
                  </a:cubicBezTo>
                  <a:cubicBezTo>
                    <a:pt x="3678" y="5010"/>
                    <a:pt x="3785" y="4912"/>
                    <a:pt x="3785" y="4912"/>
                  </a:cubicBezTo>
                  <a:cubicBezTo>
                    <a:pt x="3883" y="4912"/>
                    <a:pt x="3989" y="4806"/>
                    <a:pt x="3989" y="4806"/>
                  </a:cubicBezTo>
                  <a:cubicBezTo>
                    <a:pt x="4087" y="4708"/>
                    <a:pt x="4193" y="4708"/>
                    <a:pt x="4193" y="4602"/>
                  </a:cubicBezTo>
                  <a:cubicBezTo>
                    <a:pt x="4398" y="4504"/>
                    <a:pt x="4496" y="4397"/>
                    <a:pt x="4602" y="4299"/>
                  </a:cubicBezTo>
                  <a:cubicBezTo>
                    <a:pt x="4806" y="3989"/>
                    <a:pt x="5011" y="3580"/>
                    <a:pt x="5109" y="3171"/>
                  </a:cubicBezTo>
                  <a:lnTo>
                    <a:pt x="5109" y="3073"/>
                  </a:lnTo>
                  <a:lnTo>
                    <a:pt x="5109" y="2967"/>
                  </a:lnTo>
                  <a:lnTo>
                    <a:pt x="5109" y="2869"/>
                  </a:lnTo>
                  <a:cubicBezTo>
                    <a:pt x="5215" y="2763"/>
                    <a:pt x="5215" y="2763"/>
                    <a:pt x="5215" y="2665"/>
                  </a:cubicBezTo>
                  <a:lnTo>
                    <a:pt x="5215" y="2558"/>
                  </a:lnTo>
                  <a:cubicBezTo>
                    <a:pt x="5215" y="2460"/>
                    <a:pt x="5215" y="2460"/>
                    <a:pt x="5109" y="2354"/>
                  </a:cubicBezTo>
                  <a:lnTo>
                    <a:pt x="5109" y="2256"/>
                  </a:lnTo>
                  <a:lnTo>
                    <a:pt x="5109" y="2150"/>
                  </a:lnTo>
                  <a:lnTo>
                    <a:pt x="5109" y="2052"/>
                  </a:lnTo>
                  <a:cubicBezTo>
                    <a:pt x="5109" y="1945"/>
                    <a:pt x="5109" y="1945"/>
                    <a:pt x="5011" y="1847"/>
                  </a:cubicBezTo>
                  <a:lnTo>
                    <a:pt x="5011" y="1741"/>
                  </a:lnTo>
                  <a:lnTo>
                    <a:pt x="5011" y="1643"/>
                  </a:lnTo>
                  <a:lnTo>
                    <a:pt x="4904" y="1537"/>
                  </a:lnTo>
                  <a:lnTo>
                    <a:pt x="4904" y="1439"/>
                  </a:lnTo>
                  <a:lnTo>
                    <a:pt x="4806" y="1332"/>
                  </a:lnTo>
                  <a:cubicBezTo>
                    <a:pt x="4398" y="621"/>
                    <a:pt x="3678" y="106"/>
                    <a:pt x="2763" y="8"/>
                  </a:cubicBezTo>
                  <a:cubicBezTo>
                    <a:pt x="2693" y="3"/>
                    <a:pt x="2624" y="0"/>
                    <a:pt x="2555"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4"/>
            <p:cNvSpPr/>
            <p:nvPr/>
          </p:nvSpPr>
          <p:spPr>
            <a:xfrm>
              <a:off x="1735750" y="6361013"/>
              <a:ext cx="148175" cy="131150"/>
            </a:xfrm>
            <a:custGeom>
              <a:avLst/>
              <a:gdLst/>
              <a:ahLst/>
              <a:cxnLst/>
              <a:rect l="l" t="t" r="r" b="b"/>
              <a:pathLst>
                <a:path w="5927" h="5246" extrusionOk="0">
                  <a:moveTo>
                    <a:pt x="2940" y="1"/>
                  </a:moveTo>
                  <a:cubicBezTo>
                    <a:pt x="2527" y="1"/>
                    <a:pt x="2111" y="105"/>
                    <a:pt x="1734" y="327"/>
                  </a:cubicBezTo>
                  <a:cubicBezTo>
                    <a:pt x="410" y="940"/>
                    <a:pt x="1" y="2574"/>
                    <a:pt x="614" y="3800"/>
                  </a:cubicBezTo>
                  <a:cubicBezTo>
                    <a:pt x="1106" y="4717"/>
                    <a:pt x="1994" y="5246"/>
                    <a:pt x="2901" y="5246"/>
                  </a:cubicBezTo>
                  <a:cubicBezTo>
                    <a:pt x="3304" y="5246"/>
                    <a:pt x="3710" y="5141"/>
                    <a:pt x="4088" y="4920"/>
                  </a:cubicBezTo>
                  <a:cubicBezTo>
                    <a:pt x="5412" y="4307"/>
                    <a:pt x="5927" y="2672"/>
                    <a:pt x="5207" y="1446"/>
                  </a:cubicBezTo>
                  <a:cubicBezTo>
                    <a:pt x="4783" y="530"/>
                    <a:pt x="3869" y="1"/>
                    <a:pt x="2940" y="1"/>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4"/>
            <p:cNvSpPr/>
            <p:nvPr/>
          </p:nvSpPr>
          <p:spPr>
            <a:xfrm>
              <a:off x="1766400" y="6369163"/>
              <a:ext cx="117525" cy="122175"/>
            </a:xfrm>
            <a:custGeom>
              <a:avLst/>
              <a:gdLst/>
              <a:ahLst/>
              <a:cxnLst/>
              <a:rect l="l" t="t" r="r" b="b"/>
              <a:pathLst>
                <a:path w="4701" h="4887" extrusionOk="0">
                  <a:moveTo>
                    <a:pt x="2862" y="1"/>
                  </a:moveTo>
                  <a:lnTo>
                    <a:pt x="2862" y="1"/>
                  </a:lnTo>
                  <a:cubicBezTo>
                    <a:pt x="3164" y="205"/>
                    <a:pt x="3368" y="409"/>
                    <a:pt x="3573" y="818"/>
                  </a:cubicBezTo>
                  <a:cubicBezTo>
                    <a:pt x="4186" y="2044"/>
                    <a:pt x="3679" y="3572"/>
                    <a:pt x="2453" y="4292"/>
                  </a:cubicBezTo>
                  <a:cubicBezTo>
                    <a:pt x="2044" y="4496"/>
                    <a:pt x="1636" y="4598"/>
                    <a:pt x="1227" y="4598"/>
                  </a:cubicBezTo>
                  <a:cubicBezTo>
                    <a:pt x="818" y="4598"/>
                    <a:pt x="410" y="4496"/>
                    <a:pt x="1" y="4292"/>
                  </a:cubicBezTo>
                  <a:lnTo>
                    <a:pt x="1" y="4292"/>
                  </a:lnTo>
                  <a:cubicBezTo>
                    <a:pt x="499" y="4665"/>
                    <a:pt x="1109" y="4887"/>
                    <a:pt x="1718" y="4887"/>
                  </a:cubicBezTo>
                  <a:cubicBezTo>
                    <a:pt x="2109" y="4887"/>
                    <a:pt x="2501" y="4795"/>
                    <a:pt x="2862" y="4594"/>
                  </a:cubicBezTo>
                  <a:cubicBezTo>
                    <a:pt x="4186" y="3981"/>
                    <a:pt x="4701" y="2346"/>
                    <a:pt x="3981" y="1120"/>
                  </a:cubicBezTo>
                  <a:cubicBezTo>
                    <a:pt x="3777" y="614"/>
                    <a:pt x="3368" y="205"/>
                    <a:pt x="2862" y="1"/>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4"/>
            <p:cNvSpPr/>
            <p:nvPr/>
          </p:nvSpPr>
          <p:spPr>
            <a:xfrm>
              <a:off x="1751075" y="6397163"/>
              <a:ext cx="119975" cy="66425"/>
            </a:xfrm>
            <a:custGeom>
              <a:avLst/>
              <a:gdLst/>
              <a:ahLst/>
              <a:cxnLst/>
              <a:rect l="l" t="t" r="r" b="b"/>
              <a:pathLst>
                <a:path w="4799" h="2657" extrusionOk="0">
                  <a:moveTo>
                    <a:pt x="4594" y="0"/>
                  </a:moveTo>
                  <a:lnTo>
                    <a:pt x="1" y="2354"/>
                  </a:lnTo>
                  <a:cubicBezTo>
                    <a:pt x="1" y="2354"/>
                    <a:pt x="1" y="2452"/>
                    <a:pt x="99" y="2452"/>
                  </a:cubicBezTo>
                  <a:cubicBezTo>
                    <a:pt x="99" y="2559"/>
                    <a:pt x="99" y="2559"/>
                    <a:pt x="205" y="2657"/>
                  </a:cubicBezTo>
                  <a:lnTo>
                    <a:pt x="4799" y="311"/>
                  </a:lnTo>
                  <a:cubicBezTo>
                    <a:pt x="4701" y="205"/>
                    <a:pt x="4701" y="107"/>
                    <a:pt x="4701" y="107"/>
                  </a:cubicBezTo>
                  <a:cubicBezTo>
                    <a:pt x="4701" y="0"/>
                    <a:pt x="4594" y="0"/>
                    <a:pt x="4594"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4"/>
            <p:cNvSpPr/>
            <p:nvPr/>
          </p:nvSpPr>
          <p:spPr>
            <a:xfrm>
              <a:off x="1748425" y="6392063"/>
              <a:ext cx="120175" cy="69075"/>
            </a:xfrm>
            <a:custGeom>
              <a:avLst/>
              <a:gdLst/>
              <a:ahLst/>
              <a:cxnLst/>
              <a:rect l="l" t="t" r="r" b="b"/>
              <a:pathLst>
                <a:path w="4807" h="2763" extrusionOk="0">
                  <a:moveTo>
                    <a:pt x="4602" y="0"/>
                  </a:moveTo>
                  <a:lnTo>
                    <a:pt x="1" y="2452"/>
                  </a:lnTo>
                  <a:cubicBezTo>
                    <a:pt x="107" y="2452"/>
                    <a:pt x="107" y="2558"/>
                    <a:pt x="107" y="2558"/>
                  </a:cubicBezTo>
                  <a:cubicBezTo>
                    <a:pt x="107" y="2656"/>
                    <a:pt x="205" y="2656"/>
                    <a:pt x="205" y="2763"/>
                  </a:cubicBezTo>
                  <a:lnTo>
                    <a:pt x="4807" y="311"/>
                  </a:lnTo>
                  <a:cubicBezTo>
                    <a:pt x="4807" y="311"/>
                    <a:pt x="4807" y="204"/>
                    <a:pt x="4700" y="204"/>
                  </a:cubicBezTo>
                  <a:cubicBezTo>
                    <a:pt x="4700" y="106"/>
                    <a:pt x="4700" y="106"/>
                    <a:pt x="4602" y="0"/>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4"/>
            <p:cNvSpPr/>
            <p:nvPr/>
          </p:nvSpPr>
          <p:spPr>
            <a:xfrm>
              <a:off x="1911900" y="6282113"/>
              <a:ext cx="130375" cy="130400"/>
            </a:xfrm>
            <a:custGeom>
              <a:avLst/>
              <a:gdLst/>
              <a:ahLst/>
              <a:cxnLst/>
              <a:rect l="l" t="t" r="r" b="b"/>
              <a:pathLst>
                <a:path w="5215" h="5216" extrusionOk="0">
                  <a:moveTo>
                    <a:pt x="2654" y="1"/>
                  </a:moveTo>
                  <a:cubicBezTo>
                    <a:pt x="1412" y="1"/>
                    <a:pt x="300" y="901"/>
                    <a:pt x="107" y="2257"/>
                  </a:cubicBezTo>
                  <a:lnTo>
                    <a:pt x="107" y="2150"/>
                  </a:lnTo>
                  <a:cubicBezTo>
                    <a:pt x="0" y="2257"/>
                    <a:pt x="0" y="2355"/>
                    <a:pt x="0" y="2355"/>
                  </a:cubicBezTo>
                  <a:lnTo>
                    <a:pt x="0" y="2461"/>
                  </a:lnTo>
                  <a:lnTo>
                    <a:pt x="0" y="2559"/>
                  </a:lnTo>
                  <a:lnTo>
                    <a:pt x="0" y="2665"/>
                  </a:lnTo>
                  <a:cubicBezTo>
                    <a:pt x="0" y="2968"/>
                    <a:pt x="107" y="3172"/>
                    <a:pt x="107" y="3376"/>
                  </a:cubicBezTo>
                  <a:cubicBezTo>
                    <a:pt x="205" y="3483"/>
                    <a:pt x="205" y="3581"/>
                    <a:pt x="205" y="3581"/>
                  </a:cubicBezTo>
                  <a:lnTo>
                    <a:pt x="205" y="3687"/>
                  </a:lnTo>
                  <a:cubicBezTo>
                    <a:pt x="311" y="3687"/>
                    <a:pt x="311" y="3785"/>
                    <a:pt x="311" y="3785"/>
                  </a:cubicBezTo>
                  <a:lnTo>
                    <a:pt x="311" y="3891"/>
                  </a:lnTo>
                  <a:lnTo>
                    <a:pt x="515" y="4096"/>
                  </a:lnTo>
                  <a:cubicBezTo>
                    <a:pt x="515" y="4194"/>
                    <a:pt x="515" y="4194"/>
                    <a:pt x="613" y="4300"/>
                  </a:cubicBezTo>
                  <a:lnTo>
                    <a:pt x="720" y="4398"/>
                  </a:lnTo>
                  <a:cubicBezTo>
                    <a:pt x="818" y="4398"/>
                    <a:pt x="818" y="4504"/>
                    <a:pt x="818" y="4504"/>
                  </a:cubicBezTo>
                  <a:cubicBezTo>
                    <a:pt x="818" y="4504"/>
                    <a:pt x="924" y="4602"/>
                    <a:pt x="1022" y="4602"/>
                  </a:cubicBezTo>
                  <a:cubicBezTo>
                    <a:pt x="1022" y="4709"/>
                    <a:pt x="1128" y="4709"/>
                    <a:pt x="1128" y="4807"/>
                  </a:cubicBezTo>
                  <a:lnTo>
                    <a:pt x="1226" y="4807"/>
                  </a:lnTo>
                  <a:lnTo>
                    <a:pt x="1333" y="4913"/>
                  </a:lnTo>
                  <a:lnTo>
                    <a:pt x="1431" y="4913"/>
                  </a:lnTo>
                  <a:cubicBezTo>
                    <a:pt x="1431" y="4913"/>
                    <a:pt x="1537" y="5011"/>
                    <a:pt x="1635" y="5011"/>
                  </a:cubicBezTo>
                  <a:cubicBezTo>
                    <a:pt x="1741" y="5011"/>
                    <a:pt x="1741" y="5117"/>
                    <a:pt x="1839" y="5117"/>
                  </a:cubicBezTo>
                  <a:lnTo>
                    <a:pt x="2044" y="5117"/>
                  </a:lnTo>
                  <a:cubicBezTo>
                    <a:pt x="2150" y="5117"/>
                    <a:pt x="2150" y="5215"/>
                    <a:pt x="2150" y="5215"/>
                  </a:cubicBezTo>
                  <a:lnTo>
                    <a:pt x="2354" y="5215"/>
                  </a:lnTo>
                  <a:cubicBezTo>
                    <a:pt x="2861" y="5215"/>
                    <a:pt x="3270" y="5215"/>
                    <a:pt x="3678" y="5011"/>
                  </a:cubicBezTo>
                  <a:cubicBezTo>
                    <a:pt x="3678" y="5011"/>
                    <a:pt x="3785" y="4913"/>
                    <a:pt x="3883" y="4913"/>
                  </a:cubicBezTo>
                  <a:cubicBezTo>
                    <a:pt x="3989" y="4913"/>
                    <a:pt x="3989" y="4807"/>
                    <a:pt x="4087" y="4807"/>
                  </a:cubicBezTo>
                  <a:lnTo>
                    <a:pt x="4291" y="4602"/>
                  </a:lnTo>
                  <a:lnTo>
                    <a:pt x="4602" y="4300"/>
                  </a:lnTo>
                  <a:cubicBezTo>
                    <a:pt x="4904" y="3989"/>
                    <a:pt x="5109" y="3581"/>
                    <a:pt x="5215" y="3172"/>
                  </a:cubicBezTo>
                  <a:lnTo>
                    <a:pt x="5215" y="3074"/>
                  </a:lnTo>
                  <a:lnTo>
                    <a:pt x="5215" y="2968"/>
                  </a:lnTo>
                  <a:lnTo>
                    <a:pt x="5215" y="2870"/>
                  </a:lnTo>
                  <a:lnTo>
                    <a:pt x="5215" y="2665"/>
                  </a:lnTo>
                  <a:lnTo>
                    <a:pt x="5215" y="2559"/>
                  </a:lnTo>
                  <a:lnTo>
                    <a:pt x="5215" y="2355"/>
                  </a:lnTo>
                  <a:lnTo>
                    <a:pt x="5215" y="2257"/>
                  </a:lnTo>
                  <a:lnTo>
                    <a:pt x="5215" y="2150"/>
                  </a:lnTo>
                  <a:lnTo>
                    <a:pt x="5215" y="2052"/>
                  </a:lnTo>
                  <a:cubicBezTo>
                    <a:pt x="5109" y="1946"/>
                    <a:pt x="5109" y="1946"/>
                    <a:pt x="5109" y="1848"/>
                  </a:cubicBezTo>
                  <a:lnTo>
                    <a:pt x="5109" y="1742"/>
                  </a:lnTo>
                  <a:lnTo>
                    <a:pt x="5011" y="1644"/>
                  </a:lnTo>
                  <a:lnTo>
                    <a:pt x="5011" y="1537"/>
                  </a:lnTo>
                  <a:cubicBezTo>
                    <a:pt x="5011" y="1537"/>
                    <a:pt x="5011" y="1439"/>
                    <a:pt x="4904" y="1439"/>
                  </a:cubicBezTo>
                  <a:lnTo>
                    <a:pt x="4904" y="1333"/>
                  </a:lnTo>
                  <a:cubicBezTo>
                    <a:pt x="4496" y="622"/>
                    <a:pt x="3785" y="107"/>
                    <a:pt x="2861" y="9"/>
                  </a:cubicBezTo>
                  <a:cubicBezTo>
                    <a:pt x="2792" y="3"/>
                    <a:pt x="2723" y="1"/>
                    <a:pt x="2654" y="1"/>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4"/>
            <p:cNvSpPr/>
            <p:nvPr/>
          </p:nvSpPr>
          <p:spPr>
            <a:xfrm>
              <a:off x="1889000" y="6279288"/>
              <a:ext cx="148175" cy="129975"/>
            </a:xfrm>
            <a:custGeom>
              <a:avLst/>
              <a:gdLst/>
              <a:ahLst/>
              <a:cxnLst/>
              <a:rect l="l" t="t" r="r" b="b"/>
              <a:pathLst>
                <a:path w="5927" h="5199" extrusionOk="0">
                  <a:moveTo>
                    <a:pt x="3025" y="1"/>
                  </a:moveTo>
                  <a:cubicBezTo>
                    <a:pt x="2623" y="1"/>
                    <a:pt x="2217" y="105"/>
                    <a:pt x="1840" y="326"/>
                  </a:cubicBezTo>
                  <a:cubicBezTo>
                    <a:pt x="508" y="939"/>
                    <a:pt x="1" y="2574"/>
                    <a:pt x="712" y="3800"/>
                  </a:cubicBezTo>
                  <a:cubicBezTo>
                    <a:pt x="1138" y="4721"/>
                    <a:pt x="2058" y="5199"/>
                    <a:pt x="2991" y="5199"/>
                  </a:cubicBezTo>
                  <a:cubicBezTo>
                    <a:pt x="3400" y="5199"/>
                    <a:pt x="3812" y="5107"/>
                    <a:pt x="4186" y="4920"/>
                  </a:cubicBezTo>
                  <a:cubicBezTo>
                    <a:pt x="5518" y="4209"/>
                    <a:pt x="5927" y="2672"/>
                    <a:pt x="5314" y="1446"/>
                  </a:cubicBezTo>
                  <a:cubicBezTo>
                    <a:pt x="4816" y="529"/>
                    <a:pt x="3930" y="1"/>
                    <a:pt x="3025" y="1"/>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4"/>
            <p:cNvSpPr/>
            <p:nvPr/>
          </p:nvSpPr>
          <p:spPr>
            <a:xfrm>
              <a:off x="1922125" y="6287438"/>
              <a:ext cx="115050" cy="122175"/>
            </a:xfrm>
            <a:custGeom>
              <a:avLst/>
              <a:gdLst/>
              <a:ahLst/>
              <a:cxnLst/>
              <a:rect l="l" t="t" r="r" b="b"/>
              <a:pathLst>
                <a:path w="4602" h="4887" extrusionOk="0">
                  <a:moveTo>
                    <a:pt x="2861" y="0"/>
                  </a:moveTo>
                  <a:lnTo>
                    <a:pt x="2861" y="0"/>
                  </a:lnTo>
                  <a:cubicBezTo>
                    <a:pt x="3065" y="205"/>
                    <a:pt x="3376" y="409"/>
                    <a:pt x="3474" y="711"/>
                  </a:cubicBezTo>
                  <a:cubicBezTo>
                    <a:pt x="4193" y="2044"/>
                    <a:pt x="3678" y="3572"/>
                    <a:pt x="2354" y="4291"/>
                  </a:cubicBezTo>
                  <a:cubicBezTo>
                    <a:pt x="1994" y="4496"/>
                    <a:pt x="1586" y="4598"/>
                    <a:pt x="1177" y="4598"/>
                  </a:cubicBezTo>
                  <a:cubicBezTo>
                    <a:pt x="768" y="4598"/>
                    <a:pt x="360" y="4496"/>
                    <a:pt x="0" y="4291"/>
                  </a:cubicBezTo>
                  <a:lnTo>
                    <a:pt x="0" y="4291"/>
                  </a:lnTo>
                  <a:cubicBezTo>
                    <a:pt x="498" y="4665"/>
                    <a:pt x="1111" y="4886"/>
                    <a:pt x="1721" y="4886"/>
                  </a:cubicBezTo>
                  <a:cubicBezTo>
                    <a:pt x="2112" y="4886"/>
                    <a:pt x="2503" y="4795"/>
                    <a:pt x="2861" y="4594"/>
                  </a:cubicBezTo>
                  <a:cubicBezTo>
                    <a:pt x="4193" y="3883"/>
                    <a:pt x="4602" y="2346"/>
                    <a:pt x="3989" y="1120"/>
                  </a:cubicBezTo>
                  <a:cubicBezTo>
                    <a:pt x="3678" y="613"/>
                    <a:pt x="3269" y="205"/>
                    <a:pt x="2861"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4"/>
            <p:cNvSpPr/>
            <p:nvPr/>
          </p:nvSpPr>
          <p:spPr>
            <a:xfrm>
              <a:off x="1906800" y="6315438"/>
              <a:ext cx="117500" cy="66425"/>
            </a:xfrm>
            <a:custGeom>
              <a:avLst/>
              <a:gdLst/>
              <a:ahLst/>
              <a:cxnLst/>
              <a:rect l="l" t="t" r="r" b="b"/>
              <a:pathLst>
                <a:path w="4700" h="2657" extrusionOk="0">
                  <a:moveTo>
                    <a:pt x="4602" y="0"/>
                  </a:moveTo>
                  <a:lnTo>
                    <a:pt x="0" y="2354"/>
                  </a:lnTo>
                  <a:lnTo>
                    <a:pt x="0" y="2452"/>
                  </a:lnTo>
                  <a:cubicBezTo>
                    <a:pt x="106" y="2558"/>
                    <a:pt x="106" y="2558"/>
                    <a:pt x="106" y="2656"/>
                  </a:cubicBezTo>
                  <a:lnTo>
                    <a:pt x="4700" y="311"/>
                  </a:lnTo>
                  <a:cubicBezTo>
                    <a:pt x="4700" y="204"/>
                    <a:pt x="4700" y="106"/>
                    <a:pt x="4602"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4"/>
            <p:cNvSpPr/>
            <p:nvPr/>
          </p:nvSpPr>
          <p:spPr>
            <a:xfrm>
              <a:off x="1904325" y="6310313"/>
              <a:ext cx="119975" cy="69100"/>
            </a:xfrm>
            <a:custGeom>
              <a:avLst/>
              <a:gdLst/>
              <a:ahLst/>
              <a:cxnLst/>
              <a:rect l="l" t="t" r="r" b="b"/>
              <a:pathLst>
                <a:path w="4799" h="2764" extrusionOk="0">
                  <a:moveTo>
                    <a:pt x="4594" y="1"/>
                  </a:moveTo>
                  <a:lnTo>
                    <a:pt x="1" y="2453"/>
                  </a:lnTo>
                  <a:cubicBezTo>
                    <a:pt x="1" y="2453"/>
                    <a:pt x="1" y="2559"/>
                    <a:pt x="99" y="2559"/>
                  </a:cubicBezTo>
                  <a:cubicBezTo>
                    <a:pt x="99" y="2657"/>
                    <a:pt x="99" y="2657"/>
                    <a:pt x="205" y="2763"/>
                  </a:cubicBezTo>
                  <a:lnTo>
                    <a:pt x="4799" y="311"/>
                  </a:lnTo>
                  <a:cubicBezTo>
                    <a:pt x="4701" y="311"/>
                    <a:pt x="4701" y="205"/>
                    <a:pt x="4701" y="205"/>
                  </a:cubicBezTo>
                  <a:cubicBezTo>
                    <a:pt x="4701" y="107"/>
                    <a:pt x="4594" y="107"/>
                    <a:pt x="4594" y="1"/>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4"/>
            <p:cNvSpPr/>
            <p:nvPr/>
          </p:nvSpPr>
          <p:spPr>
            <a:xfrm>
              <a:off x="2067800" y="6200388"/>
              <a:ext cx="130200" cy="130400"/>
            </a:xfrm>
            <a:custGeom>
              <a:avLst/>
              <a:gdLst/>
              <a:ahLst/>
              <a:cxnLst/>
              <a:rect l="l" t="t" r="r" b="b"/>
              <a:pathLst>
                <a:path w="5208" h="5216" extrusionOk="0">
                  <a:moveTo>
                    <a:pt x="2638" y="0"/>
                  </a:moveTo>
                  <a:cubicBezTo>
                    <a:pt x="1305" y="0"/>
                    <a:pt x="194" y="895"/>
                    <a:pt x="1" y="2150"/>
                  </a:cubicBezTo>
                  <a:lnTo>
                    <a:pt x="1" y="2354"/>
                  </a:lnTo>
                  <a:lnTo>
                    <a:pt x="1" y="2461"/>
                  </a:lnTo>
                  <a:lnTo>
                    <a:pt x="1" y="2559"/>
                  </a:lnTo>
                  <a:lnTo>
                    <a:pt x="1" y="2665"/>
                  </a:lnTo>
                  <a:cubicBezTo>
                    <a:pt x="1" y="2967"/>
                    <a:pt x="1" y="3172"/>
                    <a:pt x="99" y="3376"/>
                  </a:cubicBezTo>
                  <a:cubicBezTo>
                    <a:pt x="99" y="3482"/>
                    <a:pt x="205" y="3580"/>
                    <a:pt x="205" y="3580"/>
                  </a:cubicBezTo>
                  <a:lnTo>
                    <a:pt x="205" y="3687"/>
                  </a:lnTo>
                  <a:lnTo>
                    <a:pt x="303" y="3785"/>
                  </a:lnTo>
                  <a:lnTo>
                    <a:pt x="303" y="3891"/>
                  </a:lnTo>
                  <a:cubicBezTo>
                    <a:pt x="303" y="3989"/>
                    <a:pt x="409" y="3989"/>
                    <a:pt x="409" y="4095"/>
                  </a:cubicBezTo>
                  <a:lnTo>
                    <a:pt x="614" y="4300"/>
                  </a:lnTo>
                  <a:lnTo>
                    <a:pt x="712" y="4398"/>
                  </a:lnTo>
                  <a:cubicBezTo>
                    <a:pt x="712" y="4398"/>
                    <a:pt x="712" y="4504"/>
                    <a:pt x="818" y="4504"/>
                  </a:cubicBezTo>
                  <a:lnTo>
                    <a:pt x="916" y="4602"/>
                  </a:lnTo>
                  <a:lnTo>
                    <a:pt x="1120" y="4806"/>
                  </a:lnTo>
                  <a:cubicBezTo>
                    <a:pt x="1227" y="4806"/>
                    <a:pt x="1227" y="4806"/>
                    <a:pt x="1325" y="4913"/>
                  </a:cubicBezTo>
                  <a:cubicBezTo>
                    <a:pt x="1431" y="4913"/>
                    <a:pt x="1529" y="5011"/>
                    <a:pt x="1529" y="5011"/>
                  </a:cubicBezTo>
                  <a:lnTo>
                    <a:pt x="1635" y="5011"/>
                  </a:lnTo>
                  <a:cubicBezTo>
                    <a:pt x="1635" y="5011"/>
                    <a:pt x="1733" y="5117"/>
                    <a:pt x="1840" y="5117"/>
                  </a:cubicBezTo>
                  <a:lnTo>
                    <a:pt x="2044" y="5117"/>
                  </a:lnTo>
                  <a:cubicBezTo>
                    <a:pt x="2044" y="5117"/>
                    <a:pt x="2044" y="5215"/>
                    <a:pt x="2142" y="5215"/>
                  </a:cubicBezTo>
                  <a:lnTo>
                    <a:pt x="2346" y="5215"/>
                  </a:lnTo>
                  <a:cubicBezTo>
                    <a:pt x="2755" y="5215"/>
                    <a:pt x="3270" y="5215"/>
                    <a:pt x="3572" y="5011"/>
                  </a:cubicBezTo>
                  <a:cubicBezTo>
                    <a:pt x="3679" y="5011"/>
                    <a:pt x="3777" y="4913"/>
                    <a:pt x="3883" y="4913"/>
                  </a:cubicBezTo>
                  <a:cubicBezTo>
                    <a:pt x="3883" y="4913"/>
                    <a:pt x="3981" y="4806"/>
                    <a:pt x="4087" y="4806"/>
                  </a:cubicBezTo>
                  <a:cubicBezTo>
                    <a:pt x="4087" y="4708"/>
                    <a:pt x="4185" y="4708"/>
                    <a:pt x="4292" y="4602"/>
                  </a:cubicBezTo>
                  <a:lnTo>
                    <a:pt x="4594" y="4300"/>
                  </a:lnTo>
                  <a:cubicBezTo>
                    <a:pt x="4798" y="3989"/>
                    <a:pt x="5003" y="3580"/>
                    <a:pt x="5109" y="3172"/>
                  </a:cubicBezTo>
                  <a:lnTo>
                    <a:pt x="5109" y="3074"/>
                  </a:lnTo>
                  <a:cubicBezTo>
                    <a:pt x="5109" y="2967"/>
                    <a:pt x="5207" y="2967"/>
                    <a:pt x="5207" y="2967"/>
                  </a:cubicBezTo>
                  <a:lnTo>
                    <a:pt x="5207" y="2869"/>
                  </a:lnTo>
                  <a:lnTo>
                    <a:pt x="5207" y="2665"/>
                  </a:lnTo>
                  <a:lnTo>
                    <a:pt x="5207" y="2559"/>
                  </a:lnTo>
                  <a:lnTo>
                    <a:pt x="5207" y="2354"/>
                  </a:lnTo>
                  <a:lnTo>
                    <a:pt x="5207" y="2256"/>
                  </a:lnTo>
                  <a:lnTo>
                    <a:pt x="5109" y="2150"/>
                  </a:lnTo>
                  <a:lnTo>
                    <a:pt x="5109" y="2052"/>
                  </a:lnTo>
                  <a:lnTo>
                    <a:pt x="5109" y="1848"/>
                  </a:lnTo>
                  <a:lnTo>
                    <a:pt x="5003" y="1741"/>
                  </a:lnTo>
                  <a:lnTo>
                    <a:pt x="5003" y="1643"/>
                  </a:lnTo>
                  <a:lnTo>
                    <a:pt x="5003" y="1537"/>
                  </a:lnTo>
                  <a:cubicBezTo>
                    <a:pt x="4905" y="1537"/>
                    <a:pt x="4905" y="1439"/>
                    <a:pt x="4905" y="1439"/>
                  </a:cubicBezTo>
                  <a:cubicBezTo>
                    <a:pt x="4905" y="1439"/>
                    <a:pt x="4905" y="1333"/>
                    <a:pt x="4798" y="1333"/>
                  </a:cubicBezTo>
                  <a:cubicBezTo>
                    <a:pt x="4390" y="622"/>
                    <a:pt x="3679" y="107"/>
                    <a:pt x="2861" y="9"/>
                  </a:cubicBezTo>
                  <a:cubicBezTo>
                    <a:pt x="2786" y="3"/>
                    <a:pt x="2712" y="0"/>
                    <a:pt x="2638"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4"/>
            <p:cNvSpPr/>
            <p:nvPr/>
          </p:nvSpPr>
          <p:spPr>
            <a:xfrm>
              <a:off x="2044725" y="6197563"/>
              <a:ext cx="148150" cy="129975"/>
            </a:xfrm>
            <a:custGeom>
              <a:avLst/>
              <a:gdLst/>
              <a:ahLst/>
              <a:cxnLst/>
              <a:rect l="l" t="t" r="r" b="b"/>
              <a:pathLst>
                <a:path w="5926" h="5199" extrusionOk="0">
                  <a:moveTo>
                    <a:pt x="2993" y="0"/>
                  </a:moveTo>
                  <a:cubicBezTo>
                    <a:pt x="2576" y="0"/>
                    <a:pt x="2148" y="105"/>
                    <a:pt x="1741" y="326"/>
                  </a:cubicBezTo>
                  <a:cubicBezTo>
                    <a:pt x="515" y="939"/>
                    <a:pt x="0" y="2574"/>
                    <a:pt x="613" y="3800"/>
                  </a:cubicBezTo>
                  <a:cubicBezTo>
                    <a:pt x="1113" y="4720"/>
                    <a:pt x="2004" y="5198"/>
                    <a:pt x="2948" y="5198"/>
                  </a:cubicBezTo>
                  <a:cubicBezTo>
                    <a:pt x="3363" y="5198"/>
                    <a:pt x="3787" y="5106"/>
                    <a:pt x="4193" y="4919"/>
                  </a:cubicBezTo>
                  <a:cubicBezTo>
                    <a:pt x="5419" y="4208"/>
                    <a:pt x="5926" y="2672"/>
                    <a:pt x="5313" y="1446"/>
                  </a:cubicBezTo>
                  <a:cubicBezTo>
                    <a:pt x="4821" y="529"/>
                    <a:pt x="3933" y="0"/>
                    <a:pt x="2993" y="0"/>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4"/>
            <p:cNvSpPr/>
            <p:nvPr/>
          </p:nvSpPr>
          <p:spPr>
            <a:xfrm>
              <a:off x="2078025" y="6205713"/>
              <a:ext cx="114850" cy="122175"/>
            </a:xfrm>
            <a:custGeom>
              <a:avLst/>
              <a:gdLst/>
              <a:ahLst/>
              <a:cxnLst/>
              <a:rect l="l" t="t" r="r" b="b"/>
              <a:pathLst>
                <a:path w="4594" h="4887" extrusionOk="0">
                  <a:moveTo>
                    <a:pt x="2755" y="0"/>
                  </a:moveTo>
                  <a:lnTo>
                    <a:pt x="2755" y="0"/>
                  </a:lnTo>
                  <a:cubicBezTo>
                    <a:pt x="3065" y="204"/>
                    <a:pt x="3270" y="409"/>
                    <a:pt x="3474" y="711"/>
                  </a:cubicBezTo>
                  <a:cubicBezTo>
                    <a:pt x="4087" y="2043"/>
                    <a:pt x="3572" y="3572"/>
                    <a:pt x="2346" y="4291"/>
                  </a:cubicBezTo>
                  <a:cubicBezTo>
                    <a:pt x="1937" y="4495"/>
                    <a:pt x="1529" y="4598"/>
                    <a:pt x="1133" y="4598"/>
                  </a:cubicBezTo>
                  <a:cubicBezTo>
                    <a:pt x="738" y="4598"/>
                    <a:pt x="356" y="4495"/>
                    <a:pt x="0" y="4291"/>
                  </a:cubicBezTo>
                  <a:lnTo>
                    <a:pt x="0" y="4291"/>
                  </a:lnTo>
                  <a:cubicBezTo>
                    <a:pt x="433" y="4664"/>
                    <a:pt x="1021" y="4886"/>
                    <a:pt x="1645" y="4886"/>
                  </a:cubicBezTo>
                  <a:cubicBezTo>
                    <a:pt x="2046" y="4886"/>
                    <a:pt x="2462" y="4795"/>
                    <a:pt x="2861" y="4593"/>
                  </a:cubicBezTo>
                  <a:cubicBezTo>
                    <a:pt x="4087" y="3882"/>
                    <a:pt x="4594" y="2346"/>
                    <a:pt x="3981" y="1120"/>
                  </a:cubicBezTo>
                  <a:cubicBezTo>
                    <a:pt x="3678" y="613"/>
                    <a:pt x="3270" y="204"/>
                    <a:pt x="2755"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4"/>
            <p:cNvSpPr/>
            <p:nvPr/>
          </p:nvSpPr>
          <p:spPr>
            <a:xfrm>
              <a:off x="2060050" y="6233688"/>
              <a:ext cx="120175" cy="66450"/>
            </a:xfrm>
            <a:custGeom>
              <a:avLst/>
              <a:gdLst/>
              <a:ahLst/>
              <a:cxnLst/>
              <a:rect l="l" t="t" r="r" b="b"/>
              <a:pathLst>
                <a:path w="4807" h="2658" extrusionOk="0">
                  <a:moveTo>
                    <a:pt x="4602" y="1"/>
                  </a:moveTo>
                  <a:lnTo>
                    <a:pt x="0" y="2355"/>
                  </a:lnTo>
                  <a:cubicBezTo>
                    <a:pt x="106" y="2355"/>
                    <a:pt x="106" y="2453"/>
                    <a:pt x="106" y="2453"/>
                  </a:cubicBezTo>
                  <a:cubicBezTo>
                    <a:pt x="106" y="2559"/>
                    <a:pt x="204" y="2559"/>
                    <a:pt x="204" y="2657"/>
                  </a:cubicBezTo>
                  <a:lnTo>
                    <a:pt x="4806" y="311"/>
                  </a:lnTo>
                  <a:cubicBezTo>
                    <a:pt x="4806" y="205"/>
                    <a:pt x="4700" y="107"/>
                    <a:pt x="4700" y="1"/>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4"/>
            <p:cNvSpPr/>
            <p:nvPr/>
          </p:nvSpPr>
          <p:spPr>
            <a:xfrm>
              <a:off x="2060050" y="6228588"/>
              <a:ext cx="117500" cy="69100"/>
            </a:xfrm>
            <a:custGeom>
              <a:avLst/>
              <a:gdLst/>
              <a:ahLst/>
              <a:cxnLst/>
              <a:rect l="l" t="t" r="r" b="b"/>
              <a:pathLst>
                <a:path w="4700" h="2764" extrusionOk="0">
                  <a:moveTo>
                    <a:pt x="4602" y="0"/>
                  </a:moveTo>
                  <a:lnTo>
                    <a:pt x="0" y="2452"/>
                  </a:lnTo>
                  <a:lnTo>
                    <a:pt x="0" y="2559"/>
                  </a:lnTo>
                  <a:cubicBezTo>
                    <a:pt x="106" y="2657"/>
                    <a:pt x="106" y="2657"/>
                    <a:pt x="106" y="2763"/>
                  </a:cubicBezTo>
                  <a:lnTo>
                    <a:pt x="4700" y="311"/>
                  </a:lnTo>
                  <a:lnTo>
                    <a:pt x="4700" y="205"/>
                  </a:lnTo>
                  <a:cubicBezTo>
                    <a:pt x="4602" y="107"/>
                    <a:pt x="4602" y="107"/>
                    <a:pt x="4602" y="0"/>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4"/>
            <p:cNvSpPr/>
            <p:nvPr/>
          </p:nvSpPr>
          <p:spPr>
            <a:xfrm>
              <a:off x="2221050" y="6118663"/>
              <a:ext cx="130200" cy="130375"/>
            </a:xfrm>
            <a:custGeom>
              <a:avLst/>
              <a:gdLst/>
              <a:ahLst/>
              <a:cxnLst/>
              <a:rect l="l" t="t" r="r" b="b"/>
              <a:pathLst>
                <a:path w="5208" h="5215" extrusionOk="0">
                  <a:moveTo>
                    <a:pt x="2653" y="0"/>
                  </a:moveTo>
                  <a:cubicBezTo>
                    <a:pt x="1403" y="0"/>
                    <a:pt x="292" y="895"/>
                    <a:pt x="99" y="2150"/>
                  </a:cubicBezTo>
                  <a:lnTo>
                    <a:pt x="99" y="2354"/>
                  </a:lnTo>
                  <a:lnTo>
                    <a:pt x="99" y="2460"/>
                  </a:lnTo>
                  <a:lnTo>
                    <a:pt x="1" y="2460"/>
                  </a:lnTo>
                  <a:lnTo>
                    <a:pt x="1" y="2558"/>
                  </a:lnTo>
                  <a:lnTo>
                    <a:pt x="1" y="2665"/>
                  </a:lnTo>
                  <a:cubicBezTo>
                    <a:pt x="99" y="2967"/>
                    <a:pt x="99" y="3171"/>
                    <a:pt x="205" y="3376"/>
                  </a:cubicBezTo>
                  <a:lnTo>
                    <a:pt x="205" y="3580"/>
                  </a:lnTo>
                  <a:lnTo>
                    <a:pt x="303" y="3686"/>
                  </a:lnTo>
                  <a:lnTo>
                    <a:pt x="303" y="3784"/>
                  </a:lnTo>
                  <a:lnTo>
                    <a:pt x="409" y="3891"/>
                  </a:lnTo>
                  <a:cubicBezTo>
                    <a:pt x="409" y="3989"/>
                    <a:pt x="409" y="3989"/>
                    <a:pt x="507" y="4095"/>
                  </a:cubicBezTo>
                  <a:lnTo>
                    <a:pt x="614" y="4193"/>
                  </a:lnTo>
                  <a:cubicBezTo>
                    <a:pt x="614" y="4299"/>
                    <a:pt x="614" y="4299"/>
                    <a:pt x="712" y="4299"/>
                  </a:cubicBezTo>
                  <a:cubicBezTo>
                    <a:pt x="712" y="4299"/>
                    <a:pt x="712" y="4397"/>
                    <a:pt x="818" y="4397"/>
                  </a:cubicBezTo>
                  <a:lnTo>
                    <a:pt x="818" y="4504"/>
                  </a:lnTo>
                  <a:cubicBezTo>
                    <a:pt x="916" y="4504"/>
                    <a:pt x="916" y="4602"/>
                    <a:pt x="1022" y="4602"/>
                  </a:cubicBezTo>
                  <a:cubicBezTo>
                    <a:pt x="1022" y="4708"/>
                    <a:pt x="1120" y="4708"/>
                    <a:pt x="1227" y="4708"/>
                  </a:cubicBezTo>
                  <a:lnTo>
                    <a:pt x="1227" y="4806"/>
                  </a:lnTo>
                  <a:cubicBezTo>
                    <a:pt x="1325" y="4806"/>
                    <a:pt x="1325" y="4806"/>
                    <a:pt x="1325" y="4912"/>
                  </a:cubicBezTo>
                  <a:lnTo>
                    <a:pt x="1431" y="4912"/>
                  </a:lnTo>
                  <a:cubicBezTo>
                    <a:pt x="1529" y="4912"/>
                    <a:pt x="1529" y="5010"/>
                    <a:pt x="1635" y="5010"/>
                  </a:cubicBezTo>
                  <a:cubicBezTo>
                    <a:pt x="1733" y="5010"/>
                    <a:pt x="1840" y="5117"/>
                    <a:pt x="1840" y="5117"/>
                  </a:cubicBezTo>
                  <a:lnTo>
                    <a:pt x="2142" y="5117"/>
                  </a:lnTo>
                  <a:lnTo>
                    <a:pt x="2142" y="5215"/>
                  </a:lnTo>
                  <a:lnTo>
                    <a:pt x="2453" y="5215"/>
                  </a:lnTo>
                  <a:cubicBezTo>
                    <a:pt x="2861" y="5215"/>
                    <a:pt x="3270" y="5215"/>
                    <a:pt x="3679" y="5010"/>
                  </a:cubicBezTo>
                  <a:cubicBezTo>
                    <a:pt x="3777" y="5010"/>
                    <a:pt x="3777" y="4912"/>
                    <a:pt x="3883" y="4912"/>
                  </a:cubicBezTo>
                  <a:cubicBezTo>
                    <a:pt x="3981" y="4806"/>
                    <a:pt x="4087" y="4806"/>
                    <a:pt x="4087" y="4806"/>
                  </a:cubicBezTo>
                  <a:cubicBezTo>
                    <a:pt x="4186" y="4708"/>
                    <a:pt x="4292" y="4708"/>
                    <a:pt x="4292" y="4602"/>
                  </a:cubicBezTo>
                  <a:cubicBezTo>
                    <a:pt x="4390" y="4504"/>
                    <a:pt x="4594" y="4397"/>
                    <a:pt x="4700" y="4299"/>
                  </a:cubicBezTo>
                  <a:cubicBezTo>
                    <a:pt x="4905" y="3989"/>
                    <a:pt x="5109" y="3580"/>
                    <a:pt x="5207" y="3171"/>
                  </a:cubicBezTo>
                  <a:lnTo>
                    <a:pt x="5207" y="3073"/>
                  </a:lnTo>
                  <a:lnTo>
                    <a:pt x="5207" y="2967"/>
                  </a:lnTo>
                  <a:lnTo>
                    <a:pt x="5207" y="2869"/>
                  </a:lnTo>
                  <a:lnTo>
                    <a:pt x="5207" y="2665"/>
                  </a:lnTo>
                  <a:lnTo>
                    <a:pt x="5207" y="2558"/>
                  </a:lnTo>
                  <a:lnTo>
                    <a:pt x="5207" y="2354"/>
                  </a:lnTo>
                  <a:lnTo>
                    <a:pt x="5207" y="2256"/>
                  </a:lnTo>
                  <a:lnTo>
                    <a:pt x="5207" y="2150"/>
                  </a:lnTo>
                  <a:lnTo>
                    <a:pt x="5207" y="2052"/>
                  </a:lnTo>
                  <a:cubicBezTo>
                    <a:pt x="5207" y="1945"/>
                    <a:pt x="5109" y="1945"/>
                    <a:pt x="5109" y="1847"/>
                  </a:cubicBezTo>
                  <a:lnTo>
                    <a:pt x="5109" y="1741"/>
                  </a:lnTo>
                  <a:lnTo>
                    <a:pt x="5109" y="1643"/>
                  </a:lnTo>
                  <a:cubicBezTo>
                    <a:pt x="5003" y="1643"/>
                    <a:pt x="5003" y="1537"/>
                    <a:pt x="5003" y="1537"/>
                  </a:cubicBezTo>
                  <a:lnTo>
                    <a:pt x="5003" y="1439"/>
                  </a:lnTo>
                  <a:cubicBezTo>
                    <a:pt x="4905" y="1439"/>
                    <a:pt x="4905" y="1332"/>
                    <a:pt x="4905" y="1332"/>
                  </a:cubicBezTo>
                  <a:cubicBezTo>
                    <a:pt x="4496" y="621"/>
                    <a:pt x="3777" y="106"/>
                    <a:pt x="2861" y="8"/>
                  </a:cubicBezTo>
                  <a:cubicBezTo>
                    <a:pt x="2792" y="3"/>
                    <a:pt x="2722" y="0"/>
                    <a:pt x="2653"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4"/>
            <p:cNvSpPr/>
            <p:nvPr/>
          </p:nvSpPr>
          <p:spPr>
            <a:xfrm>
              <a:off x="2197975" y="6115813"/>
              <a:ext cx="150825" cy="129975"/>
            </a:xfrm>
            <a:custGeom>
              <a:avLst/>
              <a:gdLst/>
              <a:ahLst/>
              <a:cxnLst/>
              <a:rect l="l" t="t" r="r" b="b"/>
              <a:pathLst>
                <a:path w="6033" h="5199" extrusionOk="0">
                  <a:moveTo>
                    <a:pt x="3045" y="1"/>
                  </a:moveTo>
                  <a:cubicBezTo>
                    <a:pt x="2632" y="1"/>
                    <a:pt x="2216" y="105"/>
                    <a:pt x="1839" y="327"/>
                  </a:cubicBezTo>
                  <a:cubicBezTo>
                    <a:pt x="515" y="940"/>
                    <a:pt x="0" y="2574"/>
                    <a:pt x="719" y="3800"/>
                  </a:cubicBezTo>
                  <a:cubicBezTo>
                    <a:pt x="1146" y="4721"/>
                    <a:pt x="2065" y="5199"/>
                    <a:pt x="2998" y="5199"/>
                  </a:cubicBezTo>
                  <a:cubicBezTo>
                    <a:pt x="3408" y="5199"/>
                    <a:pt x="3819" y="5107"/>
                    <a:pt x="4193" y="4920"/>
                  </a:cubicBezTo>
                  <a:cubicBezTo>
                    <a:pt x="5517" y="4209"/>
                    <a:pt x="6032" y="2672"/>
                    <a:pt x="5313" y="1446"/>
                  </a:cubicBezTo>
                  <a:cubicBezTo>
                    <a:pt x="4888" y="530"/>
                    <a:pt x="3974" y="1"/>
                    <a:pt x="3045" y="1"/>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4"/>
            <p:cNvSpPr/>
            <p:nvPr/>
          </p:nvSpPr>
          <p:spPr>
            <a:xfrm>
              <a:off x="2231275" y="6123963"/>
              <a:ext cx="117525" cy="122175"/>
            </a:xfrm>
            <a:custGeom>
              <a:avLst/>
              <a:gdLst/>
              <a:ahLst/>
              <a:cxnLst/>
              <a:rect l="l" t="t" r="r" b="b"/>
              <a:pathLst>
                <a:path w="4701" h="4887" extrusionOk="0">
                  <a:moveTo>
                    <a:pt x="2861" y="1"/>
                  </a:moveTo>
                  <a:lnTo>
                    <a:pt x="2861" y="1"/>
                  </a:lnTo>
                  <a:cubicBezTo>
                    <a:pt x="3163" y="205"/>
                    <a:pt x="3368" y="409"/>
                    <a:pt x="3474" y="712"/>
                  </a:cubicBezTo>
                  <a:cubicBezTo>
                    <a:pt x="4185" y="2044"/>
                    <a:pt x="3678" y="3572"/>
                    <a:pt x="2452" y="4292"/>
                  </a:cubicBezTo>
                  <a:cubicBezTo>
                    <a:pt x="2044" y="4496"/>
                    <a:pt x="1609" y="4598"/>
                    <a:pt x="1187" y="4598"/>
                  </a:cubicBezTo>
                  <a:cubicBezTo>
                    <a:pt x="765" y="4598"/>
                    <a:pt x="356" y="4496"/>
                    <a:pt x="0" y="4292"/>
                  </a:cubicBezTo>
                  <a:lnTo>
                    <a:pt x="0" y="4292"/>
                  </a:lnTo>
                  <a:cubicBezTo>
                    <a:pt x="498" y="4665"/>
                    <a:pt x="1108" y="4887"/>
                    <a:pt x="1718" y="4887"/>
                  </a:cubicBezTo>
                  <a:cubicBezTo>
                    <a:pt x="2109" y="4887"/>
                    <a:pt x="2500" y="4795"/>
                    <a:pt x="2861" y="4594"/>
                  </a:cubicBezTo>
                  <a:cubicBezTo>
                    <a:pt x="4185" y="3883"/>
                    <a:pt x="4700" y="2346"/>
                    <a:pt x="3981" y="1120"/>
                  </a:cubicBezTo>
                  <a:cubicBezTo>
                    <a:pt x="3777" y="614"/>
                    <a:pt x="3368" y="205"/>
                    <a:pt x="2861" y="1"/>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4"/>
            <p:cNvSpPr/>
            <p:nvPr/>
          </p:nvSpPr>
          <p:spPr>
            <a:xfrm>
              <a:off x="2215950" y="6151963"/>
              <a:ext cx="117525" cy="66425"/>
            </a:xfrm>
            <a:custGeom>
              <a:avLst/>
              <a:gdLst/>
              <a:ahLst/>
              <a:cxnLst/>
              <a:rect l="l" t="t" r="r" b="b"/>
              <a:pathLst>
                <a:path w="4701" h="2657" extrusionOk="0">
                  <a:moveTo>
                    <a:pt x="4594" y="0"/>
                  </a:moveTo>
                  <a:lnTo>
                    <a:pt x="0" y="2354"/>
                  </a:lnTo>
                  <a:lnTo>
                    <a:pt x="0" y="2452"/>
                  </a:lnTo>
                  <a:lnTo>
                    <a:pt x="205" y="2657"/>
                  </a:lnTo>
                  <a:lnTo>
                    <a:pt x="4700" y="311"/>
                  </a:lnTo>
                  <a:lnTo>
                    <a:pt x="4700"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4"/>
            <p:cNvSpPr/>
            <p:nvPr/>
          </p:nvSpPr>
          <p:spPr>
            <a:xfrm>
              <a:off x="2213300" y="6146863"/>
              <a:ext cx="120175" cy="69075"/>
            </a:xfrm>
            <a:custGeom>
              <a:avLst/>
              <a:gdLst/>
              <a:ahLst/>
              <a:cxnLst/>
              <a:rect l="l" t="t" r="r" b="b"/>
              <a:pathLst>
                <a:path w="4807" h="2763" extrusionOk="0">
                  <a:moveTo>
                    <a:pt x="4602" y="0"/>
                  </a:moveTo>
                  <a:lnTo>
                    <a:pt x="0" y="2452"/>
                  </a:lnTo>
                  <a:lnTo>
                    <a:pt x="106" y="2558"/>
                  </a:lnTo>
                  <a:cubicBezTo>
                    <a:pt x="106" y="2656"/>
                    <a:pt x="106" y="2656"/>
                    <a:pt x="204" y="2763"/>
                  </a:cubicBezTo>
                  <a:lnTo>
                    <a:pt x="4806" y="311"/>
                  </a:lnTo>
                  <a:lnTo>
                    <a:pt x="4700" y="204"/>
                  </a:lnTo>
                  <a:cubicBezTo>
                    <a:pt x="4700" y="106"/>
                    <a:pt x="4700" y="106"/>
                    <a:pt x="4602" y="0"/>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4"/>
            <p:cNvSpPr/>
            <p:nvPr/>
          </p:nvSpPr>
          <p:spPr>
            <a:xfrm>
              <a:off x="2376750" y="6036913"/>
              <a:ext cx="130400" cy="130400"/>
            </a:xfrm>
            <a:custGeom>
              <a:avLst/>
              <a:gdLst/>
              <a:ahLst/>
              <a:cxnLst/>
              <a:rect l="l" t="t" r="r" b="b"/>
              <a:pathLst>
                <a:path w="5216" h="5216" extrusionOk="0">
                  <a:moveTo>
                    <a:pt x="2654" y="1"/>
                  </a:moveTo>
                  <a:cubicBezTo>
                    <a:pt x="1411" y="1"/>
                    <a:pt x="295" y="896"/>
                    <a:pt x="1" y="2150"/>
                  </a:cubicBezTo>
                  <a:lnTo>
                    <a:pt x="1" y="2355"/>
                  </a:lnTo>
                  <a:lnTo>
                    <a:pt x="1" y="2461"/>
                  </a:lnTo>
                  <a:lnTo>
                    <a:pt x="1" y="2559"/>
                  </a:lnTo>
                  <a:lnTo>
                    <a:pt x="1" y="2665"/>
                  </a:lnTo>
                  <a:cubicBezTo>
                    <a:pt x="1" y="2968"/>
                    <a:pt x="107" y="3172"/>
                    <a:pt x="107" y="3376"/>
                  </a:cubicBezTo>
                  <a:cubicBezTo>
                    <a:pt x="205" y="3483"/>
                    <a:pt x="205" y="3581"/>
                    <a:pt x="205" y="3581"/>
                  </a:cubicBezTo>
                  <a:lnTo>
                    <a:pt x="205" y="3687"/>
                  </a:lnTo>
                  <a:cubicBezTo>
                    <a:pt x="311" y="3687"/>
                    <a:pt x="311" y="3785"/>
                    <a:pt x="311" y="3785"/>
                  </a:cubicBezTo>
                  <a:lnTo>
                    <a:pt x="311" y="3891"/>
                  </a:lnTo>
                  <a:cubicBezTo>
                    <a:pt x="410" y="3891"/>
                    <a:pt x="410" y="3989"/>
                    <a:pt x="410" y="4096"/>
                  </a:cubicBezTo>
                  <a:lnTo>
                    <a:pt x="516" y="4096"/>
                  </a:lnTo>
                  <a:cubicBezTo>
                    <a:pt x="516" y="4096"/>
                    <a:pt x="516" y="4194"/>
                    <a:pt x="614" y="4194"/>
                  </a:cubicBezTo>
                  <a:lnTo>
                    <a:pt x="614" y="4300"/>
                  </a:lnTo>
                  <a:cubicBezTo>
                    <a:pt x="720" y="4300"/>
                    <a:pt x="720" y="4398"/>
                    <a:pt x="720" y="4398"/>
                  </a:cubicBezTo>
                  <a:lnTo>
                    <a:pt x="818" y="4504"/>
                  </a:lnTo>
                  <a:lnTo>
                    <a:pt x="924" y="4602"/>
                  </a:lnTo>
                  <a:cubicBezTo>
                    <a:pt x="1023" y="4709"/>
                    <a:pt x="1129" y="4709"/>
                    <a:pt x="1129" y="4709"/>
                  </a:cubicBezTo>
                  <a:cubicBezTo>
                    <a:pt x="1129" y="4807"/>
                    <a:pt x="1227" y="4807"/>
                    <a:pt x="1227" y="4807"/>
                  </a:cubicBezTo>
                  <a:cubicBezTo>
                    <a:pt x="1227" y="4807"/>
                    <a:pt x="1333" y="4807"/>
                    <a:pt x="1333" y="4913"/>
                  </a:cubicBezTo>
                  <a:lnTo>
                    <a:pt x="1431" y="4913"/>
                  </a:lnTo>
                  <a:cubicBezTo>
                    <a:pt x="1431" y="4913"/>
                    <a:pt x="1537" y="5011"/>
                    <a:pt x="1636" y="5011"/>
                  </a:cubicBezTo>
                  <a:cubicBezTo>
                    <a:pt x="1636" y="5011"/>
                    <a:pt x="1742" y="5117"/>
                    <a:pt x="1840" y="5117"/>
                  </a:cubicBezTo>
                  <a:lnTo>
                    <a:pt x="2150" y="5117"/>
                  </a:lnTo>
                  <a:cubicBezTo>
                    <a:pt x="2249" y="5215"/>
                    <a:pt x="2249" y="5215"/>
                    <a:pt x="2355" y="5215"/>
                  </a:cubicBezTo>
                  <a:cubicBezTo>
                    <a:pt x="2862" y="5215"/>
                    <a:pt x="3270" y="5215"/>
                    <a:pt x="3679" y="5011"/>
                  </a:cubicBezTo>
                  <a:cubicBezTo>
                    <a:pt x="3679" y="5011"/>
                    <a:pt x="3785" y="4913"/>
                    <a:pt x="3883" y="4913"/>
                  </a:cubicBezTo>
                  <a:cubicBezTo>
                    <a:pt x="3883" y="4807"/>
                    <a:pt x="3989" y="4807"/>
                    <a:pt x="4088" y="4807"/>
                  </a:cubicBezTo>
                  <a:lnTo>
                    <a:pt x="4292" y="4602"/>
                  </a:lnTo>
                  <a:lnTo>
                    <a:pt x="4602" y="4300"/>
                  </a:lnTo>
                  <a:cubicBezTo>
                    <a:pt x="4905" y="3989"/>
                    <a:pt x="5011" y="3581"/>
                    <a:pt x="5109" y="3172"/>
                  </a:cubicBezTo>
                  <a:lnTo>
                    <a:pt x="5215" y="3074"/>
                  </a:lnTo>
                  <a:lnTo>
                    <a:pt x="5215" y="2968"/>
                  </a:lnTo>
                  <a:lnTo>
                    <a:pt x="5215" y="2870"/>
                  </a:lnTo>
                  <a:lnTo>
                    <a:pt x="5215" y="2665"/>
                  </a:lnTo>
                  <a:lnTo>
                    <a:pt x="5215" y="2559"/>
                  </a:lnTo>
                  <a:lnTo>
                    <a:pt x="5215" y="2355"/>
                  </a:lnTo>
                  <a:lnTo>
                    <a:pt x="5215" y="2257"/>
                  </a:lnTo>
                  <a:lnTo>
                    <a:pt x="5215" y="2150"/>
                  </a:lnTo>
                  <a:lnTo>
                    <a:pt x="5109" y="2052"/>
                  </a:lnTo>
                  <a:lnTo>
                    <a:pt x="5109" y="1848"/>
                  </a:lnTo>
                  <a:lnTo>
                    <a:pt x="5109" y="1742"/>
                  </a:lnTo>
                  <a:cubicBezTo>
                    <a:pt x="5011" y="1742"/>
                    <a:pt x="5011" y="1644"/>
                    <a:pt x="5011" y="1644"/>
                  </a:cubicBezTo>
                  <a:lnTo>
                    <a:pt x="5011" y="1537"/>
                  </a:lnTo>
                  <a:lnTo>
                    <a:pt x="4905" y="1439"/>
                  </a:lnTo>
                  <a:lnTo>
                    <a:pt x="4905" y="1333"/>
                  </a:lnTo>
                  <a:cubicBezTo>
                    <a:pt x="4496" y="622"/>
                    <a:pt x="3679" y="107"/>
                    <a:pt x="2862" y="9"/>
                  </a:cubicBezTo>
                  <a:cubicBezTo>
                    <a:pt x="2792" y="3"/>
                    <a:pt x="2723" y="1"/>
                    <a:pt x="2654" y="1"/>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4"/>
            <p:cNvSpPr/>
            <p:nvPr/>
          </p:nvSpPr>
          <p:spPr>
            <a:xfrm>
              <a:off x="2353875" y="6034013"/>
              <a:ext cx="148175" cy="130050"/>
            </a:xfrm>
            <a:custGeom>
              <a:avLst/>
              <a:gdLst/>
              <a:ahLst/>
              <a:cxnLst/>
              <a:rect l="l" t="t" r="r" b="b"/>
              <a:pathLst>
                <a:path w="5927" h="5202" extrusionOk="0">
                  <a:moveTo>
                    <a:pt x="3007" y="1"/>
                  </a:moveTo>
                  <a:cubicBezTo>
                    <a:pt x="2584" y="1"/>
                    <a:pt x="2149" y="105"/>
                    <a:pt x="1733" y="329"/>
                  </a:cubicBezTo>
                  <a:cubicBezTo>
                    <a:pt x="507" y="942"/>
                    <a:pt x="0" y="2577"/>
                    <a:pt x="712" y="3803"/>
                  </a:cubicBezTo>
                  <a:cubicBezTo>
                    <a:pt x="1138" y="4723"/>
                    <a:pt x="2010" y="5202"/>
                    <a:pt x="2947" y="5202"/>
                  </a:cubicBezTo>
                  <a:cubicBezTo>
                    <a:pt x="3358" y="5202"/>
                    <a:pt x="3782" y="5110"/>
                    <a:pt x="4185" y="4923"/>
                  </a:cubicBezTo>
                  <a:cubicBezTo>
                    <a:pt x="5411" y="4212"/>
                    <a:pt x="5926" y="2675"/>
                    <a:pt x="5313" y="1351"/>
                  </a:cubicBezTo>
                  <a:cubicBezTo>
                    <a:pt x="4818" y="508"/>
                    <a:pt x="3940" y="1"/>
                    <a:pt x="3007" y="1"/>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4"/>
            <p:cNvSpPr/>
            <p:nvPr/>
          </p:nvSpPr>
          <p:spPr>
            <a:xfrm>
              <a:off x="2386975" y="6042238"/>
              <a:ext cx="115075" cy="122175"/>
            </a:xfrm>
            <a:custGeom>
              <a:avLst/>
              <a:gdLst/>
              <a:ahLst/>
              <a:cxnLst/>
              <a:rect l="l" t="t" r="r" b="b"/>
              <a:pathLst>
                <a:path w="4603" h="4887" extrusionOk="0">
                  <a:moveTo>
                    <a:pt x="2861" y="0"/>
                  </a:moveTo>
                  <a:cubicBezTo>
                    <a:pt x="3066" y="205"/>
                    <a:pt x="3270" y="409"/>
                    <a:pt x="3474" y="711"/>
                  </a:cubicBezTo>
                  <a:cubicBezTo>
                    <a:pt x="4193" y="2044"/>
                    <a:pt x="3679" y="3572"/>
                    <a:pt x="2354" y="4291"/>
                  </a:cubicBezTo>
                  <a:cubicBezTo>
                    <a:pt x="2021" y="4481"/>
                    <a:pt x="1646" y="4559"/>
                    <a:pt x="1268" y="4559"/>
                  </a:cubicBezTo>
                  <a:cubicBezTo>
                    <a:pt x="829" y="4559"/>
                    <a:pt x="387" y="4454"/>
                    <a:pt x="1" y="4291"/>
                  </a:cubicBezTo>
                  <a:lnTo>
                    <a:pt x="1" y="4291"/>
                  </a:lnTo>
                  <a:cubicBezTo>
                    <a:pt x="498" y="4665"/>
                    <a:pt x="1111" y="4886"/>
                    <a:pt x="1721" y="4886"/>
                  </a:cubicBezTo>
                  <a:cubicBezTo>
                    <a:pt x="2113" y="4886"/>
                    <a:pt x="2503" y="4795"/>
                    <a:pt x="2861" y="4594"/>
                  </a:cubicBezTo>
                  <a:cubicBezTo>
                    <a:pt x="4087" y="3883"/>
                    <a:pt x="4602" y="2346"/>
                    <a:pt x="3989" y="1022"/>
                  </a:cubicBezTo>
                  <a:cubicBezTo>
                    <a:pt x="3679" y="613"/>
                    <a:pt x="3270" y="205"/>
                    <a:pt x="2861"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4"/>
            <p:cNvSpPr/>
            <p:nvPr/>
          </p:nvSpPr>
          <p:spPr>
            <a:xfrm>
              <a:off x="2371650" y="6070238"/>
              <a:ext cx="117525" cy="66425"/>
            </a:xfrm>
            <a:custGeom>
              <a:avLst/>
              <a:gdLst/>
              <a:ahLst/>
              <a:cxnLst/>
              <a:rect l="l" t="t" r="r" b="b"/>
              <a:pathLst>
                <a:path w="4701" h="2657" extrusionOk="0">
                  <a:moveTo>
                    <a:pt x="4602" y="0"/>
                  </a:moveTo>
                  <a:lnTo>
                    <a:pt x="1" y="2354"/>
                  </a:lnTo>
                  <a:lnTo>
                    <a:pt x="1" y="2452"/>
                  </a:lnTo>
                  <a:cubicBezTo>
                    <a:pt x="1" y="2558"/>
                    <a:pt x="107" y="2558"/>
                    <a:pt x="107" y="2656"/>
                  </a:cubicBezTo>
                  <a:lnTo>
                    <a:pt x="4700" y="311"/>
                  </a:lnTo>
                  <a:cubicBezTo>
                    <a:pt x="4700" y="204"/>
                    <a:pt x="4700" y="106"/>
                    <a:pt x="4602"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4"/>
            <p:cNvSpPr/>
            <p:nvPr/>
          </p:nvSpPr>
          <p:spPr>
            <a:xfrm>
              <a:off x="2369200" y="6065113"/>
              <a:ext cx="117525" cy="69100"/>
            </a:xfrm>
            <a:custGeom>
              <a:avLst/>
              <a:gdLst/>
              <a:ahLst/>
              <a:cxnLst/>
              <a:rect l="l" t="t" r="r" b="b"/>
              <a:pathLst>
                <a:path w="4701" h="2764" extrusionOk="0">
                  <a:moveTo>
                    <a:pt x="4594" y="1"/>
                  </a:moveTo>
                  <a:lnTo>
                    <a:pt x="0" y="2453"/>
                  </a:lnTo>
                  <a:cubicBezTo>
                    <a:pt x="0" y="2453"/>
                    <a:pt x="0" y="2559"/>
                    <a:pt x="99" y="2559"/>
                  </a:cubicBezTo>
                  <a:lnTo>
                    <a:pt x="99" y="2763"/>
                  </a:lnTo>
                  <a:lnTo>
                    <a:pt x="4700" y="311"/>
                  </a:lnTo>
                  <a:lnTo>
                    <a:pt x="4700" y="107"/>
                  </a:lnTo>
                  <a:cubicBezTo>
                    <a:pt x="4700" y="107"/>
                    <a:pt x="4594" y="107"/>
                    <a:pt x="4594" y="1"/>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4"/>
            <p:cNvSpPr/>
            <p:nvPr/>
          </p:nvSpPr>
          <p:spPr>
            <a:xfrm>
              <a:off x="1832825" y="6506888"/>
              <a:ext cx="130175" cy="130400"/>
            </a:xfrm>
            <a:custGeom>
              <a:avLst/>
              <a:gdLst/>
              <a:ahLst/>
              <a:cxnLst/>
              <a:rect l="l" t="t" r="r" b="b"/>
              <a:pathLst>
                <a:path w="5207" h="5216" extrusionOk="0">
                  <a:moveTo>
                    <a:pt x="2652" y="0"/>
                  </a:moveTo>
                  <a:cubicBezTo>
                    <a:pt x="1403" y="0"/>
                    <a:pt x="292" y="896"/>
                    <a:pt x="98" y="2150"/>
                  </a:cubicBezTo>
                  <a:lnTo>
                    <a:pt x="0" y="2150"/>
                  </a:lnTo>
                  <a:lnTo>
                    <a:pt x="0" y="2355"/>
                  </a:lnTo>
                  <a:lnTo>
                    <a:pt x="0" y="2461"/>
                  </a:lnTo>
                  <a:lnTo>
                    <a:pt x="0" y="2559"/>
                  </a:lnTo>
                  <a:lnTo>
                    <a:pt x="0" y="2665"/>
                  </a:lnTo>
                  <a:cubicBezTo>
                    <a:pt x="0" y="2968"/>
                    <a:pt x="98" y="3172"/>
                    <a:pt x="98" y="3376"/>
                  </a:cubicBezTo>
                  <a:cubicBezTo>
                    <a:pt x="205" y="3482"/>
                    <a:pt x="205" y="3581"/>
                    <a:pt x="205" y="3581"/>
                  </a:cubicBezTo>
                  <a:lnTo>
                    <a:pt x="205" y="3687"/>
                  </a:lnTo>
                  <a:cubicBezTo>
                    <a:pt x="303" y="3687"/>
                    <a:pt x="303" y="3785"/>
                    <a:pt x="303" y="3785"/>
                  </a:cubicBezTo>
                  <a:lnTo>
                    <a:pt x="303" y="3891"/>
                  </a:lnTo>
                  <a:lnTo>
                    <a:pt x="507" y="4095"/>
                  </a:lnTo>
                  <a:cubicBezTo>
                    <a:pt x="507" y="4095"/>
                    <a:pt x="507" y="4194"/>
                    <a:pt x="613" y="4300"/>
                  </a:cubicBezTo>
                  <a:cubicBezTo>
                    <a:pt x="711" y="4300"/>
                    <a:pt x="711" y="4398"/>
                    <a:pt x="711" y="4398"/>
                  </a:cubicBezTo>
                  <a:cubicBezTo>
                    <a:pt x="818" y="4398"/>
                    <a:pt x="818" y="4504"/>
                    <a:pt x="818" y="4504"/>
                  </a:cubicBezTo>
                  <a:lnTo>
                    <a:pt x="916" y="4602"/>
                  </a:lnTo>
                  <a:lnTo>
                    <a:pt x="1022" y="4602"/>
                  </a:lnTo>
                  <a:cubicBezTo>
                    <a:pt x="1022" y="4708"/>
                    <a:pt x="1120" y="4708"/>
                    <a:pt x="1120" y="4807"/>
                  </a:cubicBezTo>
                  <a:lnTo>
                    <a:pt x="1226" y="4807"/>
                  </a:lnTo>
                  <a:cubicBezTo>
                    <a:pt x="1226" y="4807"/>
                    <a:pt x="1324" y="4807"/>
                    <a:pt x="1324" y="4913"/>
                  </a:cubicBezTo>
                  <a:lnTo>
                    <a:pt x="1431" y="4913"/>
                  </a:lnTo>
                  <a:cubicBezTo>
                    <a:pt x="1431" y="4913"/>
                    <a:pt x="1529" y="5011"/>
                    <a:pt x="1635" y="5011"/>
                  </a:cubicBezTo>
                  <a:cubicBezTo>
                    <a:pt x="1733" y="5011"/>
                    <a:pt x="1733" y="5117"/>
                    <a:pt x="1839" y="5117"/>
                  </a:cubicBezTo>
                  <a:lnTo>
                    <a:pt x="2044" y="5117"/>
                  </a:lnTo>
                  <a:cubicBezTo>
                    <a:pt x="2044" y="5117"/>
                    <a:pt x="2142" y="5117"/>
                    <a:pt x="2142" y="5215"/>
                  </a:cubicBezTo>
                  <a:lnTo>
                    <a:pt x="2346" y="5215"/>
                  </a:lnTo>
                  <a:cubicBezTo>
                    <a:pt x="2861" y="5215"/>
                    <a:pt x="3270" y="5215"/>
                    <a:pt x="3678" y="5011"/>
                  </a:cubicBezTo>
                  <a:cubicBezTo>
                    <a:pt x="3678" y="5011"/>
                    <a:pt x="3776" y="4913"/>
                    <a:pt x="3883" y="4913"/>
                  </a:cubicBezTo>
                  <a:cubicBezTo>
                    <a:pt x="3981" y="4807"/>
                    <a:pt x="3981" y="4807"/>
                    <a:pt x="4087" y="4807"/>
                  </a:cubicBezTo>
                  <a:lnTo>
                    <a:pt x="4291" y="4602"/>
                  </a:lnTo>
                  <a:lnTo>
                    <a:pt x="4594" y="4300"/>
                  </a:lnTo>
                  <a:cubicBezTo>
                    <a:pt x="4904" y="3989"/>
                    <a:pt x="5109" y="3581"/>
                    <a:pt x="5109" y="3172"/>
                  </a:cubicBezTo>
                  <a:lnTo>
                    <a:pt x="5207" y="3172"/>
                  </a:lnTo>
                  <a:lnTo>
                    <a:pt x="5207" y="3074"/>
                  </a:lnTo>
                  <a:lnTo>
                    <a:pt x="5207" y="2968"/>
                  </a:lnTo>
                  <a:lnTo>
                    <a:pt x="5207" y="2869"/>
                  </a:lnTo>
                  <a:lnTo>
                    <a:pt x="5207" y="2665"/>
                  </a:lnTo>
                  <a:lnTo>
                    <a:pt x="5207" y="2559"/>
                  </a:lnTo>
                  <a:lnTo>
                    <a:pt x="5207" y="2355"/>
                  </a:lnTo>
                  <a:lnTo>
                    <a:pt x="5207" y="2256"/>
                  </a:lnTo>
                  <a:lnTo>
                    <a:pt x="5207" y="2150"/>
                  </a:lnTo>
                  <a:lnTo>
                    <a:pt x="5207" y="2052"/>
                  </a:lnTo>
                  <a:cubicBezTo>
                    <a:pt x="5109" y="1946"/>
                    <a:pt x="5109" y="1946"/>
                    <a:pt x="5109" y="1848"/>
                  </a:cubicBezTo>
                  <a:lnTo>
                    <a:pt x="5109" y="1742"/>
                  </a:lnTo>
                  <a:lnTo>
                    <a:pt x="5002" y="1643"/>
                  </a:lnTo>
                  <a:lnTo>
                    <a:pt x="5002" y="1537"/>
                  </a:lnTo>
                  <a:lnTo>
                    <a:pt x="4904" y="1439"/>
                  </a:lnTo>
                  <a:lnTo>
                    <a:pt x="4904" y="1333"/>
                  </a:lnTo>
                  <a:cubicBezTo>
                    <a:pt x="4496" y="622"/>
                    <a:pt x="3776" y="107"/>
                    <a:pt x="2861" y="9"/>
                  </a:cubicBezTo>
                  <a:cubicBezTo>
                    <a:pt x="2791" y="3"/>
                    <a:pt x="2722" y="0"/>
                    <a:pt x="2652"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4"/>
            <p:cNvSpPr/>
            <p:nvPr/>
          </p:nvSpPr>
          <p:spPr>
            <a:xfrm>
              <a:off x="1809725" y="6504063"/>
              <a:ext cx="148175" cy="129975"/>
            </a:xfrm>
            <a:custGeom>
              <a:avLst/>
              <a:gdLst/>
              <a:ahLst/>
              <a:cxnLst/>
              <a:rect l="l" t="t" r="r" b="b"/>
              <a:pathLst>
                <a:path w="5927" h="5199" extrusionOk="0">
                  <a:moveTo>
                    <a:pt x="2994" y="0"/>
                  </a:moveTo>
                  <a:cubicBezTo>
                    <a:pt x="2577" y="0"/>
                    <a:pt x="2149" y="105"/>
                    <a:pt x="1742" y="326"/>
                  </a:cubicBezTo>
                  <a:cubicBezTo>
                    <a:pt x="516" y="939"/>
                    <a:pt x="1" y="2574"/>
                    <a:pt x="720" y="3800"/>
                  </a:cubicBezTo>
                  <a:cubicBezTo>
                    <a:pt x="1146" y="4720"/>
                    <a:pt x="2066" y="5198"/>
                    <a:pt x="2999" y="5198"/>
                  </a:cubicBezTo>
                  <a:cubicBezTo>
                    <a:pt x="3408" y="5198"/>
                    <a:pt x="3820" y="5106"/>
                    <a:pt x="4194" y="4920"/>
                  </a:cubicBezTo>
                  <a:cubicBezTo>
                    <a:pt x="5518" y="4208"/>
                    <a:pt x="5926" y="2672"/>
                    <a:pt x="5313" y="1446"/>
                  </a:cubicBezTo>
                  <a:cubicBezTo>
                    <a:pt x="4821" y="529"/>
                    <a:pt x="3933" y="0"/>
                    <a:pt x="2994" y="0"/>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4"/>
            <p:cNvSpPr/>
            <p:nvPr/>
          </p:nvSpPr>
          <p:spPr>
            <a:xfrm>
              <a:off x="1843025" y="6512213"/>
              <a:ext cx="114875" cy="122175"/>
            </a:xfrm>
            <a:custGeom>
              <a:avLst/>
              <a:gdLst/>
              <a:ahLst/>
              <a:cxnLst/>
              <a:rect l="l" t="t" r="r" b="b"/>
              <a:pathLst>
                <a:path w="4595" h="4887" extrusionOk="0">
                  <a:moveTo>
                    <a:pt x="2862" y="0"/>
                  </a:moveTo>
                  <a:lnTo>
                    <a:pt x="2862" y="0"/>
                  </a:lnTo>
                  <a:cubicBezTo>
                    <a:pt x="3066" y="204"/>
                    <a:pt x="3270" y="409"/>
                    <a:pt x="3475" y="711"/>
                  </a:cubicBezTo>
                  <a:cubicBezTo>
                    <a:pt x="4186" y="2043"/>
                    <a:pt x="3679" y="3572"/>
                    <a:pt x="2347" y="4291"/>
                  </a:cubicBezTo>
                  <a:cubicBezTo>
                    <a:pt x="1991" y="4495"/>
                    <a:pt x="1582" y="4598"/>
                    <a:pt x="1174" y="4598"/>
                  </a:cubicBezTo>
                  <a:cubicBezTo>
                    <a:pt x="765" y="4598"/>
                    <a:pt x="356" y="4495"/>
                    <a:pt x="1" y="4291"/>
                  </a:cubicBezTo>
                  <a:lnTo>
                    <a:pt x="1" y="4291"/>
                  </a:lnTo>
                  <a:cubicBezTo>
                    <a:pt x="499" y="4664"/>
                    <a:pt x="1109" y="4886"/>
                    <a:pt x="1718" y="4886"/>
                  </a:cubicBezTo>
                  <a:cubicBezTo>
                    <a:pt x="2109" y="4886"/>
                    <a:pt x="2501" y="4795"/>
                    <a:pt x="2862" y="4594"/>
                  </a:cubicBezTo>
                  <a:cubicBezTo>
                    <a:pt x="4186" y="3882"/>
                    <a:pt x="4594" y="2346"/>
                    <a:pt x="3981" y="1120"/>
                  </a:cubicBezTo>
                  <a:cubicBezTo>
                    <a:pt x="3679" y="613"/>
                    <a:pt x="3270" y="204"/>
                    <a:pt x="2862"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4"/>
            <p:cNvSpPr/>
            <p:nvPr/>
          </p:nvSpPr>
          <p:spPr>
            <a:xfrm>
              <a:off x="1827700" y="6540188"/>
              <a:ext cx="117525" cy="66450"/>
            </a:xfrm>
            <a:custGeom>
              <a:avLst/>
              <a:gdLst/>
              <a:ahLst/>
              <a:cxnLst/>
              <a:rect l="l" t="t" r="r" b="b"/>
              <a:pathLst>
                <a:path w="4701" h="2658" extrusionOk="0">
                  <a:moveTo>
                    <a:pt x="4594" y="1"/>
                  </a:moveTo>
                  <a:lnTo>
                    <a:pt x="1" y="2355"/>
                  </a:lnTo>
                  <a:lnTo>
                    <a:pt x="1" y="2453"/>
                  </a:lnTo>
                  <a:cubicBezTo>
                    <a:pt x="99" y="2559"/>
                    <a:pt x="99" y="2559"/>
                    <a:pt x="99" y="2657"/>
                  </a:cubicBezTo>
                  <a:lnTo>
                    <a:pt x="4701" y="311"/>
                  </a:lnTo>
                  <a:cubicBezTo>
                    <a:pt x="4701" y="205"/>
                    <a:pt x="4701" y="107"/>
                    <a:pt x="4594" y="1"/>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4"/>
            <p:cNvSpPr/>
            <p:nvPr/>
          </p:nvSpPr>
          <p:spPr>
            <a:xfrm>
              <a:off x="1825050" y="6535088"/>
              <a:ext cx="120175" cy="69100"/>
            </a:xfrm>
            <a:custGeom>
              <a:avLst/>
              <a:gdLst/>
              <a:ahLst/>
              <a:cxnLst/>
              <a:rect l="l" t="t" r="r" b="b"/>
              <a:pathLst>
                <a:path w="4807" h="2764" extrusionOk="0">
                  <a:moveTo>
                    <a:pt x="4602" y="1"/>
                  </a:moveTo>
                  <a:lnTo>
                    <a:pt x="1" y="2453"/>
                  </a:lnTo>
                  <a:cubicBezTo>
                    <a:pt x="1" y="2453"/>
                    <a:pt x="1" y="2559"/>
                    <a:pt x="107" y="2559"/>
                  </a:cubicBezTo>
                  <a:lnTo>
                    <a:pt x="107" y="2763"/>
                  </a:lnTo>
                  <a:lnTo>
                    <a:pt x="4807" y="311"/>
                  </a:lnTo>
                  <a:cubicBezTo>
                    <a:pt x="4700" y="311"/>
                    <a:pt x="4700" y="205"/>
                    <a:pt x="4700" y="205"/>
                  </a:cubicBezTo>
                  <a:cubicBezTo>
                    <a:pt x="4700" y="107"/>
                    <a:pt x="4602" y="107"/>
                    <a:pt x="4602" y="1"/>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4"/>
            <p:cNvSpPr/>
            <p:nvPr/>
          </p:nvSpPr>
          <p:spPr>
            <a:xfrm>
              <a:off x="1988525" y="6425163"/>
              <a:ext cx="130400" cy="130375"/>
            </a:xfrm>
            <a:custGeom>
              <a:avLst/>
              <a:gdLst/>
              <a:ahLst/>
              <a:cxnLst/>
              <a:rect l="l" t="t" r="r" b="b"/>
              <a:pathLst>
                <a:path w="5216" h="5215" extrusionOk="0">
                  <a:moveTo>
                    <a:pt x="2638" y="0"/>
                  </a:moveTo>
                  <a:cubicBezTo>
                    <a:pt x="1305" y="0"/>
                    <a:pt x="194" y="895"/>
                    <a:pt x="0" y="2150"/>
                  </a:cubicBezTo>
                  <a:lnTo>
                    <a:pt x="0" y="2354"/>
                  </a:lnTo>
                  <a:lnTo>
                    <a:pt x="0" y="2460"/>
                  </a:lnTo>
                  <a:lnTo>
                    <a:pt x="0" y="2558"/>
                  </a:lnTo>
                  <a:lnTo>
                    <a:pt x="0" y="2665"/>
                  </a:lnTo>
                  <a:cubicBezTo>
                    <a:pt x="0" y="2967"/>
                    <a:pt x="0" y="3171"/>
                    <a:pt x="107" y="3376"/>
                  </a:cubicBezTo>
                  <a:cubicBezTo>
                    <a:pt x="107" y="3482"/>
                    <a:pt x="107" y="3580"/>
                    <a:pt x="205" y="3580"/>
                  </a:cubicBezTo>
                  <a:lnTo>
                    <a:pt x="205" y="3686"/>
                  </a:lnTo>
                  <a:cubicBezTo>
                    <a:pt x="205" y="3686"/>
                    <a:pt x="205" y="3785"/>
                    <a:pt x="311" y="3785"/>
                  </a:cubicBezTo>
                  <a:lnTo>
                    <a:pt x="311" y="3891"/>
                  </a:lnTo>
                  <a:cubicBezTo>
                    <a:pt x="311" y="3989"/>
                    <a:pt x="409" y="3989"/>
                    <a:pt x="409" y="4095"/>
                  </a:cubicBezTo>
                  <a:cubicBezTo>
                    <a:pt x="515" y="4095"/>
                    <a:pt x="515" y="4193"/>
                    <a:pt x="515" y="4193"/>
                  </a:cubicBezTo>
                  <a:lnTo>
                    <a:pt x="613" y="4299"/>
                  </a:lnTo>
                  <a:lnTo>
                    <a:pt x="720" y="4398"/>
                  </a:lnTo>
                  <a:lnTo>
                    <a:pt x="720" y="4504"/>
                  </a:lnTo>
                  <a:cubicBezTo>
                    <a:pt x="818" y="4504"/>
                    <a:pt x="818" y="4602"/>
                    <a:pt x="924" y="4602"/>
                  </a:cubicBezTo>
                  <a:cubicBezTo>
                    <a:pt x="1022" y="4708"/>
                    <a:pt x="1022" y="4708"/>
                    <a:pt x="1128" y="4708"/>
                  </a:cubicBezTo>
                  <a:lnTo>
                    <a:pt x="1128" y="4806"/>
                  </a:lnTo>
                  <a:cubicBezTo>
                    <a:pt x="1226" y="4806"/>
                    <a:pt x="1226" y="4806"/>
                    <a:pt x="1333" y="4912"/>
                  </a:cubicBezTo>
                  <a:cubicBezTo>
                    <a:pt x="1431" y="4912"/>
                    <a:pt x="1537" y="5011"/>
                    <a:pt x="1537" y="5011"/>
                  </a:cubicBezTo>
                  <a:cubicBezTo>
                    <a:pt x="1635" y="5011"/>
                    <a:pt x="1741" y="5117"/>
                    <a:pt x="1839" y="5117"/>
                  </a:cubicBezTo>
                  <a:lnTo>
                    <a:pt x="2150" y="5117"/>
                  </a:lnTo>
                  <a:cubicBezTo>
                    <a:pt x="2150" y="5215"/>
                    <a:pt x="2248" y="5215"/>
                    <a:pt x="2354" y="5215"/>
                  </a:cubicBezTo>
                  <a:cubicBezTo>
                    <a:pt x="2763" y="5215"/>
                    <a:pt x="3172" y="5215"/>
                    <a:pt x="3580" y="5011"/>
                  </a:cubicBezTo>
                  <a:cubicBezTo>
                    <a:pt x="3678" y="5011"/>
                    <a:pt x="3785" y="4912"/>
                    <a:pt x="3785" y="4912"/>
                  </a:cubicBezTo>
                  <a:cubicBezTo>
                    <a:pt x="3883" y="4806"/>
                    <a:pt x="3989" y="4806"/>
                    <a:pt x="4087" y="4806"/>
                  </a:cubicBezTo>
                  <a:cubicBezTo>
                    <a:pt x="4087" y="4708"/>
                    <a:pt x="4193" y="4708"/>
                    <a:pt x="4193" y="4602"/>
                  </a:cubicBezTo>
                  <a:cubicBezTo>
                    <a:pt x="4398" y="4504"/>
                    <a:pt x="4496" y="4398"/>
                    <a:pt x="4602" y="4299"/>
                  </a:cubicBezTo>
                  <a:cubicBezTo>
                    <a:pt x="4806" y="3989"/>
                    <a:pt x="5011" y="3580"/>
                    <a:pt x="5109" y="3171"/>
                  </a:cubicBezTo>
                  <a:lnTo>
                    <a:pt x="5109" y="3073"/>
                  </a:lnTo>
                  <a:lnTo>
                    <a:pt x="5109" y="2967"/>
                  </a:lnTo>
                  <a:lnTo>
                    <a:pt x="5215" y="2967"/>
                  </a:lnTo>
                  <a:lnTo>
                    <a:pt x="5215" y="2869"/>
                  </a:lnTo>
                  <a:lnTo>
                    <a:pt x="5215" y="2665"/>
                  </a:lnTo>
                  <a:lnTo>
                    <a:pt x="5215" y="2558"/>
                  </a:lnTo>
                  <a:lnTo>
                    <a:pt x="5215" y="2354"/>
                  </a:lnTo>
                  <a:lnTo>
                    <a:pt x="5215" y="2256"/>
                  </a:lnTo>
                  <a:cubicBezTo>
                    <a:pt x="5109" y="2256"/>
                    <a:pt x="5109" y="2150"/>
                    <a:pt x="5109" y="2150"/>
                  </a:cubicBezTo>
                  <a:lnTo>
                    <a:pt x="5109" y="2052"/>
                  </a:lnTo>
                  <a:lnTo>
                    <a:pt x="5109" y="1847"/>
                  </a:lnTo>
                  <a:lnTo>
                    <a:pt x="5011" y="1741"/>
                  </a:lnTo>
                  <a:lnTo>
                    <a:pt x="5011" y="1643"/>
                  </a:lnTo>
                  <a:cubicBezTo>
                    <a:pt x="5011" y="1643"/>
                    <a:pt x="5011" y="1537"/>
                    <a:pt x="4904" y="1537"/>
                  </a:cubicBezTo>
                  <a:lnTo>
                    <a:pt x="4904" y="1439"/>
                  </a:lnTo>
                  <a:cubicBezTo>
                    <a:pt x="4904" y="1439"/>
                    <a:pt x="4904" y="1332"/>
                    <a:pt x="4806" y="1332"/>
                  </a:cubicBezTo>
                  <a:cubicBezTo>
                    <a:pt x="4398" y="621"/>
                    <a:pt x="3678" y="106"/>
                    <a:pt x="2861" y="8"/>
                  </a:cubicBezTo>
                  <a:cubicBezTo>
                    <a:pt x="2786" y="3"/>
                    <a:pt x="2712" y="0"/>
                    <a:pt x="2638"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4"/>
            <p:cNvSpPr/>
            <p:nvPr/>
          </p:nvSpPr>
          <p:spPr>
            <a:xfrm>
              <a:off x="1965625" y="6422313"/>
              <a:ext cx="148175" cy="129975"/>
            </a:xfrm>
            <a:custGeom>
              <a:avLst/>
              <a:gdLst/>
              <a:ahLst/>
              <a:cxnLst/>
              <a:rect l="l" t="t" r="r" b="b"/>
              <a:pathLst>
                <a:path w="5927" h="5199" extrusionOk="0">
                  <a:moveTo>
                    <a:pt x="2987" y="1"/>
                  </a:moveTo>
                  <a:cubicBezTo>
                    <a:pt x="2572" y="1"/>
                    <a:pt x="2144" y="105"/>
                    <a:pt x="1734" y="327"/>
                  </a:cubicBezTo>
                  <a:cubicBezTo>
                    <a:pt x="508" y="940"/>
                    <a:pt x="1" y="2574"/>
                    <a:pt x="614" y="3800"/>
                  </a:cubicBezTo>
                  <a:cubicBezTo>
                    <a:pt x="1108" y="4721"/>
                    <a:pt x="2002" y="5199"/>
                    <a:pt x="2945" y="5199"/>
                  </a:cubicBezTo>
                  <a:cubicBezTo>
                    <a:pt x="3359" y="5199"/>
                    <a:pt x="3782" y="5107"/>
                    <a:pt x="4186" y="4920"/>
                  </a:cubicBezTo>
                  <a:cubicBezTo>
                    <a:pt x="5412" y="4209"/>
                    <a:pt x="5927" y="2672"/>
                    <a:pt x="5207" y="1446"/>
                  </a:cubicBezTo>
                  <a:cubicBezTo>
                    <a:pt x="4783" y="530"/>
                    <a:pt x="3920" y="1"/>
                    <a:pt x="2987" y="1"/>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4"/>
            <p:cNvSpPr/>
            <p:nvPr/>
          </p:nvSpPr>
          <p:spPr>
            <a:xfrm>
              <a:off x="1998750" y="6430463"/>
              <a:ext cx="115050" cy="122175"/>
            </a:xfrm>
            <a:custGeom>
              <a:avLst/>
              <a:gdLst/>
              <a:ahLst/>
              <a:cxnLst/>
              <a:rect l="l" t="t" r="r" b="b"/>
              <a:pathLst>
                <a:path w="4602" h="4887" extrusionOk="0">
                  <a:moveTo>
                    <a:pt x="2763" y="1"/>
                  </a:moveTo>
                  <a:lnTo>
                    <a:pt x="2763" y="1"/>
                  </a:lnTo>
                  <a:cubicBezTo>
                    <a:pt x="3065" y="205"/>
                    <a:pt x="3269" y="409"/>
                    <a:pt x="3474" y="712"/>
                  </a:cubicBezTo>
                  <a:cubicBezTo>
                    <a:pt x="4087" y="2044"/>
                    <a:pt x="3580" y="3573"/>
                    <a:pt x="2354" y="4292"/>
                  </a:cubicBezTo>
                  <a:cubicBezTo>
                    <a:pt x="1945" y="4496"/>
                    <a:pt x="1537" y="4598"/>
                    <a:pt x="1140" y="4598"/>
                  </a:cubicBezTo>
                  <a:cubicBezTo>
                    <a:pt x="744" y="4598"/>
                    <a:pt x="360" y="4496"/>
                    <a:pt x="0" y="4292"/>
                  </a:cubicBezTo>
                  <a:lnTo>
                    <a:pt x="0" y="4292"/>
                  </a:lnTo>
                  <a:cubicBezTo>
                    <a:pt x="438" y="4665"/>
                    <a:pt x="1025" y="4887"/>
                    <a:pt x="1647" y="4887"/>
                  </a:cubicBezTo>
                  <a:cubicBezTo>
                    <a:pt x="2047" y="4887"/>
                    <a:pt x="2461" y="4795"/>
                    <a:pt x="2861" y="4594"/>
                  </a:cubicBezTo>
                  <a:cubicBezTo>
                    <a:pt x="4087" y="3883"/>
                    <a:pt x="4602" y="2346"/>
                    <a:pt x="3882" y="1120"/>
                  </a:cubicBezTo>
                  <a:cubicBezTo>
                    <a:pt x="3678" y="614"/>
                    <a:pt x="3269" y="205"/>
                    <a:pt x="2763" y="1"/>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4"/>
            <p:cNvSpPr/>
            <p:nvPr/>
          </p:nvSpPr>
          <p:spPr>
            <a:xfrm>
              <a:off x="1980950" y="6458463"/>
              <a:ext cx="119975" cy="66425"/>
            </a:xfrm>
            <a:custGeom>
              <a:avLst/>
              <a:gdLst/>
              <a:ahLst/>
              <a:cxnLst/>
              <a:rect l="l" t="t" r="r" b="b"/>
              <a:pathLst>
                <a:path w="4799" h="2657" extrusionOk="0">
                  <a:moveTo>
                    <a:pt x="4594" y="0"/>
                  </a:moveTo>
                  <a:lnTo>
                    <a:pt x="1" y="2354"/>
                  </a:lnTo>
                  <a:lnTo>
                    <a:pt x="99" y="2453"/>
                  </a:lnTo>
                  <a:cubicBezTo>
                    <a:pt x="99" y="2559"/>
                    <a:pt x="205" y="2559"/>
                    <a:pt x="205" y="2657"/>
                  </a:cubicBezTo>
                  <a:lnTo>
                    <a:pt x="4799" y="311"/>
                  </a:lnTo>
                  <a:cubicBezTo>
                    <a:pt x="4799" y="205"/>
                    <a:pt x="4701" y="107"/>
                    <a:pt x="4701"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4"/>
            <p:cNvSpPr/>
            <p:nvPr/>
          </p:nvSpPr>
          <p:spPr>
            <a:xfrm>
              <a:off x="1980950" y="6453363"/>
              <a:ext cx="117525" cy="69075"/>
            </a:xfrm>
            <a:custGeom>
              <a:avLst/>
              <a:gdLst/>
              <a:ahLst/>
              <a:cxnLst/>
              <a:rect l="l" t="t" r="r" b="b"/>
              <a:pathLst>
                <a:path w="4701" h="2763" extrusionOk="0">
                  <a:moveTo>
                    <a:pt x="4594" y="0"/>
                  </a:moveTo>
                  <a:lnTo>
                    <a:pt x="1" y="2452"/>
                  </a:lnTo>
                  <a:lnTo>
                    <a:pt x="1" y="2558"/>
                  </a:lnTo>
                  <a:cubicBezTo>
                    <a:pt x="99" y="2657"/>
                    <a:pt x="99" y="2657"/>
                    <a:pt x="99" y="2763"/>
                  </a:cubicBezTo>
                  <a:lnTo>
                    <a:pt x="4701" y="311"/>
                  </a:lnTo>
                  <a:cubicBezTo>
                    <a:pt x="4701" y="311"/>
                    <a:pt x="4701" y="204"/>
                    <a:pt x="4594" y="204"/>
                  </a:cubicBezTo>
                  <a:lnTo>
                    <a:pt x="4594" y="0"/>
                  </a:ln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4"/>
            <p:cNvSpPr/>
            <p:nvPr/>
          </p:nvSpPr>
          <p:spPr>
            <a:xfrm>
              <a:off x="2141775" y="6343413"/>
              <a:ext cx="130400" cy="130400"/>
            </a:xfrm>
            <a:custGeom>
              <a:avLst/>
              <a:gdLst/>
              <a:ahLst/>
              <a:cxnLst/>
              <a:rect l="l" t="t" r="r" b="b"/>
              <a:pathLst>
                <a:path w="5216" h="5216" extrusionOk="0">
                  <a:moveTo>
                    <a:pt x="2654" y="1"/>
                  </a:moveTo>
                  <a:cubicBezTo>
                    <a:pt x="1411" y="1"/>
                    <a:pt x="300" y="896"/>
                    <a:pt x="107" y="2150"/>
                  </a:cubicBezTo>
                  <a:lnTo>
                    <a:pt x="107" y="2355"/>
                  </a:lnTo>
                  <a:cubicBezTo>
                    <a:pt x="0" y="2355"/>
                    <a:pt x="0" y="2461"/>
                    <a:pt x="0" y="2461"/>
                  </a:cubicBezTo>
                  <a:lnTo>
                    <a:pt x="0" y="2559"/>
                  </a:lnTo>
                  <a:lnTo>
                    <a:pt x="0" y="2665"/>
                  </a:lnTo>
                  <a:cubicBezTo>
                    <a:pt x="107" y="2968"/>
                    <a:pt x="107" y="3172"/>
                    <a:pt x="205" y="3376"/>
                  </a:cubicBezTo>
                  <a:lnTo>
                    <a:pt x="205" y="3581"/>
                  </a:lnTo>
                  <a:lnTo>
                    <a:pt x="311" y="3687"/>
                  </a:lnTo>
                  <a:lnTo>
                    <a:pt x="311" y="3785"/>
                  </a:lnTo>
                  <a:lnTo>
                    <a:pt x="409" y="3891"/>
                  </a:lnTo>
                  <a:cubicBezTo>
                    <a:pt x="409" y="3891"/>
                    <a:pt x="409" y="3989"/>
                    <a:pt x="515" y="4096"/>
                  </a:cubicBezTo>
                  <a:lnTo>
                    <a:pt x="613" y="4194"/>
                  </a:lnTo>
                  <a:cubicBezTo>
                    <a:pt x="613" y="4300"/>
                    <a:pt x="613" y="4300"/>
                    <a:pt x="720" y="4300"/>
                  </a:cubicBezTo>
                  <a:cubicBezTo>
                    <a:pt x="720" y="4300"/>
                    <a:pt x="720" y="4398"/>
                    <a:pt x="818" y="4398"/>
                  </a:cubicBezTo>
                  <a:lnTo>
                    <a:pt x="818" y="4504"/>
                  </a:lnTo>
                  <a:cubicBezTo>
                    <a:pt x="924" y="4504"/>
                    <a:pt x="924" y="4602"/>
                    <a:pt x="1022" y="4602"/>
                  </a:cubicBezTo>
                  <a:cubicBezTo>
                    <a:pt x="1022" y="4709"/>
                    <a:pt x="1128" y="4709"/>
                    <a:pt x="1128" y="4709"/>
                  </a:cubicBezTo>
                  <a:lnTo>
                    <a:pt x="1226" y="4807"/>
                  </a:lnTo>
                  <a:cubicBezTo>
                    <a:pt x="1226" y="4807"/>
                    <a:pt x="1333" y="4807"/>
                    <a:pt x="1333" y="4913"/>
                  </a:cubicBezTo>
                  <a:lnTo>
                    <a:pt x="1431" y="4913"/>
                  </a:lnTo>
                  <a:cubicBezTo>
                    <a:pt x="1537" y="4913"/>
                    <a:pt x="1537" y="5011"/>
                    <a:pt x="1635" y="5011"/>
                  </a:cubicBezTo>
                  <a:cubicBezTo>
                    <a:pt x="1741" y="5011"/>
                    <a:pt x="1741" y="5011"/>
                    <a:pt x="1839" y="5117"/>
                  </a:cubicBezTo>
                  <a:lnTo>
                    <a:pt x="2150" y="5117"/>
                  </a:lnTo>
                  <a:cubicBezTo>
                    <a:pt x="2248" y="5215"/>
                    <a:pt x="2354" y="5215"/>
                    <a:pt x="2354" y="5215"/>
                  </a:cubicBezTo>
                  <a:cubicBezTo>
                    <a:pt x="2861" y="5215"/>
                    <a:pt x="3270" y="5117"/>
                    <a:pt x="3678" y="5011"/>
                  </a:cubicBezTo>
                  <a:cubicBezTo>
                    <a:pt x="3785" y="5011"/>
                    <a:pt x="3785" y="4913"/>
                    <a:pt x="3883" y="4913"/>
                  </a:cubicBezTo>
                  <a:cubicBezTo>
                    <a:pt x="3989" y="4807"/>
                    <a:pt x="3989" y="4807"/>
                    <a:pt x="4087" y="4807"/>
                  </a:cubicBezTo>
                  <a:lnTo>
                    <a:pt x="4291" y="4602"/>
                  </a:lnTo>
                  <a:cubicBezTo>
                    <a:pt x="4398" y="4504"/>
                    <a:pt x="4602" y="4398"/>
                    <a:pt x="4700" y="4300"/>
                  </a:cubicBezTo>
                  <a:cubicBezTo>
                    <a:pt x="4904" y="3989"/>
                    <a:pt x="5109" y="3581"/>
                    <a:pt x="5215" y="3172"/>
                  </a:cubicBezTo>
                  <a:lnTo>
                    <a:pt x="5215" y="3074"/>
                  </a:lnTo>
                  <a:lnTo>
                    <a:pt x="5215" y="2968"/>
                  </a:lnTo>
                  <a:lnTo>
                    <a:pt x="5215" y="2870"/>
                  </a:lnTo>
                  <a:lnTo>
                    <a:pt x="5215" y="2665"/>
                  </a:lnTo>
                  <a:lnTo>
                    <a:pt x="5215" y="2559"/>
                  </a:lnTo>
                  <a:lnTo>
                    <a:pt x="5215" y="2355"/>
                  </a:lnTo>
                  <a:lnTo>
                    <a:pt x="5215" y="2257"/>
                  </a:lnTo>
                  <a:lnTo>
                    <a:pt x="5215" y="2150"/>
                  </a:lnTo>
                  <a:lnTo>
                    <a:pt x="5215" y="2052"/>
                  </a:lnTo>
                  <a:cubicBezTo>
                    <a:pt x="5215" y="1946"/>
                    <a:pt x="5109" y="1946"/>
                    <a:pt x="5109" y="1848"/>
                  </a:cubicBezTo>
                  <a:lnTo>
                    <a:pt x="5109" y="1742"/>
                  </a:lnTo>
                  <a:cubicBezTo>
                    <a:pt x="5109" y="1742"/>
                    <a:pt x="5109" y="1644"/>
                    <a:pt x="5011" y="1644"/>
                  </a:cubicBezTo>
                  <a:lnTo>
                    <a:pt x="5011" y="1537"/>
                  </a:lnTo>
                  <a:lnTo>
                    <a:pt x="5011" y="1439"/>
                  </a:lnTo>
                  <a:cubicBezTo>
                    <a:pt x="4904" y="1439"/>
                    <a:pt x="4904" y="1333"/>
                    <a:pt x="4904" y="1333"/>
                  </a:cubicBezTo>
                  <a:cubicBezTo>
                    <a:pt x="4496" y="622"/>
                    <a:pt x="3785" y="107"/>
                    <a:pt x="2861" y="9"/>
                  </a:cubicBezTo>
                  <a:cubicBezTo>
                    <a:pt x="2792" y="3"/>
                    <a:pt x="2723" y="1"/>
                    <a:pt x="2654" y="1"/>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4"/>
            <p:cNvSpPr/>
            <p:nvPr/>
          </p:nvSpPr>
          <p:spPr>
            <a:xfrm>
              <a:off x="2118900" y="6340513"/>
              <a:ext cx="150600" cy="130050"/>
            </a:xfrm>
            <a:custGeom>
              <a:avLst/>
              <a:gdLst/>
              <a:ahLst/>
              <a:cxnLst/>
              <a:rect l="l" t="t" r="r" b="b"/>
              <a:pathLst>
                <a:path w="6024" h="5202" extrusionOk="0">
                  <a:moveTo>
                    <a:pt x="3063" y="1"/>
                  </a:moveTo>
                  <a:cubicBezTo>
                    <a:pt x="2644" y="1"/>
                    <a:pt x="2222" y="105"/>
                    <a:pt x="1839" y="329"/>
                  </a:cubicBezTo>
                  <a:cubicBezTo>
                    <a:pt x="507" y="942"/>
                    <a:pt x="0" y="2577"/>
                    <a:pt x="711" y="3803"/>
                  </a:cubicBezTo>
                  <a:cubicBezTo>
                    <a:pt x="1137" y="4724"/>
                    <a:pt x="2057" y="5202"/>
                    <a:pt x="2990" y="5202"/>
                  </a:cubicBezTo>
                  <a:cubicBezTo>
                    <a:pt x="3399" y="5202"/>
                    <a:pt x="3811" y="5110"/>
                    <a:pt x="4185" y="4923"/>
                  </a:cubicBezTo>
                  <a:cubicBezTo>
                    <a:pt x="5517" y="4212"/>
                    <a:pt x="6024" y="2675"/>
                    <a:pt x="5313" y="1351"/>
                  </a:cubicBezTo>
                  <a:cubicBezTo>
                    <a:pt x="4891" y="508"/>
                    <a:pt x="3986" y="1"/>
                    <a:pt x="3063" y="1"/>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4"/>
            <p:cNvSpPr/>
            <p:nvPr/>
          </p:nvSpPr>
          <p:spPr>
            <a:xfrm>
              <a:off x="2152000" y="6348738"/>
              <a:ext cx="117500" cy="122175"/>
            </a:xfrm>
            <a:custGeom>
              <a:avLst/>
              <a:gdLst/>
              <a:ahLst/>
              <a:cxnLst/>
              <a:rect l="l" t="t" r="r" b="b"/>
              <a:pathLst>
                <a:path w="4700" h="4887" extrusionOk="0">
                  <a:moveTo>
                    <a:pt x="2861" y="0"/>
                  </a:moveTo>
                  <a:lnTo>
                    <a:pt x="2861" y="0"/>
                  </a:lnTo>
                  <a:cubicBezTo>
                    <a:pt x="3171" y="205"/>
                    <a:pt x="3376" y="409"/>
                    <a:pt x="3474" y="711"/>
                  </a:cubicBezTo>
                  <a:cubicBezTo>
                    <a:pt x="4193" y="2044"/>
                    <a:pt x="3678" y="3572"/>
                    <a:pt x="2452" y="4291"/>
                  </a:cubicBezTo>
                  <a:cubicBezTo>
                    <a:pt x="2074" y="4481"/>
                    <a:pt x="1674" y="4560"/>
                    <a:pt x="1282" y="4560"/>
                  </a:cubicBezTo>
                  <a:cubicBezTo>
                    <a:pt x="829" y="4560"/>
                    <a:pt x="386" y="4454"/>
                    <a:pt x="0" y="4291"/>
                  </a:cubicBezTo>
                  <a:lnTo>
                    <a:pt x="0" y="4291"/>
                  </a:lnTo>
                  <a:cubicBezTo>
                    <a:pt x="498" y="4665"/>
                    <a:pt x="1111" y="4887"/>
                    <a:pt x="1721" y="4887"/>
                  </a:cubicBezTo>
                  <a:cubicBezTo>
                    <a:pt x="2113" y="4887"/>
                    <a:pt x="2503" y="4795"/>
                    <a:pt x="2861" y="4594"/>
                  </a:cubicBezTo>
                  <a:cubicBezTo>
                    <a:pt x="4193" y="3883"/>
                    <a:pt x="4700" y="2346"/>
                    <a:pt x="3989" y="1022"/>
                  </a:cubicBezTo>
                  <a:cubicBezTo>
                    <a:pt x="3784" y="613"/>
                    <a:pt x="3376" y="205"/>
                    <a:pt x="2861"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4"/>
            <p:cNvSpPr/>
            <p:nvPr/>
          </p:nvSpPr>
          <p:spPr>
            <a:xfrm>
              <a:off x="2136675" y="6376738"/>
              <a:ext cx="117500" cy="66425"/>
            </a:xfrm>
            <a:custGeom>
              <a:avLst/>
              <a:gdLst/>
              <a:ahLst/>
              <a:cxnLst/>
              <a:rect l="l" t="t" r="r" b="b"/>
              <a:pathLst>
                <a:path w="4700" h="2657" extrusionOk="0">
                  <a:moveTo>
                    <a:pt x="4602" y="0"/>
                  </a:moveTo>
                  <a:lnTo>
                    <a:pt x="0" y="2354"/>
                  </a:lnTo>
                  <a:lnTo>
                    <a:pt x="0" y="2452"/>
                  </a:lnTo>
                  <a:lnTo>
                    <a:pt x="204" y="2656"/>
                  </a:lnTo>
                  <a:lnTo>
                    <a:pt x="4700" y="311"/>
                  </a:lnTo>
                  <a:lnTo>
                    <a:pt x="4700"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4"/>
            <p:cNvSpPr/>
            <p:nvPr/>
          </p:nvSpPr>
          <p:spPr>
            <a:xfrm>
              <a:off x="2134225" y="6371613"/>
              <a:ext cx="119950" cy="66450"/>
            </a:xfrm>
            <a:custGeom>
              <a:avLst/>
              <a:gdLst/>
              <a:ahLst/>
              <a:cxnLst/>
              <a:rect l="l" t="t" r="r" b="b"/>
              <a:pathLst>
                <a:path w="4798" h="2658" extrusionOk="0">
                  <a:moveTo>
                    <a:pt x="4593" y="1"/>
                  </a:moveTo>
                  <a:lnTo>
                    <a:pt x="0" y="2453"/>
                  </a:lnTo>
                  <a:lnTo>
                    <a:pt x="98" y="2559"/>
                  </a:lnTo>
                  <a:cubicBezTo>
                    <a:pt x="98" y="2657"/>
                    <a:pt x="98" y="2657"/>
                    <a:pt x="204" y="2657"/>
                  </a:cubicBezTo>
                  <a:lnTo>
                    <a:pt x="4798" y="311"/>
                  </a:lnTo>
                  <a:cubicBezTo>
                    <a:pt x="4798" y="205"/>
                    <a:pt x="4700" y="205"/>
                    <a:pt x="4700" y="107"/>
                  </a:cubicBezTo>
                  <a:lnTo>
                    <a:pt x="4593" y="1"/>
                  </a:ln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4"/>
            <p:cNvSpPr/>
            <p:nvPr/>
          </p:nvSpPr>
          <p:spPr>
            <a:xfrm>
              <a:off x="2297675" y="6261688"/>
              <a:ext cx="130200" cy="130400"/>
            </a:xfrm>
            <a:custGeom>
              <a:avLst/>
              <a:gdLst/>
              <a:ahLst/>
              <a:cxnLst/>
              <a:rect l="l" t="t" r="r" b="b"/>
              <a:pathLst>
                <a:path w="5208" h="5216" extrusionOk="0">
                  <a:moveTo>
                    <a:pt x="2638" y="0"/>
                  </a:moveTo>
                  <a:cubicBezTo>
                    <a:pt x="1305" y="0"/>
                    <a:pt x="194" y="895"/>
                    <a:pt x="1" y="2150"/>
                  </a:cubicBezTo>
                  <a:lnTo>
                    <a:pt x="1" y="2354"/>
                  </a:lnTo>
                  <a:lnTo>
                    <a:pt x="1" y="2461"/>
                  </a:lnTo>
                  <a:lnTo>
                    <a:pt x="1" y="2559"/>
                  </a:lnTo>
                  <a:lnTo>
                    <a:pt x="1" y="2665"/>
                  </a:lnTo>
                  <a:cubicBezTo>
                    <a:pt x="1" y="2967"/>
                    <a:pt x="1" y="3172"/>
                    <a:pt x="99" y="3376"/>
                  </a:cubicBezTo>
                  <a:cubicBezTo>
                    <a:pt x="99" y="3482"/>
                    <a:pt x="205" y="3580"/>
                    <a:pt x="205" y="3580"/>
                  </a:cubicBezTo>
                  <a:lnTo>
                    <a:pt x="205" y="3687"/>
                  </a:lnTo>
                  <a:lnTo>
                    <a:pt x="303" y="3785"/>
                  </a:lnTo>
                  <a:lnTo>
                    <a:pt x="303" y="3891"/>
                  </a:lnTo>
                  <a:cubicBezTo>
                    <a:pt x="409" y="3891"/>
                    <a:pt x="409" y="3989"/>
                    <a:pt x="409" y="4095"/>
                  </a:cubicBezTo>
                  <a:lnTo>
                    <a:pt x="507" y="4095"/>
                  </a:lnTo>
                  <a:cubicBezTo>
                    <a:pt x="507" y="4095"/>
                    <a:pt x="507" y="4193"/>
                    <a:pt x="614" y="4193"/>
                  </a:cubicBezTo>
                  <a:lnTo>
                    <a:pt x="614" y="4300"/>
                  </a:lnTo>
                  <a:lnTo>
                    <a:pt x="712" y="4398"/>
                  </a:lnTo>
                  <a:cubicBezTo>
                    <a:pt x="712" y="4398"/>
                    <a:pt x="818" y="4398"/>
                    <a:pt x="818" y="4504"/>
                  </a:cubicBezTo>
                  <a:lnTo>
                    <a:pt x="916" y="4602"/>
                  </a:lnTo>
                  <a:cubicBezTo>
                    <a:pt x="1022" y="4708"/>
                    <a:pt x="1022" y="4708"/>
                    <a:pt x="1121" y="4708"/>
                  </a:cubicBezTo>
                  <a:cubicBezTo>
                    <a:pt x="1121" y="4806"/>
                    <a:pt x="1121" y="4806"/>
                    <a:pt x="1227" y="4806"/>
                  </a:cubicBezTo>
                  <a:cubicBezTo>
                    <a:pt x="1227" y="4806"/>
                    <a:pt x="1325" y="4806"/>
                    <a:pt x="1325" y="4913"/>
                  </a:cubicBezTo>
                  <a:lnTo>
                    <a:pt x="1431" y="4913"/>
                  </a:lnTo>
                  <a:cubicBezTo>
                    <a:pt x="1431" y="4913"/>
                    <a:pt x="1529" y="5011"/>
                    <a:pt x="1635" y="5011"/>
                  </a:cubicBezTo>
                  <a:cubicBezTo>
                    <a:pt x="1635" y="5011"/>
                    <a:pt x="1734" y="5011"/>
                    <a:pt x="1840" y="5117"/>
                  </a:cubicBezTo>
                  <a:lnTo>
                    <a:pt x="2142" y="5117"/>
                  </a:lnTo>
                  <a:cubicBezTo>
                    <a:pt x="2248" y="5215"/>
                    <a:pt x="2248" y="5215"/>
                    <a:pt x="2347" y="5215"/>
                  </a:cubicBezTo>
                  <a:cubicBezTo>
                    <a:pt x="2755" y="5215"/>
                    <a:pt x="3270" y="5117"/>
                    <a:pt x="3573" y="5011"/>
                  </a:cubicBezTo>
                  <a:cubicBezTo>
                    <a:pt x="3679" y="5011"/>
                    <a:pt x="3777" y="4913"/>
                    <a:pt x="3883" y="4913"/>
                  </a:cubicBezTo>
                  <a:cubicBezTo>
                    <a:pt x="3883" y="4806"/>
                    <a:pt x="3981" y="4806"/>
                    <a:pt x="4087" y="4806"/>
                  </a:cubicBezTo>
                  <a:cubicBezTo>
                    <a:pt x="4087" y="4708"/>
                    <a:pt x="4186" y="4708"/>
                    <a:pt x="4292" y="4602"/>
                  </a:cubicBezTo>
                  <a:lnTo>
                    <a:pt x="4594" y="4300"/>
                  </a:lnTo>
                  <a:cubicBezTo>
                    <a:pt x="4905" y="3989"/>
                    <a:pt x="5003" y="3580"/>
                    <a:pt x="5109" y="3172"/>
                  </a:cubicBezTo>
                  <a:cubicBezTo>
                    <a:pt x="5109" y="3074"/>
                    <a:pt x="5207" y="3074"/>
                    <a:pt x="5207" y="2967"/>
                  </a:cubicBezTo>
                  <a:lnTo>
                    <a:pt x="5207" y="2869"/>
                  </a:lnTo>
                  <a:lnTo>
                    <a:pt x="5207" y="2665"/>
                  </a:lnTo>
                  <a:lnTo>
                    <a:pt x="5207" y="2559"/>
                  </a:lnTo>
                  <a:lnTo>
                    <a:pt x="5207" y="2354"/>
                  </a:lnTo>
                  <a:lnTo>
                    <a:pt x="5207" y="2256"/>
                  </a:lnTo>
                  <a:lnTo>
                    <a:pt x="5207" y="2150"/>
                  </a:lnTo>
                  <a:lnTo>
                    <a:pt x="5109" y="2052"/>
                  </a:lnTo>
                  <a:lnTo>
                    <a:pt x="5109" y="1848"/>
                  </a:lnTo>
                  <a:lnTo>
                    <a:pt x="5109" y="1741"/>
                  </a:lnTo>
                  <a:cubicBezTo>
                    <a:pt x="5003" y="1741"/>
                    <a:pt x="5003" y="1643"/>
                    <a:pt x="5003" y="1643"/>
                  </a:cubicBezTo>
                  <a:lnTo>
                    <a:pt x="5003" y="1537"/>
                  </a:lnTo>
                  <a:lnTo>
                    <a:pt x="4905" y="1439"/>
                  </a:lnTo>
                  <a:lnTo>
                    <a:pt x="4905" y="1333"/>
                  </a:lnTo>
                  <a:cubicBezTo>
                    <a:pt x="4496" y="622"/>
                    <a:pt x="3679" y="107"/>
                    <a:pt x="2861" y="9"/>
                  </a:cubicBezTo>
                  <a:cubicBezTo>
                    <a:pt x="2786" y="3"/>
                    <a:pt x="2712" y="0"/>
                    <a:pt x="2638"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4"/>
            <p:cNvSpPr/>
            <p:nvPr/>
          </p:nvSpPr>
          <p:spPr>
            <a:xfrm>
              <a:off x="2274600" y="6258788"/>
              <a:ext cx="148150" cy="129600"/>
            </a:xfrm>
            <a:custGeom>
              <a:avLst/>
              <a:gdLst/>
              <a:ahLst/>
              <a:cxnLst/>
              <a:rect l="l" t="t" r="r" b="b"/>
              <a:pathLst>
                <a:path w="5926" h="5184" extrusionOk="0">
                  <a:moveTo>
                    <a:pt x="3011" y="0"/>
                  </a:moveTo>
                  <a:cubicBezTo>
                    <a:pt x="2588" y="0"/>
                    <a:pt x="2154" y="105"/>
                    <a:pt x="1741" y="329"/>
                  </a:cubicBezTo>
                  <a:cubicBezTo>
                    <a:pt x="515" y="942"/>
                    <a:pt x="0" y="2577"/>
                    <a:pt x="719" y="3803"/>
                  </a:cubicBezTo>
                  <a:cubicBezTo>
                    <a:pt x="1155" y="4675"/>
                    <a:pt x="2055" y="5183"/>
                    <a:pt x="3017" y="5183"/>
                  </a:cubicBezTo>
                  <a:cubicBezTo>
                    <a:pt x="3408" y="5183"/>
                    <a:pt x="3809" y="5099"/>
                    <a:pt x="4193" y="4922"/>
                  </a:cubicBezTo>
                  <a:cubicBezTo>
                    <a:pt x="5419" y="4211"/>
                    <a:pt x="5926" y="2675"/>
                    <a:pt x="5313" y="1351"/>
                  </a:cubicBezTo>
                  <a:cubicBezTo>
                    <a:pt x="4824" y="507"/>
                    <a:pt x="3944" y="0"/>
                    <a:pt x="3011" y="0"/>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4"/>
            <p:cNvSpPr/>
            <p:nvPr/>
          </p:nvSpPr>
          <p:spPr>
            <a:xfrm>
              <a:off x="2307900" y="6267013"/>
              <a:ext cx="114850" cy="122175"/>
            </a:xfrm>
            <a:custGeom>
              <a:avLst/>
              <a:gdLst/>
              <a:ahLst/>
              <a:cxnLst/>
              <a:rect l="l" t="t" r="r" b="b"/>
              <a:pathLst>
                <a:path w="4594" h="4887" extrusionOk="0">
                  <a:moveTo>
                    <a:pt x="2861" y="0"/>
                  </a:moveTo>
                  <a:lnTo>
                    <a:pt x="2861" y="0"/>
                  </a:lnTo>
                  <a:cubicBezTo>
                    <a:pt x="3065" y="204"/>
                    <a:pt x="3270" y="409"/>
                    <a:pt x="3474" y="711"/>
                  </a:cubicBezTo>
                  <a:cubicBezTo>
                    <a:pt x="4087" y="2043"/>
                    <a:pt x="3678" y="3572"/>
                    <a:pt x="2346" y="4291"/>
                  </a:cubicBezTo>
                  <a:cubicBezTo>
                    <a:pt x="2017" y="4480"/>
                    <a:pt x="1642" y="4559"/>
                    <a:pt x="1263" y="4559"/>
                  </a:cubicBezTo>
                  <a:cubicBezTo>
                    <a:pt x="825" y="4559"/>
                    <a:pt x="382" y="4453"/>
                    <a:pt x="0" y="4291"/>
                  </a:cubicBezTo>
                  <a:lnTo>
                    <a:pt x="0" y="4291"/>
                  </a:lnTo>
                  <a:cubicBezTo>
                    <a:pt x="433" y="4664"/>
                    <a:pt x="1058" y="4886"/>
                    <a:pt x="1688" y="4886"/>
                  </a:cubicBezTo>
                  <a:cubicBezTo>
                    <a:pt x="2093" y="4886"/>
                    <a:pt x="2500" y="4795"/>
                    <a:pt x="2861" y="4593"/>
                  </a:cubicBezTo>
                  <a:cubicBezTo>
                    <a:pt x="4087" y="3882"/>
                    <a:pt x="4594" y="2346"/>
                    <a:pt x="3981" y="1022"/>
                  </a:cubicBezTo>
                  <a:cubicBezTo>
                    <a:pt x="3678" y="613"/>
                    <a:pt x="3270" y="204"/>
                    <a:pt x="2861"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4"/>
            <p:cNvSpPr/>
            <p:nvPr/>
          </p:nvSpPr>
          <p:spPr>
            <a:xfrm>
              <a:off x="2292575" y="6292538"/>
              <a:ext cx="117525" cy="68900"/>
            </a:xfrm>
            <a:custGeom>
              <a:avLst/>
              <a:gdLst/>
              <a:ahLst/>
              <a:cxnLst/>
              <a:rect l="l" t="t" r="r" b="b"/>
              <a:pathLst>
                <a:path w="4701" h="2756" extrusionOk="0">
                  <a:moveTo>
                    <a:pt x="4594" y="1"/>
                  </a:moveTo>
                  <a:lnTo>
                    <a:pt x="0" y="2453"/>
                  </a:lnTo>
                  <a:lnTo>
                    <a:pt x="0" y="2551"/>
                  </a:lnTo>
                  <a:cubicBezTo>
                    <a:pt x="0" y="2657"/>
                    <a:pt x="98" y="2657"/>
                    <a:pt x="98" y="2755"/>
                  </a:cubicBezTo>
                  <a:lnTo>
                    <a:pt x="4700" y="303"/>
                  </a:lnTo>
                  <a:cubicBezTo>
                    <a:pt x="4700" y="303"/>
                    <a:pt x="4594" y="205"/>
                    <a:pt x="4594" y="99"/>
                  </a:cubicBezTo>
                  <a:lnTo>
                    <a:pt x="4594"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4"/>
            <p:cNvSpPr/>
            <p:nvPr/>
          </p:nvSpPr>
          <p:spPr>
            <a:xfrm>
              <a:off x="2289925" y="6289888"/>
              <a:ext cx="117500" cy="66425"/>
            </a:xfrm>
            <a:custGeom>
              <a:avLst/>
              <a:gdLst/>
              <a:ahLst/>
              <a:cxnLst/>
              <a:rect l="l" t="t" r="r" b="b"/>
              <a:pathLst>
                <a:path w="4700" h="2657" extrusionOk="0">
                  <a:moveTo>
                    <a:pt x="4602" y="0"/>
                  </a:moveTo>
                  <a:lnTo>
                    <a:pt x="0" y="2452"/>
                  </a:lnTo>
                  <a:cubicBezTo>
                    <a:pt x="0" y="2452"/>
                    <a:pt x="0" y="2559"/>
                    <a:pt x="106" y="2559"/>
                  </a:cubicBezTo>
                  <a:lnTo>
                    <a:pt x="106" y="2657"/>
                  </a:lnTo>
                  <a:lnTo>
                    <a:pt x="4700" y="311"/>
                  </a:lnTo>
                  <a:lnTo>
                    <a:pt x="4700" y="107"/>
                  </a:lnTo>
                  <a:cubicBezTo>
                    <a:pt x="4602" y="107"/>
                    <a:pt x="4602" y="0"/>
                    <a:pt x="4602" y="0"/>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4"/>
            <p:cNvSpPr/>
            <p:nvPr/>
          </p:nvSpPr>
          <p:spPr>
            <a:xfrm>
              <a:off x="2453375" y="6179963"/>
              <a:ext cx="130400" cy="130375"/>
            </a:xfrm>
            <a:custGeom>
              <a:avLst/>
              <a:gdLst/>
              <a:ahLst/>
              <a:cxnLst/>
              <a:rect l="l" t="t" r="r" b="b"/>
              <a:pathLst>
                <a:path w="5216" h="5215" extrusionOk="0">
                  <a:moveTo>
                    <a:pt x="2638" y="0"/>
                  </a:moveTo>
                  <a:cubicBezTo>
                    <a:pt x="1305" y="0"/>
                    <a:pt x="194" y="895"/>
                    <a:pt x="1" y="2150"/>
                  </a:cubicBezTo>
                  <a:lnTo>
                    <a:pt x="1" y="2354"/>
                  </a:lnTo>
                  <a:lnTo>
                    <a:pt x="1" y="2460"/>
                  </a:lnTo>
                  <a:lnTo>
                    <a:pt x="1" y="2558"/>
                  </a:lnTo>
                  <a:lnTo>
                    <a:pt x="1" y="2665"/>
                  </a:lnTo>
                  <a:cubicBezTo>
                    <a:pt x="1" y="2967"/>
                    <a:pt x="1" y="3171"/>
                    <a:pt x="107" y="3376"/>
                  </a:cubicBezTo>
                  <a:cubicBezTo>
                    <a:pt x="107" y="3482"/>
                    <a:pt x="107" y="3482"/>
                    <a:pt x="205" y="3580"/>
                  </a:cubicBezTo>
                  <a:lnTo>
                    <a:pt x="205" y="3686"/>
                  </a:lnTo>
                  <a:cubicBezTo>
                    <a:pt x="205" y="3686"/>
                    <a:pt x="205" y="3784"/>
                    <a:pt x="311" y="3784"/>
                  </a:cubicBezTo>
                  <a:lnTo>
                    <a:pt x="311" y="3891"/>
                  </a:lnTo>
                  <a:cubicBezTo>
                    <a:pt x="311" y="3891"/>
                    <a:pt x="410" y="3989"/>
                    <a:pt x="410" y="4095"/>
                  </a:cubicBezTo>
                  <a:lnTo>
                    <a:pt x="516" y="4193"/>
                  </a:lnTo>
                  <a:cubicBezTo>
                    <a:pt x="516" y="4299"/>
                    <a:pt x="614" y="4299"/>
                    <a:pt x="614" y="4299"/>
                  </a:cubicBezTo>
                  <a:cubicBezTo>
                    <a:pt x="614" y="4299"/>
                    <a:pt x="614" y="4397"/>
                    <a:pt x="720" y="4397"/>
                  </a:cubicBezTo>
                  <a:lnTo>
                    <a:pt x="720" y="4504"/>
                  </a:lnTo>
                  <a:cubicBezTo>
                    <a:pt x="818" y="4504"/>
                    <a:pt x="818" y="4602"/>
                    <a:pt x="924" y="4602"/>
                  </a:cubicBezTo>
                  <a:cubicBezTo>
                    <a:pt x="1023" y="4708"/>
                    <a:pt x="1023" y="4708"/>
                    <a:pt x="1129" y="4708"/>
                  </a:cubicBezTo>
                  <a:lnTo>
                    <a:pt x="1129" y="4806"/>
                  </a:lnTo>
                  <a:cubicBezTo>
                    <a:pt x="1227" y="4806"/>
                    <a:pt x="1227" y="4806"/>
                    <a:pt x="1333" y="4912"/>
                  </a:cubicBezTo>
                  <a:cubicBezTo>
                    <a:pt x="1431" y="4912"/>
                    <a:pt x="1537" y="5010"/>
                    <a:pt x="1537" y="5010"/>
                  </a:cubicBezTo>
                  <a:cubicBezTo>
                    <a:pt x="1636" y="5010"/>
                    <a:pt x="1742" y="5010"/>
                    <a:pt x="1742" y="5117"/>
                  </a:cubicBezTo>
                  <a:lnTo>
                    <a:pt x="2044" y="5117"/>
                  </a:lnTo>
                  <a:cubicBezTo>
                    <a:pt x="2150" y="5215"/>
                    <a:pt x="2249" y="5215"/>
                    <a:pt x="2355" y="5215"/>
                  </a:cubicBezTo>
                  <a:cubicBezTo>
                    <a:pt x="2763" y="5215"/>
                    <a:pt x="3172" y="5117"/>
                    <a:pt x="3581" y="5010"/>
                  </a:cubicBezTo>
                  <a:cubicBezTo>
                    <a:pt x="3679" y="4912"/>
                    <a:pt x="3785" y="4912"/>
                    <a:pt x="3785" y="4912"/>
                  </a:cubicBezTo>
                  <a:cubicBezTo>
                    <a:pt x="3883" y="4806"/>
                    <a:pt x="3989" y="4806"/>
                    <a:pt x="3989" y="4708"/>
                  </a:cubicBezTo>
                  <a:cubicBezTo>
                    <a:pt x="4088" y="4708"/>
                    <a:pt x="4194" y="4708"/>
                    <a:pt x="4194" y="4602"/>
                  </a:cubicBezTo>
                  <a:cubicBezTo>
                    <a:pt x="4398" y="4504"/>
                    <a:pt x="4496" y="4397"/>
                    <a:pt x="4602" y="4299"/>
                  </a:cubicBezTo>
                  <a:cubicBezTo>
                    <a:pt x="4807" y="3989"/>
                    <a:pt x="5011" y="3580"/>
                    <a:pt x="5109" y="3171"/>
                  </a:cubicBezTo>
                  <a:lnTo>
                    <a:pt x="5109" y="2967"/>
                  </a:lnTo>
                  <a:lnTo>
                    <a:pt x="5109" y="2869"/>
                  </a:lnTo>
                  <a:cubicBezTo>
                    <a:pt x="5215" y="2763"/>
                    <a:pt x="5215" y="2763"/>
                    <a:pt x="5215" y="2665"/>
                  </a:cubicBezTo>
                  <a:lnTo>
                    <a:pt x="5215" y="2558"/>
                  </a:lnTo>
                  <a:cubicBezTo>
                    <a:pt x="5215" y="2460"/>
                    <a:pt x="5215" y="2460"/>
                    <a:pt x="5109" y="2354"/>
                  </a:cubicBezTo>
                  <a:lnTo>
                    <a:pt x="5109" y="2256"/>
                  </a:lnTo>
                  <a:lnTo>
                    <a:pt x="5109" y="2150"/>
                  </a:lnTo>
                  <a:lnTo>
                    <a:pt x="5109" y="2052"/>
                  </a:lnTo>
                  <a:cubicBezTo>
                    <a:pt x="5109" y="1945"/>
                    <a:pt x="5109" y="1945"/>
                    <a:pt x="5011" y="1847"/>
                  </a:cubicBezTo>
                  <a:lnTo>
                    <a:pt x="5011" y="1741"/>
                  </a:lnTo>
                  <a:lnTo>
                    <a:pt x="5011" y="1643"/>
                  </a:lnTo>
                  <a:cubicBezTo>
                    <a:pt x="5011" y="1537"/>
                    <a:pt x="4905" y="1537"/>
                    <a:pt x="4905" y="1537"/>
                  </a:cubicBezTo>
                  <a:lnTo>
                    <a:pt x="4905" y="1439"/>
                  </a:lnTo>
                  <a:cubicBezTo>
                    <a:pt x="4905" y="1332"/>
                    <a:pt x="4807" y="1332"/>
                    <a:pt x="4807" y="1332"/>
                  </a:cubicBezTo>
                  <a:cubicBezTo>
                    <a:pt x="4398" y="621"/>
                    <a:pt x="3679" y="106"/>
                    <a:pt x="2862" y="8"/>
                  </a:cubicBezTo>
                  <a:cubicBezTo>
                    <a:pt x="2787" y="3"/>
                    <a:pt x="2712" y="0"/>
                    <a:pt x="2638"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4"/>
            <p:cNvSpPr/>
            <p:nvPr/>
          </p:nvSpPr>
          <p:spPr>
            <a:xfrm>
              <a:off x="2430500" y="6177038"/>
              <a:ext cx="148175" cy="129600"/>
            </a:xfrm>
            <a:custGeom>
              <a:avLst/>
              <a:gdLst/>
              <a:ahLst/>
              <a:cxnLst/>
              <a:rect l="l" t="t" r="r" b="b"/>
              <a:pathLst>
                <a:path w="5927" h="5184" extrusionOk="0">
                  <a:moveTo>
                    <a:pt x="2957" y="1"/>
                  </a:moveTo>
                  <a:cubicBezTo>
                    <a:pt x="2538" y="1"/>
                    <a:pt x="2116" y="105"/>
                    <a:pt x="1733" y="330"/>
                  </a:cubicBezTo>
                  <a:cubicBezTo>
                    <a:pt x="409" y="943"/>
                    <a:pt x="0" y="2577"/>
                    <a:pt x="613" y="3803"/>
                  </a:cubicBezTo>
                  <a:cubicBezTo>
                    <a:pt x="1119" y="4676"/>
                    <a:pt x="2043" y="5184"/>
                    <a:pt x="3011" y="5184"/>
                  </a:cubicBezTo>
                  <a:cubicBezTo>
                    <a:pt x="3403" y="5184"/>
                    <a:pt x="3803" y="5100"/>
                    <a:pt x="4185" y="4923"/>
                  </a:cubicBezTo>
                  <a:cubicBezTo>
                    <a:pt x="5411" y="4212"/>
                    <a:pt x="5926" y="2675"/>
                    <a:pt x="5207" y="1351"/>
                  </a:cubicBezTo>
                  <a:cubicBezTo>
                    <a:pt x="4785" y="508"/>
                    <a:pt x="3880" y="1"/>
                    <a:pt x="2957" y="1"/>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4"/>
            <p:cNvSpPr/>
            <p:nvPr/>
          </p:nvSpPr>
          <p:spPr>
            <a:xfrm>
              <a:off x="2461150" y="6182613"/>
              <a:ext cx="117525" cy="124825"/>
            </a:xfrm>
            <a:custGeom>
              <a:avLst/>
              <a:gdLst/>
              <a:ahLst/>
              <a:cxnLst/>
              <a:rect l="l" t="t" r="r" b="b"/>
              <a:pathLst>
                <a:path w="4701" h="4993" extrusionOk="0">
                  <a:moveTo>
                    <a:pt x="2861" y="0"/>
                  </a:moveTo>
                  <a:lnTo>
                    <a:pt x="2861" y="0"/>
                  </a:lnTo>
                  <a:cubicBezTo>
                    <a:pt x="3164" y="311"/>
                    <a:pt x="3368" y="515"/>
                    <a:pt x="3572" y="818"/>
                  </a:cubicBezTo>
                  <a:cubicBezTo>
                    <a:pt x="4185" y="2150"/>
                    <a:pt x="3678" y="3678"/>
                    <a:pt x="2452" y="4398"/>
                  </a:cubicBezTo>
                  <a:cubicBezTo>
                    <a:pt x="2074" y="4587"/>
                    <a:pt x="1695" y="4666"/>
                    <a:pt x="1317" y="4666"/>
                  </a:cubicBezTo>
                  <a:cubicBezTo>
                    <a:pt x="878" y="4666"/>
                    <a:pt x="439" y="4560"/>
                    <a:pt x="0" y="4398"/>
                  </a:cubicBezTo>
                  <a:lnTo>
                    <a:pt x="0" y="4398"/>
                  </a:lnTo>
                  <a:cubicBezTo>
                    <a:pt x="498" y="4771"/>
                    <a:pt x="1108" y="4993"/>
                    <a:pt x="1740" y="4993"/>
                  </a:cubicBezTo>
                  <a:cubicBezTo>
                    <a:pt x="2145" y="4993"/>
                    <a:pt x="2560" y="4901"/>
                    <a:pt x="2959" y="4700"/>
                  </a:cubicBezTo>
                  <a:cubicBezTo>
                    <a:pt x="4185" y="3989"/>
                    <a:pt x="4700" y="2452"/>
                    <a:pt x="3981" y="1128"/>
                  </a:cubicBezTo>
                  <a:cubicBezTo>
                    <a:pt x="3777" y="720"/>
                    <a:pt x="3368" y="311"/>
                    <a:pt x="2861"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4"/>
            <p:cNvSpPr/>
            <p:nvPr/>
          </p:nvSpPr>
          <p:spPr>
            <a:xfrm>
              <a:off x="2445825" y="6210813"/>
              <a:ext cx="119975" cy="68875"/>
            </a:xfrm>
            <a:custGeom>
              <a:avLst/>
              <a:gdLst/>
              <a:ahLst/>
              <a:cxnLst/>
              <a:rect l="l" t="t" r="r" b="b"/>
              <a:pathLst>
                <a:path w="4799" h="2755" extrusionOk="0">
                  <a:moveTo>
                    <a:pt x="4594" y="0"/>
                  </a:moveTo>
                  <a:lnTo>
                    <a:pt x="0" y="2452"/>
                  </a:lnTo>
                  <a:cubicBezTo>
                    <a:pt x="0" y="2452"/>
                    <a:pt x="0" y="2550"/>
                    <a:pt x="99" y="2550"/>
                  </a:cubicBezTo>
                  <a:cubicBezTo>
                    <a:pt x="99" y="2657"/>
                    <a:pt x="99" y="2657"/>
                    <a:pt x="205" y="2755"/>
                  </a:cubicBezTo>
                  <a:lnTo>
                    <a:pt x="4798" y="303"/>
                  </a:lnTo>
                  <a:cubicBezTo>
                    <a:pt x="4700" y="303"/>
                    <a:pt x="4700" y="205"/>
                    <a:pt x="4700" y="98"/>
                  </a:cubicBezTo>
                  <a:cubicBezTo>
                    <a:pt x="4700" y="98"/>
                    <a:pt x="4594" y="98"/>
                    <a:pt x="4594"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4"/>
            <p:cNvSpPr/>
            <p:nvPr/>
          </p:nvSpPr>
          <p:spPr>
            <a:xfrm>
              <a:off x="2443175" y="6208163"/>
              <a:ext cx="120175" cy="66425"/>
            </a:xfrm>
            <a:custGeom>
              <a:avLst/>
              <a:gdLst/>
              <a:ahLst/>
              <a:cxnLst/>
              <a:rect l="l" t="t" r="r" b="b"/>
              <a:pathLst>
                <a:path w="4807" h="2657" extrusionOk="0">
                  <a:moveTo>
                    <a:pt x="4602" y="0"/>
                  </a:moveTo>
                  <a:lnTo>
                    <a:pt x="0" y="2354"/>
                  </a:lnTo>
                  <a:cubicBezTo>
                    <a:pt x="106" y="2452"/>
                    <a:pt x="106" y="2452"/>
                    <a:pt x="106" y="2558"/>
                  </a:cubicBezTo>
                  <a:lnTo>
                    <a:pt x="205" y="2656"/>
                  </a:lnTo>
                  <a:lnTo>
                    <a:pt x="4806" y="311"/>
                  </a:lnTo>
                  <a:cubicBezTo>
                    <a:pt x="4806" y="204"/>
                    <a:pt x="4806" y="204"/>
                    <a:pt x="4700" y="106"/>
                  </a:cubicBezTo>
                  <a:cubicBezTo>
                    <a:pt x="4700" y="106"/>
                    <a:pt x="4700" y="0"/>
                    <a:pt x="4602" y="0"/>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1" name="Google Shape;301;p4"/>
          <p:cNvSpPr/>
          <p:nvPr/>
        </p:nvSpPr>
        <p:spPr>
          <a:xfrm>
            <a:off x="1083565" y="4715859"/>
            <a:ext cx="207943" cy="207927"/>
          </a:xfrm>
          <a:custGeom>
            <a:avLst/>
            <a:gdLst/>
            <a:ahLst/>
            <a:cxnLst/>
            <a:rect l="l" t="t" r="r" b="b"/>
            <a:pathLst>
              <a:path w="3209" h="3209" extrusionOk="0">
                <a:moveTo>
                  <a:pt x="1524" y="1"/>
                </a:moveTo>
                <a:lnTo>
                  <a:pt x="1250" y="980"/>
                </a:lnTo>
                <a:lnTo>
                  <a:pt x="271" y="706"/>
                </a:lnTo>
                <a:lnTo>
                  <a:pt x="1" y="1685"/>
                </a:lnTo>
                <a:lnTo>
                  <a:pt x="980" y="1960"/>
                </a:lnTo>
                <a:lnTo>
                  <a:pt x="706" y="2939"/>
                </a:lnTo>
                <a:lnTo>
                  <a:pt x="1685" y="3209"/>
                </a:lnTo>
                <a:lnTo>
                  <a:pt x="1960" y="2230"/>
                </a:lnTo>
                <a:lnTo>
                  <a:pt x="2939" y="2504"/>
                </a:lnTo>
                <a:lnTo>
                  <a:pt x="3209" y="1524"/>
                </a:lnTo>
                <a:lnTo>
                  <a:pt x="2230" y="1250"/>
                </a:lnTo>
                <a:lnTo>
                  <a:pt x="2504" y="271"/>
                </a:lnTo>
                <a:lnTo>
                  <a:pt x="152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4"/>
          <p:cNvSpPr/>
          <p:nvPr/>
        </p:nvSpPr>
        <p:spPr>
          <a:xfrm>
            <a:off x="713233" y="4839164"/>
            <a:ext cx="60134" cy="60130"/>
          </a:xfrm>
          <a:custGeom>
            <a:avLst/>
            <a:gdLst/>
            <a:ahLst/>
            <a:cxnLst/>
            <a:rect l="l" t="t" r="r" b="b"/>
            <a:pathLst>
              <a:path w="928" h="928" extrusionOk="0">
                <a:moveTo>
                  <a:pt x="436" y="0"/>
                </a:moveTo>
                <a:cubicBezTo>
                  <a:pt x="218" y="0"/>
                  <a:pt x="1" y="218"/>
                  <a:pt x="1" y="492"/>
                </a:cubicBezTo>
                <a:cubicBezTo>
                  <a:pt x="1" y="710"/>
                  <a:pt x="218" y="927"/>
                  <a:pt x="436" y="927"/>
                </a:cubicBezTo>
                <a:cubicBezTo>
                  <a:pt x="710" y="927"/>
                  <a:pt x="928" y="710"/>
                  <a:pt x="928" y="492"/>
                </a:cubicBezTo>
                <a:cubicBezTo>
                  <a:pt x="928" y="218"/>
                  <a:pt x="710"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4"/>
          <p:cNvSpPr/>
          <p:nvPr/>
        </p:nvSpPr>
        <p:spPr>
          <a:xfrm>
            <a:off x="1640651" y="4599423"/>
            <a:ext cx="59875" cy="56436"/>
          </a:xfrm>
          <a:custGeom>
            <a:avLst/>
            <a:gdLst/>
            <a:ahLst/>
            <a:cxnLst/>
            <a:rect l="l" t="t" r="r" b="b"/>
            <a:pathLst>
              <a:path w="924" h="871" extrusionOk="0">
                <a:moveTo>
                  <a:pt x="436" y="0"/>
                </a:moveTo>
                <a:cubicBezTo>
                  <a:pt x="219" y="0"/>
                  <a:pt x="1" y="165"/>
                  <a:pt x="1" y="435"/>
                </a:cubicBezTo>
                <a:cubicBezTo>
                  <a:pt x="1" y="710"/>
                  <a:pt x="219" y="871"/>
                  <a:pt x="436" y="871"/>
                </a:cubicBezTo>
                <a:cubicBezTo>
                  <a:pt x="706" y="871"/>
                  <a:pt x="924" y="710"/>
                  <a:pt x="924" y="435"/>
                </a:cubicBezTo>
                <a:cubicBezTo>
                  <a:pt x="924" y="165"/>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4" name="Google Shape;304;p4"/>
          <p:cNvGrpSpPr/>
          <p:nvPr/>
        </p:nvGrpSpPr>
        <p:grpSpPr>
          <a:xfrm>
            <a:off x="179825" y="158500"/>
            <a:ext cx="674325" cy="1173675"/>
            <a:chOff x="4266275" y="6869625"/>
            <a:chExt cx="674325" cy="1173675"/>
          </a:xfrm>
        </p:grpSpPr>
        <p:sp>
          <p:nvSpPr>
            <p:cNvPr id="305" name="Google Shape;305;p4"/>
            <p:cNvSpPr/>
            <p:nvPr/>
          </p:nvSpPr>
          <p:spPr>
            <a:xfrm>
              <a:off x="4754025" y="7408475"/>
              <a:ext cx="186575" cy="194125"/>
            </a:xfrm>
            <a:custGeom>
              <a:avLst/>
              <a:gdLst/>
              <a:ahLst/>
              <a:cxnLst/>
              <a:rect l="l" t="t" r="r" b="b"/>
              <a:pathLst>
                <a:path w="7463" h="7765" extrusionOk="0">
                  <a:moveTo>
                    <a:pt x="2044" y="0"/>
                  </a:moveTo>
                  <a:lnTo>
                    <a:pt x="0" y="1945"/>
                  </a:lnTo>
                  <a:lnTo>
                    <a:pt x="5419" y="7765"/>
                  </a:lnTo>
                  <a:lnTo>
                    <a:pt x="7463" y="5828"/>
                  </a:lnTo>
                  <a:lnTo>
                    <a:pt x="204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4"/>
            <p:cNvSpPr/>
            <p:nvPr/>
          </p:nvSpPr>
          <p:spPr>
            <a:xfrm>
              <a:off x="4759125" y="7416225"/>
              <a:ext cx="58875" cy="53575"/>
            </a:xfrm>
            <a:custGeom>
              <a:avLst/>
              <a:gdLst/>
              <a:ahLst/>
              <a:cxnLst/>
              <a:rect l="l" t="t" r="r" b="b"/>
              <a:pathLst>
                <a:path w="2355" h="2143" extrusionOk="0">
                  <a:moveTo>
                    <a:pt x="2044" y="1"/>
                  </a:moveTo>
                  <a:lnTo>
                    <a:pt x="1" y="1840"/>
                  </a:lnTo>
                  <a:lnTo>
                    <a:pt x="311" y="2142"/>
                  </a:lnTo>
                  <a:lnTo>
                    <a:pt x="2354" y="205"/>
                  </a:lnTo>
                  <a:lnTo>
                    <a:pt x="2044"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4"/>
            <p:cNvSpPr/>
            <p:nvPr/>
          </p:nvSpPr>
          <p:spPr>
            <a:xfrm>
              <a:off x="4774450" y="7428900"/>
              <a:ext cx="56225" cy="56225"/>
            </a:xfrm>
            <a:custGeom>
              <a:avLst/>
              <a:gdLst/>
              <a:ahLst/>
              <a:cxnLst/>
              <a:rect l="l" t="t" r="r" b="b"/>
              <a:pathLst>
                <a:path w="2249" h="2249" extrusionOk="0">
                  <a:moveTo>
                    <a:pt x="2044" y="0"/>
                  </a:moveTo>
                  <a:lnTo>
                    <a:pt x="1" y="1946"/>
                  </a:lnTo>
                  <a:lnTo>
                    <a:pt x="205" y="2248"/>
                  </a:lnTo>
                  <a:lnTo>
                    <a:pt x="2248" y="311"/>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4"/>
            <p:cNvSpPr/>
            <p:nvPr/>
          </p:nvSpPr>
          <p:spPr>
            <a:xfrm>
              <a:off x="4787325" y="7444225"/>
              <a:ext cx="56225" cy="53750"/>
            </a:xfrm>
            <a:custGeom>
              <a:avLst/>
              <a:gdLst/>
              <a:ahLst/>
              <a:cxnLst/>
              <a:rect l="l" t="t" r="r" b="b"/>
              <a:pathLst>
                <a:path w="2249" h="2150" extrusionOk="0">
                  <a:moveTo>
                    <a:pt x="2044" y="0"/>
                  </a:moveTo>
                  <a:lnTo>
                    <a:pt x="0" y="1839"/>
                  </a:lnTo>
                  <a:lnTo>
                    <a:pt x="205" y="2150"/>
                  </a:lnTo>
                  <a:lnTo>
                    <a:pt x="2248" y="311"/>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4"/>
            <p:cNvSpPr/>
            <p:nvPr/>
          </p:nvSpPr>
          <p:spPr>
            <a:xfrm>
              <a:off x="4800000" y="7457100"/>
              <a:ext cx="58875" cy="56200"/>
            </a:xfrm>
            <a:custGeom>
              <a:avLst/>
              <a:gdLst/>
              <a:ahLst/>
              <a:cxnLst/>
              <a:rect l="l" t="t" r="r" b="b"/>
              <a:pathLst>
                <a:path w="2355" h="2248" extrusionOk="0">
                  <a:moveTo>
                    <a:pt x="2044" y="0"/>
                  </a:moveTo>
                  <a:lnTo>
                    <a:pt x="0" y="1937"/>
                  </a:lnTo>
                  <a:lnTo>
                    <a:pt x="311" y="2248"/>
                  </a:lnTo>
                  <a:lnTo>
                    <a:pt x="2354" y="303"/>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4"/>
            <p:cNvSpPr/>
            <p:nvPr/>
          </p:nvSpPr>
          <p:spPr>
            <a:xfrm>
              <a:off x="4812875" y="7472425"/>
              <a:ext cx="58650" cy="53550"/>
            </a:xfrm>
            <a:custGeom>
              <a:avLst/>
              <a:gdLst/>
              <a:ahLst/>
              <a:cxnLst/>
              <a:rect l="l" t="t" r="r" b="b"/>
              <a:pathLst>
                <a:path w="2346" h="2142" extrusionOk="0">
                  <a:moveTo>
                    <a:pt x="2043" y="0"/>
                  </a:moveTo>
                  <a:lnTo>
                    <a:pt x="0" y="1937"/>
                  </a:lnTo>
                  <a:lnTo>
                    <a:pt x="303" y="2142"/>
                  </a:lnTo>
                  <a:lnTo>
                    <a:pt x="2346" y="303"/>
                  </a:lnTo>
                  <a:lnTo>
                    <a:pt x="2043"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4"/>
            <p:cNvSpPr/>
            <p:nvPr/>
          </p:nvSpPr>
          <p:spPr>
            <a:xfrm>
              <a:off x="4825525" y="7487750"/>
              <a:ext cx="58875" cy="53550"/>
            </a:xfrm>
            <a:custGeom>
              <a:avLst/>
              <a:gdLst/>
              <a:ahLst/>
              <a:cxnLst/>
              <a:rect l="l" t="t" r="r" b="b"/>
              <a:pathLst>
                <a:path w="2355" h="2142" extrusionOk="0">
                  <a:moveTo>
                    <a:pt x="2044" y="0"/>
                  </a:moveTo>
                  <a:lnTo>
                    <a:pt x="1" y="1839"/>
                  </a:lnTo>
                  <a:lnTo>
                    <a:pt x="311" y="2142"/>
                  </a:lnTo>
                  <a:lnTo>
                    <a:pt x="2355" y="205"/>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4"/>
            <p:cNvSpPr/>
            <p:nvPr/>
          </p:nvSpPr>
          <p:spPr>
            <a:xfrm>
              <a:off x="4840850" y="7500425"/>
              <a:ext cx="56225" cy="56200"/>
            </a:xfrm>
            <a:custGeom>
              <a:avLst/>
              <a:gdLst/>
              <a:ahLst/>
              <a:cxnLst/>
              <a:rect l="l" t="t" r="r" b="b"/>
              <a:pathLst>
                <a:path w="2249" h="2248" extrusionOk="0">
                  <a:moveTo>
                    <a:pt x="2044" y="0"/>
                  </a:moveTo>
                  <a:lnTo>
                    <a:pt x="1" y="1945"/>
                  </a:lnTo>
                  <a:lnTo>
                    <a:pt x="205" y="2248"/>
                  </a:lnTo>
                  <a:lnTo>
                    <a:pt x="2249" y="311"/>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4"/>
            <p:cNvSpPr/>
            <p:nvPr/>
          </p:nvSpPr>
          <p:spPr>
            <a:xfrm>
              <a:off x="4853725" y="7515750"/>
              <a:ext cx="56225" cy="53750"/>
            </a:xfrm>
            <a:custGeom>
              <a:avLst/>
              <a:gdLst/>
              <a:ahLst/>
              <a:cxnLst/>
              <a:rect l="l" t="t" r="r" b="b"/>
              <a:pathLst>
                <a:path w="2249" h="2150" extrusionOk="0">
                  <a:moveTo>
                    <a:pt x="2044" y="0"/>
                  </a:moveTo>
                  <a:lnTo>
                    <a:pt x="1" y="1839"/>
                  </a:lnTo>
                  <a:lnTo>
                    <a:pt x="205" y="2150"/>
                  </a:lnTo>
                  <a:lnTo>
                    <a:pt x="2249" y="204"/>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4"/>
            <p:cNvSpPr/>
            <p:nvPr/>
          </p:nvSpPr>
          <p:spPr>
            <a:xfrm>
              <a:off x="4866400" y="7528625"/>
              <a:ext cx="58875" cy="56200"/>
            </a:xfrm>
            <a:custGeom>
              <a:avLst/>
              <a:gdLst/>
              <a:ahLst/>
              <a:cxnLst/>
              <a:rect l="l" t="t" r="r" b="b"/>
              <a:pathLst>
                <a:path w="2355" h="2248" extrusionOk="0">
                  <a:moveTo>
                    <a:pt x="2044" y="0"/>
                  </a:moveTo>
                  <a:lnTo>
                    <a:pt x="1" y="1937"/>
                  </a:lnTo>
                  <a:lnTo>
                    <a:pt x="311" y="2248"/>
                  </a:lnTo>
                  <a:lnTo>
                    <a:pt x="2355" y="302"/>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4"/>
            <p:cNvSpPr/>
            <p:nvPr/>
          </p:nvSpPr>
          <p:spPr>
            <a:xfrm>
              <a:off x="4879275" y="7543950"/>
              <a:ext cx="58675" cy="53550"/>
            </a:xfrm>
            <a:custGeom>
              <a:avLst/>
              <a:gdLst/>
              <a:ahLst/>
              <a:cxnLst/>
              <a:rect l="l" t="t" r="r" b="b"/>
              <a:pathLst>
                <a:path w="2347" h="2142" extrusionOk="0">
                  <a:moveTo>
                    <a:pt x="2044" y="0"/>
                  </a:moveTo>
                  <a:lnTo>
                    <a:pt x="0" y="1937"/>
                  </a:lnTo>
                  <a:lnTo>
                    <a:pt x="303" y="2141"/>
                  </a:lnTo>
                  <a:lnTo>
                    <a:pt x="2346" y="302"/>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4"/>
            <p:cNvSpPr/>
            <p:nvPr/>
          </p:nvSpPr>
          <p:spPr>
            <a:xfrm>
              <a:off x="4266275" y="7482625"/>
              <a:ext cx="597700" cy="560675"/>
            </a:xfrm>
            <a:custGeom>
              <a:avLst/>
              <a:gdLst/>
              <a:ahLst/>
              <a:cxnLst/>
              <a:rect l="l" t="t" r="r" b="b"/>
              <a:pathLst>
                <a:path w="23908" h="22427" extrusionOk="0">
                  <a:moveTo>
                    <a:pt x="19616" y="1"/>
                  </a:moveTo>
                  <a:lnTo>
                    <a:pt x="1324" y="16855"/>
                  </a:lnTo>
                  <a:cubicBezTo>
                    <a:pt x="98" y="18081"/>
                    <a:pt x="0" y="20124"/>
                    <a:pt x="1226" y="21456"/>
                  </a:cubicBezTo>
                  <a:cubicBezTo>
                    <a:pt x="1809" y="22094"/>
                    <a:pt x="2641" y="22426"/>
                    <a:pt x="3492" y="22426"/>
                  </a:cubicBezTo>
                  <a:cubicBezTo>
                    <a:pt x="4279" y="22426"/>
                    <a:pt x="5082" y="22143"/>
                    <a:pt x="5722" y="21554"/>
                  </a:cubicBezTo>
                  <a:lnTo>
                    <a:pt x="23907" y="4701"/>
                  </a:lnTo>
                  <a:lnTo>
                    <a:pt x="1961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4"/>
            <p:cNvSpPr/>
            <p:nvPr/>
          </p:nvSpPr>
          <p:spPr>
            <a:xfrm>
              <a:off x="4294275" y="7615450"/>
              <a:ext cx="429125" cy="403000"/>
            </a:xfrm>
            <a:custGeom>
              <a:avLst/>
              <a:gdLst/>
              <a:ahLst/>
              <a:cxnLst/>
              <a:rect l="l" t="t" r="r" b="b"/>
              <a:pathLst>
                <a:path w="17165" h="16120" extrusionOk="0">
                  <a:moveTo>
                    <a:pt x="14001" y="1"/>
                  </a:moveTo>
                  <a:lnTo>
                    <a:pt x="1022" y="12056"/>
                  </a:lnTo>
                  <a:cubicBezTo>
                    <a:pt x="0" y="12972"/>
                    <a:pt x="0" y="14402"/>
                    <a:pt x="817" y="15326"/>
                  </a:cubicBezTo>
                  <a:cubicBezTo>
                    <a:pt x="1305" y="15865"/>
                    <a:pt x="1934" y="16120"/>
                    <a:pt x="2569" y="16120"/>
                  </a:cubicBezTo>
                  <a:cubicBezTo>
                    <a:pt x="3137" y="16120"/>
                    <a:pt x="3711" y="15916"/>
                    <a:pt x="4193" y="15530"/>
                  </a:cubicBezTo>
                  <a:lnTo>
                    <a:pt x="17164" y="3368"/>
                  </a:lnTo>
                  <a:lnTo>
                    <a:pt x="14001" y="1"/>
                  </a:lnTo>
                  <a:close/>
                </a:path>
              </a:pathLst>
            </a:custGeom>
            <a:solidFill>
              <a:srgbClr val="FF78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4"/>
            <p:cNvSpPr/>
            <p:nvPr/>
          </p:nvSpPr>
          <p:spPr>
            <a:xfrm>
              <a:off x="4736250" y="7454450"/>
              <a:ext cx="155725" cy="166150"/>
            </a:xfrm>
            <a:custGeom>
              <a:avLst/>
              <a:gdLst/>
              <a:ahLst/>
              <a:cxnLst/>
              <a:rect l="l" t="t" r="r" b="b"/>
              <a:pathLst>
                <a:path w="6229" h="6646" extrusionOk="0">
                  <a:moveTo>
                    <a:pt x="817" y="0"/>
                  </a:moveTo>
                  <a:lnTo>
                    <a:pt x="0" y="817"/>
                  </a:lnTo>
                  <a:lnTo>
                    <a:pt x="5313" y="6645"/>
                  </a:lnTo>
                  <a:lnTo>
                    <a:pt x="6228" y="5828"/>
                  </a:lnTo>
                  <a:lnTo>
                    <a:pt x="817" y="0"/>
                  </a:lnTo>
                  <a:close/>
                </a:path>
              </a:pathLst>
            </a:custGeom>
            <a:solidFill>
              <a:srgbClr val="E8E8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4"/>
            <p:cNvSpPr/>
            <p:nvPr/>
          </p:nvSpPr>
          <p:spPr>
            <a:xfrm>
              <a:off x="4294275" y="7881100"/>
              <a:ext cx="143050" cy="137350"/>
            </a:xfrm>
            <a:custGeom>
              <a:avLst/>
              <a:gdLst/>
              <a:ahLst/>
              <a:cxnLst/>
              <a:rect l="l" t="t" r="r" b="b"/>
              <a:pathLst>
                <a:path w="5722" h="5494" extrusionOk="0">
                  <a:moveTo>
                    <a:pt x="2558" y="0"/>
                  </a:moveTo>
                  <a:cubicBezTo>
                    <a:pt x="2532" y="24"/>
                    <a:pt x="2506" y="48"/>
                    <a:pt x="2480" y="73"/>
                  </a:cubicBezTo>
                  <a:lnTo>
                    <a:pt x="2480" y="73"/>
                  </a:lnTo>
                  <a:lnTo>
                    <a:pt x="2558" y="0"/>
                  </a:lnTo>
                  <a:close/>
                  <a:moveTo>
                    <a:pt x="5721" y="3368"/>
                  </a:moveTo>
                  <a:lnTo>
                    <a:pt x="5716" y="3373"/>
                  </a:lnTo>
                  <a:lnTo>
                    <a:pt x="5716" y="3373"/>
                  </a:lnTo>
                  <a:cubicBezTo>
                    <a:pt x="5718" y="3371"/>
                    <a:pt x="5720" y="3369"/>
                    <a:pt x="5721" y="3368"/>
                  </a:cubicBezTo>
                  <a:close/>
                  <a:moveTo>
                    <a:pt x="2480" y="73"/>
                  </a:moveTo>
                  <a:lnTo>
                    <a:pt x="1022" y="1430"/>
                  </a:lnTo>
                  <a:cubicBezTo>
                    <a:pt x="0" y="2346"/>
                    <a:pt x="0" y="3776"/>
                    <a:pt x="817" y="4700"/>
                  </a:cubicBezTo>
                  <a:cubicBezTo>
                    <a:pt x="1305" y="5239"/>
                    <a:pt x="1934" y="5494"/>
                    <a:pt x="2569" y="5494"/>
                  </a:cubicBezTo>
                  <a:cubicBezTo>
                    <a:pt x="3137" y="5494"/>
                    <a:pt x="3711" y="5290"/>
                    <a:pt x="4193" y="4904"/>
                  </a:cubicBezTo>
                  <a:lnTo>
                    <a:pt x="5716" y="3373"/>
                  </a:lnTo>
                  <a:lnTo>
                    <a:pt x="5716" y="3373"/>
                  </a:lnTo>
                  <a:cubicBezTo>
                    <a:pt x="5284" y="3806"/>
                    <a:pt x="4739" y="4010"/>
                    <a:pt x="4187" y="4010"/>
                  </a:cubicBezTo>
                  <a:cubicBezTo>
                    <a:pt x="3568" y="4010"/>
                    <a:pt x="2939" y="3752"/>
                    <a:pt x="2452" y="3269"/>
                  </a:cubicBezTo>
                  <a:cubicBezTo>
                    <a:pt x="1563" y="2373"/>
                    <a:pt x="1630" y="905"/>
                    <a:pt x="2480" y="73"/>
                  </a:cubicBez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4"/>
            <p:cNvSpPr/>
            <p:nvPr/>
          </p:nvSpPr>
          <p:spPr>
            <a:xfrm>
              <a:off x="4577875" y="7543950"/>
              <a:ext cx="125075" cy="112400"/>
            </a:xfrm>
            <a:custGeom>
              <a:avLst/>
              <a:gdLst/>
              <a:ahLst/>
              <a:cxnLst/>
              <a:rect l="l" t="t" r="r" b="b"/>
              <a:pathLst>
                <a:path w="5003" h="4496" extrusionOk="0">
                  <a:moveTo>
                    <a:pt x="4496" y="0"/>
                  </a:moveTo>
                  <a:lnTo>
                    <a:pt x="1" y="4185"/>
                  </a:lnTo>
                  <a:cubicBezTo>
                    <a:pt x="205" y="4291"/>
                    <a:pt x="507" y="4389"/>
                    <a:pt x="916" y="4495"/>
                  </a:cubicBezTo>
                  <a:lnTo>
                    <a:pt x="2657" y="2861"/>
                  </a:lnTo>
                  <a:lnTo>
                    <a:pt x="3573" y="3776"/>
                  </a:lnTo>
                  <a:cubicBezTo>
                    <a:pt x="4594" y="2959"/>
                    <a:pt x="5003" y="1635"/>
                    <a:pt x="4594" y="302"/>
                  </a:cubicBezTo>
                  <a:lnTo>
                    <a:pt x="4496" y="0"/>
                  </a:lnTo>
                  <a:close/>
                </a:path>
              </a:pathLst>
            </a:custGeom>
            <a:solidFill>
              <a:srgbClr val="E3E6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4"/>
            <p:cNvSpPr/>
            <p:nvPr/>
          </p:nvSpPr>
          <p:spPr>
            <a:xfrm>
              <a:off x="4600775" y="7615450"/>
              <a:ext cx="66425" cy="43350"/>
            </a:xfrm>
            <a:custGeom>
              <a:avLst/>
              <a:gdLst/>
              <a:ahLst/>
              <a:cxnLst/>
              <a:rect l="l" t="t" r="r" b="b"/>
              <a:pathLst>
                <a:path w="2657" h="1734" extrusionOk="0">
                  <a:moveTo>
                    <a:pt x="1741" y="1"/>
                  </a:moveTo>
                  <a:lnTo>
                    <a:pt x="0" y="1635"/>
                  </a:lnTo>
                  <a:cubicBezTo>
                    <a:pt x="204" y="1733"/>
                    <a:pt x="409" y="1733"/>
                    <a:pt x="613" y="1733"/>
                  </a:cubicBezTo>
                  <a:cubicBezTo>
                    <a:pt x="924" y="1733"/>
                    <a:pt x="1332" y="1635"/>
                    <a:pt x="1635" y="1529"/>
                  </a:cubicBezTo>
                  <a:cubicBezTo>
                    <a:pt x="2044" y="1431"/>
                    <a:pt x="2354" y="1227"/>
                    <a:pt x="2657" y="916"/>
                  </a:cubicBezTo>
                  <a:lnTo>
                    <a:pt x="1741" y="1"/>
                  </a:lnTo>
                  <a:close/>
                </a:path>
              </a:pathLst>
            </a:custGeom>
            <a:solidFill>
              <a:srgbClr val="E86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4"/>
            <p:cNvSpPr/>
            <p:nvPr/>
          </p:nvSpPr>
          <p:spPr>
            <a:xfrm>
              <a:off x="4268725" y="6869625"/>
              <a:ext cx="209475" cy="130200"/>
            </a:xfrm>
            <a:custGeom>
              <a:avLst/>
              <a:gdLst/>
              <a:ahLst/>
              <a:cxnLst/>
              <a:rect l="l" t="t" r="r" b="b"/>
              <a:pathLst>
                <a:path w="8379" h="5208" extrusionOk="0">
                  <a:moveTo>
                    <a:pt x="7463" y="1"/>
                  </a:moveTo>
                  <a:lnTo>
                    <a:pt x="0" y="2551"/>
                  </a:lnTo>
                  <a:lnTo>
                    <a:pt x="924" y="5207"/>
                  </a:lnTo>
                  <a:lnTo>
                    <a:pt x="8378" y="2551"/>
                  </a:lnTo>
                  <a:lnTo>
                    <a:pt x="746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4"/>
            <p:cNvSpPr/>
            <p:nvPr/>
          </p:nvSpPr>
          <p:spPr>
            <a:xfrm>
              <a:off x="4276475" y="6928275"/>
              <a:ext cx="30675" cy="69100"/>
            </a:xfrm>
            <a:custGeom>
              <a:avLst/>
              <a:gdLst/>
              <a:ahLst/>
              <a:cxnLst/>
              <a:rect l="l" t="t" r="r" b="b"/>
              <a:pathLst>
                <a:path w="1227" h="2764" extrusionOk="0">
                  <a:moveTo>
                    <a:pt x="303" y="1"/>
                  </a:moveTo>
                  <a:lnTo>
                    <a:pt x="1" y="107"/>
                  </a:lnTo>
                  <a:lnTo>
                    <a:pt x="916" y="2763"/>
                  </a:lnTo>
                  <a:lnTo>
                    <a:pt x="1227" y="2657"/>
                  </a:lnTo>
                  <a:lnTo>
                    <a:pt x="303"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4"/>
            <p:cNvSpPr/>
            <p:nvPr/>
          </p:nvSpPr>
          <p:spPr>
            <a:xfrm>
              <a:off x="4294275" y="6920725"/>
              <a:ext cx="30675" cy="68875"/>
            </a:xfrm>
            <a:custGeom>
              <a:avLst/>
              <a:gdLst/>
              <a:ahLst/>
              <a:cxnLst/>
              <a:rect l="l" t="t" r="r" b="b"/>
              <a:pathLst>
                <a:path w="1227" h="2755" extrusionOk="0">
                  <a:moveTo>
                    <a:pt x="311" y="0"/>
                  </a:moveTo>
                  <a:lnTo>
                    <a:pt x="0" y="205"/>
                  </a:lnTo>
                  <a:lnTo>
                    <a:pt x="924" y="2755"/>
                  </a:lnTo>
                  <a:lnTo>
                    <a:pt x="1226" y="2657"/>
                  </a:lnTo>
                  <a:lnTo>
                    <a:pt x="311"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4"/>
            <p:cNvSpPr/>
            <p:nvPr/>
          </p:nvSpPr>
          <p:spPr>
            <a:xfrm>
              <a:off x="4312250" y="6915600"/>
              <a:ext cx="30675" cy="68900"/>
            </a:xfrm>
            <a:custGeom>
              <a:avLst/>
              <a:gdLst/>
              <a:ahLst/>
              <a:cxnLst/>
              <a:rect l="l" t="t" r="r" b="b"/>
              <a:pathLst>
                <a:path w="1227" h="2756" extrusionOk="0">
                  <a:moveTo>
                    <a:pt x="303" y="1"/>
                  </a:moveTo>
                  <a:lnTo>
                    <a:pt x="0" y="99"/>
                  </a:lnTo>
                  <a:lnTo>
                    <a:pt x="916" y="2755"/>
                  </a:lnTo>
                  <a:lnTo>
                    <a:pt x="1226" y="2657"/>
                  </a:lnTo>
                  <a:lnTo>
                    <a:pt x="303"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4"/>
            <p:cNvSpPr/>
            <p:nvPr/>
          </p:nvSpPr>
          <p:spPr>
            <a:xfrm>
              <a:off x="4330025" y="6907850"/>
              <a:ext cx="33325" cy="69075"/>
            </a:xfrm>
            <a:custGeom>
              <a:avLst/>
              <a:gdLst/>
              <a:ahLst/>
              <a:cxnLst/>
              <a:rect l="l" t="t" r="r" b="b"/>
              <a:pathLst>
                <a:path w="1333" h="2763" extrusionOk="0">
                  <a:moveTo>
                    <a:pt x="409" y="0"/>
                  </a:moveTo>
                  <a:lnTo>
                    <a:pt x="0" y="205"/>
                  </a:lnTo>
                  <a:lnTo>
                    <a:pt x="924" y="2763"/>
                  </a:lnTo>
                  <a:lnTo>
                    <a:pt x="1333" y="2657"/>
                  </a:lnTo>
                  <a:lnTo>
                    <a:pt x="409"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4"/>
            <p:cNvSpPr/>
            <p:nvPr/>
          </p:nvSpPr>
          <p:spPr>
            <a:xfrm>
              <a:off x="4348000" y="6902725"/>
              <a:ext cx="33125" cy="69100"/>
            </a:xfrm>
            <a:custGeom>
              <a:avLst/>
              <a:gdLst/>
              <a:ahLst/>
              <a:cxnLst/>
              <a:rect l="l" t="t" r="r" b="b"/>
              <a:pathLst>
                <a:path w="1325" h="2764" extrusionOk="0">
                  <a:moveTo>
                    <a:pt x="409" y="1"/>
                  </a:moveTo>
                  <a:lnTo>
                    <a:pt x="1" y="107"/>
                  </a:lnTo>
                  <a:lnTo>
                    <a:pt x="916" y="2764"/>
                  </a:lnTo>
                  <a:lnTo>
                    <a:pt x="1325" y="2657"/>
                  </a:lnTo>
                  <a:lnTo>
                    <a:pt x="409"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4"/>
            <p:cNvSpPr/>
            <p:nvPr/>
          </p:nvSpPr>
          <p:spPr>
            <a:xfrm>
              <a:off x="4368450" y="6895175"/>
              <a:ext cx="30675" cy="68875"/>
            </a:xfrm>
            <a:custGeom>
              <a:avLst/>
              <a:gdLst/>
              <a:ahLst/>
              <a:cxnLst/>
              <a:rect l="l" t="t" r="r" b="b"/>
              <a:pathLst>
                <a:path w="1227" h="2755" extrusionOk="0">
                  <a:moveTo>
                    <a:pt x="302" y="1"/>
                  </a:moveTo>
                  <a:lnTo>
                    <a:pt x="0" y="205"/>
                  </a:lnTo>
                  <a:lnTo>
                    <a:pt x="915" y="2755"/>
                  </a:lnTo>
                  <a:lnTo>
                    <a:pt x="1226" y="2657"/>
                  </a:lnTo>
                  <a:lnTo>
                    <a:pt x="302"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4"/>
            <p:cNvSpPr/>
            <p:nvPr/>
          </p:nvSpPr>
          <p:spPr>
            <a:xfrm>
              <a:off x="4386225" y="6890075"/>
              <a:ext cx="30675" cy="68875"/>
            </a:xfrm>
            <a:custGeom>
              <a:avLst/>
              <a:gdLst/>
              <a:ahLst/>
              <a:cxnLst/>
              <a:rect l="l" t="t" r="r" b="b"/>
              <a:pathLst>
                <a:path w="1227" h="2755" extrusionOk="0">
                  <a:moveTo>
                    <a:pt x="311" y="0"/>
                  </a:moveTo>
                  <a:lnTo>
                    <a:pt x="0" y="98"/>
                  </a:lnTo>
                  <a:lnTo>
                    <a:pt x="924" y="2755"/>
                  </a:lnTo>
                  <a:lnTo>
                    <a:pt x="1226" y="2657"/>
                  </a:lnTo>
                  <a:lnTo>
                    <a:pt x="311"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4"/>
            <p:cNvSpPr/>
            <p:nvPr/>
          </p:nvSpPr>
          <p:spPr>
            <a:xfrm>
              <a:off x="4404200" y="6882300"/>
              <a:ext cx="33125" cy="69100"/>
            </a:xfrm>
            <a:custGeom>
              <a:avLst/>
              <a:gdLst/>
              <a:ahLst/>
              <a:cxnLst/>
              <a:rect l="l" t="t" r="r" b="b"/>
              <a:pathLst>
                <a:path w="1325" h="2764" extrusionOk="0">
                  <a:moveTo>
                    <a:pt x="409" y="1"/>
                  </a:moveTo>
                  <a:lnTo>
                    <a:pt x="0" y="205"/>
                  </a:lnTo>
                  <a:lnTo>
                    <a:pt x="916" y="2763"/>
                  </a:lnTo>
                  <a:lnTo>
                    <a:pt x="1324" y="2657"/>
                  </a:lnTo>
                  <a:lnTo>
                    <a:pt x="409"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4"/>
            <p:cNvSpPr/>
            <p:nvPr/>
          </p:nvSpPr>
          <p:spPr>
            <a:xfrm>
              <a:off x="4421975" y="6877200"/>
              <a:ext cx="33325" cy="69075"/>
            </a:xfrm>
            <a:custGeom>
              <a:avLst/>
              <a:gdLst/>
              <a:ahLst/>
              <a:cxnLst/>
              <a:rect l="l" t="t" r="r" b="b"/>
              <a:pathLst>
                <a:path w="1333" h="2763" extrusionOk="0">
                  <a:moveTo>
                    <a:pt x="409" y="0"/>
                  </a:moveTo>
                  <a:lnTo>
                    <a:pt x="0" y="107"/>
                  </a:lnTo>
                  <a:lnTo>
                    <a:pt x="924" y="2763"/>
                  </a:lnTo>
                  <a:lnTo>
                    <a:pt x="1333" y="2657"/>
                  </a:lnTo>
                  <a:lnTo>
                    <a:pt x="409"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4"/>
            <p:cNvSpPr/>
            <p:nvPr/>
          </p:nvSpPr>
          <p:spPr>
            <a:xfrm>
              <a:off x="4439950" y="6869625"/>
              <a:ext cx="33125" cy="68900"/>
            </a:xfrm>
            <a:custGeom>
              <a:avLst/>
              <a:gdLst/>
              <a:ahLst/>
              <a:cxnLst/>
              <a:rect l="l" t="t" r="r" b="b"/>
              <a:pathLst>
                <a:path w="1325" h="2756" extrusionOk="0">
                  <a:moveTo>
                    <a:pt x="409" y="1"/>
                  </a:moveTo>
                  <a:lnTo>
                    <a:pt x="1" y="99"/>
                  </a:lnTo>
                  <a:lnTo>
                    <a:pt x="1022" y="2755"/>
                  </a:lnTo>
                  <a:lnTo>
                    <a:pt x="1325" y="2657"/>
                  </a:lnTo>
                  <a:lnTo>
                    <a:pt x="409"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4"/>
            <p:cNvSpPr/>
            <p:nvPr/>
          </p:nvSpPr>
          <p:spPr>
            <a:xfrm>
              <a:off x="4314700" y="6956475"/>
              <a:ext cx="367825" cy="694425"/>
            </a:xfrm>
            <a:custGeom>
              <a:avLst/>
              <a:gdLst/>
              <a:ahLst/>
              <a:cxnLst/>
              <a:rect l="l" t="t" r="r" b="b"/>
              <a:pathLst>
                <a:path w="14713" h="27777" extrusionOk="0">
                  <a:moveTo>
                    <a:pt x="6032" y="1"/>
                  </a:moveTo>
                  <a:lnTo>
                    <a:pt x="0" y="2142"/>
                  </a:lnTo>
                  <a:lnTo>
                    <a:pt x="8076" y="25640"/>
                  </a:lnTo>
                  <a:cubicBezTo>
                    <a:pt x="8559" y="26929"/>
                    <a:pt x="9805" y="27776"/>
                    <a:pt x="11111" y="27776"/>
                  </a:cubicBezTo>
                  <a:cubicBezTo>
                    <a:pt x="11462" y="27776"/>
                    <a:pt x="11817" y="27715"/>
                    <a:pt x="12162" y="27586"/>
                  </a:cubicBezTo>
                  <a:cubicBezTo>
                    <a:pt x="13895" y="26973"/>
                    <a:pt x="14713" y="25134"/>
                    <a:pt x="14206" y="23499"/>
                  </a:cubicBezTo>
                  <a:lnTo>
                    <a:pt x="603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4"/>
            <p:cNvSpPr/>
            <p:nvPr/>
          </p:nvSpPr>
          <p:spPr>
            <a:xfrm>
              <a:off x="4391325" y="7125050"/>
              <a:ext cx="265650" cy="498700"/>
            </a:xfrm>
            <a:custGeom>
              <a:avLst/>
              <a:gdLst/>
              <a:ahLst/>
              <a:cxnLst/>
              <a:rect l="l" t="t" r="r" b="b"/>
              <a:pathLst>
                <a:path w="10626" h="19948" extrusionOk="0">
                  <a:moveTo>
                    <a:pt x="4398" y="1"/>
                  </a:moveTo>
                  <a:lnTo>
                    <a:pt x="0" y="1529"/>
                  </a:lnTo>
                  <a:lnTo>
                    <a:pt x="5828" y="18391"/>
                  </a:lnTo>
                  <a:cubicBezTo>
                    <a:pt x="6151" y="19361"/>
                    <a:pt x="7048" y="19947"/>
                    <a:pt x="8016" y="19947"/>
                  </a:cubicBezTo>
                  <a:cubicBezTo>
                    <a:pt x="8271" y="19947"/>
                    <a:pt x="8531" y="19906"/>
                    <a:pt x="8787" y="19821"/>
                  </a:cubicBezTo>
                  <a:cubicBezTo>
                    <a:pt x="10013" y="19412"/>
                    <a:pt x="10626" y="18080"/>
                    <a:pt x="10217" y="16854"/>
                  </a:cubicBezTo>
                  <a:lnTo>
                    <a:pt x="439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4"/>
            <p:cNvSpPr/>
            <p:nvPr/>
          </p:nvSpPr>
          <p:spPr>
            <a:xfrm>
              <a:off x="4289150" y="6933375"/>
              <a:ext cx="196800" cy="91975"/>
            </a:xfrm>
            <a:custGeom>
              <a:avLst/>
              <a:gdLst/>
              <a:ahLst/>
              <a:cxnLst/>
              <a:rect l="l" t="t" r="r" b="b"/>
              <a:pathLst>
                <a:path w="7872" h="3679" extrusionOk="0">
                  <a:moveTo>
                    <a:pt x="7561" y="1"/>
                  </a:moveTo>
                  <a:lnTo>
                    <a:pt x="1" y="2559"/>
                  </a:lnTo>
                  <a:lnTo>
                    <a:pt x="409" y="3679"/>
                  </a:lnTo>
                  <a:lnTo>
                    <a:pt x="7872" y="1023"/>
                  </a:lnTo>
                  <a:lnTo>
                    <a:pt x="7561" y="1"/>
                  </a:lnTo>
                  <a:close/>
                </a:path>
              </a:pathLst>
            </a:custGeom>
            <a:solidFill>
              <a:srgbClr val="E8E8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4"/>
            <p:cNvSpPr/>
            <p:nvPr/>
          </p:nvSpPr>
          <p:spPr>
            <a:xfrm>
              <a:off x="4519025" y="7495300"/>
              <a:ext cx="137950" cy="128450"/>
            </a:xfrm>
            <a:custGeom>
              <a:avLst/>
              <a:gdLst/>
              <a:ahLst/>
              <a:cxnLst/>
              <a:rect l="l" t="t" r="r" b="b"/>
              <a:pathLst>
                <a:path w="5518" h="5138" extrusionOk="0">
                  <a:moveTo>
                    <a:pt x="1" y="1537"/>
                  </a:moveTo>
                  <a:cubicBezTo>
                    <a:pt x="9" y="1562"/>
                    <a:pt x="18" y="1587"/>
                    <a:pt x="27" y="1611"/>
                  </a:cubicBezTo>
                  <a:lnTo>
                    <a:pt x="27" y="1611"/>
                  </a:lnTo>
                  <a:lnTo>
                    <a:pt x="1" y="1537"/>
                  </a:lnTo>
                  <a:close/>
                  <a:moveTo>
                    <a:pt x="4398" y="1"/>
                  </a:moveTo>
                  <a:cubicBezTo>
                    <a:pt x="4807" y="1227"/>
                    <a:pt x="4194" y="2559"/>
                    <a:pt x="2968" y="2968"/>
                  </a:cubicBezTo>
                  <a:cubicBezTo>
                    <a:pt x="2712" y="3053"/>
                    <a:pt x="2451" y="3094"/>
                    <a:pt x="2196" y="3094"/>
                  </a:cubicBezTo>
                  <a:cubicBezTo>
                    <a:pt x="1251" y="3094"/>
                    <a:pt x="370" y="2537"/>
                    <a:pt x="27" y="1611"/>
                  </a:cubicBezTo>
                  <a:lnTo>
                    <a:pt x="27" y="1611"/>
                  </a:lnTo>
                  <a:lnTo>
                    <a:pt x="720" y="3581"/>
                  </a:lnTo>
                  <a:cubicBezTo>
                    <a:pt x="1043" y="4551"/>
                    <a:pt x="1940" y="5137"/>
                    <a:pt x="2908" y="5137"/>
                  </a:cubicBezTo>
                  <a:cubicBezTo>
                    <a:pt x="3163" y="5137"/>
                    <a:pt x="3423" y="5096"/>
                    <a:pt x="3679" y="5011"/>
                  </a:cubicBezTo>
                  <a:cubicBezTo>
                    <a:pt x="4905" y="4602"/>
                    <a:pt x="5518" y="3270"/>
                    <a:pt x="5109" y="2044"/>
                  </a:cubicBezTo>
                  <a:lnTo>
                    <a:pt x="4398"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7" name="Google Shape;337;p4"/>
          <p:cNvSpPr/>
          <p:nvPr/>
        </p:nvSpPr>
        <p:spPr>
          <a:xfrm>
            <a:off x="8554680" y="962741"/>
            <a:ext cx="257321" cy="257560"/>
          </a:xfrm>
          <a:custGeom>
            <a:avLst/>
            <a:gdLst/>
            <a:ahLst/>
            <a:cxnLst/>
            <a:rect l="l" t="t" r="r" b="b"/>
            <a:pathLst>
              <a:path w="3971" h="3975" extrusionOk="0">
                <a:moveTo>
                  <a:pt x="2286" y="1"/>
                </a:moveTo>
                <a:lnTo>
                  <a:pt x="1032" y="218"/>
                </a:lnTo>
                <a:lnTo>
                  <a:pt x="1250" y="1472"/>
                </a:lnTo>
                <a:lnTo>
                  <a:pt x="0" y="1689"/>
                </a:lnTo>
                <a:lnTo>
                  <a:pt x="218" y="2939"/>
                </a:lnTo>
                <a:lnTo>
                  <a:pt x="1467" y="2721"/>
                </a:lnTo>
                <a:lnTo>
                  <a:pt x="1685" y="3975"/>
                </a:lnTo>
                <a:lnTo>
                  <a:pt x="2939" y="3757"/>
                </a:lnTo>
                <a:lnTo>
                  <a:pt x="2721" y="2503"/>
                </a:lnTo>
                <a:lnTo>
                  <a:pt x="3970" y="2286"/>
                </a:lnTo>
                <a:lnTo>
                  <a:pt x="3753" y="1037"/>
                </a:lnTo>
                <a:lnTo>
                  <a:pt x="2503" y="1254"/>
                </a:lnTo>
                <a:lnTo>
                  <a:pt x="22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4"/>
          <p:cNvSpPr/>
          <p:nvPr/>
        </p:nvSpPr>
        <p:spPr>
          <a:xfrm>
            <a:off x="7189992" y="173020"/>
            <a:ext cx="243518" cy="243435"/>
          </a:xfrm>
          <a:custGeom>
            <a:avLst/>
            <a:gdLst/>
            <a:ahLst/>
            <a:cxnLst/>
            <a:rect l="l" t="t" r="r" b="b"/>
            <a:pathLst>
              <a:path w="3758" h="3757" extrusionOk="0">
                <a:moveTo>
                  <a:pt x="1742" y="0"/>
                </a:moveTo>
                <a:lnTo>
                  <a:pt x="1472" y="1145"/>
                </a:lnTo>
                <a:lnTo>
                  <a:pt x="275" y="819"/>
                </a:lnTo>
                <a:lnTo>
                  <a:pt x="1" y="1959"/>
                </a:lnTo>
                <a:lnTo>
                  <a:pt x="1146" y="2286"/>
                </a:lnTo>
                <a:lnTo>
                  <a:pt x="819" y="3430"/>
                </a:lnTo>
                <a:lnTo>
                  <a:pt x="1960" y="3757"/>
                </a:lnTo>
                <a:lnTo>
                  <a:pt x="2286" y="2612"/>
                </a:lnTo>
                <a:lnTo>
                  <a:pt x="3431" y="2939"/>
                </a:lnTo>
                <a:lnTo>
                  <a:pt x="3757" y="1798"/>
                </a:lnTo>
                <a:lnTo>
                  <a:pt x="2613" y="1472"/>
                </a:lnTo>
                <a:lnTo>
                  <a:pt x="2887" y="327"/>
                </a:lnTo>
                <a:lnTo>
                  <a:pt x="17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4"/>
          <p:cNvSpPr/>
          <p:nvPr/>
        </p:nvSpPr>
        <p:spPr>
          <a:xfrm>
            <a:off x="8924753" y="1385788"/>
            <a:ext cx="56441" cy="60195"/>
          </a:xfrm>
          <a:custGeom>
            <a:avLst/>
            <a:gdLst/>
            <a:ahLst/>
            <a:cxnLst/>
            <a:rect l="l" t="t" r="r" b="b"/>
            <a:pathLst>
              <a:path w="871" h="929" extrusionOk="0">
                <a:moveTo>
                  <a:pt x="436" y="1"/>
                </a:moveTo>
                <a:cubicBezTo>
                  <a:pt x="166" y="1"/>
                  <a:pt x="0" y="219"/>
                  <a:pt x="0" y="436"/>
                </a:cubicBezTo>
                <a:cubicBezTo>
                  <a:pt x="0" y="710"/>
                  <a:pt x="166" y="928"/>
                  <a:pt x="436" y="928"/>
                </a:cubicBezTo>
                <a:cubicBezTo>
                  <a:pt x="710" y="928"/>
                  <a:pt x="871" y="710"/>
                  <a:pt x="871" y="436"/>
                </a:cubicBezTo>
                <a:cubicBezTo>
                  <a:pt x="871" y="219"/>
                  <a:pt x="710" y="1"/>
                  <a:pt x="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4"/>
          <p:cNvSpPr/>
          <p:nvPr/>
        </p:nvSpPr>
        <p:spPr>
          <a:xfrm>
            <a:off x="8462988" y="687751"/>
            <a:ext cx="56506" cy="60130"/>
          </a:xfrm>
          <a:custGeom>
            <a:avLst/>
            <a:gdLst/>
            <a:ahLst/>
            <a:cxnLst/>
            <a:rect l="l" t="t" r="r" b="b"/>
            <a:pathLst>
              <a:path w="872" h="928" extrusionOk="0">
                <a:moveTo>
                  <a:pt x="436" y="0"/>
                </a:moveTo>
                <a:cubicBezTo>
                  <a:pt x="218" y="0"/>
                  <a:pt x="1" y="218"/>
                  <a:pt x="1" y="492"/>
                </a:cubicBezTo>
                <a:cubicBezTo>
                  <a:pt x="1" y="710"/>
                  <a:pt x="218" y="928"/>
                  <a:pt x="436" y="928"/>
                </a:cubicBezTo>
                <a:cubicBezTo>
                  <a:pt x="706" y="928"/>
                  <a:pt x="871" y="710"/>
                  <a:pt x="871" y="492"/>
                </a:cubicBezTo>
                <a:cubicBezTo>
                  <a:pt x="871" y="218"/>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4"/>
          <p:cNvSpPr/>
          <p:nvPr/>
        </p:nvSpPr>
        <p:spPr>
          <a:xfrm>
            <a:off x="8364298" y="271702"/>
            <a:ext cx="56441" cy="56501"/>
          </a:xfrm>
          <a:custGeom>
            <a:avLst/>
            <a:gdLst/>
            <a:ahLst/>
            <a:cxnLst/>
            <a:rect l="l" t="t" r="r" b="b"/>
            <a:pathLst>
              <a:path w="871" h="872" extrusionOk="0">
                <a:moveTo>
                  <a:pt x="435" y="1"/>
                </a:moveTo>
                <a:cubicBezTo>
                  <a:pt x="218" y="1"/>
                  <a:pt x="0" y="166"/>
                  <a:pt x="0" y="436"/>
                </a:cubicBezTo>
                <a:cubicBezTo>
                  <a:pt x="0" y="710"/>
                  <a:pt x="218" y="871"/>
                  <a:pt x="435" y="871"/>
                </a:cubicBezTo>
                <a:cubicBezTo>
                  <a:pt x="705" y="871"/>
                  <a:pt x="871" y="710"/>
                  <a:pt x="871" y="436"/>
                </a:cubicBezTo>
                <a:cubicBezTo>
                  <a:pt x="871" y="166"/>
                  <a:pt x="705" y="1"/>
                  <a:pt x="4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4"/>
          <p:cNvSpPr/>
          <p:nvPr/>
        </p:nvSpPr>
        <p:spPr>
          <a:xfrm>
            <a:off x="6710472" y="381141"/>
            <a:ext cx="60199" cy="59871"/>
          </a:xfrm>
          <a:custGeom>
            <a:avLst/>
            <a:gdLst/>
            <a:ahLst/>
            <a:cxnLst/>
            <a:rect l="l" t="t" r="r" b="b"/>
            <a:pathLst>
              <a:path w="929" h="924" extrusionOk="0">
                <a:moveTo>
                  <a:pt x="493" y="1"/>
                </a:moveTo>
                <a:cubicBezTo>
                  <a:pt x="219" y="1"/>
                  <a:pt x="1" y="218"/>
                  <a:pt x="1" y="488"/>
                </a:cubicBezTo>
                <a:cubicBezTo>
                  <a:pt x="1" y="706"/>
                  <a:pt x="219" y="924"/>
                  <a:pt x="493" y="924"/>
                </a:cubicBezTo>
                <a:cubicBezTo>
                  <a:pt x="710" y="924"/>
                  <a:pt x="928" y="706"/>
                  <a:pt x="928" y="488"/>
                </a:cubicBezTo>
                <a:cubicBezTo>
                  <a:pt x="928" y="218"/>
                  <a:pt x="710" y="1"/>
                  <a:pt x="4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85"/>
        <p:cNvGrpSpPr/>
        <p:nvPr/>
      </p:nvGrpSpPr>
      <p:grpSpPr>
        <a:xfrm>
          <a:off x="0" y="0"/>
          <a:ext cx="0" cy="0"/>
          <a:chOff x="0" y="0"/>
          <a:chExt cx="0" cy="0"/>
        </a:xfrm>
      </p:grpSpPr>
      <p:sp>
        <p:nvSpPr>
          <p:cNvPr id="386" name="Google Shape;386;p6"/>
          <p:cNvSpPr txBox="1">
            <a:spLocks noGrp="1"/>
          </p:cNvSpPr>
          <p:nvPr>
            <p:ph type="title"/>
          </p:nvPr>
        </p:nvSpPr>
        <p:spPr>
          <a:xfrm>
            <a:off x="713225" y="539500"/>
            <a:ext cx="7717500" cy="478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87" name="Google Shape;387;p6"/>
          <p:cNvSpPr/>
          <p:nvPr/>
        </p:nvSpPr>
        <p:spPr>
          <a:xfrm rot="10800000">
            <a:off x="5305440" y="4623973"/>
            <a:ext cx="3838559" cy="519527"/>
          </a:xfrm>
          <a:custGeom>
            <a:avLst/>
            <a:gdLst/>
            <a:ahLst/>
            <a:cxnLst/>
            <a:rect l="l" t="t" r="r" b="b"/>
            <a:pathLst>
              <a:path w="121830" h="16489" extrusionOk="0">
                <a:moveTo>
                  <a:pt x="0" y="0"/>
                </a:moveTo>
                <a:lnTo>
                  <a:pt x="0" y="16489"/>
                </a:lnTo>
                <a:cubicBezTo>
                  <a:pt x="6168" y="13464"/>
                  <a:pt x="26903" y="8978"/>
                  <a:pt x="43499" y="8978"/>
                </a:cubicBezTo>
                <a:cubicBezTo>
                  <a:pt x="49308" y="8978"/>
                  <a:pt x="54610" y="9528"/>
                  <a:pt x="58603" y="10882"/>
                </a:cubicBezTo>
                <a:cubicBezTo>
                  <a:pt x="64748" y="12941"/>
                  <a:pt x="68805" y="13769"/>
                  <a:pt x="71786" y="13769"/>
                </a:cubicBezTo>
                <a:cubicBezTo>
                  <a:pt x="79047" y="13769"/>
                  <a:pt x="79930" y="8856"/>
                  <a:pt x="89074" y="4845"/>
                </a:cubicBezTo>
                <a:cubicBezTo>
                  <a:pt x="95712" y="1907"/>
                  <a:pt x="117638" y="1741"/>
                  <a:pt x="121829" y="0"/>
                </a:cubicBez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6"/>
          <p:cNvSpPr/>
          <p:nvPr/>
        </p:nvSpPr>
        <p:spPr>
          <a:xfrm>
            <a:off x="8554680" y="962741"/>
            <a:ext cx="257321" cy="257560"/>
          </a:xfrm>
          <a:custGeom>
            <a:avLst/>
            <a:gdLst/>
            <a:ahLst/>
            <a:cxnLst/>
            <a:rect l="l" t="t" r="r" b="b"/>
            <a:pathLst>
              <a:path w="3971" h="3975" extrusionOk="0">
                <a:moveTo>
                  <a:pt x="2286" y="1"/>
                </a:moveTo>
                <a:lnTo>
                  <a:pt x="1032" y="218"/>
                </a:lnTo>
                <a:lnTo>
                  <a:pt x="1250" y="1472"/>
                </a:lnTo>
                <a:lnTo>
                  <a:pt x="0" y="1689"/>
                </a:lnTo>
                <a:lnTo>
                  <a:pt x="218" y="2939"/>
                </a:lnTo>
                <a:lnTo>
                  <a:pt x="1467" y="2721"/>
                </a:lnTo>
                <a:lnTo>
                  <a:pt x="1685" y="3975"/>
                </a:lnTo>
                <a:lnTo>
                  <a:pt x="2939" y="3757"/>
                </a:lnTo>
                <a:lnTo>
                  <a:pt x="2721" y="2503"/>
                </a:lnTo>
                <a:lnTo>
                  <a:pt x="3970" y="2286"/>
                </a:lnTo>
                <a:lnTo>
                  <a:pt x="3753" y="1037"/>
                </a:lnTo>
                <a:lnTo>
                  <a:pt x="2503" y="1254"/>
                </a:lnTo>
                <a:lnTo>
                  <a:pt x="22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6"/>
          <p:cNvSpPr/>
          <p:nvPr/>
        </p:nvSpPr>
        <p:spPr>
          <a:xfrm>
            <a:off x="7189992" y="173020"/>
            <a:ext cx="243518" cy="243435"/>
          </a:xfrm>
          <a:custGeom>
            <a:avLst/>
            <a:gdLst/>
            <a:ahLst/>
            <a:cxnLst/>
            <a:rect l="l" t="t" r="r" b="b"/>
            <a:pathLst>
              <a:path w="3758" h="3757" extrusionOk="0">
                <a:moveTo>
                  <a:pt x="1742" y="0"/>
                </a:moveTo>
                <a:lnTo>
                  <a:pt x="1472" y="1145"/>
                </a:lnTo>
                <a:lnTo>
                  <a:pt x="275" y="819"/>
                </a:lnTo>
                <a:lnTo>
                  <a:pt x="1" y="1959"/>
                </a:lnTo>
                <a:lnTo>
                  <a:pt x="1146" y="2286"/>
                </a:lnTo>
                <a:lnTo>
                  <a:pt x="819" y="3430"/>
                </a:lnTo>
                <a:lnTo>
                  <a:pt x="1960" y="3757"/>
                </a:lnTo>
                <a:lnTo>
                  <a:pt x="2286" y="2612"/>
                </a:lnTo>
                <a:lnTo>
                  <a:pt x="3431" y="2939"/>
                </a:lnTo>
                <a:lnTo>
                  <a:pt x="3757" y="1798"/>
                </a:lnTo>
                <a:lnTo>
                  <a:pt x="2613" y="1472"/>
                </a:lnTo>
                <a:lnTo>
                  <a:pt x="2887" y="327"/>
                </a:lnTo>
                <a:lnTo>
                  <a:pt x="17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6"/>
          <p:cNvSpPr/>
          <p:nvPr/>
        </p:nvSpPr>
        <p:spPr>
          <a:xfrm>
            <a:off x="8924753" y="1385788"/>
            <a:ext cx="56441" cy="60195"/>
          </a:xfrm>
          <a:custGeom>
            <a:avLst/>
            <a:gdLst/>
            <a:ahLst/>
            <a:cxnLst/>
            <a:rect l="l" t="t" r="r" b="b"/>
            <a:pathLst>
              <a:path w="871" h="929" extrusionOk="0">
                <a:moveTo>
                  <a:pt x="436" y="1"/>
                </a:moveTo>
                <a:cubicBezTo>
                  <a:pt x="166" y="1"/>
                  <a:pt x="0" y="219"/>
                  <a:pt x="0" y="436"/>
                </a:cubicBezTo>
                <a:cubicBezTo>
                  <a:pt x="0" y="710"/>
                  <a:pt x="166" y="928"/>
                  <a:pt x="436" y="928"/>
                </a:cubicBezTo>
                <a:cubicBezTo>
                  <a:pt x="710" y="928"/>
                  <a:pt x="871" y="710"/>
                  <a:pt x="871" y="436"/>
                </a:cubicBezTo>
                <a:cubicBezTo>
                  <a:pt x="871" y="219"/>
                  <a:pt x="710" y="1"/>
                  <a:pt x="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6"/>
          <p:cNvSpPr/>
          <p:nvPr/>
        </p:nvSpPr>
        <p:spPr>
          <a:xfrm>
            <a:off x="8462988" y="687751"/>
            <a:ext cx="56506" cy="60130"/>
          </a:xfrm>
          <a:custGeom>
            <a:avLst/>
            <a:gdLst/>
            <a:ahLst/>
            <a:cxnLst/>
            <a:rect l="l" t="t" r="r" b="b"/>
            <a:pathLst>
              <a:path w="872" h="928" extrusionOk="0">
                <a:moveTo>
                  <a:pt x="436" y="0"/>
                </a:moveTo>
                <a:cubicBezTo>
                  <a:pt x="218" y="0"/>
                  <a:pt x="1" y="218"/>
                  <a:pt x="1" y="492"/>
                </a:cubicBezTo>
                <a:cubicBezTo>
                  <a:pt x="1" y="710"/>
                  <a:pt x="218" y="928"/>
                  <a:pt x="436" y="928"/>
                </a:cubicBezTo>
                <a:cubicBezTo>
                  <a:pt x="706" y="928"/>
                  <a:pt x="871" y="710"/>
                  <a:pt x="871" y="492"/>
                </a:cubicBezTo>
                <a:cubicBezTo>
                  <a:pt x="871" y="218"/>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6"/>
          <p:cNvSpPr/>
          <p:nvPr/>
        </p:nvSpPr>
        <p:spPr>
          <a:xfrm>
            <a:off x="8364298" y="271702"/>
            <a:ext cx="56441" cy="56501"/>
          </a:xfrm>
          <a:custGeom>
            <a:avLst/>
            <a:gdLst/>
            <a:ahLst/>
            <a:cxnLst/>
            <a:rect l="l" t="t" r="r" b="b"/>
            <a:pathLst>
              <a:path w="871" h="872" extrusionOk="0">
                <a:moveTo>
                  <a:pt x="435" y="1"/>
                </a:moveTo>
                <a:cubicBezTo>
                  <a:pt x="218" y="1"/>
                  <a:pt x="0" y="166"/>
                  <a:pt x="0" y="436"/>
                </a:cubicBezTo>
                <a:cubicBezTo>
                  <a:pt x="0" y="710"/>
                  <a:pt x="218" y="871"/>
                  <a:pt x="435" y="871"/>
                </a:cubicBezTo>
                <a:cubicBezTo>
                  <a:pt x="705" y="871"/>
                  <a:pt x="871" y="710"/>
                  <a:pt x="871" y="436"/>
                </a:cubicBezTo>
                <a:cubicBezTo>
                  <a:pt x="871" y="166"/>
                  <a:pt x="705" y="1"/>
                  <a:pt x="4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6"/>
          <p:cNvSpPr/>
          <p:nvPr/>
        </p:nvSpPr>
        <p:spPr>
          <a:xfrm>
            <a:off x="6710472" y="381141"/>
            <a:ext cx="60199" cy="59871"/>
          </a:xfrm>
          <a:custGeom>
            <a:avLst/>
            <a:gdLst/>
            <a:ahLst/>
            <a:cxnLst/>
            <a:rect l="l" t="t" r="r" b="b"/>
            <a:pathLst>
              <a:path w="929" h="924" extrusionOk="0">
                <a:moveTo>
                  <a:pt x="493" y="1"/>
                </a:moveTo>
                <a:cubicBezTo>
                  <a:pt x="219" y="1"/>
                  <a:pt x="1" y="218"/>
                  <a:pt x="1" y="488"/>
                </a:cubicBezTo>
                <a:cubicBezTo>
                  <a:pt x="1" y="706"/>
                  <a:pt x="219" y="924"/>
                  <a:pt x="493" y="924"/>
                </a:cubicBezTo>
                <a:cubicBezTo>
                  <a:pt x="710" y="924"/>
                  <a:pt x="928" y="706"/>
                  <a:pt x="928" y="488"/>
                </a:cubicBezTo>
                <a:cubicBezTo>
                  <a:pt x="928" y="218"/>
                  <a:pt x="710" y="1"/>
                  <a:pt x="4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6"/>
          <p:cNvSpPr/>
          <p:nvPr/>
        </p:nvSpPr>
        <p:spPr>
          <a:xfrm>
            <a:off x="673173" y="825174"/>
            <a:ext cx="261014" cy="257301"/>
          </a:xfrm>
          <a:custGeom>
            <a:avLst/>
            <a:gdLst/>
            <a:ahLst/>
            <a:cxnLst/>
            <a:rect l="l" t="t" r="r" b="b"/>
            <a:pathLst>
              <a:path w="4028" h="3971" extrusionOk="0">
                <a:moveTo>
                  <a:pt x="1960" y="1"/>
                </a:moveTo>
                <a:lnTo>
                  <a:pt x="763" y="436"/>
                </a:lnTo>
                <a:lnTo>
                  <a:pt x="1198" y="1577"/>
                </a:lnTo>
                <a:lnTo>
                  <a:pt x="1" y="2012"/>
                </a:lnTo>
                <a:lnTo>
                  <a:pt x="436" y="3209"/>
                </a:lnTo>
                <a:lnTo>
                  <a:pt x="1633" y="2774"/>
                </a:lnTo>
                <a:lnTo>
                  <a:pt x="2012" y="3971"/>
                </a:lnTo>
                <a:lnTo>
                  <a:pt x="3209" y="3592"/>
                </a:lnTo>
                <a:lnTo>
                  <a:pt x="2830" y="2395"/>
                </a:lnTo>
                <a:lnTo>
                  <a:pt x="4027" y="1960"/>
                </a:lnTo>
                <a:lnTo>
                  <a:pt x="3592" y="763"/>
                </a:lnTo>
                <a:lnTo>
                  <a:pt x="2395" y="1198"/>
                </a:lnTo>
                <a:lnTo>
                  <a:pt x="196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6"/>
          <p:cNvSpPr/>
          <p:nvPr/>
        </p:nvSpPr>
        <p:spPr>
          <a:xfrm>
            <a:off x="803486" y="539493"/>
            <a:ext cx="60199" cy="60130"/>
          </a:xfrm>
          <a:custGeom>
            <a:avLst/>
            <a:gdLst/>
            <a:ahLst/>
            <a:cxnLst/>
            <a:rect l="l" t="t" r="r" b="b"/>
            <a:pathLst>
              <a:path w="929" h="928" extrusionOk="0">
                <a:moveTo>
                  <a:pt x="436" y="0"/>
                </a:moveTo>
                <a:cubicBezTo>
                  <a:pt x="219" y="0"/>
                  <a:pt x="1" y="218"/>
                  <a:pt x="1" y="436"/>
                </a:cubicBezTo>
                <a:cubicBezTo>
                  <a:pt x="1" y="710"/>
                  <a:pt x="219" y="928"/>
                  <a:pt x="436" y="928"/>
                </a:cubicBezTo>
                <a:cubicBezTo>
                  <a:pt x="710" y="928"/>
                  <a:pt x="928" y="710"/>
                  <a:pt x="928" y="436"/>
                </a:cubicBezTo>
                <a:cubicBezTo>
                  <a:pt x="928" y="218"/>
                  <a:pt x="710"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6"/>
          <p:cNvSpPr/>
          <p:nvPr/>
        </p:nvSpPr>
        <p:spPr>
          <a:xfrm>
            <a:off x="962310" y="1473902"/>
            <a:ext cx="59875" cy="59871"/>
          </a:xfrm>
          <a:custGeom>
            <a:avLst/>
            <a:gdLst/>
            <a:ahLst/>
            <a:cxnLst/>
            <a:rect l="l" t="t" r="r" b="b"/>
            <a:pathLst>
              <a:path w="924" h="924" extrusionOk="0">
                <a:moveTo>
                  <a:pt x="436" y="1"/>
                </a:moveTo>
                <a:cubicBezTo>
                  <a:pt x="218" y="1"/>
                  <a:pt x="1" y="218"/>
                  <a:pt x="1" y="488"/>
                </a:cubicBezTo>
                <a:cubicBezTo>
                  <a:pt x="1" y="706"/>
                  <a:pt x="218" y="924"/>
                  <a:pt x="436" y="924"/>
                </a:cubicBezTo>
                <a:cubicBezTo>
                  <a:pt x="706" y="924"/>
                  <a:pt x="923" y="706"/>
                  <a:pt x="923" y="488"/>
                </a:cubicBezTo>
                <a:cubicBezTo>
                  <a:pt x="923" y="218"/>
                  <a:pt x="706" y="1"/>
                  <a:pt x="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6"/>
          <p:cNvSpPr/>
          <p:nvPr/>
        </p:nvSpPr>
        <p:spPr>
          <a:xfrm>
            <a:off x="1202303" y="874269"/>
            <a:ext cx="60134" cy="60130"/>
          </a:xfrm>
          <a:custGeom>
            <a:avLst/>
            <a:gdLst/>
            <a:ahLst/>
            <a:cxnLst/>
            <a:rect l="l" t="t" r="r" b="b"/>
            <a:pathLst>
              <a:path w="928" h="928" extrusionOk="0">
                <a:moveTo>
                  <a:pt x="493" y="1"/>
                </a:moveTo>
                <a:cubicBezTo>
                  <a:pt x="218" y="1"/>
                  <a:pt x="1" y="218"/>
                  <a:pt x="1" y="493"/>
                </a:cubicBezTo>
                <a:cubicBezTo>
                  <a:pt x="1" y="710"/>
                  <a:pt x="218" y="928"/>
                  <a:pt x="493" y="928"/>
                </a:cubicBezTo>
                <a:cubicBezTo>
                  <a:pt x="710" y="928"/>
                  <a:pt x="928" y="710"/>
                  <a:pt x="928" y="493"/>
                </a:cubicBezTo>
                <a:cubicBezTo>
                  <a:pt x="928" y="218"/>
                  <a:pt x="710" y="1"/>
                  <a:pt x="4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6"/>
          <p:cNvSpPr/>
          <p:nvPr/>
        </p:nvSpPr>
        <p:spPr>
          <a:xfrm rot="-5400000">
            <a:off x="7625250" y="-290450"/>
            <a:ext cx="1228300" cy="1809200"/>
          </a:xfrm>
          <a:custGeom>
            <a:avLst/>
            <a:gdLst/>
            <a:ahLst/>
            <a:cxnLst/>
            <a:rect l="l" t="t" r="r" b="b"/>
            <a:pathLst>
              <a:path w="49132" h="72368" extrusionOk="0">
                <a:moveTo>
                  <a:pt x="49132" y="0"/>
                </a:moveTo>
                <a:cubicBezTo>
                  <a:pt x="41136" y="7888"/>
                  <a:pt x="35311" y="17791"/>
                  <a:pt x="39773" y="28294"/>
                </a:cubicBezTo>
                <a:cubicBezTo>
                  <a:pt x="48228" y="47901"/>
                  <a:pt x="37471" y="61791"/>
                  <a:pt x="25839" y="61791"/>
                </a:cubicBezTo>
                <a:cubicBezTo>
                  <a:pt x="25045" y="61791"/>
                  <a:pt x="24247" y="61726"/>
                  <a:pt x="23450" y="61594"/>
                </a:cubicBezTo>
                <a:cubicBezTo>
                  <a:pt x="22212" y="61387"/>
                  <a:pt x="20980" y="61285"/>
                  <a:pt x="19763" y="61285"/>
                </a:cubicBezTo>
                <a:cubicBezTo>
                  <a:pt x="12049" y="61285"/>
                  <a:pt x="4888" y="65363"/>
                  <a:pt x="1" y="72368"/>
                </a:cubicBezTo>
                <a:lnTo>
                  <a:pt x="49132" y="72368"/>
                </a:lnTo>
                <a:lnTo>
                  <a:pt x="49132" y="0"/>
                </a:ln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6"/>
          <p:cNvSpPr/>
          <p:nvPr/>
        </p:nvSpPr>
        <p:spPr>
          <a:xfrm rot="5400000" flipH="1">
            <a:off x="290450" y="-290450"/>
            <a:ext cx="1228300" cy="1809200"/>
          </a:xfrm>
          <a:custGeom>
            <a:avLst/>
            <a:gdLst/>
            <a:ahLst/>
            <a:cxnLst/>
            <a:rect l="l" t="t" r="r" b="b"/>
            <a:pathLst>
              <a:path w="49132" h="72368" extrusionOk="0">
                <a:moveTo>
                  <a:pt x="49132" y="0"/>
                </a:moveTo>
                <a:cubicBezTo>
                  <a:pt x="41136" y="7888"/>
                  <a:pt x="35311" y="17791"/>
                  <a:pt x="39773" y="28294"/>
                </a:cubicBezTo>
                <a:cubicBezTo>
                  <a:pt x="48228" y="47901"/>
                  <a:pt x="37471" y="61791"/>
                  <a:pt x="25839" y="61791"/>
                </a:cubicBezTo>
                <a:cubicBezTo>
                  <a:pt x="25045" y="61791"/>
                  <a:pt x="24247" y="61726"/>
                  <a:pt x="23450" y="61594"/>
                </a:cubicBezTo>
                <a:cubicBezTo>
                  <a:pt x="22212" y="61387"/>
                  <a:pt x="20980" y="61285"/>
                  <a:pt x="19763" y="61285"/>
                </a:cubicBezTo>
                <a:cubicBezTo>
                  <a:pt x="12049" y="61285"/>
                  <a:pt x="4888" y="65363"/>
                  <a:pt x="1" y="72368"/>
                </a:cubicBezTo>
                <a:lnTo>
                  <a:pt x="49132" y="72368"/>
                </a:lnTo>
                <a:lnTo>
                  <a:pt x="49132" y="0"/>
                </a:ln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0" name="Google Shape;400;p6"/>
          <p:cNvGrpSpPr/>
          <p:nvPr/>
        </p:nvGrpSpPr>
        <p:grpSpPr>
          <a:xfrm>
            <a:off x="8012063" y="168438"/>
            <a:ext cx="837425" cy="742113"/>
            <a:chOff x="6215925" y="6858088"/>
            <a:chExt cx="837425" cy="742113"/>
          </a:xfrm>
        </p:grpSpPr>
        <p:sp>
          <p:nvSpPr>
            <p:cNvPr id="401" name="Google Shape;401;p6"/>
            <p:cNvSpPr/>
            <p:nvPr/>
          </p:nvSpPr>
          <p:spPr>
            <a:xfrm>
              <a:off x="6215925" y="7421400"/>
              <a:ext cx="201900" cy="178800"/>
            </a:xfrm>
            <a:custGeom>
              <a:avLst/>
              <a:gdLst/>
              <a:ahLst/>
              <a:cxnLst/>
              <a:rect l="l" t="t" r="r" b="b"/>
              <a:pathLst>
                <a:path w="8076" h="7152" extrusionOk="0">
                  <a:moveTo>
                    <a:pt x="7561" y="0"/>
                  </a:moveTo>
                  <a:lnTo>
                    <a:pt x="0" y="6637"/>
                  </a:lnTo>
                  <a:lnTo>
                    <a:pt x="515" y="7152"/>
                  </a:lnTo>
                  <a:lnTo>
                    <a:pt x="8076" y="507"/>
                  </a:lnTo>
                  <a:lnTo>
                    <a:pt x="7561" y="0"/>
                  </a:lnTo>
                  <a:close/>
                </a:path>
              </a:pathLst>
            </a:custGeom>
            <a:solidFill>
              <a:srgbClr val="F1F0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6"/>
            <p:cNvSpPr/>
            <p:nvPr/>
          </p:nvSpPr>
          <p:spPr>
            <a:xfrm>
              <a:off x="6401775" y="7430925"/>
              <a:ext cx="25575" cy="22900"/>
            </a:xfrm>
            <a:custGeom>
              <a:avLst/>
              <a:gdLst/>
              <a:ahLst/>
              <a:cxnLst/>
              <a:rect l="l" t="t" r="r" b="b"/>
              <a:pathLst>
                <a:path w="1023" h="916" extrusionOk="0">
                  <a:moveTo>
                    <a:pt x="508" y="0"/>
                  </a:moveTo>
                  <a:lnTo>
                    <a:pt x="1" y="507"/>
                  </a:lnTo>
                  <a:lnTo>
                    <a:pt x="508" y="915"/>
                  </a:lnTo>
                  <a:lnTo>
                    <a:pt x="1023" y="507"/>
                  </a:lnTo>
                  <a:lnTo>
                    <a:pt x="508" y="0"/>
                  </a:lnTo>
                  <a:close/>
                </a:path>
              </a:pathLst>
            </a:custGeom>
            <a:solidFill>
              <a:srgbClr val="C1C0B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03" name="Google Shape;403;p6"/>
            <p:cNvGrpSpPr/>
            <p:nvPr/>
          </p:nvGrpSpPr>
          <p:grpSpPr>
            <a:xfrm>
              <a:off x="6361025" y="6858088"/>
              <a:ext cx="692325" cy="623250"/>
              <a:chOff x="6361025" y="6858088"/>
              <a:chExt cx="692325" cy="623250"/>
            </a:xfrm>
          </p:grpSpPr>
          <p:sp>
            <p:nvSpPr>
              <p:cNvPr id="404" name="Google Shape;404;p6"/>
              <p:cNvSpPr/>
              <p:nvPr/>
            </p:nvSpPr>
            <p:spPr>
              <a:xfrm>
                <a:off x="6361025" y="7011338"/>
                <a:ext cx="510875" cy="470000"/>
              </a:xfrm>
              <a:custGeom>
                <a:avLst/>
                <a:gdLst/>
                <a:ahLst/>
                <a:cxnLst/>
                <a:rect l="l" t="t" r="r" b="b"/>
                <a:pathLst>
                  <a:path w="20435" h="18800" extrusionOk="0">
                    <a:moveTo>
                      <a:pt x="15228" y="0"/>
                    </a:moveTo>
                    <a:lnTo>
                      <a:pt x="1946" y="11647"/>
                    </a:lnTo>
                    <a:lnTo>
                      <a:pt x="1129" y="15530"/>
                    </a:lnTo>
                    <a:lnTo>
                      <a:pt x="107" y="16445"/>
                    </a:lnTo>
                    <a:cubicBezTo>
                      <a:pt x="107" y="16445"/>
                      <a:pt x="1" y="17164"/>
                      <a:pt x="720" y="17982"/>
                    </a:cubicBezTo>
                    <a:cubicBezTo>
                      <a:pt x="1431" y="18799"/>
                      <a:pt x="2150" y="18799"/>
                      <a:pt x="2150" y="18799"/>
                    </a:cubicBezTo>
                    <a:lnTo>
                      <a:pt x="3172" y="17875"/>
                    </a:lnTo>
                    <a:lnTo>
                      <a:pt x="7152" y="17573"/>
                    </a:lnTo>
                    <a:lnTo>
                      <a:pt x="20434" y="5926"/>
                    </a:lnTo>
                    <a:lnTo>
                      <a:pt x="15228" y="0"/>
                    </a:lnTo>
                    <a:close/>
                  </a:path>
                </a:pathLst>
              </a:custGeom>
              <a:solidFill>
                <a:srgbClr val="FAFDF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6"/>
              <p:cNvSpPr/>
              <p:nvPr/>
            </p:nvSpPr>
            <p:spPr>
              <a:xfrm>
                <a:off x="6795250" y="6896288"/>
                <a:ext cx="217225" cy="207025"/>
              </a:xfrm>
              <a:custGeom>
                <a:avLst/>
                <a:gdLst/>
                <a:ahLst/>
                <a:cxnLst/>
                <a:rect l="l" t="t" r="r" b="b"/>
                <a:pathLst>
                  <a:path w="8689" h="8281" extrusionOk="0">
                    <a:moveTo>
                      <a:pt x="6539" y="1"/>
                    </a:moveTo>
                    <a:lnTo>
                      <a:pt x="0" y="5828"/>
                    </a:lnTo>
                    <a:lnTo>
                      <a:pt x="2150" y="8280"/>
                    </a:lnTo>
                    <a:lnTo>
                      <a:pt x="8688" y="2453"/>
                    </a:lnTo>
                    <a:lnTo>
                      <a:pt x="6539" y="1"/>
                    </a:lnTo>
                    <a:close/>
                  </a:path>
                </a:pathLst>
              </a:custGeom>
              <a:solidFill>
                <a:srgbClr val="F1F0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6"/>
              <p:cNvSpPr/>
              <p:nvPr/>
            </p:nvSpPr>
            <p:spPr>
              <a:xfrm>
                <a:off x="6795250" y="7018888"/>
                <a:ext cx="79300" cy="84425"/>
              </a:xfrm>
              <a:custGeom>
                <a:avLst/>
                <a:gdLst/>
                <a:ahLst/>
                <a:cxnLst/>
                <a:rect l="l" t="t" r="r" b="b"/>
                <a:pathLst>
                  <a:path w="3172" h="3377" extrusionOk="0">
                    <a:moveTo>
                      <a:pt x="1022" y="1"/>
                    </a:moveTo>
                    <a:lnTo>
                      <a:pt x="0" y="924"/>
                    </a:lnTo>
                    <a:lnTo>
                      <a:pt x="2150" y="3376"/>
                    </a:lnTo>
                    <a:lnTo>
                      <a:pt x="3171" y="2453"/>
                    </a:lnTo>
                    <a:lnTo>
                      <a:pt x="1022" y="1"/>
                    </a:lnTo>
                    <a:close/>
                  </a:path>
                </a:pathLst>
              </a:custGeom>
              <a:solidFill>
                <a:srgbClr val="C2C2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6"/>
              <p:cNvSpPr/>
              <p:nvPr/>
            </p:nvSpPr>
            <p:spPr>
              <a:xfrm>
                <a:off x="6946050" y="6858088"/>
                <a:ext cx="107300" cy="114850"/>
              </a:xfrm>
              <a:custGeom>
                <a:avLst/>
                <a:gdLst/>
                <a:ahLst/>
                <a:cxnLst/>
                <a:rect l="l" t="t" r="r" b="b"/>
                <a:pathLst>
                  <a:path w="4292" h="4594" extrusionOk="0">
                    <a:moveTo>
                      <a:pt x="1120" y="0"/>
                    </a:moveTo>
                    <a:lnTo>
                      <a:pt x="0" y="1022"/>
                    </a:lnTo>
                    <a:lnTo>
                      <a:pt x="3163" y="4594"/>
                    </a:lnTo>
                    <a:lnTo>
                      <a:pt x="4291" y="3678"/>
                    </a:lnTo>
                    <a:lnTo>
                      <a:pt x="1120" y="0"/>
                    </a:lnTo>
                    <a:close/>
                  </a:path>
                </a:pathLst>
              </a:custGeom>
              <a:solidFill>
                <a:srgbClr val="FF78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6"/>
              <p:cNvSpPr/>
              <p:nvPr/>
            </p:nvSpPr>
            <p:spPr>
              <a:xfrm>
                <a:off x="6721275" y="6990888"/>
                <a:ext cx="176150" cy="189050"/>
              </a:xfrm>
              <a:custGeom>
                <a:avLst/>
                <a:gdLst/>
                <a:ahLst/>
                <a:cxnLst/>
                <a:rect l="l" t="t" r="r" b="b"/>
                <a:pathLst>
                  <a:path w="7046" h="7562" extrusionOk="0">
                    <a:moveTo>
                      <a:pt x="1733" y="1"/>
                    </a:moveTo>
                    <a:lnTo>
                      <a:pt x="0" y="1529"/>
                    </a:lnTo>
                    <a:lnTo>
                      <a:pt x="5313" y="7561"/>
                    </a:lnTo>
                    <a:lnTo>
                      <a:pt x="7046" y="6025"/>
                    </a:lnTo>
                    <a:lnTo>
                      <a:pt x="1733" y="1"/>
                    </a:lnTo>
                    <a:close/>
                  </a:path>
                </a:pathLst>
              </a:custGeom>
              <a:solidFill>
                <a:srgbClr val="FF78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6"/>
              <p:cNvSpPr/>
              <p:nvPr/>
            </p:nvSpPr>
            <p:spPr>
              <a:xfrm>
                <a:off x="6739050" y="7149263"/>
                <a:ext cx="69100" cy="74000"/>
              </a:xfrm>
              <a:custGeom>
                <a:avLst/>
                <a:gdLst/>
                <a:ahLst/>
                <a:cxnLst/>
                <a:rect l="l" t="t" r="r" b="b"/>
                <a:pathLst>
                  <a:path w="2764" h="2960" extrusionOk="0">
                    <a:moveTo>
                      <a:pt x="409" y="0"/>
                    </a:moveTo>
                    <a:lnTo>
                      <a:pt x="0" y="303"/>
                    </a:lnTo>
                    <a:lnTo>
                      <a:pt x="2354" y="2959"/>
                    </a:lnTo>
                    <a:lnTo>
                      <a:pt x="2763" y="2657"/>
                    </a:lnTo>
                    <a:lnTo>
                      <a:pt x="409" y="0"/>
                    </a:lnTo>
                    <a:close/>
                  </a:path>
                </a:pathLst>
              </a:custGeom>
              <a:solidFill>
                <a:srgbClr val="C2C2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6"/>
              <p:cNvSpPr/>
              <p:nvPr/>
            </p:nvSpPr>
            <p:spPr>
              <a:xfrm>
                <a:off x="6690625" y="7192588"/>
                <a:ext cx="66425" cy="74200"/>
              </a:xfrm>
              <a:custGeom>
                <a:avLst/>
                <a:gdLst/>
                <a:ahLst/>
                <a:cxnLst/>
                <a:rect l="l" t="t" r="r" b="b"/>
                <a:pathLst>
                  <a:path w="2657" h="2968" extrusionOk="0">
                    <a:moveTo>
                      <a:pt x="409" y="0"/>
                    </a:moveTo>
                    <a:lnTo>
                      <a:pt x="0" y="311"/>
                    </a:lnTo>
                    <a:lnTo>
                      <a:pt x="2346" y="2967"/>
                    </a:lnTo>
                    <a:lnTo>
                      <a:pt x="2657" y="2656"/>
                    </a:lnTo>
                    <a:lnTo>
                      <a:pt x="409" y="0"/>
                    </a:lnTo>
                    <a:close/>
                  </a:path>
                </a:pathLst>
              </a:custGeom>
              <a:solidFill>
                <a:srgbClr val="C2C2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6"/>
              <p:cNvSpPr/>
              <p:nvPr/>
            </p:nvSpPr>
            <p:spPr>
              <a:xfrm>
                <a:off x="6642000" y="7236113"/>
                <a:ext cx="66425" cy="73975"/>
              </a:xfrm>
              <a:custGeom>
                <a:avLst/>
                <a:gdLst/>
                <a:ahLst/>
                <a:cxnLst/>
                <a:rect l="l" t="t" r="r" b="b"/>
                <a:pathLst>
                  <a:path w="2657" h="2959" extrusionOk="0">
                    <a:moveTo>
                      <a:pt x="409" y="0"/>
                    </a:moveTo>
                    <a:lnTo>
                      <a:pt x="0" y="302"/>
                    </a:lnTo>
                    <a:lnTo>
                      <a:pt x="2248" y="2959"/>
                    </a:lnTo>
                    <a:lnTo>
                      <a:pt x="2656" y="2656"/>
                    </a:lnTo>
                    <a:lnTo>
                      <a:pt x="409" y="0"/>
                    </a:lnTo>
                    <a:close/>
                  </a:path>
                </a:pathLst>
              </a:custGeom>
              <a:solidFill>
                <a:srgbClr val="C2C2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6"/>
              <p:cNvSpPr/>
              <p:nvPr/>
            </p:nvSpPr>
            <p:spPr>
              <a:xfrm>
                <a:off x="6384125" y="7207913"/>
                <a:ext cx="268100" cy="252975"/>
              </a:xfrm>
              <a:custGeom>
                <a:avLst/>
                <a:gdLst/>
                <a:ahLst/>
                <a:cxnLst/>
                <a:rect l="l" t="t" r="r" b="b"/>
                <a:pathLst>
                  <a:path w="10724" h="10119" extrusionOk="0">
                    <a:moveTo>
                      <a:pt x="6539" y="0"/>
                    </a:moveTo>
                    <a:lnTo>
                      <a:pt x="2142" y="3882"/>
                    </a:lnTo>
                    <a:lnTo>
                      <a:pt x="1226" y="7765"/>
                    </a:lnTo>
                    <a:lnTo>
                      <a:pt x="0" y="8688"/>
                    </a:lnTo>
                    <a:cubicBezTo>
                      <a:pt x="0" y="8688"/>
                      <a:pt x="0" y="9195"/>
                      <a:pt x="409" y="9604"/>
                    </a:cubicBezTo>
                    <a:cubicBezTo>
                      <a:pt x="818" y="10119"/>
                      <a:pt x="1226" y="10119"/>
                      <a:pt x="1226" y="10119"/>
                    </a:cubicBezTo>
                    <a:lnTo>
                      <a:pt x="2346" y="8991"/>
                    </a:lnTo>
                    <a:lnTo>
                      <a:pt x="6228" y="8688"/>
                    </a:lnTo>
                    <a:lnTo>
                      <a:pt x="10724" y="4700"/>
                    </a:lnTo>
                    <a:lnTo>
                      <a:pt x="6539" y="0"/>
                    </a:ln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6"/>
              <p:cNvSpPr/>
              <p:nvPr/>
            </p:nvSpPr>
            <p:spPr>
              <a:xfrm>
                <a:off x="6384125" y="7312738"/>
                <a:ext cx="268100" cy="148150"/>
              </a:xfrm>
              <a:custGeom>
                <a:avLst/>
                <a:gdLst/>
                <a:ahLst/>
                <a:cxnLst/>
                <a:rect l="l" t="t" r="r" b="b"/>
                <a:pathLst>
                  <a:path w="10724" h="5926" extrusionOk="0">
                    <a:moveTo>
                      <a:pt x="10217" y="0"/>
                    </a:moveTo>
                    <a:lnTo>
                      <a:pt x="6228" y="3572"/>
                    </a:lnTo>
                    <a:lnTo>
                      <a:pt x="2346" y="3882"/>
                    </a:lnTo>
                    <a:lnTo>
                      <a:pt x="1226" y="5002"/>
                    </a:lnTo>
                    <a:cubicBezTo>
                      <a:pt x="1226" y="5002"/>
                      <a:pt x="818" y="5002"/>
                      <a:pt x="409" y="4495"/>
                    </a:cubicBezTo>
                    <a:cubicBezTo>
                      <a:pt x="303" y="4495"/>
                      <a:pt x="303" y="4389"/>
                      <a:pt x="205" y="4389"/>
                    </a:cubicBezTo>
                    <a:lnTo>
                      <a:pt x="0" y="4495"/>
                    </a:lnTo>
                    <a:cubicBezTo>
                      <a:pt x="0" y="4495"/>
                      <a:pt x="0" y="5002"/>
                      <a:pt x="409" y="5411"/>
                    </a:cubicBezTo>
                    <a:cubicBezTo>
                      <a:pt x="818" y="5926"/>
                      <a:pt x="1226" y="5926"/>
                      <a:pt x="1226" y="5926"/>
                    </a:cubicBezTo>
                    <a:lnTo>
                      <a:pt x="2346" y="4798"/>
                    </a:lnTo>
                    <a:lnTo>
                      <a:pt x="6228" y="4495"/>
                    </a:lnTo>
                    <a:lnTo>
                      <a:pt x="10724" y="507"/>
                    </a:lnTo>
                    <a:lnTo>
                      <a:pt x="10217"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14"/>
        <p:cNvGrpSpPr/>
        <p:nvPr/>
      </p:nvGrpSpPr>
      <p:grpSpPr>
        <a:xfrm>
          <a:off x="0" y="0"/>
          <a:ext cx="0" cy="0"/>
          <a:chOff x="0" y="0"/>
          <a:chExt cx="0" cy="0"/>
        </a:xfrm>
      </p:grpSpPr>
      <p:sp>
        <p:nvSpPr>
          <p:cNvPr id="415" name="Google Shape;415;p7"/>
          <p:cNvSpPr txBox="1">
            <a:spLocks noGrp="1"/>
          </p:cNvSpPr>
          <p:nvPr>
            <p:ph type="title"/>
          </p:nvPr>
        </p:nvSpPr>
        <p:spPr>
          <a:xfrm>
            <a:off x="1863575" y="1176150"/>
            <a:ext cx="5425200" cy="4782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800"/>
              <a:buNone/>
              <a:defRPr/>
            </a:lvl1pPr>
            <a:lvl2pPr lvl="1" rtl="0">
              <a:spcBef>
                <a:spcPts val="0"/>
              </a:spcBef>
              <a:spcAft>
                <a:spcPts val="0"/>
              </a:spcAft>
              <a:buSzPts val="2800"/>
              <a:buNone/>
              <a:defRPr>
                <a:latin typeface="Nunito"/>
                <a:ea typeface="Nunito"/>
                <a:cs typeface="Nunito"/>
                <a:sym typeface="Nunito"/>
              </a:defRPr>
            </a:lvl2pPr>
            <a:lvl3pPr lvl="2" rtl="0">
              <a:spcBef>
                <a:spcPts val="0"/>
              </a:spcBef>
              <a:spcAft>
                <a:spcPts val="0"/>
              </a:spcAft>
              <a:buSzPts val="2800"/>
              <a:buNone/>
              <a:defRPr>
                <a:latin typeface="Nunito"/>
                <a:ea typeface="Nunito"/>
                <a:cs typeface="Nunito"/>
                <a:sym typeface="Nunito"/>
              </a:defRPr>
            </a:lvl3pPr>
            <a:lvl4pPr lvl="3" rtl="0">
              <a:spcBef>
                <a:spcPts val="0"/>
              </a:spcBef>
              <a:spcAft>
                <a:spcPts val="0"/>
              </a:spcAft>
              <a:buSzPts val="2800"/>
              <a:buNone/>
              <a:defRPr>
                <a:latin typeface="Nunito"/>
                <a:ea typeface="Nunito"/>
                <a:cs typeface="Nunito"/>
                <a:sym typeface="Nunito"/>
              </a:defRPr>
            </a:lvl4pPr>
            <a:lvl5pPr lvl="4" rtl="0">
              <a:spcBef>
                <a:spcPts val="0"/>
              </a:spcBef>
              <a:spcAft>
                <a:spcPts val="0"/>
              </a:spcAft>
              <a:buSzPts val="2800"/>
              <a:buNone/>
              <a:defRPr>
                <a:latin typeface="Nunito"/>
                <a:ea typeface="Nunito"/>
                <a:cs typeface="Nunito"/>
                <a:sym typeface="Nunito"/>
              </a:defRPr>
            </a:lvl5pPr>
            <a:lvl6pPr lvl="5" rtl="0">
              <a:spcBef>
                <a:spcPts val="0"/>
              </a:spcBef>
              <a:spcAft>
                <a:spcPts val="0"/>
              </a:spcAft>
              <a:buSzPts val="2800"/>
              <a:buNone/>
              <a:defRPr>
                <a:latin typeface="Nunito"/>
                <a:ea typeface="Nunito"/>
                <a:cs typeface="Nunito"/>
                <a:sym typeface="Nunito"/>
              </a:defRPr>
            </a:lvl6pPr>
            <a:lvl7pPr lvl="6" rtl="0">
              <a:spcBef>
                <a:spcPts val="0"/>
              </a:spcBef>
              <a:spcAft>
                <a:spcPts val="0"/>
              </a:spcAft>
              <a:buSzPts val="2800"/>
              <a:buNone/>
              <a:defRPr>
                <a:latin typeface="Nunito"/>
                <a:ea typeface="Nunito"/>
                <a:cs typeface="Nunito"/>
                <a:sym typeface="Nunito"/>
              </a:defRPr>
            </a:lvl7pPr>
            <a:lvl8pPr lvl="7" rtl="0">
              <a:spcBef>
                <a:spcPts val="0"/>
              </a:spcBef>
              <a:spcAft>
                <a:spcPts val="0"/>
              </a:spcAft>
              <a:buSzPts val="2800"/>
              <a:buNone/>
              <a:defRPr>
                <a:latin typeface="Nunito"/>
                <a:ea typeface="Nunito"/>
                <a:cs typeface="Nunito"/>
                <a:sym typeface="Nunito"/>
              </a:defRPr>
            </a:lvl8pPr>
            <a:lvl9pPr lvl="8" rtl="0">
              <a:spcBef>
                <a:spcPts val="0"/>
              </a:spcBef>
              <a:spcAft>
                <a:spcPts val="0"/>
              </a:spcAft>
              <a:buSzPts val="2800"/>
              <a:buNone/>
              <a:defRPr>
                <a:latin typeface="Nunito"/>
                <a:ea typeface="Nunito"/>
                <a:cs typeface="Nunito"/>
                <a:sym typeface="Nunito"/>
              </a:defRPr>
            </a:lvl9pPr>
          </a:lstStyle>
          <a:p>
            <a:endParaRPr/>
          </a:p>
        </p:txBody>
      </p:sp>
      <p:sp>
        <p:nvSpPr>
          <p:cNvPr id="416" name="Google Shape;416;p7"/>
          <p:cNvSpPr txBox="1">
            <a:spLocks noGrp="1"/>
          </p:cNvSpPr>
          <p:nvPr>
            <p:ph type="body" idx="1"/>
          </p:nvPr>
        </p:nvSpPr>
        <p:spPr>
          <a:xfrm>
            <a:off x="1855225" y="1654350"/>
            <a:ext cx="5425200" cy="23130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sz="1400"/>
            </a:lvl1pPr>
            <a:lvl2pPr marL="914400" lvl="1" indent="-317500" rtl="0">
              <a:spcBef>
                <a:spcPts val="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grpSp>
        <p:nvGrpSpPr>
          <p:cNvPr id="417" name="Google Shape;417;p7"/>
          <p:cNvGrpSpPr/>
          <p:nvPr/>
        </p:nvGrpSpPr>
        <p:grpSpPr>
          <a:xfrm>
            <a:off x="6873272" y="4066120"/>
            <a:ext cx="2270722" cy="1272963"/>
            <a:chOff x="5158247" y="5768045"/>
            <a:chExt cx="2270722" cy="1272963"/>
          </a:xfrm>
        </p:grpSpPr>
        <p:sp>
          <p:nvSpPr>
            <p:cNvPr id="418" name="Google Shape;418;p7"/>
            <p:cNvSpPr/>
            <p:nvPr/>
          </p:nvSpPr>
          <p:spPr>
            <a:xfrm>
              <a:off x="7002455" y="6557766"/>
              <a:ext cx="257321" cy="257560"/>
            </a:xfrm>
            <a:custGeom>
              <a:avLst/>
              <a:gdLst/>
              <a:ahLst/>
              <a:cxnLst/>
              <a:rect l="l" t="t" r="r" b="b"/>
              <a:pathLst>
                <a:path w="3971" h="3975" extrusionOk="0">
                  <a:moveTo>
                    <a:pt x="2286" y="1"/>
                  </a:moveTo>
                  <a:lnTo>
                    <a:pt x="1032" y="218"/>
                  </a:lnTo>
                  <a:lnTo>
                    <a:pt x="1250" y="1472"/>
                  </a:lnTo>
                  <a:lnTo>
                    <a:pt x="0" y="1689"/>
                  </a:lnTo>
                  <a:lnTo>
                    <a:pt x="218" y="2939"/>
                  </a:lnTo>
                  <a:lnTo>
                    <a:pt x="1467" y="2721"/>
                  </a:lnTo>
                  <a:lnTo>
                    <a:pt x="1685" y="3975"/>
                  </a:lnTo>
                  <a:lnTo>
                    <a:pt x="2939" y="3757"/>
                  </a:lnTo>
                  <a:lnTo>
                    <a:pt x="2721" y="2503"/>
                  </a:lnTo>
                  <a:lnTo>
                    <a:pt x="3970" y="2286"/>
                  </a:lnTo>
                  <a:lnTo>
                    <a:pt x="3753" y="1037"/>
                  </a:lnTo>
                  <a:lnTo>
                    <a:pt x="2503" y="1254"/>
                  </a:lnTo>
                  <a:lnTo>
                    <a:pt x="2286" y="1"/>
                  </a:lnTo>
                  <a:close/>
                </a:path>
              </a:pathLst>
            </a:custGeom>
            <a:solidFill>
              <a:srgbClr val="EA54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7"/>
            <p:cNvSpPr/>
            <p:nvPr/>
          </p:nvSpPr>
          <p:spPr>
            <a:xfrm>
              <a:off x="5637767" y="5768045"/>
              <a:ext cx="243518" cy="243435"/>
            </a:xfrm>
            <a:custGeom>
              <a:avLst/>
              <a:gdLst/>
              <a:ahLst/>
              <a:cxnLst/>
              <a:rect l="l" t="t" r="r" b="b"/>
              <a:pathLst>
                <a:path w="3758" h="3757" extrusionOk="0">
                  <a:moveTo>
                    <a:pt x="1742" y="0"/>
                  </a:moveTo>
                  <a:lnTo>
                    <a:pt x="1472" y="1145"/>
                  </a:lnTo>
                  <a:lnTo>
                    <a:pt x="275" y="819"/>
                  </a:lnTo>
                  <a:lnTo>
                    <a:pt x="1" y="1959"/>
                  </a:lnTo>
                  <a:lnTo>
                    <a:pt x="1146" y="2286"/>
                  </a:lnTo>
                  <a:lnTo>
                    <a:pt x="819" y="3430"/>
                  </a:lnTo>
                  <a:lnTo>
                    <a:pt x="1960" y="3757"/>
                  </a:lnTo>
                  <a:lnTo>
                    <a:pt x="2286" y="2612"/>
                  </a:lnTo>
                  <a:lnTo>
                    <a:pt x="3431" y="2939"/>
                  </a:lnTo>
                  <a:lnTo>
                    <a:pt x="3757" y="1798"/>
                  </a:lnTo>
                  <a:lnTo>
                    <a:pt x="2613" y="1472"/>
                  </a:lnTo>
                  <a:lnTo>
                    <a:pt x="2887" y="327"/>
                  </a:lnTo>
                  <a:lnTo>
                    <a:pt x="17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7"/>
            <p:cNvSpPr/>
            <p:nvPr/>
          </p:nvSpPr>
          <p:spPr>
            <a:xfrm>
              <a:off x="7372528" y="6980813"/>
              <a:ext cx="56441" cy="60195"/>
            </a:xfrm>
            <a:custGeom>
              <a:avLst/>
              <a:gdLst/>
              <a:ahLst/>
              <a:cxnLst/>
              <a:rect l="l" t="t" r="r" b="b"/>
              <a:pathLst>
                <a:path w="871" h="929" extrusionOk="0">
                  <a:moveTo>
                    <a:pt x="436" y="1"/>
                  </a:moveTo>
                  <a:cubicBezTo>
                    <a:pt x="166" y="1"/>
                    <a:pt x="0" y="219"/>
                    <a:pt x="0" y="436"/>
                  </a:cubicBezTo>
                  <a:cubicBezTo>
                    <a:pt x="0" y="710"/>
                    <a:pt x="166" y="928"/>
                    <a:pt x="436" y="928"/>
                  </a:cubicBezTo>
                  <a:cubicBezTo>
                    <a:pt x="710" y="928"/>
                    <a:pt x="871" y="710"/>
                    <a:pt x="871" y="436"/>
                  </a:cubicBezTo>
                  <a:cubicBezTo>
                    <a:pt x="871" y="219"/>
                    <a:pt x="710" y="1"/>
                    <a:pt x="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7"/>
            <p:cNvSpPr/>
            <p:nvPr/>
          </p:nvSpPr>
          <p:spPr>
            <a:xfrm>
              <a:off x="6910763" y="6282776"/>
              <a:ext cx="56506" cy="60130"/>
            </a:xfrm>
            <a:custGeom>
              <a:avLst/>
              <a:gdLst/>
              <a:ahLst/>
              <a:cxnLst/>
              <a:rect l="l" t="t" r="r" b="b"/>
              <a:pathLst>
                <a:path w="872" h="928" extrusionOk="0">
                  <a:moveTo>
                    <a:pt x="436" y="0"/>
                  </a:moveTo>
                  <a:cubicBezTo>
                    <a:pt x="218" y="0"/>
                    <a:pt x="1" y="218"/>
                    <a:pt x="1" y="492"/>
                  </a:cubicBezTo>
                  <a:cubicBezTo>
                    <a:pt x="1" y="710"/>
                    <a:pt x="218" y="928"/>
                    <a:pt x="436" y="928"/>
                  </a:cubicBezTo>
                  <a:cubicBezTo>
                    <a:pt x="706" y="928"/>
                    <a:pt x="871" y="710"/>
                    <a:pt x="871" y="492"/>
                  </a:cubicBezTo>
                  <a:cubicBezTo>
                    <a:pt x="871" y="218"/>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7"/>
            <p:cNvSpPr/>
            <p:nvPr/>
          </p:nvSpPr>
          <p:spPr>
            <a:xfrm>
              <a:off x="6812073" y="5866727"/>
              <a:ext cx="56441" cy="56501"/>
            </a:xfrm>
            <a:custGeom>
              <a:avLst/>
              <a:gdLst/>
              <a:ahLst/>
              <a:cxnLst/>
              <a:rect l="l" t="t" r="r" b="b"/>
              <a:pathLst>
                <a:path w="871" h="872" extrusionOk="0">
                  <a:moveTo>
                    <a:pt x="435" y="1"/>
                  </a:moveTo>
                  <a:cubicBezTo>
                    <a:pt x="218" y="1"/>
                    <a:pt x="0" y="166"/>
                    <a:pt x="0" y="436"/>
                  </a:cubicBezTo>
                  <a:cubicBezTo>
                    <a:pt x="0" y="710"/>
                    <a:pt x="218" y="871"/>
                    <a:pt x="435" y="871"/>
                  </a:cubicBezTo>
                  <a:cubicBezTo>
                    <a:pt x="705" y="871"/>
                    <a:pt x="871" y="710"/>
                    <a:pt x="871" y="436"/>
                  </a:cubicBezTo>
                  <a:cubicBezTo>
                    <a:pt x="871" y="166"/>
                    <a:pt x="705" y="1"/>
                    <a:pt x="4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7"/>
            <p:cNvSpPr/>
            <p:nvPr/>
          </p:nvSpPr>
          <p:spPr>
            <a:xfrm>
              <a:off x="5158247" y="5976166"/>
              <a:ext cx="60199" cy="59871"/>
            </a:xfrm>
            <a:custGeom>
              <a:avLst/>
              <a:gdLst/>
              <a:ahLst/>
              <a:cxnLst/>
              <a:rect l="l" t="t" r="r" b="b"/>
              <a:pathLst>
                <a:path w="929" h="924" extrusionOk="0">
                  <a:moveTo>
                    <a:pt x="493" y="1"/>
                  </a:moveTo>
                  <a:cubicBezTo>
                    <a:pt x="219" y="1"/>
                    <a:pt x="1" y="218"/>
                    <a:pt x="1" y="488"/>
                  </a:cubicBezTo>
                  <a:cubicBezTo>
                    <a:pt x="1" y="706"/>
                    <a:pt x="219" y="924"/>
                    <a:pt x="493" y="924"/>
                  </a:cubicBezTo>
                  <a:cubicBezTo>
                    <a:pt x="710" y="924"/>
                    <a:pt x="928" y="706"/>
                    <a:pt x="928" y="488"/>
                  </a:cubicBezTo>
                  <a:cubicBezTo>
                    <a:pt x="928" y="218"/>
                    <a:pt x="710" y="1"/>
                    <a:pt x="4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4" name="Google Shape;424;p7"/>
          <p:cNvGrpSpPr/>
          <p:nvPr/>
        </p:nvGrpSpPr>
        <p:grpSpPr>
          <a:xfrm flipH="1">
            <a:off x="6873272" y="-5"/>
            <a:ext cx="2270722" cy="1272963"/>
            <a:chOff x="5158247" y="5768045"/>
            <a:chExt cx="2270722" cy="1272963"/>
          </a:xfrm>
        </p:grpSpPr>
        <p:sp>
          <p:nvSpPr>
            <p:cNvPr id="425" name="Google Shape;425;p7"/>
            <p:cNvSpPr/>
            <p:nvPr/>
          </p:nvSpPr>
          <p:spPr>
            <a:xfrm>
              <a:off x="5554655" y="6557766"/>
              <a:ext cx="257321" cy="257560"/>
            </a:xfrm>
            <a:custGeom>
              <a:avLst/>
              <a:gdLst/>
              <a:ahLst/>
              <a:cxnLst/>
              <a:rect l="l" t="t" r="r" b="b"/>
              <a:pathLst>
                <a:path w="3971" h="3975" extrusionOk="0">
                  <a:moveTo>
                    <a:pt x="2286" y="1"/>
                  </a:moveTo>
                  <a:lnTo>
                    <a:pt x="1032" y="218"/>
                  </a:lnTo>
                  <a:lnTo>
                    <a:pt x="1250" y="1472"/>
                  </a:lnTo>
                  <a:lnTo>
                    <a:pt x="0" y="1689"/>
                  </a:lnTo>
                  <a:lnTo>
                    <a:pt x="218" y="2939"/>
                  </a:lnTo>
                  <a:lnTo>
                    <a:pt x="1467" y="2721"/>
                  </a:lnTo>
                  <a:lnTo>
                    <a:pt x="1685" y="3975"/>
                  </a:lnTo>
                  <a:lnTo>
                    <a:pt x="2939" y="3757"/>
                  </a:lnTo>
                  <a:lnTo>
                    <a:pt x="2721" y="2503"/>
                  </a:lnTo>
                  <a:lnTo>
                    <a:pt x="3970" y="2286"/>
                  </a:lnTo>
                  <a:lnTo>
                    <a:pt x="3753" y="1037"/>
                  </a:lnTo>
                  <a:lnTo>
                    <a:pt x="2503" y="1254"/>
                  </a:lnTo>
                  <a:lnTo>
                    <a:pt x="22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7"/>
            <p:cNvSpPr/>
            <p:nvPr/>
          </p:nvSpPr>
          <p:spPr>
            <a:xfrm>
              <a:off x="5637767" y="5768045"/>
              <a:ext cx="243518" cy="243435"/>
            </a:xfrm>
            <a:custGeom>
              <a:avLst/>
              <a:gdLst/>
              <a:ahLst/>
              <a:cxnLst/>
              <a:rect l="l" t="t" r="r" b="b"/>
              <a:pathLst>
                <a:path w="3758" h="3757" extrusionOk="0">
                  <a:moveTo>
                    <a:pt x="1742" y="0"/>
                  </a:moveTo>
                  <a:lnTo>
                    <a:pt x="1472" y="1145"/>
                  </a:lnTo>
                  <a:lnTo>
                    <a:pt x="275" y="819"/>
                  </a:lnTo>
                  <a:lnTo>
                    <a:pt x="1" y="1959"/>
                  </a:lnTo>
                  <a:lnTo>
                    <a:pt x="1146" y="2286"/>
                  </a:lnTo>
                  <a:lnTo>
                    <a:pt x="819" y="3430"/>
                  </a:lnTo>
                  <a:lnTo>
                    <a:pt x="1960" y="3757"/>
                  </a:lnTo>
                  <a:lnTo>
                    <a:pt x="2286" y="2612"/>
                  </a:lnTo>
                  <a:lnTo>
                    <a:pt x="3431" y="2939"/>
                  </a:lnTo>
                  <a:lnTo>
                    <a:pt x="3757" y="1798"/>
                  </a:lnTo>
                  <a:lnTo>
                    <a:pt x="2613" y="1472"/>
                  </a:lnTo>
                  <a:lnTo>
                    <a:pt x="2887" y="327"/>
                  </a:lnTo>
                  <a:lnTo>
                    <a:pt x="17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7"/>
            <p:cNvSpPr/>
            <p:nvPr/>
          </p:nvSpPr>
          <p:spPr>
            <a:xfrm>
              <a:off x="7372528" y="6980813"/>
              <a:ext cx="56441" cy="60195"/>
            </a:xfrm>
            <a:custGeom>
              <a:avLst/>
              <a:gdLst/>
              <a:ahLst/>
              <a:cxnLst/>
              <a:rect l="l" t="t" r="r" b="b"/>
              <a:pathLst>
                <a:path w="871" h="929" extrusionOk="0">
                  <a:moveTo>
                    <a:pt x="436" y="1"/>
                  </a:moveTo>
                  <a:cubicBezTo>
                    <a:pt x="166" y="1"/>
                    <a:pt x="0" y="219"/>
                    <a:pt x="0" y="436"/>
                  </a:cubicBezTo>
                  <a:cubicBezTo>
                    <a:pt x="0" y="710"/>
                    <a:pt x="166" y="928"/>
                    <a:pt x="436" y="928"/>
                  </a:cubicBezTo>
                  <a:cubicBezTo>
                    <a:pt x="710" y="928"/>
                    <a:pt x="871" y="710"/>
                    <a:pt x="871" y="436"/>
                  </a:cubicBezTo>
                  <a:cubicBezTo>
                    <a:pt x="871" y="219"/>
                    <a:pt x="710" y="1"/>
                    <a:pt x="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7"/>
            <p:cNvSpPr/>
            <p:nvPr/>
          </p:nvSpPr>
          <p:spPr>
            <a:xfrm>
              <a:off x="6910763" y="6282776"/>
              <a:ext cx="56506" cy="60130"/>
            </a:xfrm>
            <a:custGeom>
              <a:avLst/>
              <a:gdLst/>
              <a:ahLst/>
              <a:cxnLst/>
              <a:rect l="l" t="t" r="r" b="b"/>
              <a:pathLst>
                <a:path w="872" h="928" extrusionOk="0">
                  <a:moveTo>
                    <a:pt x="436" y="0"/>
                  </a:moveTo>
                  <a:cubicBezTo>
                    <a:pt x="218" y="0"/>
                    <a:pt x="1" y="218"/>
                    <a:pt x="1" y="492"/>
                  </a:cubicBezTo>
                  <a:cubicBezTo>
                    <a:pt x="1" y="710"/>
                    <a:pt x="218" y="928"/>
                    <a:pt x="436" y="928"/>
                  </a:cubicBezTo>
                  <a:cubicBezTo>
                    <a:pt x="706" y="928"/>
                    <a:pt x="871" y="710"/>
                    <a:pt x="871" y="492"/>
                  </a:cubicBezTo>
                  <a:cubicBezTo>
                    <a:pt x="871" y="218"/>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7"/>
            <p:cNvSpPr/>
            <p:nvPr/>
          </p:nvSpPr>
          <p:spPr>
            <a:xfrm>
              <a:off x="6812073" y="5866727"/>
              <a:ext cx="56441" cy="56501"/>
            </a:xfrm>
            <a:custGeom>
              <a:avLst/>
              <a:gdLst/>
              <a:ahLst/>
              <a:cxnLst/>
              <a:rect l="l" t="t" r="r" b="b"/>
              <a:pathLst>
                <a:path w="871" h="872" extrusionOk="0">
                  <a:moveTo>
                    <a:pt x="435" y="1"/>
                  </a:moveTo>
                  <a:cubicBezTo>
                    <a:pt x="218" y="1"/>
                    <a:pt x="0" y="166"/>
                    <a:pt x="0" y="436"/>
                  </a:cubicBezTo>
                  <a:cubicBezTo>
                    <a:pt x="0" y="710"/>
                    <a:pt x="218" y="871"/>
                    <a:pt x="435" y="871"/>
                  </a:cubicBezTo>
                  <a:cubicBezTo>
                    <a:pt x="705" y="871"/>
                    <a:pt x="871" y="710"/>
                    <a:pt x="871" y="436"/>
                  </a:cubicBezTo>
                  <a:cubicBezTo>
                    <a:pt x="871" y="166"/>
                    <a:pt x="705" y="1"/>
                    <a:pt x="4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7"/>
            <p:cNvSpPr/>
            <p:nvPr/>
          </p:nvSpPr>
          <p:spPr>
            <a:xfrm>
              <a:off x="5158247" y="5976166"/>
              <a:ext cx="60199" cy="59871"/>
            </a:xfrm>
            <a:custGeom>
              <a:avLst/>
              <a:gdLst/>
              <a:ahLst/>
              <a:cxnLst/>
              <a:rect l="l" t="t" r="r" b="b"/>
              <a:pathLst>
                <a:path w="929" h="924" extrusionOk="0">
                  <a:moveTo>
                    <a:pt x="493" y="1"/>
                  </a:moveTo>
                  <a:cubicBezTo>
                    <a:pt x="219" y="1"/>
                    <a:pt x="1" y="218"/>
                    <a:pt x="1" y="488"/>
                  </a:cubicBezTo>
                  <a:cubicBezTo>
                    <a:pt x="1" y="706"/>
                    <a:pt x="219" y="924"/>
                    <a:pt x="493" y="924"/>
                  </a:cubicBezTo>
                  <a:cubicBezTo>
                    <a:pt x="710" y="924"/>
                    <a:pt x="928" y="706"/>
                    <a:pt x="928" y="488"/>
                  </a:cubicBezTo>
                  <a:cubicBezTo>
                    <a:pt x="928" y="218"/>
                    <a:pt x="710" y="1"/>
                    <a:pt x="4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1" name="Google Shape;431;p7"/>
          <p:cNvSpPr/>
          <p:nvPr/>
        </p:nvSpPr>
        <p:spPr>
          <a:xfrm>
            <a:off x="6115050" y="3258175"/>
            <a:ext cx="3028907" cy="1885295"/>
          </a:xfrm>
          <a:custGeom>
            <a:avLst/>
            <a:gdLst/>
            <a:ahLst/>
            <a:cxnLst/>
            <a:rect l="l" t="t" r="r" b="b"/>
            <a:pathLst>
              <a:path w="88909" h="55340" extrusionOk="0">
                <a:moveTo>
                  <a:pt x="88908" y="0"/>
                </a:moveTo>
                <a:cubicBezTo>
                  <a:pt x="88908" y="0"/>
                  <a:pt x="58168" y="5172"/>
                  <a:pt x="55339" y="24595"/>
                </a:cubicBezTo>
                <a:cubicBezTo>
                  <a:pt x="53680" y="35682"/>
                  <a:pt x="45717" y="37631"/>
                  <a:pt x="40161" y="37631"/>
                </a:cubicBezTo>
                <a:cubicBezTo>
                  <a:pt x="38791" y="37631"/>
                  <a:pt x="37568" y="37513"/>
                  <a:pt x="36621" y="37383"/>
                </a:cubicBezTo>
                <a:cubicBezTo>
                  <a:pt x="35777" y="37271"/>
                  <a:pt x="34940" y="37215"/>
                  <a:pt x="34112" y="37215"/>
                </a:cubicBezTo>
                <a:cubicBezTo>
                  <a:pt x="28107" y="37215"/>
                  <a:pt x="22606" y="40140"/>
                  <a:pt x="18826" y="45545"/>
                </a:cubicBezTo>
                <a:cubicBezTo>
                  <a:pt x="14530" y="51692"/>
                  <a:pt x="6151" y="54142"/>
                  <a:pt x="0" y="55339"/>
                </a:cubicBezTo>
                <a:lnTo>
                  <a:pt x="88908" y="55339"/>
                </a:lnTo>
                <a:lnTo>
                  <a:pt x="88908" y="0"/>
                </a:ln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7"/>
          <p:cNvSpPr/>
          <p:nvPr/>
        </p:nvSpPr>
        <p:spPr>
          <a:xfrm>
            <a:off x="0" y="0"/>
            <a:ext cx="1943143" cy="2722018"/>
          </a:xfrm>
          <a:custGeom>
            <a:avLst/>
            <a:gdLst/>
            <a:ahLst/>
            <a:cxnLst/>
            <a:rect l="l" t="t" r="r" b="b"/>
            <a:pathLst>
              <a:path w="49719" h="69648" extrusionOk="0">
                <a:moveTo>
                  <a:pt x="0" y="1"/>
                </a:moveTo>
                <a:lnTo>
                  <a:pt x="0" y="69648"/>
                </a:lnTo>
                <a:cubicBezTo>
                  <a:pt x="7726" y="62086"/>
                  <a:pt x="13329" y="52510"/>
                  <a:pt x="9032" y="42442"/>
                </a:cubicBezTo>
                <a:cubicBezTo>
                  <a:pt x="684" y="23087"/>
                  <a:pt x="10447" y="12185"/>
                  <a:pt x="21914" y="12185"/>
                </a:cubicBezTo>
                <a:cubicBezTo>
                  <a:pt x="22406" y="12185"/>
                  <a:pt x="22900" y="12205"/>
                  <a:pt x="23397" y="12245"/>
                </a:cubicBezTo>
                <a:cubicBezTo>
                  <a:pt x="25475" y="12417"/>
                  <a:pt x="27419" y="12499"/>
                  <a:pt x="29233" y="12499"/>
                </a:cubicBezTo>
                <a:cubicBezTo>
                  <a:pt x="43567" y="12499"/>
                  <a:pt x="49719" y="7342"/>
                  <a:pt x="48753" y="1"/>
                </a:cubicBez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55"/>
        <p:cNvGrpSpPr/>
        <p:nvPr/>
      </p:nvGrpSpPr>
      <p:grpSpPr>
        <a:xfrm>
          <a:off x="0" y="0"/>
          <a:ext cx="0" cy="0"/>
          <a:chOff x="0" y="0"/>
          <a:chExt cx="0" cy="0"/>
        </a:xfrm>
      </p:grpSpPr>
      <p:sp>
        <p:nvSpPr>
          <p:cNvPr id="456" name="Google Shape;456;p9"/>
          <p:cNvSpPr/>
          <p:nvPr/>
        </p:nvSpPr>
        <p:spPr>
          <a:xfrm>
            <a:off x="7172325" y="2239350"/>
            <a:ext cx="1971667" cy="2904128"/>
          </a:xfrm>
          <a:custGeom>
            <a:avLst/>
            <a:gdLst/>
            <a:ahLst/>
            <a:cxnLst/>
            <a:rect l="l" t="t" r="r" b="b"/>
            <a:pathLst>
              <a:path w="49132" h="72368" extrusionOk="0">
                <a:moveTo>
                  <a:pt x="49132" y="0"/>
                </a:moveTo>
                <a:cubicBezTo>
                  <a:pt x="41136" y="7888"/>
                  <a:pt x="35311" y="17791"/>
                  <a:pt x="39773" y="28294"/>
                </a:cubicBezTo>
                <a:cubicBezTo>
                  <a:pt x="48228" y="47901"/>
                  <a:pt x="37471" y="61791"/>
                  <a:pt x="25839" y="61791"/>
                </a:cubicBezTo>
                <a:cubicBezTo>
                  <a:pt x="25045" y="61791"/>
                  <a:pt x="24247" y="61726"/>
                  <a:pt x="23450" y="61594"/>
                </a:cubicBezTo>
                <a:cubicBezTo>
                  <a:pt x="22212" y="61387"/>
                  <a:pt x="20980" y="61285"/>
                  <a:pt x="19763" y="61285"/>
                </a:cubicBezTo>
                <a:cubicBezTo>
                  <a:pt x="12049" y="61285"/>
                  <a:pt x="4888" y="65363"/>
                  <a:pt x="1" y="72368"/>
                </a:cubicBezTo>
                <a:lnTo>
                  <a:pt x="49132" y="72368"/>
                </a:lnTo>
                <a:lnTo>
                  <a:pt x="49132" y="0"/>
                </a:ln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7" name="Google Shape;457;p9"/>
          <p:cNvGrpSpPr/>
          <p:nvPr/>
        </p:nvGrpSpPr>
        <p:grpSpPr>
          <a:xfrm>
            <a:off x="7172313" y="4341638"/>
            <a:ext cx="985925" cy="744150"/>
            <a:chOff x="1666700" y="5967688"/>
            <a:chExt cx="985925" cy="744150"/>
          </a:xfrm>
        </p:grpSpPr>
        <p:sp>
          <p:nvSpPr>
            <p:cNvPr id="458" name="Google Shape;458;p9"/>
            <p:cNvSpPr/>
            <p:nvPr/>
          </p:nvSpPr>
          <p:spPr>
            <a:xfrm>
              <a:off x="1666700" y="5967688"/>
              <a:ext cx="985925" cy="744150"/>
            </a:xfrm>
            <a:custGeom>
              <a:avLst/>
              <a:gdLst/>
              <a:ahLst/>
              <a:cxnLst/>
              <a:rect l="l" t="t" r="r" b="b"/>
              <a:pathLst>
                <a:path w="39437" h="29766" extrusionOk="0">
                  <a:moveTo>
                    <a:pt x="31419" y="0"/>
                  </a:moveTo>
                  <a:cubicBezTo>
                    <a:pt x="30988" y="0"/>
                    <a:pt x="30551" y="105"/>
                    <a:pt x="30144" y="326"/>
                  </a:cubicBezTo>
                  <a:lnTo>
                    <a:pt x="1839" y="15340"/>
                  </a:lnTo>
                  <a:cubicBezTo>
                    <a:pt x="515" y="16060"/>
                    <a:pt x="0" y="17694"/>
                    <a:pt x="720" y="19018"/>
                  </a:cubicBezTo>
                  <a:lnTo>
                    <a:pt x="5624" y="28320"/>
                  </a:lnTo>
                  <a:cubicBezTo>
                    <a:pt x="6116" y="29236"/>
                    <a:pt x="7051" y="29765"/>
                    <a:pt x="8022" y="29765"/>
                  </a:cubicBezTo>
                  <a:cubicBezTo>
                    <a:pt x="8453" y="29765"/>
                    <a:pt x="8892" y="29661"/>
                    <a:pt x="9302" y="29440"/>
                  </a:cubicBezTo>
                  <a:lnTo>
                    <a:pt x="37598" y="14523"/>
                  </a:lnTo>
                  <a:cubicBezTo>
                    <a:pt x="38930" y="13812"/>
                    <a:pt x="39437" y="12177"/>
                    <a:pt x="38726" y="10845"/>
                  </a:cubicBezTo>
                  <a:lnTo>
                    <a:pt x="33822" y="1446"/>
                  </a:lnTo>
                  <a:cubicBezTo>
                    <a:pt x="33324" y="529"/>
                    <a:pt x="32387" y="0"/>
                    <a:pt x="31419" y="0"/>
                  </a:cubicBezTo>
                  <a:close/>
                </a:path>
              </a:pathLst>
            </a:custGeom>
            <a:solidFill>
              <a:srgbClr val="F1F0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9"/>
            <p:cNvSpPr/>
            <p:nvPr/>
          </p:nvSpPr>
          <p:spPr>
            <a:xfrm>
              <a:off x="1758650" y="6363863"/>
              <a:ext cx="130375" cy="130375"/>
            </a:xfrm>
            <a:custGeom>
              <a:avLst/>
              <a:gdLst/>
              <a:ahLst/>
              <a:cxnLst/>
              <a:rect l="l" t="t" r="r" b="b"/>
              <a:pathLst>
                <a:path w="5215" h="5215" extrusionOk="0">
                  <a:moveTo>
                    <a:pt x="2555" y="0"/>
                  </a:moveTo>
                  <a:cubicBezTo>
                    <a:pt x="1305" y="0"/>
                    <a:pt x="194" y="901"/>
                    <a:pt x="0" y="2256"/>
                  </a:cubicBezTo>
                  <a:lnTo>
                    <a:pt x="0" y="2354"/>
                  </a:lnTo>
                  <a:lnTo>
                    <a:pt x="0" y="2460"/>
                  </a:lnTo>
                  <a:lnTo>
                    <a:pt x="0" y="2558"/>
                  </a:lnTo>
                  <a:lnTo>
                    <a:pt x="0" y="2665"/>
                  </a:lnTo>
                  <a:lnTo>
                    <a:pt x="0" y="2763"/>
                  </a:lnTo>
                  <a:cubicBezTo>
                    <a:pt x="0" y="2967"/>
                    <a:pt x="0" y="3171"/>
                    <a:pt x="107" y="3376"/>
                  </a:cubicBezTo>
                  <a:cubicBezTo>
                    <a:pt x="107" y="3482"/>
                    <a:pt x="107" y="3580"/>
                    <a:pt x="205" y="3580"/>
                  </a:cubicBezTo>
                  <a:lnTo>
                    <a:pt x="205" y="3686"/>
                  </a:lnTo>
                  <a:cubicBezTo>
                    <a:pt x="205" y="3686"/>
                    <a:pt x="205" y="3784"/>
                    <a:pt x="311" y="3784"/>
                  </a:cubicBezTo>
                  <a:lnTo>
                    <a:pt x="311" y="3891"/>
                  </a:lnTo>
                  <a:cubicBezTo>
                    <a:pt x="311" y="3989"/>
                    <a:pt x="409" y="3989"/>
                    <a:pt x="409" y="4095"/>
                  </a:cubicBezTo>
                  <a:cubicBezTo>
                    <a:pt x="409" y="4193"/>
                    <a:pt x="515" y="4193"/>
                    <a:pt x="515" y="4299"/>
                  </a:cubicBezTo>
                  <a:lnTo>
                    <a:pt x="613" y="4299"/>
                  </a:lnTo>
                  <a:cubicBezTo>
                    <a:pt x="613" y="4397"/>
                    <a:pt x="613" y="4397"/>
                    <a:pt x="720" y="4397"/>
                  </a:cubicBezTo>
                  <a:lnTo>
                    <a:pt x="720" y="4504"/>
                  </a:lnTo>
                  <a:cubicBezTo>
                    <a:pt x="818" y="4504"/>
                    <a:pt x="818" y="4602"/>
                    <a:pt x="924" y="4602"/>
                  </a:cubicBezTo>
                  <a:lnTo>
                    <a:pt x="1128" y="4806"/>
                  </a:lnTo>
                  <a:cubicBezTo>
                    <a:pt x="1226" y="4806"/>
                    <a:pt x="1226" y="4912"/>
                    <a:pt x="1333" y="4912"/>
                  </a:cubicBezTo>
                  <a:cubicBezTo>
                    <a:pt x="1431" y="4912"/>
                    <a:pt x="1537" y="5010"/>
                    <a:pt x="1537" y="5010"/>
                  </a:cubicBezTo>
                  <a:cubicBezTo>
                    <a:pt x="1635" y="5010"/>
                    <a:pt x="1741" y="5117"/>
                    <a:pt x="1741" y="5117"/>
                  </a:cubicBezTo>
                  <a:lnTo>
                    <a:pt x="2044" y="5117"/>
                  </a:lnTo>
                  <a:lnTo>
                    <a:pt x="2044" y="5215"/>
                  </a:lnTo>
                  <a:lnTo>
                    <a:pt x="2354" y="5215"/>
                  </a:lnTo>
                  <a:cubicBezTo>
                    <a:pt x="2763" y="5215"/>
                    <a:pt x="3172" y="5215"/>
                    <a:pt x="3580" y="5010"/>
                  </a:cubicBezTo>
                  <a:cubicBezTo>
                    <a:pt x="3678" y="5010"/>
                    <a:pt x="3785" y="4912"/>
                    <a:pt x="3785" y="4912"/>
                  </a:cubicBezTo>
                  <a:cubicBezTo>
                    <a:pt x="3883" y="4912"/>
                    <a:pt x="3989" y="4806"/>
                    <a:pt x="3989" y="4806"/>
                  </a:cubicBezTo>
                  <a:cubicBezTo>
                    <a:pt x="4087" y="4708"/>
                    <a:pt x="4193" y="4708"/>
                    <a:pt x="4193" y="4602"/>
                  </a:cubicBezTo>
                  <a:cubicBezTo>
                    <a:pt x="4398" y="4504"/>
                    <a:pt x="4496" y="4397"/>
                    <a:pt x="4602" y="4299"/>
                  </a:cubicBezTo>
                  <a:cubicBezTo>
                    <a:pt x="4806" y="3989"/>
                    <a:pt x="5011" y="3580"/>
                    <a:pt x="5109" y="3171"/>
                  </a:cubicBezTo>
                  <a:lnTo>
                    <a:pt x="5109" y="3073"/>
                  </a:lnTo>
                  <a:lnTo>
                    <a:pt x="5109" y="2967"/>
                  </a:lnTo>
                  <a:lnTo>
                    <a:pt x="5109" y="2869"/>
                  </a:lnTo>
                  <a:cubicBezTo>
                    <a:pt x="5215" y="2763"/>
                    <a:pt x="5215" y="2763"/>
                    <a:pt x="5215" y="2665"/>
                  </a:cubicBezTo>
                  <a:lnTo>
                    <a:pt x="5215" y="2558"/>
                  </a:lnTo>
                  <a:cubicBezTo>
                    <a:pt x="5215" y="2460"/>
                    <a:pt x="5215" y="2460"/>
                    <a:pt x="5109" y="2354"/>
                  </a:cubicBezTo>
                  <a:lnTo>
                    <a:pt x="5109" y="2256"/>
                  </a:lnTo>
                  <a:lnTo>
                    <a:pt x="5109" y="2150"/>
                  </a:lnTo>
                  <a:lnTo>
                    <a:pt x="5109" y="2052"/>
                  </a:lnTo>
                  <a:cubicBezTo>
                    <a:pt x="5109" y="1945"/>
                    <a:pt x="5109" y="1945"/>
                    <a:pt x="5011" y="1847"/>
                  </a:cubicBezTo>
                  <a:lnTo>
                    <a:pt x="5011" y="1741"/>
                  </a:lnTo>
                  <a:lnTo>
                    <a:pt x="5011" y="1643"/>
                  </a:lnTo>
                  <a:lnTo>
                    <a:pt x="4904" y="1537"/>
                  </a:lnTo>
                  <a:lnTo>
                    <a:pt x="4904" y="1439"/>
                  </a:lnTo>
                  <a:lnTo>
                    <a:pt x="4806" y="1332"/>
                  </a:lnTo>
                  <a:cubicBezTo>
                    <a:pt x="4398" y="621"/>
                    <a:pt x="3678" y="106"/>
                    <a:pt x="2763" y="8"/>
                  </a:cubicBezTo>
                  <a:cubicBezTo>
                    <a:pt x="2693" y="3"/>
                    <a:pt x="2624" y="0"/>
                    <a:pt x="2555"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9"/>
            <p:cNvSpPr/>
            <p:nvPr/>
          </p:nvSpPr>
          <p:spPr>
            <a:xfrm>
              <a:off x="1735750" y="6361013"/>
              <a:ext cx="148175" cy="131150"/>
            </a:xfrm>
            <a:custGeom>
              <a:avLst/>
              <a:gdLst/>
              <a:ahLst/>
              <a:cxnLst/>
              <a:rect l="l" t="t" r="r" b="b"/>
              <a:pathLst>
                <a:path w="5927" h="5246" extrusionOk="0">
                  <a:moveTo>
                    <a:pt x="2940" y="1"/>
                  </a:moveTo>
                  <a:cubicBezTo>
                    <a:pt x="2527" y="1"/>
                    <a:pt x="2111" y="105"/>
                    <a:pt x="1734" y="327"/>
                  </a:cubicBezTo>
                  <a:cubicBezTo>
                    <a:pt x="410" y="940"/>
                    <a:pt x="1" y="2574"/>
                    <a:pt x="614" y="3800"/>
                  </a:cubicBezTo>
                  <a:cubicBezTo>
                    <a:pt x="1106" y="4717"/>
                    <a:pt x="1994" y="5246"/>
                    <a:pt x="2901" y="5246"/>
                  </a:cubicBezTo>
                  <a:cubicBezTo>
                    <a:pt x="3304" y="5246"/>
                    <a:pt x="3710" y="5141"/>
                    <a:pt x="4088" y="4920"/>
                  </a:cubicBezTo>
                  <a:cubicBezTo>
                    <a:pt x="5412" y="4307"/>
                    <a:pt x="5927" y="2672"/>
                    <a:pt x="5207" y="1446"/>
                  </a:cubicBezTo>
                  <a:cubicBezTo>
                    <a:pt x="4783" y="530"/>
                    <a:pt x="3869" y="1"/>
                    <a:pt x="2940" y="1"/>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9"/>
            <p:cNvSpPr/>
            <p:nvPr/>
          </p:nvSpPr>
          <p:spPr>
            <a:xfrm>
              <a:off x="1766400" y="6369163"/>
              <a:ext cx="117525" cy="122175"/>
            </a:xfrm>
            <a:custGeom>
              <a:avLst/>
              <a:gdLst/>
              <a:ahLst/>
              <a:cxnLst/>
              <a:rect l="l" t="t" r="r" b="b"/>
              <a:pathLst>
                <a:path w="4701" h="4887" extrusionOk="0">
                  <a:moveTo>
                    <a:pt x="2862" y="1"/>
                  </a:moveTo>
                  <a:lnTo>
                    <a:pt x="2862" y="1"/>
                  </a:lnTo>
                  <a:cubicBezTo>
                    <a:pt x="3164" y="205"/>
                    <a:pt x="3368" y="409"/>
                    <a:pt x="3573" y="818"/>
                  </a:cubicBezTo>
                  <a:cubicBezTo>
                    <a:pt x="4186" y="2044"/>
                    <a:pt x="3679" y="3572"/>
                    <a:pt x="2453" y="4292"/>
                  </a:cubicBezTo>
                  <a:cubicBezTo>
                    <a:pt x="2044" y="4496"/>
                    <a:pt x="1636" y="4598"/>
                    <a:pt x="1227" y="4598"/>
                  </a:cubicBezTo>
                  <a:cubicBezTo>
                    <a:pt x="818" y="4598"/>
                    <a:pt x="410" y="4496"/>
                    <a:pt x="1" y="4292"/>
                  </a:cubicBezTo>
                  <a:lnTo>
                    <a:pt x="1" y="4292"/>
                  </a:lnTo>
                  <a:cubicBezTo>
                    <a:pt x="499" y="4665"/>
                    <a:pt x="1109" y="4887"/>
                    <a:pt x="1718" y="4887"/>
                  </a:cubicBezTo>
                  <a:cubicBezTo>
                    <a:pt x="2109" y="4887"/>
                    <a:pt x="2501" y="4795"/>
                    <a:pt x="2862" y="4594"/>
                  </a:cubicBezTo>
                  <a:cubicBezTo>
                    <a:pt x="4186" y="3981"/>
                    <a:pt x="4701" y="2346"/>
                    <a:pt x="3981" y="1120"/>
                  </a:cubicBezTo>
                  <a:cubicBezTo>
                    <a:pt x="3777" y="614"/>
                    <a:pt x="3368" y="205"/>
                    <a:pt x="2862" y="1"/>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9"/>
            <p:cNvSpPr/>
            <p:nvPr/>
          </p:nvSpPr>
          <p:spPr>
            <a:xfrm>
              <a:off x="1751075" y="6397163"/>
              <a:ext cx="119975" cy="66425"/>
            </a:xfrm>
            <a:custGeom>
              <a:avLst/>
              <a:gdLst/>
              <a:ahLst/>
              <a:cxnLst/>
              <a:rect l="l" t="t" r="r" b="b"/>
              <a:pathLst>
                <a:path w="4799" h="2657" extrusionOk="0">
                  <a:moveTo>
                    <a:pt x="4594" y="0"/>
                  </a:moveTo>
                  <a:lnTo>
                    <a:pt x="1" y="2354"/>
                  </a:lnTo>
                  <a:cubicBezTo>
                    <a:pt x="1" y="2354"/>
                    <a:pt x="1" y="2452"/>
                    <a:pt x="99" y="2452"/>
                  </a:cubicBezTo>
                  <a:cubicBezTo>
                    <a:pt x="99" y="2559"/>
                    <a:pt x="99" y="2559"/>
                    <a:pt x="205" y="2657"/>
                  </a:cubicBezTo>
                  <a:lnTo>
                    <a:pt x="4799" y="311"/>
                  </a:lnTo>
                  <a:cubicBezTo>
                    <a:pt x="4701" y="205"/>
                    <a:pt x="4701" y="107"/>
                    <a:pt x="4701" y="107"/>
                  </a:cubicBezTo>
                  <a:cubicBezTo>
                    <a:pt x="4701" y="0"/>
                    <a:pt x="4594" y="0"/>
                    <a:pt x="4594"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9"/>
            <p:cNvSpPr/>
            <p:nvPr/>
          </p:nvSpPr>
          <p:spPr>
            <a:xfrm>
              <a:off x="1748425" y="6392063"/>
              <a:ext cx="120175" cy="69075"/>
            </a:xfrm>
            <a:custGeom>
              <a:avLst/>
              <a:gdLst/>
              <a:ahLst/>
              <a:cxnLst/>
              <a:rect l="l" t="t" r="r" b="b"/>
              <a:pathLst>
                <a:path w="4807" h="2763" extrusionOk="0">
                  <a:moveTo>
                    <a:pt x="4602" y="0"/>
                  </a:moveTo>
                  <a:lnTo>
                    <a:pt x="1" y="2452"/>
                  </a:lnTo>
                  <a:cubicBezTo>
                    <a:pt x="107" y="2452"/>
                    <a:pt x="107" y="2558"/>
                    <a:pt x="107" y="2558"/>
                  </a:cubicBezTo>
                  <a:cubicBezTo>
                    <a:pt x="107" y="2656"/>
                    <a:pt x="205" y="2656"/>
                    <a:pt x="205" y="2763"/>
                  </a:cubicBezTo>
                  <a:lnTo>
                    <a:pt x="4807" y="311"/>
                  </a:lnTo>
                  <a:cubicBezTo>
                    <a:pt x="4807" y="311"/>
                    <a:pt x="4807" y="204"/>
                    <a:pt x="4700" y="204"/>
                  </a:cubicBezTo>
                  <a:cubicBezTo>
                    <a:pt x="4700" y="106"/>
                    <a:pt x="4700" y="106"/>
                    <a:pt x="4602" y="0"/>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9"/>
            <p:cNvSpPr/>
            <p:nvPr/>
          </p:nvSpPr>
          <p:spPr>
            <a:xfrm>
              <a:off x="1911900" y="6282113"/>
              <a:ext cx="130375" cy="130400"/>
            </a:xfrm>
            <a:custGeom>
              <a:avLst/>
              <a:gdLst/>
              <a:ahLst/>
              <a:cxnLst/>
              <a:rect l="l" t="t" r="r" b="b"/>
              <a:pathLst>
                <a:path w="5215" h="5216" extrusionOk="0">
                  <a:moveTo>
                    <a:pt x="2654" y="1"/>
                  </a:moveTo>
                  <a:cubicBezTo>
                    <a:pt x="1412" y="1"/>
                    <a:pt x="300" y="901"/>
                    <a:pt x="107" y="2257"/>
                  </a:cubicBezTo>
                  <a:lnTo>
                    <a:pt x="107" y="2150"/>
                  </a:lnTo>
                  <a:cubicBezTo>
                    <a:pt x="0" y="2257"/>
                    <a:pt x="0" y="2355"/>
                    <a:pt x="0" y="2355"/>
                  </a:cubicBezTo>
                  <a:lnTo>
                    <a:pt x="0" y="2461"/>
                  </a:lnTo>
                  <a:lnTo>
                    <a:pt x="0" y="2559"/>
                  </a:lnTo>
                  <a:lnTo>
                    <a:pt x="0" y="2665"/>
                  </a:lnTo>
                  <a:cubicBezTo>
                    <a:pt x="0" y="2968"/>
                    <a:pt x="107" y="3172"/>
                    <a:pt x="107" y="3376"/>
                  </a:cubicBezTo>
                  <a:cubicBezTo>
                    <a:pt x="205" y="3483"/>
                    <a:pt x="205" y="3581"/>
                    <a:pt x="205" y="3581"/>
                  </a:cubicBezTo>
                  <a:lnTo>
                    <a:pt x="205" y="3687"/>
                  </a:lnTo>
                  <a:cubicBezTo>
                    <a:pt x="311" y="3687"/>
                    <a:pt x="311" y="3785"/>
                    <a:pt x="311" y="3785"/>
                  </a:cubicBezTo>
                  <a:lnTo>
                    <a:pt x="311" y="3891"/>
                  </a:lnTo>
                  <a:lnTo>
                    <a:pt x="515" y="4096"/>
                  </a:lnTo>
                  <a:cubicBezTo>
                    <a:pt x="515" y="4194"/>
                    <a:pt x="515" y="4194"/>
                    <a:pt x="613" y="4300"/>
                  </a:cubicBezTo>
                  <a:lnTo>
                    <a:pt x="720" y="4398"/>
                  </a:lnTo>
                  <a:cubicBezTo>
                    <a:pt x="818" y="4398"/>
                    <a:pt x="818" y="4504"/>
                    <a:pt x="818" y="4504"/>
                  </a:cubicBezTo>
                  <a:cubicBezTo>
                    <a:pt x="818" y="4504"/>
                    <a:pt x="924" y="4602"/>
                    <a:pt x="1022" y="4602"/>
                  </a:cubicBezTo>
                  <a:cubicBezTo>
                    <a:pt x="1022" y="4709"/>
                    <a:pt x="1128" y="4709"/>
                    <a:pt x="1128" y="4807"/>
                  </a:cubicBezTo>
                  <a:lnTo>
                    <a:pt x="1226" y="4807"/>
                  </a:lnTo>
                  <a:lnTo>
                    <a:pt x="1333" y="4913"/>
                  </a:lnTo>
                  <a:lnTo>
                    <a:pt x="1431" y="4913"/>
                  </a:lnTo>
                  <a:cubicBezTo>
                    <a:pt x="1431" y="4913"/>
                    <a:pt x="1537" y="5011"/>
                    <a:pt x="1635" y="5011"/>
                  </a:cubicBezTo>
                  <a:cubicBezTo>
                    <a:pt x="1741" y="5011"/>
                    <a:pt x="1741" y="5117"/>
                    <a:pt x="1839" y="5117"/>
                  </a:cubicBezTo>
                  <a:lnTo>
                    <a:pt x="2044" y="5117"/>
                  </a:lnTo>
                  <a:cubicBezTo>
                    <a:pt x="2150" y="5117"/>
                    <a:pt x="2150" y="5215"/>
                    <a:pt x="2150" y="5215"/>
                  </a:cubicBezTo>
                  <a:lnTo>
                    <a:pt x="2354" y="5215"/>
                  </a:lnTo>
                  <a:cubicBezTo>
                    <a:pt x="2861" y="5215"/>
                    <a:pt x="3270" y="5215"/>
                    <a:pt x="3678" y="5011"/>
                  </a:cubicBezTo>
                  <a:cubicBezTo>
                    <a:pt x="3678" y="5011"/>
                    <a:pt x="3785" y="4913"/>
                    <a:pt x="3883" y="4913"/>
                  </a:cubicBezTo>
                  <a:cubicBezTo>
                    <a:pt x="3989" y="4913"/>
                    <a:pt x="3989" y="4807"/>
                    <a:pt x="4087" y="4807"/>
                  </a:cubicBezTo>
                  <a:lnTo>
                    <a:pt x="4291" y="4602"/>
                  </a:lnTo>
                  <a:lnTo>
                    <a:pt x="4602" y="4300"/>
                  </a:lnTo>
                  <a:cubicBezTo>
                    <a:pt x="4904" y="3989"/>
                    <a:pt x="5109" y="3581"/>
                    <a:pt x="5215" y="3172"/>
                  </a:cubicBezTo>
                  <a:lnTo>
                    <a:pt x="5215" y="3074"/>
                  </a:lnTo>
                  <a:lnTo>
                    <a:pt x="5215" y="2968"/>
                  </a:lnTo>
                  <a:lnTo>
                    <a:pt x="5215" y="2870"/>
                  </a:lnTo>
                  <a:lnTo>
                    <a:pt x="5215" y="2665"/>
                  </a:lnTo>
                  <a:lnTo>
                    <a:pt x="5215" y="2559"/>
                  </a:lnTo>
                  <a:lnTo>
                    <a:pt x="5215" y="2355"/>
                  </a:lnTo>
                  <a:lnTo>
                    <a:pt x="5215" y="2257"/>
                  </a:lnTo>
                  <a:lnTo>
                    <a:pt x="5215" y="2150"/>
                  </a:lnTo>
                  <a:lnTo>
                    <a:pt x="5215" y="2052"/>
                  </a:lnTo>
                  <a:cubicBezTo>
                    <a:pt x="5109" y="1946"/>
                    <a:pt x="5109" y="1946"/>
                    <a:pt x="5109" y="1848"/>
                  </a:cubicBezTo>
                  <a:lnTo>
                    <a:pt x="5109" y="1742"/>
                  </a:lnTo>
                  <a:lnTo>
                    <a:pt x="5011" y="1644"/>
                  </a:lnTo>
                  <a:lnTo>
                    <a:pt x="5011" y="1537"/>
                  </a:lnTo>
                  <a:cubicBezTo>
                    <a:pt x="5011" y="1537"/>
                    <a:pt x="5011" y="1439"/>
                    <a:pt x="4904" y="1439"/>
                  </a:cubicBezTo>
                  <a:lnTo>
                    <a:pt x="4904" y="1333"/>
                  </a:lnTo>
                  <a:cubicBezTo>
                    <a:pt x="4496" y="622"/>
                    <a:pt x="3785" y="107"/>
                    <a:pt x="2861" y="9"/>
                  </a:cubicBezTo>
                  <a:cubicBezTo>
                    <a:pt x="2792" y="3"/>
                    <a:pt x="2723" y="1"/>
                    <a:pt x="2654" y="1"/>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9"/>
            <p:cNvSpPr/>
            <p:nvPr/>
          </p:nvSpPr>
          <p:spPr>
            <a:xfrm>
              <a:off x="1889000" y="6279288"/>
              <a:ext cx="148175" cy="129975"/>
            </a:xfrm>
            <a:custGeom>
              <a:avLst/>
              <a:gdLst/>
              <a:ahLst/>
              <a:cxnLst/>
              <a:rect l="l" t="t" r="r" b="b"/>
              <a:pathLst>
                <a:path w="5927" h="5199" extrusionOk="0">
                  <a:moveTo>
                    <a:pt x="3025" y="1"/>
                  </a:moveTo>
                  <a:cubicBezTo>
                    <a:pt x="2623" y="1"/>
                    <a:pt x="2217" y="105"/>
                    <a:pt x="1840" y="326"/>
                  </a:cubicBezTo>
                  <a:cubicBezTo>
                    <a:pt x="508" y="939"/>
                    <a:pt x="1" y="2574"/>
                    <a:pt x="712" y="3800"/>
                  </a:cubicBezTo>
                  <a:cubicBezTo>
                    <a:pt x="1138" y="4721"/>
                    <a:pt x="2058" y="5199"/>
                    <a:pt x="2991" y="5199"/>
                  </a:cubicBezTo>
                  <a:cubicBezTo>
                    <a:pt x="3400" y="5199"/>
                    <a:pt x="3812" y="5107"/>
                    <a:pt x="4186" y="4920"/>
                  </a:cubicBezTo>
                  <a:cubicBezTo>
                    <a:pt x="5518" y="4209"/>
                    <a:pt x="5927" y="2672"/>
                    <a:pt x="5314" y="1446"/>
                  </a:cubicBezTo>
                  <a:cubicBezTo>
                    <a:pt x="4816" y="529"/>
                    <a:pt x="3930" y="1"/>
                    <a:pt x="3025" y="1"/>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9"/>
            <p:cNvSpPr/>
            <p:nvPr/>
          </p:nvSpPr>
          <p:spPr>
            <a:xfrm>
              <a:off x="1922125" y="6287438"/>
              <a:ext cx="115050" cy="122175"/>
            </a:xfrm>
            <a:custGeom>
              <a:avLst/>
              <a:gdLst/>
              <a:ahLst/>
              <a:cxnLst/>
              <a:rect l="l" t="t" r="r" b="b"/>
              <a:pathLst>
                <a:path w="4602" h="4887" extrusionOk="0">
                  <a:moveTo>
                    <a:pt x="2861" y="0"/>
                  </a:moveTo>
                  <a:lnTo>
                    <a:pt x="2861" y="0"/>
                  </a:lnTo>
                  <a:cubicBezTo>
                    <a:pt x="3065" y="205"/>
                    <a:pt x="3376" y="409"/>
                    <a:pt x="3474" y="711"/>
                  </a:cubicBezTo>
                  <a:cubicBezTo>
                    <a:pt x="4193" y="2044"/>
                    <a:pt x="3678" y="3572"/>
                    <a:pt x="2354" y="4291"/>
                  </a:cubicBezTo>
                  <a:cubicBezTo>
                    <a:pt x="1994" y="4496"/>
                    <a:pt x="1586" y="4598"/>
                    <a:pt x="1177" y="4598"/>
                  </a:cubicBezTo>
                  <a:cubicBezTo>
                    <a:pt x="768" y="4598"/>
                    <a:pt x="360" y="4496"/>
                    <a:pt x="0" y="4291"/>
                  </a:cubicBezTo>
                  <a:lnTo>
                    <a:pt x="0" y="4291"/>
                  </a:lnTo>
                  <a:cubicBezTo>
                    <a:pt x="498" y="4665"/>
                    <a:pt x="1111" y="4886"/>
                    <a:pt x="1721" y="4886"/>
                  </a:cubicBezTo>
                  <a:cubicBezTo>
                    <a:pt x="2112" y="4886"/>
                    <a:pt x="2503" y="4795"/>
                    <a:pt x="2861" y="4594"/>
                  </a:cubicBezTo>
                  <a:cubicBezTo>
                    <a:pt x="4193" y="3883"/>
                    <a:pt x="4602" y="2346"/>
                    <a:pt x="3989" y="1120"/>
                  </a:cubicBezTo>
                  <a:cubicBezTo>
                    <a:pt x="3678" y="613"/>
                    <a:pt x="3269" y="205"/>
                    <a:pt x="2861"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9"/>
            <p:cNvSpPr/>
            <p:nvPr/>
          </p:nvSpPr>
          <p:spPr>
            <a:xfrm>
              <a:off x="1906800" y="6315438"/>
              <a:ext cx="117500" cy="66425"/>
            </a:xfrm>
            <a:custGeom>
              <a:avLst/>
              <a:gdLst/>
              <a:ahLst/>
              <a:cxnLst/>
              <a:rect l="l" t="t" r="r" b="b"/>
              <a:pathLst>
                <a:path w="4700" h="2657" extrusionOk="0">
                  <a:moveTo>
                    <a:pt x="4602" y="0"/>
                  </a:moveTo>
                  <a:lnTo>
                    <a:pt x="0" y="2354"/>
                  </a:lnTo>
                  <a:lnTo>
                    <a:pt x="0" y="2452"/>
                  </a:lnTo>
                  <a:cubicBezTo>
                    <a:pt x="106" y="2558"/>
                    <a:pt x="106" y="2558"/>
                    <a:pt x="106" y="2656"/>
                  </a:cubicBezTo>
                  <a:lnTo>
                    <a:pt x="4700" y="311"/>
                  </a:lnTo>
                  <a:cubicBezTo>
                    <a:pt x="4700" y="204"/>
                    <a:pt x="4700" y="106"/>
                    <a:pt x="4602"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9"/>
            <p:cNvSpPr/>
            <p:nvPr/>
          </p:nvSpPr>
          <p:spPr>
            <a:xfrm>
              <a:off x="1904325" y="6310313"/>
              <a:ext cx="119975" cy="69100"/>
            </a:xfrm>
            <a:custGeom>
              <a:avLst/>
              <a:gdLst/>
              <a:ahLst/>
              <a:cxnLst/>
              <a:rect l="l" t="t" r="r" b="b"/>
              <a:pathLst>
                <a:path w="4799" h="2764" extrusionOk="0">
                  <a:moveTo>
                    <a:pt x="4594" y="1"/>
                  </a:moveTo>
                  <a:lnTo>
                    <a:pt x="1" y="2453"/>
                  </a:lnTo>
                  <a:cubicBezTo>
                    <a:pt x="1" y="2453"/>
                    <a:pt x="1" y="2559"/>
                    <a:pt x="99" y="2559"/>
                  </a:cubicBezTo>
                  <a:cubicBezTo>
                    <a:pt x="99" y="2657"/>
                    <a:pt x="99" y="2657"/>
                    <a:pt x="205" y="2763"/>
                  </a:cubicBezTo>
                  <a:lnTo>
                    <a:pt x="4799" y="311"/>
                  </a:lnTo>
                  <a:cubicBezTo>
                    <a:pt x="4701" y="311"/>
                    <a:pt x="4701" y="205"/>
                    <a:pt x="4701" y="205"/>
                  </a:cubicBezTo>
                  <a:cubicBezTo>
                    <a:pt x="4701" y="107"/>
                    <a:pt x="4594" y="107"/>
                    <a:pt x="4594" y="1"/>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9"/>
            <p:cNvSpPr/>
            <p:nvPr/>
          </p:nvSpPr>
          <p:spPr>
            <a:xfrm>
              <a:off x="2067800" y="6200388"/>
              <a:ext cx="130200" cy="130400"/>
            </a:xfrm>
            <a:custGeom>
              <a:avLst/>
              <a:gdLst/>
              <a:ahLst/>
              <a:cxnLst/>
              <a:rect l="l" t="t" r="r" b="b"/>
              <a:pathLst>
                <a:path w="5208" h="5216" extrusionOk="0">
                  <a:moveTo>
                    <a:pt x="2638" y="0"/>
                  </a:moveTo>
                  <a:cubicBezTo>
                    <a:pt x="1305" y="0"/>
                    <a:pt x="194" y="895"/>
                    <a:pt x="1" y="2150"/>
                  </a:cubicBezTo>
                  <a:lnTo>
                    <a:pt x="1" y="2354"/>
                  </a:lnTo>
                  <a:lnTo>
                    <a:pt x="1" y="2461"/>
                  </a:lnTo>
                  <a:lnTo>
                    <a:pt x="1" y="2559"/>
                  </a:lnTo>
                  <a:lnTo>
                    <a:pt x="1" y="2665"/>
                  </a:lnTo>
                  <a:cubicBezTo>
                    <a:pt x="1" y="2967"/>
                    <a:pt x="1" y="3172"/>
                    <a:pt x="99" y="3376"/>
                  </a:cubicBezTo>
                  <a:cubicBezTo>
                    <a:pt x="99" y="3482"/>
                    <a:pt x="205" y="3580"/>
                    <a:pt x="205" y="3580"/>
                  </a:cubicBezTo>
                  <a:lnTo>
                    <a:pt x="205" y="3687"/>
                  </a:lnTo>
                  <a:lnTo>
                    <a:pt x="303" y="3785"/>
                  </a:lnTo>
                  <a:lnTo>
                    <a:pt x="303" y="3891"/>
                  </a:lnTo>
                  <a:cubicBezTo>
                    <a:pt x="303" y="3989"/>
                    <a:pt x="409" y="3989"/>
                    <a:pt x="409" y="4095"/>
                  </a:cubicBezTo>
                  <a:lnTo>
                    <a:pt x="614" y="4300"/>
                  </a:lnTo>
                  <a:lnTo>
                    <a:pt x="712" y="4398"/>
                  </a:lnTo>
                  <a:cubicBezTo>
                    <a:pt x="712" y="4398"/>
                    <a:pt x="712" y="4504"/>
                    <a:pt x="818" y="4504"/>
                  </a:cubicBezTo>
                  <a:lnTo>
                    <a:pt x="916" y="4602"/>
                  </a:lnTo>
                  <a:lnTo>
                    <a:pt x="1120" y="4806"/>
                  </a:lnTo>
                  <a:cubicBezTo>
                    <a:pt x="1227" y="4806"/>
                    <a:pt x="1227" y="4806"/>
                    <a:pt x="1325" y="4913"/>
                  </a:cubicBezTo>
                  <a:cubicBezTo>
                    <a:pt x="1431" y="4913"/>
                    <a:pt x="1529" y="5011"/>
                    <a:pt x="1529" y="5011"/>
                  </a:cubicBezTo>
                  <a:lnTo>
                    <a:pt x="1635" y="5011"/>
                  </a:lnTo>
                  <a:cubicBezTo>
                    <a:pt x="1635" y="5011"/>
                    <a:pt x="1733" y="5117"/>
                    <a:pt x="1840" y="5117"/>
                  </a:cubicBezTo>
                  <a:lnTo>
                    <a:pt x="2044" y="5117"/>
                  </a:lnTo>
                  <a:cubicBezTo>
                    <a:pt x="2044" y="5117"/>
                    <a:pt x="2044" y="5215"/>
                    <a:pt x="2142" y="5215"/>
                  </a:cubicBezTo>
                  <a:lnTo>
                    <a:pt x="2346" y="5215"/>
                  </a:lnTo>
                  <a:cubicBezTo>
                    <a:pt x="2755" y="5215"/>
                    <a:pt x="3270" y="5215"/>
                    <a:pt x="3572" y="5011"/>
                  </a:cubicBezTo>
                  <a:cubicBezTo>
                    <a:pt x="3679" y="5011"/>
                    <a:pt x="3777" y="4913"/>
                    <a:pt x="3883" y="4913"/>
                  </a:cubicBezTo>
                  <a:cubicBezTo>
                    <a:pt x="3883" y="4913"/>
                    <a:pt x="3981" y="4806"/>
                    <a:pt x="4087" y="4806"/>
                  </a:cubicBezTo>
                  <a:cubicBezTo>
                    <a:pt x="4087" y="4708"/>
                    <a:pt x="4185" y="4708"/>
                    <a:pt x="4292" y="4602"/>
                  </a:cubicBezTo>
                  <a:lnTo>
                    <a:pt x="4594" y="4300"/>
                  </a:lnTo>
                  <a:cubicBezTo>
                    <a:pt x="4798" y="3989"/>
                    <a:pt x="5003" y="3580"/>
                    <a:pt x="5109" y="3172"/>
                  </a:cubicBezTo>
                  <a:lnTo>
                    <a:pt x="5109" y="3074"/>
                  </a:lnTo>
                  <a:cubicBezTo>
                    <a:pt x="5109" y="2967"/>
                    <a:pt x="5207" y="2967"/>
                    <a:pt x="5207" y="2967"/>
                  </a:cubicBezTo>
                  <a:lnTo>
                    <a:pt x="5207" y="2869"/>
                  </a:lnTo>
                  <a:lnTo>
                    <a:pt x="5207" y="2665"/>
                  </a:lnTo>
                  <a:lnTo>
                    <a:pt x="5207" y="2559"/>
                  </a:lnTo>
                  <a:lnTo>
                    <a:pt x="5207" y="2354"/>
                  </a:lnTo>
                  <a:lnTo>
                    <a:pt x="5207" y="2256"/>
                  </a:lnTo>
                  <a:lnTo>
                    <a:pt x="5109" y="2150"/>
                  </a:lnTo>
                  <a:lnTo>
                    <a:pt x="5109" y="2052"/>
                  </a:lnTo>
                  <a:lnTo>
                    <a:pt x="5109" y="1848"/>
                  </a:lnTo>
                  <a:lnTo>
                    <a:pt x="5003" y="1741"/>
                  </a:lnTo>
                  <a:lnTo>
                    <a:pt x="5003" y="1643"/>
                  </a:lnTo>
                  <a:lnTo>
                    <a:pt x="5003" y="1537"/>
                  </a:lnTo>
                  <a:cubicBezTo>
                    <a:pt x="4905" y="1537"/>
                    <a:pt x="4905" y="1439"/>
                    <a:pt x="4905" y="1439"/>
                  </a:cubicBezTo>
                  <a:cubicBezTo>
                    <a:pt x="4905" y="1439"/>
                    <a:pt x="4905" y="1333"/>
                    <a:pt x="4798" y="1333"/>
                  </a:cubicBezTo>
                  <a:cubicBezTo>
                    <a:pt x="4390" y="622"/>
                    <a:pt x="3679" y="107"/>
                    <a:pt x="2861" y="9"/>
                  </a:cubicBezTo>
                  <a:cubicBezTo>
                    <a:pt x="2786" y="3"/>
                    <a:pt x="2712" y="0"/>
                    <a:pt x="2638"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9"/>
            <p:cNvSpPr/>
            <p:nvPr/>
          </p:nvSpPr>
          <p:spPr>
            <a:xfrm>
              <a:off x="2044725" y="6197563"/>
              <a:ext cx="148150" cy="129975"/>
            </a:xfrm>
            <a:custGeom>
              <a:avLst/>
              <a:gdLst/>
              <a:ahLst/>
              <a:cxnLst/>
              <a:rect l="l" t="t" r="r" b="b"/>
              <a:pathLst>
                <a:path w="5926" h="5199" extrusionOk="0">
                  <a:moveTo>
                    <a:pt x="2993" y="0"/>
                  </a:moveTo>
                  <a:cubicBezTo>
                    <a:pt x="2576" y="0"/>
                    <a:pt x="2148" y="105"/>
                    <a:pt x="1741" y="326"/>
                  </a:cubicBezTo>
                  <a:cubicBezTo>
                    <a:pt x="515" y="939"/>
                    <a:pt x="0" y="2574"/>
                    <a:pt x="613" y="3800"/>
                  </a:cubicBezTo>
                  <a:cubicBezTo>
                    <a:pt x="1113" y="4720"/>
                    <a:pt x="2004" y="5198"/>
                    <a:pt x="2948" y="5198"/>
                  </a:cubicBezTo>
                  <a:cubicBezTo>
                    <a:pt x="3363" y="5198"/>
                    <a:pt x="3787" y="5106"/>
                    <a:pt x="4193" y="4919"/>
                  </a:cubicBezTo>
                  <a:cubicBezTo>
                    <a:pt x="5419" y="4208"/>
                    <a:pt x="5926" y="2672"/>
                    <a:pt x="5313" y="1446"/>
                  </a:cubicBezTo>
                  <a:cubicBezTo>
                    <a:pt x="4821" y="529"/>
                    <a:pt x="3933" y="0"/>
                    <a:pt x="2993" y="0"/>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9"/>
            <p:cNvSpPr/>
            <p:nvPr/>
          </p:nvSpPr>
          <p:spPr>
            <a:xfrm>
              <a:off x="2078025" y="6205713"/>
              <a:ext cx="114850" cy="122175"/>
            </a:xfrm>
            <a:custGeom>
              <a:avLst/>
              <a:gdLst/>
              <a:ahLst/>
              <a:cxnLst/>
              <a:rect l="l" t="t" r="r" b="b"/>
              <a:pathLst>
                <a:path w="4594" h="4887" extrusionOk="0">
                  <a:moveTo>
                    <a:pt x="2755" y="0"/>
                  </a:moveTo>
                  <a:lnTo>
                    <a:pt x="2755" y="0"/>
                  </a:lnTo>
                  <a:cubicBezTo>
                    <a:pt x="3065" y="204"/>
                    <a:pt x="3270" y="409"/>
                    <a:pt x="3474" y="711"/>
                  </a:cubicBezTo>
                  <a:cubicBezTo>
                    <a:pt x="4087" y="2043"/>
                    <a:pt x="3572" y="3572"/>
                    <a:pt x="2346" y="4291"/>
                  </a:cubicBezTo>
                  <a:cubicBezTo>
                    <a:pt x="1937" y="4495"/>
                    <a:pt x="1529" y="4598"/>
                    <a:pt x="1133" y="4598"/>
                  </a:cubicBezTo>
                  <a:cubicBezTo>
                    <a:pt x="738" y="4598"/>
                    <a:pt x="356" y="4495"/>
                    <a:pt x="0" y="4291"/>
                  </a:cubicBezTo>
                  <a:lnTo>
                    <a:pt x="0" y="4291"/>
                  </a:lnTo>
                  <a:cubicBezTo>
                    <a:pt x="433" y="4664"/>
                    <a:pt x="1021" y="4886"/>
                    <a:pt x="1645" y="4886"/>
                  </a:cubicBezTo>
                  <a:cubicBezTo>
                    <a:pt x="2046" y="4886"/>
                    <a:pt x="2462" y="4795"/>
                    <a:pt x="2861" y="4593"/>
                  </a:cubicBezTo>
                  <a:cubicBezTo>
                    <a:pt x="4087" y="3882"/>
                    <a:pt x="4594" y="2346"/>
                    <a:pt x="3981" y="1120"/>
                  </a:cubicBezTo>
                  <a:cubicBezTo>
                    <a:pt x="3678" y="613"/>
                    <a:pt x="3270" y="204"/>
                    <a:pt x="2755"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9"/>
            <p:cNvSpPr/>
            <p:nvPr/>
          </p:nvSpPr>
          <p:spPr>
            <a:xfrm>
              <a:off x="2060050" y="6233688"/>
              <a:ext cx="120175" cy="66450"/>
            </a:xfrm>
            <a:custGeom>
              <a:avLst/>
              <a:gdLst/>
              <a:ahLst/>
              <a:cxnLst/>
              <a:rect l="l" t="t" r="r" b="b"/>
              <a:pathLst>
                <a:path w="4807" h="2658" extrusionOk="0">
                  <a:moveTo>
                    <a:pt x="4602" y="1"/>
                  </a:moveTo>
                  <a:lnTo>
                    <a:pt x="0" y="2355"/>
                  </a:lnTo>
                  <a:cubicBezTo>
                    <a:pt x="106" y="2355"/>
                    <a:pt x="106" y="2453"/>
                    <a:pt x="106" y="2453"/>
                  </a:cubicBezTo>
                  <a:cubicBezTo>
                    <a:pt x="106" y="2559"/>
                    <a:pt x="204" y="2559"/>
                    <a:pt x="204" y="2657"/>
                  </a:cubicBezTo>
                  <a:lnTo>
                    <a:pt x="4806" y="311"/>
                  </a:lnTo>
                  <a:cubicBezTo>
                    <a:pt x="4806" y="205"/>
                    <a:pt x="4700" y="107"/>
                    <a:pt x="4700" y="1"/>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9"/>
            <p:cNvSpPr/>
            <p:nvPr/>
          </p:nvSpPr>
          <p:spPr>
            <a:xfrm>
              <a:off x="2060050" y="6228588"/>
              <a:ext cx="117500" cy="69100"/>
            </a:xfrm>
            <a:custGeom>
              <a:avLst/>
              <a:gdLst/>
              <a:ahLst/>
              <a:cxnLst/>
              <a:rect l="l" t="t" r="r" b="b"/>
              <a:pathLst>
                <a:path w="4700" h="2764" extrusionOk="0">
                  <a:moveTo>
                    <a:pt x="4602" y="0"/>
                  </a:moveTo>
                  <a:lnTo>
                    <a:pt x="0" y="2452"/>
                  </a:lnTo>
                  <a:lnTo>
                    <a:pt x="0" y="2559"/>
                  </a:lnTo>
                  <a:cubicBezTo>
                    <a:pt x="106" y="2657"/>
                    <a:pt x="106" y="2657"/>
                    <a:pt x="106" y="2763"/>
                  </a:cubicBezTo>
                  <a:lnTo>
                    <a:pt x="4700" y="311"/>
                  </a:lnTo>
                  <a:lnTo>
                    <a:pt x="4700" y="205"/>
                  </a:lnTo>
                  <a:cubicBezTo>
                    <a:pt x="4602" y="107"/>
                    <a:pt x="4602" y="107"/>
                    <a:pt x="4602" y="0"/>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9"/>
            <p:cNvSpPr/>
            <p:nvPr/>
          </p:nvSpPr>
          <p:spPr>
            <a:xfrm>
              <a:off x="2221050" y="6118663"/>
              <a:ext cx="130200" cy="130375"/>
            </a:xfrm>
            <a:custGeom>
              <a:avLst/>
              <a:gdLst/>
              <a:ahLst/>
              <a:cxnLst/>
              <a:rect l="l" t="t" r="r" b="b"/>
              <a:pathLst>
                <a:path w="5208" h="5215" extrusionOk="0">
                  <a:moveTo>
                    <a:pt x="2653" y="0"/>
                  </a:moveTo>
                  <a:cubicBezTo>
                    <a:pt x="1403" y="0"/>
                    <a:pt x="292" y="895"/>
                    <a:pt x="99" y="2150"/>
                  </a:cubicBezTo>
                  <a:lnTo>
                    <a:pt x="99" y="2354"/>
                  </a:lnTo>
                  <a:lnTo>
                    <a:pt x="99" y="2460"/>
                  </a:lnTo>
                  <a:lnTo>
                    <a:pt x="1" y="2460"/>
                  </a:lnTo>
                  <a:lnTo>
                    <a:pt x="1" y="2558"/>
                  </a:lnTo>
                  <a:lnTo>
                    <a:pt x="1" y="2665"/>
                  </a:lnTo>
                  <a:cubicBezTo>
                    <a:pt x="99" y="2967"/>
                    <a:pt x="99" y="3171"/>
                    <a:pt x="205" y="3376"/>
                  </a:cubicBezTo>
                  <a:lnTo>
                    <a:pt x="205" y="3580"/>
                  </a:lnTo>
                  <a:lnTo>
                    <a:pt x="303" y="3686"/>
                  </a:lnTo>
                  <a:lnTo>
                    <a:pt x="303" y="3784"/>
                  </a:lnTo>
                  <a:lnTo>
                    <a:pt x="409" y="3891"/>
                  </a:lnTo>
                  <a:cubicBezTo>
                    <a:pt x="409" y="3989"/>
                    <a:pt x="409" y="3989"/>
                    <a:pt x="507" y="4095"/>
                  </a:cubicBezTo>
                  <a:lnTo>
                    <a:pt x="614" y="4193"/>
                  </a:lnTo>
                  <a:cubicBezTo>
                    <a:pt x="614" y="4299"/>
                    <a:pt x="614" y="4299"/>
                    <a:pt x="712" y="4299"/>
                  </a:cubicBezTo>
                  <a:cubicBezTo>
                    <a:pt x="712" y="4299"/>
                    <a:pt x="712" y="4397"/>
                    <a:pt x="818" y="4397"/>
                  </a:cubicBezTo>
                  <a:lnTo>
                    <a:pt x="818" y="4504"/>
                  </a:lnTo>
                  <a:cubicBezTo>
                    <a:pt x="916" y="4504"/>
                    <a:pt x="916" y="4602"/>
                    <a:pt x="1022" y="4602"/>
                  </a:cubicBezTo>
                  <a:cubicBezTo>
                    <a:pt x="1022" y="4708"/>
                    <a:pt x="1120" y="4708"/>
                    <a:pt x="1227" y="4708"/>
                  </a:cubicBezTo>
                  <a:lnTo>
                    <a:pt x="1227" y="4806"/>
                  </a:lnTo>
                  <a:cubicBezTo>
                    <a:pt x="1325" y="4806"/>
                    <a:pt x="1325" y="4806"/>
                    <a:pt x="1325" y="4912"/>
                  </a:cubicBezTo>
                  <a:lnTo>
                    <a:pt x="1431" y="4912"/>
                  </a:lnTo>
                  <a:cubicBezTo>
                    <a:pt x="1529" y="4912"/>
                    <a:pt x="1529" y="5010"/>
                    <a:pt x="1635" y="5010"/>
                  </a:cubicBezTo>
                  <a:cubicBezTo>
                    <a:pt x="1733" y="5010"/>
                    <a:pt x="1840" y="5117"/>
                    <a:pt x="1840" y="5117"/>
                  </a:cubicBezTo>
                  <a:lnTo>
                    <a:pt x="2142" y="5117"/>
                  </a:lnTo>
                  <a:lnTo>
                    <a:pt x="2142" y="5215"/>
                  </a:lnTo>
                  <a:lnTo>
                    <a:pt x="2453" y="5215"/>
                  </a:lnTo>
                  <a:cubicBezTo>
                    <a:pt x="2861" y="5215"/>
                    <a:pt x="3270" y="5215"/>
                    <a:pt x="3679" y="5010"/>
                  </a:cubicBezTo>
                  <a:cubicBezTo>
                    <a:pt x="3777" y="5010"/>
                    <a:pt x="3777" y="4912"/>
                    <a:pt x="3883" y="4912"/>
                  </a:cubicBezTo>
                  <a:cubicBezTo>
                    <a:pt x="3981" y="4806"/>
                    <a:pt x="4087" y="4806"/>
                    <a:pt x="4087" y="4806"/>
                  </a:cubicBezTo>
                  <a:cubicBezTo>
                    <a:pt x="4186" y="4708"/>
                    <a:pt x="4292" y="4708"/>
                    <a:pt x="4292" y="4602"/>
                  </a:cubicBezTo>
                  <a:cubicBezTo>
                    <a:pt x="4390" y="4504"/>
                    <a:pt x="4594" y="4397"/>
                    <a:pt x="4700" y="4299"/>
                  </a:cubicBezTo>
                  <a:cubicBezTo>
                    <a:pt x="4905" y="3989"/>
                    <a:pt x="5109" y="3580"/>
                    <a:pt x="5207" y="3171"/>
                  </a:cubicBezTo>
                  <a:lnTo>
                    <a:pt x="5207" y="3073"/>
                  </a:lnTo>
                  <a:lnTo>
                    <a:pt x="5207" y="2967"/>
                  </a:lnTo>
                  <a:lnTo>
                    <a:pt x="5207" y="2869"/>
                  </a:lnTo>
                  <a:lnTo>
                    <a:pt x="5207" y="2665"/>
                  </a:lnTo>
                  <a:lnTo>
                    <a:pt x="5207" y="2558"/>
                  </a:lnTo>
                  <a:lnTo>
                    <a:pt x="5207" y="2354"/>
                  </a:lnTo>
                  <a:lnTo>
                    <a:pt x="5207" y="2256"/>
                  </a:lnTo>
                  <a:lnTo>
                    <a:pt x="5207" y="2150"/>
                  </a:lnTo>
                  <a:lnTo>
                    <a:pt x="5207" y="2052"/>
                  </a:lnTo>
                  <a:cubicBezTo>
                    <a:pt x="5207" y="1945"/>
                    <a:pt x="5109" y="1945"/>
                    <a:pt x="5109" y="1847"/>
                  </a:cubicBezTo>
                  <a:lnTo>
                    <a:pt x="5109" y="1741"/>
                  </a:lnTo>
                  <a:lnTo>
                    <a:pt x="5109" y="1643"/>
                  </a:lnTo>
                  <a:cubicBezTo>
                    <a:pt x="5003" y="1643"/>
                    <a:pt x="5003" y="1537"/>
                    <a:pt x="5003" y="1537"/>
                  </a:cubicBezTo>
                  <a:lnTo>
                    <a:pt x="5003" y="1439"/>
                  </a:lnTo>
                  <a:cubicBezTo>
                    <a:pt x="4905" y="1439"/>
                    <a:pt x="4905" y="1332"/>
                    <a:pt x="4905" y="1332"/>
                  </a:cubicBezTo>
                  <a:cubicBezTo>
                    <a:pt x="4496" y="621"/>
                    <a:pt x="3777" y="106"/>
                    <a:pt x="2861" y="8"/>
                  </a:cubicBezTo>
                  <a:cubicBezTo>
                    <a:pt x="2792" y="3"/>
                    <a:pt x="2722" y="0"/>
                    <a:pt x="2653"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9"/>
            <p:cNvSpPr/>
            <p:nvPr/>
          </p:nvSpPr>
          <p:spPr>
            <a:xfrm>
              <a:off x="2197975" y="6115813"/>
              <a:ext cx="150825" cy="129975"/>
            </a:xfrm>
            <a:custGeom>
              <a:avLst/>
              <a:gdLst/>
              <a:ahLst/>
              <a:cxnLst/>
              <a:rect l="l" t="t" r="r" b="b"/>
              <a:pathLst>
                <a:path w="6033" h="5199" extrusionOk="0">
                  <a:moveTo>
                    <a:pt x="3045" y="1"/>
                  </a:moveTo>
                  <a:cubicBezTo>
                    <a:pt x="2632" y="1"/>
                    <a:pt x="2216" y="105"/>
                    <a:pt x="1839" y="327"/>
                  </a:cubicBezTo>
                  <a:cubicBezTo>
                    <a:pt x="515" y="940"/>
                    <a:pt x="0" y="2574"/>
                    <a:pt x="719" y="3800"/>
                  </a:cubicBezTo>
                  <a:cubicBezTo>
                    <a:pt x="1146" y="4721"/>
                    <a:pt x="2065" y="5199"/>
                    <a:pt x="2998" y="5199"/>
                  </a:cubicBezTo>
                  <a:cubicBezTo>
                    <a:pt x="3408" y="5199"/>
                    <a:pt x="3819" y="5107"/>
                    <a:pt x="4193" y="4920"/>
                  </a:cubicBezTo>
                  <a:cubicBezTo>
                    <a:pt x="5517" y="4209"/>
                    <a:pt x="6032" y="2672"/>
                    <a:pt x="5313" y="1446"/>
                  </a:cubicBezTo>
                  <a:cubicBezTo>
                    <a:pt x="4888" y="530"/>
                    <a:pt x="3974" y="1"/>
                    <a:pt x="3045" y="1"/>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9"/>
            <p:cNvSpPr/>
            <p:nvPr/>
          </p:nvSpPr>
          <p:spPr>
            <a:xfrm>
              <a:off x="2231275" y="6123963"/>
              <a:ext cx="117525" cy="122175"/>
            </a:xfrm>
            <a:custGeom>
              <a:avLst/>
              <a:gdLst/>
              <a:ahLst/>
              <a:cxnLst/>
              <a:rect l="l" t="t" r="r" b="b"/>
              <a:pathLst>
                <a:path w="4701" h="4887" extrusionOk="0">
                  <a:moveTo>
                    <a:pt x="2861" y="1"/>
                  </a:moveTo>
                  <a:lnTo>
                    <a:pt x="2861" y="1"/>
                  </a:lnTo>
                  <a:cubicBezTo>
                    <a:pt x="3163" y="205"/>
                    <a:pt x="3368" y="409"/>
                    <a:pt x="3474" y="712"/>
                  </a:cubicBezTo>
                  <a:cubicBezTo>
                    <a:pt x="4185" y="2044"/>
                    <a:pt x="3678" y="3572"/>
                    <a:pt x="2452" y="4292"/>
                  </a:cubicBezTo>
                  <a:cubicBezTo>
                    <a:pt x="2044" y="4496"/>
                    <a:pt x="1609" y="4598"/>
                    <a:pt x="1187" y="4598"/>
                  </a:cubicBezTo>
                  <a:cubicBezTo>
                    <a:pt x="765" y="4598"/>
                    <a:pt x="356" y="4496"/>
                    <a:pt x="0" y="4292"/>
                  </a:cubicBezTo>
                  <a:lnTo>
                    <a:pt x="0" y="4292"/>
                  </a:lnTo>
                  <a:cubicBezTo>
                    <a:pt x="498" y="4665"/>
                    <a:pt x="1108" y="4887"/>
                    <a:pt x="1718" y="4887"/>
                  </a:cubicBezTo>
                  <a:cubicBezTo>
                    <a:pt x="2109" y="4887"/>
                    <a:pt x="2500" y="4795"/>
                    <a:pt x="2861" y="4594"/>
                  </a:cubicBezTo>
                  <a:cubicBezTo>
                    <a:pt x="4185" y="3883"/>
                    <a:pt x="4700" y="2346"/>
                    <a:pt x="3981" y="1120"/>
                  </a:cubicBezTo>
                  <a:cubicBezTo>
                    <a:pt x="3777" y="614"/>
                    <a:pt x="3368" y="205"/>
                    <a:pt x="2861" y="1"/>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9"/>
            <p:cNvSpPr/>
            <p:nvPr/>
          </p:nvSpPr>
          <p:spPr>
            <a:xfrm>
              <a:off x="2215950" y="6151963"/>
              <a:ext cx="117525" cy="66425"/>
            </a:xfrm>
            <a:custGeom>
              <a:avLst/>
              <a:gdLst/>
              <a:ahLst/>
              <a:cxnLst/>
              <a:rect l="l" t="t" r="r" b="b"/>
              <a:pathLst>
                <a:path w="4701" h="2657" extrusionOk="0">
                  <a:moveTo>
                    <a:pt x="4594" y="0"/>
                  </a:moveTo>
                  <a:lnTo>
                    <a:pt x="0" y="2354"/>
                  </a:lnTo>
                  <a:lnTo>
                    <a:pt x="0" y="2452"/>
                  </a:lnTo>
                  <a:lnTo>
                    <a:pt x="205" y="2657"/>
                  </a:lnTo>
                  <a:lnTo>
                    <a:pt x="4700" y="311"/>
                  </a:lnTo>
                  <a:lnTo>
                    <a:pt x="4700"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9"/>
            <p:cNvSpPr/>
            <p:nvPr/>
          </p:nvSpPr>
          <p:spPr>
            <a:xfrm>
              <a:off x="2213300" y="6146863"/>
              <a:ext cx="120175" cy="69075"/>
            </a:xfrm>
            <a:custGeom>
              <a:avLst/>
              <a:gdLst/>
              <a:ahLst/>
              <a:cxnLst/>
              <a:rect l="l" t="t" r="r" b="b"/>
              <a:pathLst>
                <a:path w="4807" h="2763" extrusionOk="0">
                  <a:moveTo>
                    <a:pt x="4602" y="0"/>
                  </a:moveTo>
                  <a:lnTo>
                    <a:pt x="0" y="2452"/>
                  </a:lnTo>
                  <a:lnTo>
                    <a:pt x="106" y="2558"/>
                  </a:lnTo>
                  <a:cubicBezTo>
                    <a:pt x="106" y="2656"/>
                    <a:pt x="106" y="2656"/>
                    <a:pt x="204" y="2763"/>
                  </a:cubicBezTo>
                  <a:lnTo>
                    <a:pt x="4806" y="311"/>
                  </a:lnTo>
                  <a:lnTo>
                    <a:pt x="4700" y="204"/>
                  </a:lnTo>
                  <a:cubicBezTo>
                    <a:pt x="4700" y="106"/>
                    <a:pt x="4700" y="106"/>
                    <a:pt x="4602" y="0"/>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9"/>
            <p:cNvSpPr/>
            <p:nvPr/>
          </p:nvSpPr>
          <p:spPr>
            <a:xfrm>
              <a:off x="2376750" y="6036913"/>
              <a:ext cx="130400" cy="130400"/>
            </a:xfrm>
            <a:custGeom>
              <a:avLst/>
              <a:gdLst/>
              <a:ahLst/>
              <a:cxnLst/>
              <a:rect l="l" t="t" r="r" b="b"/>
              <a:pathLst>
                <a:path w="5216" h="5216" extrusionOk="0">
                  <a:moveTo>
                    <a:pt x="2654" y="1"/>
                  </a:moveTo>
                  <a:cubicBezTo>
                    <a:pt x="1411" y="1"/>
                    <a:pt x="295" y="896"/>
                    <a:pt x="1" y="2150"/>
                  </a:cubicBezTo>
                  <a:lnTo>
                    <a:pt x="1" y="2355"/>
                  </a:lnTo>
                  <a:lnTo>
                    <a:pt x="1" y="2461"/>
                  </a:lnTo>
                  <a:lnTo>
                    <a:pt x="1" y="2559"/>
                  </a:lnTo>
                  <a:lnTo>
                    <a:pt x="1" y="2665"/>
                  </a:lnTo>
                  <a:cubicBezTo>
                    <a:pt x="1" y="2968"/>
                    <a:pt x="107" y="3172"/>
                    <a:pt x="107" y="3376"/>
                  </a:cubicBezTo>
                  <a:cubicBezTo>
                    <a:pt x="205" y="3483"/>
                    <a:pt x="205" y="3581"/>
                    <a:pt x="205" y="3581"/>
                  </a:cubicBezTo>
                  <a:lnTo>
                    <a:pt x="205" y="3687"/>
                  </a:lnTo>
                  <a:cubicBezTo>
                    <a:pt x="311" y="3687"/>
                    <a:pt x="311" y="3785"/>
                    <a:pt x="311" y="3785"/>
                  </a:cubicBezTo>
                  <a:lnTo>
                    <a:pt x="311" y="3891"/>
                  </a:lnTo>
                  <a:cubicBezTo>
                    <a:pt x="410" y="3891"/>
                    <a:pt x="410" y="3989"/>
                    <a:pt x="410" y="4096"/>
                  </a:cubicBezTo>
                  <a:lnTo>
                    <a:pt x="516" y="4096"/>
                  </a:lnTo>
                  <a:cubicBezTo>
                    <a:pt x="516" y="4096"/>
                    <a:pt x="516" y="4194"/>
                    <a:pt x="614" y="4194"/>
                  </a:cubicBezTo>
                  <a:lnTo>
                    <a:pt x="614" y="4300"/>
                  </a:lnTo>
                  <a:cubicBezTo>
                    <a:pt x="720" y="4300"/>
                    <a:pt x="720" y="4398"/>
                    <a:pt x="720" y="4398"/>
                  </a:cubicBezTo>
                  <a:lnTo>
                    <a:pt x="818" y="4504"/>
                  </a:lnTo>
                  <a:lnTo>
                    <a:pt x="924" y="4602"/>
                  </a:lnTo>
                  <a:cubicBezTo>
                    <a:pt x="1023" y="4709"/>
                    <a:pt x="1129" y="4709"/>
                    <a:pt x="1129" y="4709"/>
                  </a:cubicBezTo>
                  <a:cubicBezTo>
                    <a:pt x="1129" y="4807"/>
                    <a:pt x="1227" y="4807"/>
                    <a:pt x="1227" y="4807"/>
                  </a:cubicBezTo>
                  <a:cubicBezTo>
                    <a:pt x="1227" y="4807"/>
                    <a:pt x="1333" y="4807"/>
                    <a:pt x="1333" y="4913"/>
                  </a:cubicBezTo>
                  <a:lnTo>
                    <a:pt x="1431" y="4913"/>
                  </a:lnTo>
                  <a:cubicBezTo>
                    <a:pt x="1431" y="4913"/>
                    <a:pt x="1537" y="5011"/>
                    <a:pt x="1636" y="5011"/>
                  </a:cubicBezTo>
                  <a:cubicBezTo>
                    <a:pt x="1636" y="5011"/>
                    <a:pt x="1742" y="5117"/>
                    <a:pt x="1840" y="5117"/>
                  </a:cubicBezTo>
                  <a:lnTo>
                    <a:pt x="2150" y="5117"/>
                  </a:lnTo>
                  <a:cubicBezTo>
                    <a:pt x="2249" y="5215"/>
                    <a:pt x="2249" y="5215"/>
                    <a:pt x="2355" y="5215"/>
                  </a:cubicBezTo>
                  <a:cubicBezTo>
                    <a:pt x="2862" y="5215"/>
                    <a:pt x="3270" y="5215"/>
                    <a:pt x="3679" y="5011"/>
                  </a:cubicBezTo>
                  <a:cubicBezTo>
                    <a:pt x="3679" y="5011"/>
                    <a:pt x="3785" y="4913"/>
                    <a:pt x="3883" y="4913"/>
                  </a:cubicBezTo>
                  <a:cubicBezTo>
                    <a:pt x="3883" y="4807"/>
                    <a:pt x="3989" y="4807"/>
                    <a:pt x="4088" y="4807"/>
                  </a:cubicBezTo>
                  <a:lnTo>
                    <a:pt x="4292" y="4602"/>
                  </a:lnTo>
                  <a:lnTo>
                    <a:pt x="4602" y="4300"/>
                  </a:lnTo>
                  <a:cubicBezTo>
                    <a:pt x="4905" y="3989"/>
                    <a:pt x="5011" y="3581"/>
                    <a:pt x="5109" y="3172"/>
                  </a:cubicBezTo>
                  <a:lnTo>
                    <a:pt x="5215" y="3074"/>
                  </a:lnTo>
                  <a:lnTo>
                    <a:pt x="5215" y="2968"/>
                  </a:lnTo>
                  <a:lnTo>
                    <a:pt x="5215" y="2870"/>
                  </a:lnTo>
                  <a:lnTo>
                    <a:pt x="5215" y="2665"/>
                  </a:lnTo>
                  <a:lnTo>
                    <a:pt x="5215" y="2559"/>
                  </a:lnTo>
                  <a:lnTo>
                    <a:pt x="5215" y="2355"/>
                  </a:lnTo>
                  <a:lnTo>
                    <a:pt x="5215" y="2257"/>
                  </a:lnTo>
                  <a:lnTo>
                    <a:pt x="5215" y="2150"/>
                  </a:lnTo>
                  <a:lnTo>
                    <a:pt x="5109" y="2052"/>
                  </a:lnTo>
                  <a:lnTo>
                    <a:pt x="5109" y="1848"/>
                  </a:lnTo>
                  <a:lnTo>
                    <a:pt x="5109" y="1742"/>
                  </a:lnTo>
                  <a:cubicBezTo>
                    <a:pt x="5011" y="1742"/>
                    <a:pt x="5011" y="1644"/>
                    <a:pt x="5011" y="1644"/>
                  </a:cubicBezTo>
                  <a:lnTo>
                    <a:pt x="5011" y="1537"/>
                  </a:lnTo>
                  <a:lnTo>
                    <a:pt x="4905" y="1439"/>
                  </a:lnTo>
                  <a:lnTo>
                    <a:pt x="4905" y="1333"/>
                  </a:lnTo>
                  <a:cubicBezTo>
                    <a:pt x="4496" y="622"/>
                    <a:pt x="3679" y="107"/>
                    <a:pt x="2862" y="9"/>
                  </a:cubicBezTo>
                  <a:cubicBezTo>
                    <a:pt x="2792" y="3"/>
                    <a:pt x="2723" y="1"/>
                    <a:pt x="2654" y="1"/>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9"/>
            <p:cNvSpPr/>
            <p:nvPr/>
          </p:nvSpPr>
          <p:spPr>
            <a:xfrm>
              <a:off x="2353875" y="6034013"/>
              <a:ext cx="148175" cy="130050"/>
            </a:xfrm>
            <a:custGeom>
              <a:avLst/>
              <a:gdLst/>
              <a:ahLst/>
              <a:cxnLst/>
              <a:rect l="l" t="t" r="r" b="b"/>
              <a:pathLst>
                <a:path w="5927" h="5202" extrusionOk="0">
                  <a:moveTo>
                    <a:pt x="3007" y="1"/>
                  </a:moveTo>
                  <a:cubicBezTo>
                    <a:pt x="2584" y="1"/>
                    <a:pt x="2149" y="105"/>
                    <a:pt x="1733" y="329"/>
                  </a:cubicBezTo>
                  <a:cubicBezTo>
                    <a:pt x="507" y="942"/>
                    <a:pt x="0" y="2577"/>
                    <a:pt x="712" y="3803"/>
                  </a:cubicBezTo>
                  <a:cubicBezTo>
                    <a:pt x="1138" y="4723"/>
                    <a:pt x="2010" y="5202"/>
                    <a:pt x="2947" y="5202"/>
                  </a:cubicBezTo>
                  <a:cubicBezTo>
                    <a:pt x="3358" y="5202"/>
                    <a:pt x="3782" y="5110"/>
                    <a:pt x="4185" y="4923"/>
                  </a:cubicBezTo>
                  <a:cubicBezTo>
                    <a:pt x="5411" y="4212"/>
                    <a:pt x="5926" y="2675"/>
                    <a:pt x="5313" y="1351"/>
                  </a:cubicBezTo>
                  <a:cubicBezTo>
                    <a:pt x="4818" y="508"/>
                    <a:pt x="3940" y="1"/>
                    <a:pt x="3007" y="1"/>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9"/>
            <p:cNvSpPr/>
            <p:nvPr/>
          </p:nvSpPr>
          <p:spPr>
            <a:xfrm>
              <a:off x="2386975" y="6042238"/>
              <a:ext cx="115075" cy="122175"/>
            </a:xfrm>
            <a:custGeom>
              <a:avLst/>
              <a:gdLst/>
              <a:ahLst/>
              <a:cxnLst/>
              <a:rect l="l" t="t" r="r" b="b"/>
              <a:pathLst>
                <a:path w="4603" h="4887" extrusionOk="0">
                  <a:moveTo>
                    <a:pt x="2861" y="0"/>
                  </a:moveTo>
                  <a:cubicBezTo>
                    <a:pt x="3066" y="205"/>
                    <a:pt x="3270" y="409"/>
                    <a:pt x="3474" y="711"/>
                  </a:cubicBezTo>
                  <a:cubicBezTo>
                    <a:pt x="4193" y="2044"/>
                    <a:pt x="3679" y="3572"/>
                    <a:pt x="2354" y="4291"/>
                  </a:cubicBezTo>
                  <a:cubicBezTo>
                    <a:pt x="2021" y="4481"/>
                    <a:pt x="1646" y="4559"/>
                    <a:pt x="1268" y="4559"/>
                  </a:cubicBezTo>
                  <a:cubicBezTo>
                    <a:pt x="829" y="4559"/>
                    <a:pt x="387" y="4454"/>
                    <a:pt x="1" y="4291"/>
                  </a:cubicBezTo>
                  <a:lnTo>
                    <a:pt x="1" y="4291"/>
                  </a:lnTo>
                  <a:cubicBezTo>
                    <a:pt x="498" y="4665"/>
                    <a:pt x="1111" y="4886"/>
                    <a:pt x="1721" y="4886"/>
                  </a:cubicBezTo>
                  <a:cubicBezTo>
                    <a:pt x="2113" y="4886"/>
                    <a:pt x="2503" y="4795"/>
                    <a:pt x="2861" y="4594"/>
                  </a:cubicBezTo>
                  <a:cubicBezTo>
                    <a:pt x="4087" y="3883"/>
                    <a:pt x="4602" y="2346"/>
                    <a:pt x="3989" y="1022"/>
                  </a:cubicBezTo>
                  <a:cubicBezTo>
                    <a:pt x="3679" y="613"/>
                    <a:pt x="3270" y="205"/>
                    <a:pt x="2861"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9"/>
            <p:cNvSpPr/>
            <p:nvPr/>
          </p:nvSpPr>
          <p:spPr>
            <a:xfrm>
              <a:off x="2371650" y="6070238"/>
              <a:ext cx="117525" cy="66425"/>
            </a:xfrm>
            <a:custGeom>
              <a:avLst/>
              <a:gdLst/>
              <a:ahLst/>
              <a:cxnLst/>
              <a:rect l="l" t="t" r="r" b="b"/>
              <a:pathLst>
                <a:path w="4701" h="2657" extrusionOk="0">
                  <a:moveTo>
                    <a:pt x="4602" y="0"/>
                  </a:moveTo>
                  <a:lnTo>
                    <a:pt x="1" y="2354"/>
                  </a:lnTo>
                  <a:lnTo>
                    <a:pt x="1" y="2452"/>
                  </a:lnTo>
                  <a:cubicBezTo>
                    <a:pt x="1" y="2558"/>
                    <a:pt x="107" y="2558"/>
                    <a:pt x="107" y="2656"/>
                  </a:cubicBezTo>
                  <a:lnTo>
                    <a:pt x="4700" y="311"/>
                  </a:lnTo>
                  <a:cubicBezTo>
                    <a:pt x="4700" y="204"/>
                    <a:pt x="4700" y="106"/>
                    <a:pt x="4602"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9"/>
            <p:cNvSpPr/>
            <p:nvPr/>
          </p:nvSpPr>
          <p:spPr>
            <a:xfrm>
              <a:off x="2369200" y="6065113"/>
              <a:ext cx="117525" cy="69100"/>
            </a:xfrm>
            <a:custGeom>
              <a:avLst/>
              <a:gdLst/>
              <a:ahLst/>
              <a:cxnLst/>
              <a:rect l="l" t="t" r="r" b="b"/>
              <a:pathLst>
                <a:path w="4701" h="2764" extrusionOk="0">
                  <a:moveTo>
                    <a:pt x="4594" y="1"/>
                  </a:moveTo>
                  <a:lnTo>
                    <a:pt x="0" y="2453"/>
                  </a:lnTo>
                  <a:cubicBezTo>
                    <a:pt x="0" y="2453"/>
                    <a:pt x="0" y="2559"/>
                    <a:pt x="99" y="2559"/>
                  </a:cubicBezTo>
                  <a:lnTo>
                    <a:pt x="99" y="2763"/>
                  </a:lnTo>
                  <a:lnTo>
                    <a:pt x="4700" y="311"/>
                  </a:lnTo>
                  <a:lnTo>
                    <a:pt x="4700" y="107"/>
                  </a:lnTo>
                  <a:cubicBezTo>
                    <a:pt x="4700" y="107"/>
                    <a:pt x="4594" y="107"/>
                    <a:pt x="4594" y="1"/>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9"/>
            <p:cNvSpPr/>
            <p:nvPr/>
          </p:nvSpPr>
          <p:spPr>
            <a:xfrm>
              <a:off x="1832825" y="6506888"/>
              <a:ext cx="130175" cy="130400"/>
            </a:xfrm>
            <a:custGeom>
              <a:avLst/>
              <a:gdLst/>
              <a:ahLst/>
              <a:cxnLst/>
              <a:rect l="l" t="t" r="r" b="b"/>
              <a:pathLst>
                <a:path w="5207" h="5216" extrusionOk="0">
                  <a:moveTo>
                    <a:pt x="2652" y="0"/>
                  </a:moveTo>
                  <a:cubicBezTo>
                    <a:pt x="1403" y="0"/>
                    <a:pt x="292" y="896"/>
                    <a:pt x="98" y="2150"/>
                  </a:cubicBezTo>
                  <a:lnTo>
                    <a:pt x="0" y="2150"/>
                  </a:lnTo>
                  <a:lnTo>
                    <a:pt x="0" y="2355"/>
                  </a:lnTo>
                  <a:lnTo>
                    <a:pt x="0" y="2461"/>
                  </a:lnTo>
                  <a:lnTo>
                    <a:pt x="0" y="2559"/>
                  </a:lnTo>
                  <a:lnTo>
                    <a:pt x="0" y="2665"/>
                  </a:lnTo>
                  <a:cubicBezTo>
                    <a:pt x="0" y="2968"/>
                    <a:pt x="98" y="3172"/>
                    <a:pt x="98" y="3376"/>
                  </a:cubicBezTo>
                  <a:cubicBezTo>
                    <a:pt x="205" y="3482"/>
                    <a:pt x="205" y="3581"/>
                    <a:pt x="205" y="3581"/>
                  </a:cubicBezTo>
                  <a:lnTo>
                    <a:pt x="205" y="3687"/>
                  </a:lnTo>
                  <a:cubicBezTo>
                    <a:pt x="303" y="3687"/>
                    <a:pt x="303" y="3785"/>
                    <a:pt x="303" y="3785"/>
                  </a:cubicBezTo>
                  <a:lnTo>
                    <a:pt x="303" y="3891"/>
                  </a:lnTo>
                  <a:lnTo>
                    <a:pt x="507" y="4095"/>
                  </a:lnTo>
                  <a:cubicBezTo>
                    <a:pt x="507" y="4095"/>
                    <a:pt x="507" y="4194"/>
                    <a:pt x="613" y="4300"/>
                  </a:cubicBezTo>
                  <a:cubicBezTo>
                    <a:pt x="711" y="4300"/>
                    <a:pt x="711" y="4398"/>
                    <a:pt x="711" y="4398"/>
                  </a:cubicBezTo>
                  <a:cubicBezTo>
                    <a:pt x="818" y="4398"/>
                    <a:pt x="818" y="4504"/>
                    <a:pt x="818" y="4504"/>
                  </a:cubicBezTo>
                  <a:lnTo>
                    <a:pt x="916" y="4602"/>
                  </a:lnTo>
                  <a:lnTo>
                    <a:pt x="1022" y="4602"/>
                  </a:lnTo>
                  <a:cubicBezTo>
                    <a:pt x="1022" y="4708"/>
                    <a:pt x="1120" y="4708"/>
                    <a:pt x="1120" y="4807"/>
                  </a:cubicBezTo>
                  <a:lnTo>
                    <a:pt x="1226" y="4807"/>
                  </a:lnTo>
                  <a:cubicBezTo>
                    <a:pt x="1226" y="4807"/>
                    <a:pt x="1324" y="4807"/>
                    <a:pt x="1324" y="4913"/>
                  </a:cubicBezTo>
                  <a:lnTo>
                    <a:pt x="1431" y="4913"/>
                  </a:lnTo>
                  <a:cubicBezTo>
                    <a:pt x="1431" y="4913"/>
                    <a:pt x="1529" y="5011"/>
                    <a:pt x="1635" y="5011"/>
                  </a:cubicBezTo>
                  <a:cubicBezTo>
                    <a:pt x="1733" y="5011"/>
                    <a:pt x="1733" y="5117"/>
                    <a:pt x="1839" y="5117"/>
                  </a:cubicBezTo>
                  <a:lnTo>
                    <a:pt x="2044" y="5117"/>
                  </a:lnTo>
                  <a:cubicBezTo>
                    <a:pt x="2044" y="5117"/>
                    <a:pt x="2142" y="5117"/>
                    <a:pt x="2142" y="5215"/>
                  </a:cubicBezTo>
                  <a:lnTo>
                    <a:pt x="2346" y="5215"/>
                  </a:lnTo>
                  <a:cubicBezTo>
                    <a:pt x="2861" y="5215"/>
                    <a:pt x="3270" y="5215"/>
                    <a:pt x="3678" y="5011"/>
                  </a:cubicBezTo>
                  <a:cubicBezTo>
                    <a:pt x="3678" y="5011"/>
                    <a:pt x="3776" y="4913"/>
                    <a:pt x="3883" y="4913"/>
                  </a:cubicBezTo>
                  <a:cubicBezTo>
                    <a:pt x="3981" y="4807"/>
                    <a:pt x="3981" y="4807"/>
                    <a:pt x="4087" y="4807"/>
                  </a:cubicBezTo>
                  <a:lnTo>
                    <a:pt x="4291" y="4602"/>
                  </a:lnTo>
                  <a:lnTo>
                    <a:pt x="4594" y="4300"/>
                  </a:lnTo>
                  <a:cubicBezTo>
                    <a:pt x="4904" y="3989"/>
                    <a:pt x="5109" y="3581"/>
                    <a:pt x="5109" y="3172"/>
                  </a:cubicBezTo>
                  <a:lnTo>
                    <a:pt x="5207" y="3172"/>
                  </a:lnTo>
                  <a:lnTo>
                    <a:pt x="5207" y="3074"/>
                  </a:lnTo>
                  <a:lnTo>
                    <a:pt x="5207" y="2968"/>
                  </a:lnTo>
                  <a:lnTo>
                    <a:pt x="5207" y="2869"/>
                  </a:lnTo>
                  <a:lnTo>
                    <a:pt x="5207" y="2665"/>
                  </a:lnTo>
                  <a:lnTo>
                    <a:pt x="5207" y="2559"/>
                  </a:lnTo>
                  <a:lnTo>
                    <a:pt x="5207" y="2355"/>
                  </a:lnTo>
                  <a:lnTo>
                    <a:pt x="5207" y="2256"/>
                  </a:lnTo>
                  <a:lnTo>
                    <a:pt x="5207" y="2150"/>
                  </a:lnTo>
                  <a:lnTo>
                    <a:pt x="5207" y="2052"/>
                  </a:lnTo>
                  <a:cubicBezTo>
                    <a:pt x="5109" y="1946"/>
                    <a:pt x="5109" y="1946"/>
                    <a:pt x="5109" y="1848"/>
                  </a:cubicBezTo>
                  <a:lnTo>
                    <a:pt x="5109" y="1742"/>
                  </a:lnTo>
                  <a:lnTo>
                    <a:pt x="5002" y="1643"/>
                  </a:lnTo>
                  <a:lnTo>
                    <a:pt x="5002" y="1537"/>
                  </a:lnTo>
                  <a:lnTo>
                    <a:pt x="4904" y="1439"/>
                  </a:lnTo>
                  <a:lnTo>
                    <a:pt x="4904" y="1333"/>
                  </a:lnTo>
                  <a:cubicBezTo>
                    <a:pt x="4496" y="622"/>
                    <a:pt x="3776" y="107"/>
                    <a:pt x="2861" y="9"/>
                  </a:cubicBezTo>
                  <a:cubicBezTo>
                    <a:pt x="2791" y="3"/>
                    <a:pt x="2722" y="0"/>
                    <a:pt x="2652"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9"/>
            <p:cNvSpPr/>
            <p:nvPr/>
          </p:nvSpPr>
          <p:spPr>
            <a:xfrm>
              <a:off x="1809725" y="6504063"/>
              <a:ext cx="148175" cy="129975"/>
            </a:xfrm>
            <a:custGeom>
              <a:avLst/>
              <a:gdLst/>
              <a:ahLst/>
              <a:cxnLst/>
              <a:rect l="l" t="t" r="r" b="b"/>
              <a:pathLst>
                <a:path w="5927" h="5199" extrusionOk="0">
                  <a:moveTo>
                    <a:pt x="2994" y="0"/>
                  </a:moveTo>
                  <a:cubicBezTo>
                    <a:pt x="2577" y="0"/>
                    <a:pt x="2149" y="105"/>
                    <a:pt x="1742" y="326"/>
                  </a:cubicBezTo>
                  <a:cubicBezTo>
                    <a:pt x="516" y="939"/>
                    <a:pt x="1" y="2574"/>
                    <a:pt x="720" y="3800"/>
                  </a:cubicBezTo>
                  <a:cubicBezTo>
                    <a:pt x="1146" y="4720"/>
                    <a:pt x="2066" y="5198"/>
                    <a:pt x="2999" y="5198"/>
                  </a:cubicBezTo>
                  <a:cubicBezTo>
                    <a:pt x="3408" y="5198"/>
                    <a:pt x="3820" y="5106"/>
                    <a:pt x="4194" y="4920"/>
                  </a:cubicBezTo>
                  <a:cubicBezTo>
                    <a:pt x="5518" y="4208"/>
                    <a:pt x="5926" y="2672"/>
                    <a:pt x="5313" y="1446"/>
                  </a:cubicBezTo>
                  <a:cubicBezTo>
                    <a:pt x="4821" y="529"/>
                    <a:pt x="3933" y="0"/>
                    <a:pt x="2994" y="0"/>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9"/>
            <p:cNvSpPr/>
            <p:nvPr/>
          </p:nvSpPr>
          <p:spPr>
            <a:xfrm>
              <a:off x="1843025" y="6512213"/>
              <a:ext cx="114875" cy="122175"/>
            </a:xfrm>
            <a:custGeom>
              <a:avLst/>
              <a:gdLst/>
              <a:ahLst/>
              <a:cxnLst/>
              <a:rect l="l" t="t" r="r" b="b"/>
              <a:pathLst>
                <a:path w="4595" h="4887" extrusionOk="0">
                  <a:moveTo>
                    <a:pt x="2862" y="0"/>
                  </a:moveTo>
                  <a:lnTo>
                    <a:pt x="2862" y="0"/>
                  </a:lnTo>
                  <a:cubicBezTo>
                    <a:pt x="3066" y="204"/>
                    <a:pt x="3270" y="409"/>
                    <a:pt x="3475" y="711"/>
                  </a:cubicBezTo>
                  <a:cubicBezTo>
                    <a:pt x="4186" y="2043"/>
                    <a:pt x="3679" y="3572"/>
                    <a:pt x="2347" y="4291"/>
                  </a:cubicBezTo>
                  <a:cubicBezTo>
                    <a:pt x="1991" y="4495"/>
                    <a:pt x="1582" y="4598"/>
                    <a:pt x="1174" y="4598"/>
                  </a:cubicBezTo>
                  <a:cubicBezTo>
                    <a:pt x="765" y="4598"/>
                    <a:pt x="356" y="4495"/>
                    <a:pt x="1" y="4291"/>
                  </a:cubicBezTo>
                  <a:lnTo>
                    <a:pt x="1" y="4291"/>
                  </a:lnTo>
                  <a:cubicBezTo>
                    <a:pt x="499" y="4664"/>
                    <a:pt x="1109" y="4886"/>
                    <a:pt x="1718" y="4886"/>
                  </a:cubicBezTo>
                  <a:cubicBezTo>
                    <a:pt x="2109" y="4886"/>
                    <a:pt x="2501" y="4795"/>
                    <a:pt x="2862" y="4594"/>
                  </a:cubicBezTo>
                  <a:cubicBezTo>
                    <a:pt x="4186" y="3882"/>
                    <a:pt x="4594" y="2346"/>
                    <a:pt x="3981" y="1120"/>
                  </a:cubicBezTo>
                  <a:cubicBezTo>
                    <a:pt x="3679" y="613"/>
                    <a:pt x="3270" y="204"/>
                    <a:pt x="2862"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9"/>
            <p:cNvSpPr/>
            <p:nvPr/>
          </p:nvSpPr>
          <p:spPr>
            <a:xfrm>
              <a:off x="1827700" y="6540188"/>
              <a:ext cx="117525" cy="66450"/>
            </a:xfrm>
            <a:custGeom>
              <a:avLst/>
              <a:gdLst/>
              <a:ahLst/>
              <a:cxnLst/>
              <a:rect l="l" t="t" r="r" b="b"/>
              <a:pathLst>
                <a:path w="4701" h="2658" extrusionOk="0">
                  <a:moveTo>
                    <a:pt x="4594" y="1"/>
                  </a:moveTo>
                  <a:lnTo>
                    <a:pt x="1" y="2355"/>
                  </a:lnTo>
                  <a:lnTo>
                    <a:pt x="1" y="2453"/>
                  </a:lnTo>
                  <a:cubicBezTo>
                    <a:pt x="99" y="2559"/>
                    <a:pt x="99" y="2559"/>
                    <a:pt x="99" y="2657"/>
                  </a:cubicBezTo>
                  <a:lnTo>
                    <a:pt x="4701" y="311"/>
                  </a:lnTo>
                  <a:cubicBezTo>
                    <a:pt x="4701" y="205"/>
                    <a:pt x="4701" y="107"/>
                    <a:pt x="4594" y="1"/>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9"/>
            <p:cNvSpPr/>
            <p:nvPr/>
          </p:nvSpPr>
          <p:spPr>
            <a:xfrm>
              <a:off x="1825050" y="6535088"/>
              <a:ext cx="120175" cy="69100"/>
            </a:xfrm>
            <a:custGeom>
              <a:avLst/>
              <a:gdLst/>
              <a:ahLst/>
              <a:cxnLst/>
              <a:rect l="l" t="t" r="r" b="b"/>
              <a:pathLst>
                <a:path w="4807" h="2764" extrusionOk="0">
                  <a:moveTo>
                    <a:pt x="4602" y="1"/>
                  </a:moveTo>
                  <a:lnTo>
                    <a:pt x="1" y="2453"/>
                  </a:lnTo>
                  <a:cubicBezTo>
                    <a:pt x="1" y="2453"/>
                    <a:pt x="1" y="2559"/>
                    <a:pt x="107" y="2559"/>
                  </a:cubicBezTo>
                  <a:lnTo>
                    <a:pt x="107" y="2763"/>
                  </a:lnTo>
                  <a:lnTo>
                    <a:pt x="4807" y="311"/>
                  </a:lnTo>
                  <a:cubicBezTo>
                    <a:pt x="4700" y="311"/>
                    <a:pt x="4700" y="205"/>
                    <a:pt x="4700" y="205"/>
                  </a:cubicBezTo>
                  <a:cubicBezTo>
                    <a:pt x="4700" y="107"/>
                    <a:pt x="4602" y="107"/>
                    <a:pt x="4602" y="1"/>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9"/>
            <p:cNvSpPr/>
            <p:nvPr/>
          </p:nvSpPr>
          <p:spPr>
            <a:xfrm>
              <a:off x="1988525" y="6425163"/>
              <a:ext cx="130400" cy="130375"/>
            </a:xfrm>
            <a:custGeom>
              <a:avLst/>
              <a:gdLst/>
              <a:ahLst/>
              <a:cxnLst/>
              <a:rect l="l" t="t" r="r" b="b"/>
              <a:pathLst>
                <a:path w="5216" h="5215" extrusionOk="0">
                  <a:moveTo>
                    <a:pt x="2638" y="0"/>
                  </a:moveTo>
                  <a:cubicBezTo>
                    <a:pt x="1305" y="0"/>
                    <a:pt x="194" y="895"/>
                    <a:pt x="0" y="2150"/>
                  </a:cubicBezTo>
                  <a:lnTo>
                    <a:pt x="0" y="2354"/>
                  </a:lnTo>
                  <a:lnTo>
                    <a:pt x="0" y="2460"/>
                  </a:lnTo>
                  <a:lnTo>
                    <a:pt x="0" y="2558"/>
                  </a:lnTo>
                  <a:lnTo>
                    <a:pt x="0" y="2665"/>
                  </a:lnTo>
                  <a:cubicBezTo>
                    <a:pt x="0" y="2967"/>
                    <a:pt x="0" y="3171"/>
                    <a:pt x="107" y="3376"/>
                  </a:cubicBezTo>
                  <a:cubicBezTo>
                    <a:pt x="107" y="3482"/>
                    <a:pt x="107" y="3580"/>
                    <a:pt x="205" y="3580"/>
                  </a:cubicBezTo>
                  <a:lnTo>
                    <a:pt x="205" y="3686"/>
                  </a:lnTo>
                  <a:cubicBezTo>
                    <a:pt x="205" y="3686"/>
                    <a:pt x="205" y="3785"/>
                    <a:pt x="311" y="3785"/>
                  </a:cubicBezTo>
                  <a:lnTo>
                    <a:pt x="311" y="3891"/>
                  </a:lnTo>
                  <a:cubicBezTo>
                    <a:pt x="311" y="3989"/>
                    <a:pt x="409" y="3989"/>
                    <a:pt x="409" y="4095"/>
                  </a:cubicBezTo>
                  <a:cubicBezTo>
                    <a:pt x="515" y="4095"/>
                    <a:pt x="515" y="4193"/>
                    <a:pt x="515" y="4193"/>
                  </a:cubicBezTo>
                  <a:lnTo>
                    <a:pt x="613" y="4299"/>
                  </a:lnTo>
                  <a:lnTo>
                    <a:pt x="720" y="4398"/>
                  </a:lnTo>
                  <a:lnTo>
                    <a:pt x="720" y="4504"/>
                  </a:lnTo>
                  <a:cubicBezTo>
                    <a:pt x="818" y="4504"/>
                    <a:pt x="818" y="4602"/>
                    <a:pt x="924" y="4602"/>
                  </a:cubicBezTo>
                  <a:cubicBezTo>
                    <a:pt x="1022" y="4708"/>
                    <a:pt x="1022" y="4708"/>
                    <a:pt x="1128" y="4708"/>
                  </a:cubicBezTo>
                  <a:lnTo>
                    <a:pt x="1128" y="4806"/>
                  </a:lnTo>
                  <a:cubicBezTo>
                    <a:pt x="1226" y="4806"/>
                    <a:pt x="1226" y="4806"/>
                    <a:pt x="1333" y="4912"/>
                  </a:cubicBezTo>
                  <a:cubicBezTo>
                    <a:pt x="1431" y="4912"/>
                    <a:pt x="1537" y="5011"/>
                    <a:pt x="1537" y="5011"/>
                  </a:cubicBezTo>
                  <a:cubicBezTo>
                    <a:pt x="1635" y="5011"/>
                    <a:pt x="1741" y="5117"/>
                    <a:pt x="1839" y="5117"/>
                  </a:cubicBezTo>
                  <a:lnTo>
                    <a:pt x="2150" y="5117"/>
                  </a:lnTo>
                  <a:cubicBezTo>
                    <a:pt x="2150" y="5215"/>
                    <a:pt x="2248" y="5215"/>
                    <a:pt x="2354" y="5215"/>
                  </a:cubicBezTo>
                  <a:cubicBezTo>
                    <a:pt x="2763" y="5215"/>
                    <a:pt x="3172" y="5215"/>
                    <a:pt x="3580" y="5011"/>
                  </a:cubicBezTo>
                  <a:cubicBezTo>
                    <a:pt x="3678" y="5011"/>
                    <a:pt x="3785" y="4912"/>
                    <a:pt x="3785" y="4912"/>
                  </a:cubicBezTo>
                  <a:cubicBezTo>
                    <a:pt x="3883" y="4806"/>
                    <a:pt x="3989" y="4806"/>
                    <a:pt x="4087" y="4806"/>
                  </a:cubicBezTo>
                  <a:cubicBezTo>
                    <a:pt x="4087" y="4708"/>
                    <a:pt x="4193" y="4708"/>
                    <a:pt x="4193" y="4602"/>
                  </a:cubicBezTo>
                  <a:cubicBezTo>
                    <a:pt x="4398" y="4504"/>
                    <a:pt x="4496" y="4398"/>
                    <a:pt x="4602" y="4299"/>
                  </a:cubicBezTo>
                  <a:cubicBezTo>
                    <a:pt x="4806" y="3989"/>
                    <a:pt x="5011" y="3580"/>
                    <a:pt x="5109" y="3171"/>
                  </a:cubicBezTo>
                  <a:lnTo>
                    <a:pt x="5109" y="3073"/>
                  </a:lnTo>
                  <a:lnTo>
                    <a:pt x="5109" y="2967"/>
                  </a:lnTo>
                  <a:lnTo>
                    <a:pt x="5215" y="2967"/>
                  </a:lnTo>
                  <a:lnTo>
                    <a:pt x="5215" y="2869"/>
                  </a:lnTo>
                  <a:lnTo>
                    <a:pt x="5215" y="2665"/>
                  </a:lnTo>
                  <a:lnTo>
                    <a:pt x="5215" y="2558"/>
                  </a:lnTo>
                  <a:lnTo>
                    <a:pt x="5215" y="2354"/>
                  </a:lnTo>
                  <a:lnTo>
                    <a:pt x="5215" y="2256"/>
                  </a:lnTo>
                  <a:cubicBezTo>
                    <a:pt x="5109" y="2256"/>
                    <a:pt x="5109" y="2150"/>
                    <a:pt x="5109" y="2150"/>
                  </a:cubicBezTo>
                  <a:lnTo>
                    <a:pt x="5109" y="2052"/>
                  </a:lnTo>
                  <a:lnTo>
                    <a:pt x="5109" y="1847"/>
                  </a:lnTo>
                  <a:lnTo>
                    <a:pt x="5011" y="1741"/>
                  </a:lnTo>
                  <a:lnTo>
                    <a:pt x="5011" y="1643"/>
                  </a:lnTo>
                  <a:cubicBezTo>
                    <a:pt x="5011" y="1643"/>
                    <a:pt x="5011" y="1537"/>
                    <a:pt x="4904" y="1537"/>
                  </a:cubicBezTo>
                  <a:lnTo>
                    <a:pt x="4904" y="1439"/>
                  </a:lnTo>
                  <a:cubicBezTo>
                    <a:pt x="4904" y="1439"/>
                    <a:pt x="4904" y="1332"/>
                    <a:pt x="4806" y="1332"/>
                  </a:cubicBezTo>
                  <a:cubicBezTo>
                    <a:pt x="4398" y="621"/>
                    <a:pt x="3678" y="106"/>
                    <a:pt x="2861" y="8"/>
                  </a:cubicBezTo>
                  <a:cubicBezTo>
                    <a:pt x="2786" y="3"/>
                    <a:pt x="2712" y="0"/>
                    <a:pt x="2638"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9"/>
            <p:cNvSpPr/>
            <p:nvPr/>
          </p:nvSpPr>
          <p:spPr>
            <a:xfrm>
              <a:off x="1965625" y="6422313"/>
              <a:ext cx="148175" cy="129975"/>
            </a:xfrm>
            <a:custGeom>
              <a:avLst/>
              <a:gdLst/>
              <a:ahLst/>
              <a:cxnLst/>
              <a:rect l="l" t="t" r="r" b="b"/>
              <a:pathLst>
                <a:path w="5927" h="5199" extrusionOk="0">
                  <a:moveTo>
                    <a:pt x="2987" y="1"/>
                  </a:moveTo>
                  <a:cubicBezTo>
                    <a:pt x="2572" y="1"/>
                    <a:pt x="2144" y="105"/>
                    <a:pt x="1734" y="327"/>
                  </a:cubicBezTo>
                  <a:cubicBezTo>
                    <a:pt x="508" y="940"/>
                    <a:pt x="1" y="2574"/>
                    <a:pt x="614" y="3800"/>
                  </a:cubicBezTo>
                  <a:cubicBezTo>
                    <a:pt x="1108" y="4721"/>
                    <a:pt x="2002" y="5199"/>
                    <a:pt x="2945" y="5199"/>
                  </a:cubicBezTo>
                  <a:cubicBezTo>
                    <a:pt x="3359" y="5199"/>
                    <a:pt x="3782" y="5107"/>
                    <a:pt x="4186" y="4920"/>
                  </a:cubicBezTo>
                  <a:cubicBezTo>
                    <a:pt x="5412" y="4209"/>
                    <a:pt x="5927" y="2672"/>
                    <a:pt x="5207" y="1446"/>
                  </a:cubicBezTo>
                  <a:cubicBezTo>
                    <a:pt x="4783" y="530"/>
                    <a:pt x="3920" y="1"/>
                    <a:pt x="2987" y="1"/>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9"/>
            <p:cNvSpPr/>
            <p:nvPr/>
          </p:nvSpPr>
          <p:spPr>
            <a:xfrm>
              <a:off x="1998750" y="6430463"/>
              <a:ext cx="115050" cy="122175"/>
            </a:xfrm>
            <a:custGeom>
              <a:avLst/>
              <a:gdLst/>
              <a:ahLst/>
              <a:cxnLst/>
              <a:rect l="l" t="t" r="r" b="b"/>
              <a:pathLst>
                <a:path w="4602" h="4887" extrusionOk="0">
                  <a:moveTo>
                    <a:pt x="2763" y="1"/>
                  </a:moveTo>
                  <a:lnTo>
                    <a:pt x="2763" y="1"/>
                  </a:lnTo>
                  <a:cubicBezTo>
                    <a:pt x="3065" y="205"/>
                    <a:pt x="3269" y="409"/>
                    <a:pt x="3474" y="712"/>
                  </a:cubicBezTo>
                  <a:cubicBezTo>
                    <a:pt x="4087" y="2044"/>
                    <a:pt x="3580" y="3573"/>
                    <a:pt x="2354" y="4292"/>
                  </a:cubicBezTo>
                  <a:cubicBezTo>
                    <a:pt x="1945" y="4496"/>
                    <a:pt x="1537" y="4598"/>
                    <a:pt x="1140" y="4598"/>
                  </a:cubicBezTo>
                  <a:cubicBezTo>
                    <a:pt x="744" y="4598"/>
                    <a:pt x="360" y="4496"/>
                    <a:pt x="0" y="4292"/>
                  </a:cubicBezTo>
                  <a:lnTo>
                    <a:pt x="0" y="4292"/>
                  </a:lnTo>
                  <a:cubicBezTo>
                    <a:pt x="438" y="4665"/>
                    <a:pt x="1025" y="4887"/>
                    <a:pt x="1647" y="4887"/>
                  </a:cubicBezTo>
                  <a:cubicBezTo>
                    <a:pt x="2047" y="4887"/>
                    <a:pt x="2461" y="4795"/>
                    <a:pt x="2861" y="4594"/>
                  </a:cubicBezTo>
                  <a:cubicBezTo>
                    <a:pt x="4087" y="3883"/>
                    <a:pt x="4602" y="2346"/>
                    <a:pt x="3882" y="1120"/>
                  </a:cubicBezTo>
                  <a:cubicBezTo>
                    <a:pt x="3678" y="614"/>
                    <a:pt x="3269" y="205"/>
                    <a:pt x="2763" y="1"/>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9"/>
            <p:cNvSpPr/>
            <p:nvPr/>
          </p:nvSpPr>
          <p:spPr>
            <a:xfrm>
              <a:off x="1980950" y="6458463"/>
              <a:ext cx="119975" cy="66425"/>
            </a:xfrm>
            <a:custGeom>
              <a:avLst/>
              <a:gdLst/>
              <a:ahLst/>
              <a:cxnLst/>
              <a:rect l="l" t="t" r="r" b="b"/>
              <a:pathLst>
                <a:path w="4799" h="2657" extrusionOk="0">
                  <a:moveTo>
                    <a:pt x="4594" y="0"/>
                  </a:moveTo>
                  <a:lnTo>
                    <a:pt x="1" y="2354"/>
                  </a:lnTo>
                  <a:lnTo>
                    <a:pt x="99" y="2453"/>
                  </a:lnTo>
                  <a:cubicBezTo>
                    <a:pt x="99" y="2559"/>
                    <a:pt x="205" y="2559"/>
                    <a:pt x="205" y="2657"/>
                  </a:cubicBezTo>
                  <a:lnTo>
                    <a:pt x="4799" y="311"/>
                  </a:lnTo>
                  <a:cubicBezTo>
                    <a:pt x="4799" y="205"/>
                    <a:pt x="4701" y="107"/>
                    <a:pt x="4701"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9"/>
            <p:cNvSpPr/>
            <p:nvPr/>
          </p:nvSpPr>
          <p:spPr>
            <a:xfrm>
              <a:off x="1980950" y="6453363"/>
              <a:ext cx="117525" cy="69075"/>
            </a:xfrm>
            <a:custGeom>
              <a:avLst/>
              <a:gdLst/>
              <a:ahLst/>
              <a:cxnLst/>
              <a:rect l="l" t="t" r="r" b="b"/>
              <a:pathLst>
                <a:path w="4701" h="2763" extrusionOk="0">
                  <a:moveTo>
                    <a:pt x="4594" y="0"/>
                  </a:moveTo>
                  <a:lnTo>
                    <a:pt x="1" y="2452"/>
                  </a:lnTo>
                  <a:lnTo>
                    <a:pt x="1" y="2558"/>
                  </a:lnTo>
                  <a:cubicBezTo>
                    <a:pt x="99" y="2657"/>
                    <a:pt x="99" y="2657"/>
                    <a:pt x="99" y="2763"/>
                  </a:cubicBezTo>
                  <a:lnTo>
                    <a:pt x="4701" y="311"/>
                  </a:lnTo>
                  <a:cubicBezTo>
                    <a:pt x="4701" y="311"/>
                    <a:pt x="4701" y="204"/>
                    <a:pt x="4594" y="204"/>
                  </a:cubicBezTo>
                  <a:lnTo>
                    <a:pt x="4594" y="0"/>
                  </a:ln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9"/>
            <p:cNvSpPr/>
            <p:nvPr/>
          </p:nvSpPr>
          <p:spPr>
            <a:xfrm>
              <a:off x="2141775" y="6343413"/>
              <a:ext cx="130400" cy="130400"/>
            </a:xfrm>
            <a:custGeom>
              <a:avLst/>
              <a:gdLst/>
              <a:ahLst/>
              <a:cxnLst/>
              <a:rect l="l" t="t" r="r" b="b"/>
              <a:pathLst>
                <a:path w="5216" h="5216" extrusionOk="0">
                  <a:moveTo>
                    <a:pt x="2654" y="1"/>
                  </a:moveTo>
                  <a:cubicBezTo>
                    <a:pt x="1411" y="1"/>
                    <a:pt x="300" y="896"/>
                    <a:pt x="107" y="2150"/>
                  </a:cubicBezTo>
                  <a:lnTo>
                    <a:pt x="107" y="2355"/>
                  </a:lnTo>
                  <a:cubicBezTo>
                    <a:pt x="0" y="2355"/>
                    <a:pt x="0" y="2461"/>
                    <a:pt x="0" y="2461"/>
                  </a:cubicBezTo>
                  <a:lnTo>
                    <a:pt x="0" y="2559"/>
                  </a:lnTo>
                  <a:lnTo>
                    <a:pt x="0" y="2665"/>
                  </a:lnTo>
                  <a:cubicBezTo>
                    <a:pt x="107" y="2968"/>
                    <a:pt x="107" y="3172"/>
                    <a:pt x="205" y="3376"/>
                  </a:cubicBezTo>
                  <a:lnTo>
                    <a:pt x="205" y="3581"/>
                  </a:lnTo>
                  <a:lnTo>
                    <a:pt x="311" y="3687"/>
                  </a:lnTo>
                  <a:lnTo>
                    <a:pt x="311" y="3785"/>
                  </a:lnTo>
                  <a:lnTo>
                    <a:pt x="409" y="3891"/>
                  </a:lnTo>
                  <a:cubicBezTo>
                    <a:pt x="409" y="3891"/>
                    <a:pt x="409" y="3989"/>
                    <a:pt x="515" y="4096"/>
                  </a:cubicBezTo>
                  <a:lnTo>
                    <a:pt x="613" y="4194"/>
                  </a:lnTo>
                  <a:cubicBezTo>
                    <a:pt x="613" y="4300"/>
                    <a:pt x="613" y="4300"/>
                    <a:pt x="720" y="4300"/>
                  </a:cubicBezTo>
                  <a:cubicBezTo>
                    <a:pt x="720" y="4300"/>
                    <a:pt x="720" y="4398"/>
                    <a:pt x="818" y="4398"/>
                  </a:cubicBezTo>
                  <a:lnTo>
                    <a:pt x="818" y="4504"/>
                  </a:lnTo>
                  <a:cubicBezTo>
                    <a:pt x="924" y="4504"/>
                    <a:pt x="924" y="4602"/>
                    <a:pt x="1022" y="4602"/>
                  </a:cubicBezTo>
                  <a:cubicBezTo>
                    <a:pt x="1022" y="4709"/>
                    <a:pt x="1128" y="4709"/>
                    <a:pt x="1128" y="4709"/>
                  </a:cubicBezTo>
                  <a:lnTo>
                    <a:pt x="1226" y="4807"/>
                  </a:lnTo>
                  <a:cubicBezTo>
                    <a:pt x="1226" y="4807"/>
                    <a:pt x="1333" y="4807"/>
                    <a:pt x="1333" y="4913"/>
                  </a:cubicBezTo>
                  <a:lnTo>
                    <a:pt x="1431" y="4913"/>
                  </a:lnTo>
                  <a:cubicBezTo>
                    <a:pt x="1537" y="4913"/>
                    <a:pt x="1537" y="5011"/>
                    <a:pt x="1635" y="5011"/>
                  </a:cubicBezTo>
                  <a:cubicBezTo>
                    <a:pt x="1741" y="5011"/>
                    <a:pt x="1741" y="5011"/>
                    <a:pt x="1839" y="5117"/>
                  </a:cubicBezTo>
                  <a:lnTo>
                    <a:pt x="2150" y="5117"/>
                  </a:lnTo>
                  <a:cubicBezTo>
                    <a:pt x="2248" y="5215"/>
                    <a:pt x="2354" y="5215"/>
                    <a:pt x="2354" y="5215"/>
                  </a:cubicBezTo>
                  <a:cubicBezTo>
                    <a:pt x="2861" y="5215"/>
                    <a:pt x="3270" y="5117"/>
                    <a:pt x="3678" y="5011"/>
                  </a:cubicBezTo>
                  <a:cubicBezTo>
                    <a:pt x="3785" y="5011"/>
                    <a:pt x="3785" y="4913"/>
                    <a:pt x="3883" y="4913"/>
                  </a:cubicBezTo>
                  <a:cubicBezTo>
                    <a:pt x="3989" y="4807"/>
                    <a:pt x="3989" y="4807"/>
                    <a:pt x="4087" y="4807"/>
                  </a:cubicBezTo>
                  <a:lnTo>
                    <a:pt x="4291" y="4602"/>
                  </a:lnTo>
                  <a:cubicBezTo>
                    <a:pt x="4398" y="4504"/>
                    <a:pt x="4602" y="4398"/>
                    <a:pt x="4700" y="4300"/>
                  </a:cubicBezTo>
                  <a:cubicBezTo>
                    <a:pt x="4904" y="3989"/>
                    <a:pt x="5109" y="3581"/>
                    <a:pt x="5215" y="3172"/>
                  </a:cubicBezTo>
                  <a:lnTo>
                    <a:pt x="5215" y="3074"/>
                  </a:lnTo>
                  <a:lnTo>
                    <a:pt x="5215" y="2968"/>
                  </a:lnTo>
                  <a:lnTo>
                    <a:pt x="5215" y="2870"/>
                  </a:lnTo>
                  <a:lnTo>
                    <a:pt x="5215" y="2665"/>
                  </a:lnTo>
                  <a:lnTo>
                    <a:pt x="5215" y="2559"/>
                  </a:lnTo>
                  <a:lnTo>
                    <a:pt x="5215" y="2355"/>
                  </a:lnTo>
                  <a:lnTo>
                    <a:pt x="5215" y="2257"/>
                  </a:lnTo>
                  <a:lnTo>
                    <a:pt x="5215" y="2150"/>
                  </a:lnTo>
                  <a:lnTo>
                    <a:pt x="5215" y="2052"/>
                  </a:lnTo>
                  <a:cubicBezTo>
                    <a:pt x="5215" y="1946"/>
                    <a:pt x="5109" y="1946"/>
                    <a:pt x="5109" y="1848"/>
                  </a:cubicBezTo>
                  <a:lnTo>
                    <a:pt x="5109" y="1742"/>
                  </a:lnTo>
                  <a:cubicBezTo>
                    <a:pt x="5109" y="1742"/>
                    <a:pt x="5109" y="1644"/>
                    <a:pt x="5011" y="1644"/>
                  </a:cubicBezTo>
                  <a:lnTo>
                    <a:pt x="5011" y="1537"/>
                  </a:lnTo>
                  <a:lnTo>
                    <a:pt x="5011" y="1439"/>
                  </a:lnTo>
                  <a:cubicBezTo>
                    <a:pt x="4904" y="1439"/>
                    <a:pt x="4904" y="1333"/>
                    <a:pt x="4904" y="1333"/>
                  </a:cubicBezTo>
                  <a:cubicBezTo>
                    <a:pt x="4496" y="622"/>
                    <a:pt x="3785" y="107"/>
                    <a:pt x="2861" y="9"/>
                  </a:cubicBezTo>
                  <a:cubicBezTo>
                    <a:pt x="2792" y="3"/>
                    <a:pt x="2723" y="1"/>
                    <a:pt x="2654" y="1"/>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9"/>
            <p:cNvSpPr/>
            <p:nvPr/>
          </p:nvSpPr>
          <p:spPr>
            <a:xfrm>
              <a:off x="2118900" y="6340513"/>
              <a:ext cx="150600" cy="130050"/>
            </a:xfrm>
            <a:custGeom>
              <a:avLst/>
              <a:gdLst/>
              <a:ahLst/>
              <a:cxnLst/>
              <a:rect l="l" t="t" r="r" b="b"/>
              <a:pathLst>
                <a:path w="6024" h="5202" extrusionOk="0">
                  <a:moveTo>
                    <a:pt x="3063" y="1"/>
                  </a:moveTo>
                  <a:cubicBezTo>
                    <a:pt x="2644" y="1"/>
                    <a:pt x="2222" y="105"/>
                    <a:pt x="1839" y="329"/>
                  </a:cubicBezTo>
                  <a:cubicBezTo>
                    <a:pt x="507" y="942"/>
                    <a:pt x="0" y="2577"/>
                    <a:pt x="711" y="3803"/>
                  </a:cubicBezTo>
                  <a:cubicBezTo>
                    <a:pt x="1137" y="4724"/>
                    <a:pt x="2057" y="5202"/>
                    <a:pt x="2990" y="5202"/>
                  </a:cubicBezTo>
                  <a:cubicBezTo>
                    <a:pt x="3399" y="5202"/>
                    <a:pt x="3811" y="5110"/>
                    <a:pt x="4185" y="4923"/>
                  </a:cubicBezTo>
                  <a:cubicBezTo>
                    <a:pt x="5517" y="4212"/>
                    <a:pt x="6024" y="2675"/>
                    <a:pt x="5313" y="1351"/>
                  </a:cubicBezTo>
                  <a:cubicBezTo>
                    <a:pt x="4891" y="508"/>
                    <a:pt x="3986" y="1"/>
                    <a:pt x="3063" y="1"/>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9"/>
            <p:cNvSpPr/>
            <p:nvPr/>
          </p:nvSpPr>
          <p:spPr>
            <a:xfrm>
              <a:off x="2152000" y="6348738"/>
              <a:ext cx="117500" cy="122175"/>
            </a:xfrm>
            <a:custGeom>
              <a:avLst/>
              <a:gdLst/>
              <a:ahLst/>
              <a:cxnLst/>
              <a:rect l="l" t="t" r="r" b="b"/>
              <a:pathLst>
                <a:path w="4700" h="4887" extrusionOk="0">
                  <a:moveTo>
                    <a:pt x="2861" y="0"/>
                  </a:moveTo>
                  <a:lnTo>
                    <a:pt x="2861" y="0"/>
                  </a:lnTo>
                  <a:cubicBezTo>
                    <a:pt x="3171" y="205"/>
                    <a:pt x="3376" y="409"/>
                    <a:pt x="3474" y="711"/>
                  </a:cubicBezTo>
                  <a:cubicBezTo>
                    <a:pt x="4193" y="2044"/>
                    <a:pt x="3678" y="3572"/>
                    <a:pt x="2452" y="4291"/>
                  </a:cubicBezTo>
                  <a:cubicBezTo>
                    <a:pt x="2074" y="4481"/>
                    <a:pt x="1674" y="4560"/>
                    <a:pt x="1282" y="4560"/>
                  </a:cubicBezTo>
                  <a:cubicBezTo>
                    <a:pt x="829" y="4560"/>
                    <a:pt x="386" y="4454"/>
                    <a:pt x="0" y="4291"/>
                  </a:cubicBezTo>
                  <a:lnTo>
                    <a:pt x="0" y="4291"/>
                  </a:lnTo>
                  <a:cubicBezTo>
                    <a:pt x="498" y="4665"/>
                    <a:pt x="1111" y="4887"/>
                    <a:pt x="1721" y="4887"/>
                  </a:cubicBezTo>
                  <a:cubicBezTo>
                    <a:pt x="2113" y="4887"/>
                    <a:pt x="2503" y="4795"/>
                    <a:pt x="2861" y="4594"/>
                  </a:cubicBezTo>
                  <a:cubicBezTo>
                    <a:pt x="4193" y="3883"/>
                    <a:pt x="4700" y="2346"/>
                    <a:pt x="3989" y="1022"/>
                  </a:cubicBezTo>
                  <a:cubicBezTo>
                    <a:pt x="3784" y="613"/>
                    <a:pt x="3376" y="205"/>
                    <a:pt x="2861"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9"/>
            <p:cNvSpPr/>
            <p:nvPr/>
          </p:nvSpPr>
          <p:spPr>
            <a:xfrm>
              <a:off x="2136675" y="6376738"/>
              <a:ext cx="117500" cy="66425"/>
            </a:xfrm>
            <a:custGeom>
              <a:avLst/>
              <a:gdLst/>
              <a:ahLst/>
              <a:cxnLst/>
              <a:rect l="l" t="t" r="r" b="b"/>
              <a:pathLst>
                <a:path w="4700" h="2657" extrusionOk="0">
                  <a:moveTo>
                    <a:pt x="4602" y="0"/>
                  </a:moveTo>
                  <a:lnTo>
                    <a:pt x="0" y="2354"/>
                  </a:lnTo>
                  <a:lnTo>
                    <a:pt x="0" y="2452"/>
                  </a:lnTo>
                  <a:lnTo>
                    <a:pt x="204" y="2656"/>
                  </a:lnTo>
                  <a:lnTo>
                    <a:pt x="4700" y="311"/>
                  </a:lnTo>
                  <a:lnTo>
                    <a:pt x="4700"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9"/>
            <p:cNvSpPr/>
            <p:nvPr/>
          </p:nvSpPr>
          <p:spPr>
            <a:xfrm>
              <a:off x="2134225" y="6371613"/>
              <a:ext cx="119950" cy="66450"/>
            </a:xfrm>
            <a:custGeom>
              <a:avLst/>
              <a:gdLst/>
              <a:ahLst/>
              <a:cxnLst/>
              <a:rect l="l" t="t" r="r" b="b"/>
              <a:pathLst>
                <a:path w="4798" h="2658" extrusionOk="0">
                  <a:moveTo>
                    <a:pt x="4593" y="1"/>
                  </a:moveTo>
                  <a:lnTo>
                    <a:pt x="0" y="2453"/>
                  </a:lnTo>
                  <a:lnTo>
                    <a:pt x="98" y="2559"/>
                  </a:lnTo>
                  <a:cubicBezTo>
                    <a:pt x="98" y="2657"/>
                    <a:pt x="98" y="2657"/>
                    <a:pt x="204" y="2657"/>
                  </a:cubicBezTo>
                  <a:lnTo>
                    <a:pt x="4798" y="311"/>
                  </a:lnTo>
                  <a:cubicBezTo>
                    <a:pt x="4798" y="205"/>
                    <a:pt x="4700" y="205"/>
                    <a:pt x="4700" y="107"/>
                  </a:cubicBezTo>
                  <a:lnTo>
                    <a:pt x="4593" y="1"/>
                  </a:ln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9"/>
            <p:cNvSpPr/>
            <p:nvPr/>
          </p:nvSpPr>
          <p:spPr>
            <a:xfrm>
              <a:off x="2297675" y="6261688"/>
              <a:ext cx="130200" cy="130400"/>
            </a:xfrm>
            <a:custGeom>
              <a:avLst/>
              <a:gdLst/>
              <a:ahLst/>
              <a:cxnLst/>
              <a:rect l="l" t="t" r="r" b="b"/>
              <a:pathLst>
                <a:path w="5208" h="5216" extrusionOk="0">
                  <a:moveTo>
                    <a:pt x="2638" y="0"/>
                  </a:moveTo>
                  <a:cubicBezTo>
                    <a:pt x="1305" y="0"/>
                    <a:pt x="194" y="895"/>
                    <a:pt x="1" y="2150"/>
                  </a:cubicBezTo>
                  <a:lnTo>
                    <a:pt x="1" y="2354"/>
                  </a:lnTo>
                  <a:lnTo>
                    <a:pt x="1" y="2461"/>
                  </a:lnTo>
                  <a:lnTo>
                    <a:pt x="1" y="2559"/>
                  </a:lnTo>
                  <a:lnTo>
                    <a:pt x="1" y="2665"/>
                  </a:lnTo>
                  <a:cubicBezTo>
                    <a:pt x="1" y="2967"/>
                    <a:pt x="1" y="3172"/>
                    <a:pt x="99" y="3376"/>
                  </a:cubicBezTo>
                  <a:cubicBezTo>
                    <a:pt x="99" y="3482"/>
                    <a:pt x="205" y="3580"/>
                    <a:pt x="205" y="3580"/>
                  </a:cubicBezTo>
                  <a:lnTo>
                    <a:pt x="205" y="3687"/>
                  </a:lnTo>
                  <a:lnTo>
                    <a:pt x="303" y="3785"/>
                  </a:lnTo>
                  <a:lnTo>
                    <a:pt x="303" y="3891"/>
                  </a:lnTo>
                  <a:cubicBezTo>
                    <a:pt x="409" y="3891"/>
                    <a:pt x="409" y="3989"/>
                    <a:pt x="409" y="4095"/>
                  </a:cubicBezTo>
                  <a:lnTo>
                    <a:pt x="507" y="4095"/>
                  </a:lnTo>
                  <a:cubicBezTo>
                    <a:pt x="507" y="4095"/>
                    <a:pt x="507" y="4193"/>
                    <a:pt x="614" y="4193"/>
                  </a:cubicBezTo>
                  <a:lnTo>
                    <a:pt x="614" y="4300"/>
                  </a:lnTo>
                  <a:lnTo>
                    <a:pt x="712" y="4398"/>
                  </a:lnTo>
                  <a:cubicBezTo>
                    <a:pt x="712" y="4398"/>
                    <a:pt x="818" y="4398"/>
                    <a:pt x="818" y="4504"/>
                  </a:cubicBezTo>
                  <a:lnTo>
                    <a:pt x="916" y="4602"/>
                  </a:lnTo>
                  <a:cubicBezTo>
                    <a:pt x="1022" y="4708"/>
                    <a:pt x="1022" y="4708"/>
                    <a:pt x="1121" y="4708"/>
                  </a:cubicBezTo>
                  <a:cubicBezTo>
                    <a:pt x="1121" y="4806"/>
                    <a:pt x="1121" y="4806"/>
                    <a:pt x="1227" y="4806"/>
                  </a:cubicBezTo>
                  <a:cubicBezTo>
                    <a:pt x="1227" y="4806"/>
                    <a:pt x="1325" y="4806"/>
                    <a:pt x="1325" y="4913"/>
                  </a:cubicBezTo>
                  <a:lnTo>
                    <a:pt x="1431" y="4913"/>
                  </a:lnTo>
                  <a:cubicBezTo>
                    <a:pt x="1431" y="4913"/>
                    <a:pt x="1529" y="5011"/>
                    <a:pt x="1635" y="5011"/>
                  </a:cubicBezTo>
                  <a:cubicBezTo>
                    <a:pt x="1635" y="5011"/>
                    <a:pt x="1734" y="5011"/>
                    <a:pt x="1840" y="5117"/>
                  </a:cubicBezTo>
                  <a:lnTo>
                    <a:pt x="2142" y="5117"/>
                  </a:lnTo>
                  <a:cubicBezTo>
                    <a:pt x="2248" y="5215"/>
                    <a:pt x="2248" y="5215"/>
                    <a:pt x="2347" y="5215"/>
                  </a:cubicBezTo>
                  <a:cubicBezTo>
                    <a:pt x="2755" y="5215"/>
                    <a:pt x="3270" y="5117"/>
                    <a:pt x="3573" y="5011"/>
                  </a:cubicBezTo>
                  <a:cubicBezTo>
                    <a:pt x="3679" y="5011"/>
                    <a:pt x="3777" y="4913"/>
                    <a:pt x="3883" y="4913"/>
                  </a:cubicBezTo>
                  <a:cubicBezTo>
                    <a:pt x="3883" y="4806"/>
                    <a:pt x="3981" y="4806"/>
                    <a:pt x="4087" y="4806"/>
                  </a:cubicBezTo>
                  <a:cubicBezTo>
                    <a:pt x="4087" y="4708"/>
                    <a:pt x="4186" y="4708"/>
                    <a:pt x="4292" y="4602"/>
                  </a:cubicBezTo>
                  <a:lnTo>
                    <a:pt x="4594" y="4300"/>
                  </a:lnTo>
                  <a:cubicBezTo>
                    <a:pt x="4905" y="3989"/>
                    <a:pt x="5003" y="3580"/>
                    <a:pt x="5109" y="3172"/>
                  </a:cubicBezTo>
                  <a:cubicBezTo>
                    <a:pt x="5109" y="3074"/>
                    <a:pt x="5207" y="3074"/>
                    <a:pt x="5207" y="2967"/>
                  </a:cubicBezTo>
                  <a:lnTo>
                    <a:pt x="5207" y="2869"/>
                  </a:lnTo>
                  <a:lnTo>
                    <a:pt x="5207" y="2665"/>
                  </a:lnTo>
                  <a:lnTo>
                    <a:pt x="5207" y="2559"/>
                  </a:lnTo>
                  <a:lnTo>
                    <a:pt x="5207" y="2354"/>
                  </a:lnTo>
                  <a:lnTo>
                    <a:pt x="5207" y="2256"/>
                  </a:lnTo>
                  <a:lnTo>
                    <a:pt x="5207" y="2150"/>
                  </a:lnTo>
                  <a:lnTo>
                    <a:pt x="5109" y="2052"/>
                  </a:lnTo>
                  <a:lnTo>
                    <a:pt x="5109" y="1848"/>
                  </a:lnTo>
                  <a:lnTo>
                    <a:pt x="5109" y="1741"/>
                  </a:lnTo>
                  <a:cubicBezTo>
                    <a:pt x="5003" y="1741"/>
                    <a:pt x="5003" y="1643"/>
                    <a:pt x="5003" y="1643"/>
                  </a:cubicBezTo>
                  <a:lnTo>
                    <a:pt x="5003" y="1537"/>
                  </a:lnTo>
                  <a:lnTo>
                    <a:pt x="4905" y="1439"/>
                  </a:lnTo>
                  <a:lnTo>
                    <a:pt x="4905" y="1333"/>
                  </a:lnTo>
                  <a:cubicBezTo>
                    <a:pt x="4496" y="622"/>
                    <a:pt x="3679" y="107"/>
                    <a:pt x="2861" y="9"/>
                  </a:cubicBezTo>
                  <a:cubicBezTo>
                    <a:pt x="2786" y="3"/>
                    <a:pt x="2712" y="0"/>
                    <a:pt x="2638"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9"/>
            <p:cNvSpPr/>
            <p:nvPr/>
          </p:nvSpPr>
          <p:spPr>
            <a:xfrm>
              <a:off x="2274600" y="6258788"/>
              <a:ext cx="148150" cy="129600"/>
            </a:xfrm>
            <a:custGeom>
              <a:avLst/>
              <a:gdLst/>
              <a:ahLst/>
              <a:cxnLst/>
              <a:rect l="l" t="t" r="r" b="b"/>
              <a:pathLst>
                <a:path w="5926" h="5184" extrusionOk="0">
                  <a:moveTo>
                    <a:pt x="3011" y="0"/>
                  </a:moveTo>
                  <a:cubicBezTo>
                    <a:pt x="2588" y="0"/>
                    <a:pt x="2154" y="105"/>
                    <a:pt x="1741" y="329"/>
                  </a:cubicBezTo>
                  <a:cubicBezTo>
                    <a:pt x="515" y="942"/>
                    <a:pt x="0" y="2577"/>
                    <a:pt x="719" y="3803"/>
                  </a:cubicBezTo>
                  <a:cubicBezTo>
                    <a:pt x="1155" y="4675"/>
                    <a:pt x="2055" y="5183"/>
                    <a:pt x="3017" y="5183"/>
                  </a:cubicBezTo>
                  <a:cubicBezTo>
                    <a:pt x="3408" y="5183"/>
                    <a:pt x="3809" y="5099"/>
                    <a:pt x="4193" y="4922"/>
                  </a:cubicBezTo>
                  <a:cubicBezTo>
                    <a:pt x="5419" y="4211"/>
                    <a:pt x="5926" y="2675"/>
                    <a:pt x="5313" y="1351"/>
                  </a:cubicBezTo>
                  <a:cubicBezTo>
                    <a:pt x="4824" y="507"/>
                    <a:pt x="3944" y="0"/>
                    <a:pt x="3011" y="0"/>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9"/>
            <p:cNvSpPr/>
            <p:nvPr/>
          </p:nvSpPr>
          <p:spPr>
            <a:xfrm>
              <a:off x="2307900" y="6267013"/>
              <a:ext cx="114850" cy="122175"/>
            </a:xfrm>
            <a:custGeom>
              <a:avLst/>
              <a:gdLst/>
              <a:ahLst/>
              <a:cxnLst/>
              <a:rect l="l" t="t" r="r" b="b"/>
              <a:pathLst>
                <a:path w="4594" h="4887" extrusionOk="0">
                  <a:moveTo>
                    <a:pt x="2861" y="0"/>
                  </a:moveTo>
                  <a:lnTo>
                    <a:pt x="2861" y="0"/>
                  </a:lnTo>
                  <a:cubicBezTo>
                    <a:pt x="3065" y="204"/>
                    <a:pt x="3270" y="409"/>
                    <a:pt x="3474" y="711"/>
                  </a:cubicBezTo>
                  <a:cubicBezTo>
                    <a:pt x="4087" y="2043"/>
                    <a:pt x="3678" y="3572"/>
                    <a:pt x="2346" y="4291"/>
                  </a:cubicBezTo>
                  <a:cubicBezTo>
                    <a:pt x="2017" y="4480"/>
                    <a:pt x="1642" y="4559"/>
                    <a:pt x="1263" y="4559"/>
                  </a:cubicBezTo>
                  <a:cubicBezTo>
                    <a:pt x="825" y="4559"/>
                    <a:pt x="382" y="4453"/>
                    <a:pt x="0" y="4291"/>
                  </a:cubicBezTo>
                  <a:lnTo>
                    <a:pt x="0" y="4291"/>
                  </a:lnTo>
                  <a:cubicBezTo>
                    <a:pt x="433" y="4664"/>
                    <a:pt x="1058" y="4886"/>
                    <a:pt x="1688" y="4886"/>
                  </a:cubicBezTo>
                  <a:cubicBezTo>
                    <a:pt x="2093" y="4886"/>
                    <a:pt x="2500" y="4795"/>
                    <a:pt x="2861" y="4593"/>
                  </a:cubicBezTo>
                  <a:cubicBezTo>
                    <a:pt x="4087" y="3882"/>
                    <a:pt x="4594" y="2346"/>
                    <a:pt x="3981" y="1022"/>
                  </a:cubicBezTo>
                  <a:cubicBezTo>
                    <a:pt x="3678" y="613"/>
                    <a:pt x="3270" y="204"/>
                    <a:pt x="2861"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9"/>
            <p:cNvSpPr/>
            <p:nvPr/>
          </p:nvSpPr>
          <p:spPr>
            <a:xfrm>
              <a:off x="2292575" y="6292538"/>
              <a:ext cx="117525" cy="68900"/>
            </a:xfrm>
            <a:custGeom>
              <a:avLst/>
              <a:gdLst/>
              <a:ahLst/>
              <a:cxnLst/>
              <a:rect l="l" t="t" r="r" b="b"/>
              <a:pathLst>
                <a:path w="4701" h="2756" extrusionOk="0">
                  <a:moveTo>
                    <a:pt x="4594" y="1"/>
                  </a:moveTo>
                  <a:lnTo>
                    <a:pt x="0" y="2453"/>
                  </a:lnTo>
                  <a:lnTo>
                    <a:pt x="0" y="2551"/>
                  </a:lnTo>
                  <a:cubicBezTo>
                    <a:pt x="0" y="2657"/>
                    <a:pt x="98" y="2657"/>
                    <a:pt x="98" y="2755"/>
                  </a:cubicBezTo>
                  <a:lnTo>
                    <a:pt x="4700" y="303"/>
                  </a:lnTo>
                  <a:cubicBezTo>
                    <a:pt x="4700" y="303"/>
                    <a:pt x="4594" y="205"/>
                    <a:pt x="4594" y="99"/>
                  </a:cubicBezTo>
                  <a:lnTo>
                    <a:pt x="4594"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9"/>
            <p:cNvSpPr/>
            <p:nvPr/>
          </p:nvSpPr>
          <p:spPr>
            <a:xfrm>
              <a:off x="2289925" y="6289888"/>
              <a:ext cx="117500" cy="66425"/>
            </a:xfrm>
            <a:custGeom>
              <a:avLst/>
              <a:gdLst/>
              <a:ahLst/>
              <a:cxnLst/>
              <a:rect l="l" t="t" r="r" b="b"/>
              <a:pathLst>
                <a:path w="4700" h="2657" extrusionOk="0">
                  <a:moveTo>
                    <a:pt x="4602" y="0"/>
                  </a:moveTo>
                  <a:lnTo>
                    <a:pt x="0" y="2452"/>
                  </a:lnTo>
                  <a:cubicBezTo>
                    <a:pt x="0" y="2452"/>
                    <a:pt x="0" y="2559"/>
                    <a:pt x="106" y="2559"/>
                  </a:cubicBezTo>
                  <a:lnTo>
                    <a:pt x="106" y="2657"/>
                  </a:lnTo>
                  <a:lnTo>
                    <a:pt x="4700" y="311"/>
                  </a:lnTo>
                  <a:lnTo>
                    <a:pt x="4700" y="107"/>
                  </a:lnTo>
                  <a:cubicBezTo>
                    <a:pt x="4602" y="107"/>
                    <a:pt x="4602" y="0"/>
                    <a:pt x="4602" y="0"/>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9"/>
            <p:cNvSpPr/>
            <p:nvPr/>
          </p:nvSpPr>
          <p:spPr>
            <a:xfrm>
              <a:off x="2453375" y="6179963"/>
              <a:ext cx="130400" cy="130375"/>
            </a:xfrm>
            <a:custGeom>
              <a:avLst/>
              <a:gdLst/>
              <a:ahLst/>
              <a:cxnLst/>
              <a:rect l="l" t="t" r="r" b="b"/>
              <a:pathLst>
                <a:path w="5216" h="5215" extrusionOk="0">
                  <a:moveTo>
                    <a:pt x="2638" y="0"/>
                  </a:moveTo>
                  <a:cubicBezTo>
                    <a:pt x="1305" y="0"/>
                    <a:pt x="194" y="895"/>
                    <a:pt x="1" y="2150"/>
                  </a:cubicBezTo>
                  <a:lnTo>
                    <a:pt x="1" y="2354"/>
                  </a:lnTo>
                  <a:lnTo>
                    <a:pt x="1" y="2460"/>
                  </a:lnTo>
                  <a:lnTo>
                    <a:pt x="1" y="2558"/>
                  </a:lnTo>
                  <a:lnTo>
                    <a:pt x="1" y="2665"/>
                  </a:lnTo>
                  <a:cubicBezTo>
                    <a:pt x="1" y="2967"/>
                    <a:pt x="1" y="3171"/>
                    <a:pt x="107" y="3376"/>
                  </a:cubicBezTo>
                  <a:cubicBezTo>
                    <a:pt x="107" y="3482"/>
                    <a:pt x="107" y="3482"/>
                    <a:pt x="205" y="3580"/>
                  </a:cubicBezTo>
                  <a:lnTo>
                    <a:pt x="205" y="3686"/>
                  </a:lnTo>
                  <a:cubicBezTo>
                    <a:pt x="205" y="3686"/>
                    <a:pt x="205" y="3784"/>
                    <a:pt x="311" y="3784"/>
                  </a:cubicBezTo>
                  <a:lnTo>
                    <a:pt x="311" y="3891"/>
                  </a:lnTo>
                  <a:cubicBezTo>
                    <a:pt x="311" y="3891"/>
                    <a:pt x="410" y="3989"/>
                    <a:pt x="410" y="4095"/>
                  </a:cubicBezTo>
                  <a:lnTo>
                    <a:pt x="516" y="4193"/>
                  </a:lnTo>
                  <a:cubicBezTo>
                    <a:pt x="516" y="4299"/>
                    <a:pt x="614" y="4299"/>
                    <a:pt x="614" y="4299"/>
                  </a:cubicBezTo>
                  <a:cubicBezTo>
                    <a:pt x="614" y="4299"/>
                    <a:pt x="614" y="4397"/>
                    <a:pt x="720" y="4397"/>
                  </a:cubicBezTo>
                  <a:lnTo>
                    <a:pt x="720" y="4504"/>
                  </a:lnTo>
                  <a:cubicBezTo>
                    <a:pt x="818" y="4504"/>
                    <a:pt x="818" y="4602"/>
                    <a:pt x="924" y="4602"/>
                  </a:cubicBezTo>
                  <a:cubicBezTo>
                    <a:pt x="1023" y="4708"/>
                    <a:pt x="1023" y="4708"/>
                    <a:pt x="1129" y="4708"/>
                  </a:cubicBezTo>
                  <a:lnTo>
                    <a:pt x="1129" y="4806"/>
                  </a:lnTo>
                  <a:cubicBezTo>
                    <a:pt x="1227" y="4806"/>
                    <a:pt x="1227" y="4806"/>
                    <a:pt x="1333" y="4912"/>
                  </a:cubicBezTo>
                  <a:cubicBezTo>
                    <a:pt x="1431" y="4912"/>
                    <a:pt x="1537" y="5010"/>
                    <a:pt x="1537" y="5010"/>
                  </a:cubicBezTo>
                  <a:cubicBezTo>
                    <a:pt x="1636" y="5010"/>
                    <a:pt x="1742" y="5010"/>
                    <a:pt x="1742" y="5117"/>
                  </a:cubicBezTo>
                  <a:lnTo>
                    <a:pt x="2044" y="5117"/>
                  </a:lnTo>
                  <a:cubicBezTo>
                    <a:pt x="2150" y="5215"/>
                    <a:pt x="2249" y="5215"/>
                    <a:pt x="2355" y="5215"/>
                  </a:cubicBezTo>
                  <a:cubicBezTo>
                    <a:pt x="2763" y="5215"/>
                    <a:pt x="3172" y="5117"/>
                    <a:pt x="3581" y="5010"/>
                  </a:cubicBezTo>
                  <a:cubicBezTo>
                    <a:pt x="3679" y="4912"/>
                    <a:pt x="3785" y="4912"/>
                    <a:pt x="3785" y="4912"/>
                  </a:cubicBezTo>
                  <a:cubicBezTo>
                    <a:pt x="3883" y="4806"/>
                    <a:pt x="3989" y="4806"/>
                    <a:pt x="3989" y="4708"/>
                  </a:cubicBezTo>
                  <a:cubicBezTo>
                    <a:pt x="4088" y="4708"/>
                    <a:pt x="4194" y="4708"/>
                    <a:pt x="4194" y="4602"/>
                  </a:cubicBezTo>
                  <a:cubicBezTo>
                    <a:pt x="4398" y="4504"/>
                    <a:pt x="4496" y="4397"/>
                    <a:pt x="4602" y="4299"/>
                  </a:cubicBezTo>
                  <a:cubicBezTo>
                    <a:pt x="4807" y="3989"/>
                    <a:pt x="5011" y="3580"/>
                    <a:pt x="5109" y="3171"/>
                  </a:cubicBezTo>
                  <a:lnTo>
                    <a:pt x="5109" y="2967"/>
                  </a:lnTo>
                  <a:lnTo>
                    <a:pt x="5109" y="2869"/>
                  </a:lnTo>
                  <a:cubicBezTo>
                    <a:pt x="5215" y="2763"/>
                    <a:pt x="5215" y="2763"/>
                    <a:pt x="5215" y="2665"/>
                  </a:cubicBezTo>
                  <a:lnTo>
                    <a:pt x="5215" y="2558"/>
                  </a:lnTo>
                  <a:cubicBezTo>
                    <a:pt x="5215" y="2460"/>
                    <a:pt x="5215" y="2460"/>
                    <a:pt x="5109" y="2354"/>
                  </a:cubicBezTo>
                  <a:lnTo>
                    <a:pt x="5109" y="2256"/>
                  </a:lnTo>
                  <a:lnTo>
                    <a:pt x="5109" y="2150"/>
                  </a:lnTo>
                  <a:lnTo>
                    <a:pt x="5109" y="2052"/>
                  </a:lnTo>
                  <a:cubicBezTo>
                    <a:pt x="5109" y="1945"/>
                    <a:pt x="5109" y="1945"/>
                    <a:pt x="5011" y="1847"/>
                  </a:cubicBezTo>
                  <a:lnTo>
                    <a:pt x="5011" y="1741"/>
                  </a:lnTo>
                  <a:lnTo>
                    <a:pt x="5011" y="1643"/>
                  </a:lnTo>
                  <a:cubicBezTo>
                    <a:pt x="5011" y="1537"/>
                    <a:pt x="4905" y="1537"/>
                    <a:pt x="4905" y="1537"/>
                  </a:cubicBezTo>
                  <a:lnTo>
                    <a:pt x="4905" y="1439"/>
                  </a:lnTo>
                  <a:cubicBezTo>
                    <a:pt x="4905" y="1332"/>
                    <a:pt x="4807" y="1332"/>
                    <a:pt x="4807" y="1332"/>
                  </a:cubicBezTo>
                  <a:cubicBezTo>
                    <a:pt x="4398" y="621"/>
                    <a:pt x="3679" y="106"/>
                    <a:pt x="2862" y="8"/>
                  </a:cubicBezTo>
                  <a:cubicBezTo>
                    <a:pt x="2787" y="3"/>
                    <a:pt x="2712" y="0"/>
                    <a:pt x="2638" y="0"/>
                  </a:cubicBezTo>
                  <a:close/>
                </a:path>
              </a:pathLst>
            </a:custGeom>
            <a:solidFill>
              <a:srgbClr val="D9D8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9"/>
            <p:cNvSpPr/>
            <p:nvPr/>
          </p:nvSpPr>
          <p:spPr>
            <a:xfrm>
              <a:off x="2430500" y="6177038"/>
              <a:ext cx="148175" cy="129600"/>
            </a:xfrm>
            <a:custGeom>
              <a:avLst/>
              <a:gdLst/>
              <a:ahLst/>
              <a:cxnLst/>
              <a:rect l="l" t="t" r="r" b="b"/>
              <a:pathLst>
                <a:path w="5927" h="5184" extrusionOk="0">
                  <a:moveTo>
                    <a:pt x="2957" y="1"/>
                  </a:moveTo>
                  <a:cubicBezTo>
                    <a:pt x="2538" y="1"/>
                    <a:pt x="2116" y="105"/>
                    <a:pt x="1733" y="330"/>
                  </a:cubicBezTo>
                  <a:cubicBezTo>
                    <a:pt x="409" y="943"/>
                    <a:pt x="0" y="2577"/>
                    <a:pt x="613" y="3803"/>
                  </a:cubicBezTo>
                  <a:cubicBezTo>
                    <a:pt x="1119" y="4676"/>
                    <a:pt x="2043" y="5184"/>
                    <a:pt x="3011" y="5184"/>
                  </a:cubicBezTo>
                  <a:cubicBezTo>
                    <a:pt x="3403" y="5184"/>
                    <a:pt x="3803" y="5100"/>
                    <a:pt x="4185" y="4923"/>
                  </a:cubicBezTo>
                  <a:cubicBezTo>
                    <a:pt x="5411" y="4212"/>
                    <a:pt x="5926" y="2675"/>
                    <a:pt x="5207" y="1351"/>
                  </a:cubicBezTo>
                  <a:cubicBezTo>
                    <a:pt x="4785" y="508"/>
                    <a:pt x="3880" y="1"/>
                    <a:pt x="2957" y="1"/>
                  </a:cubicBez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9"/>
            <p:cNvSpPr/>
            <p:nvPr/>
          </p:nvSpPr>
          <p:spPr>
            <a:xfrm>
              <a:off x="2461150" y="6182613"/>
              <a:ext cx="117525" cy="124825"/>
            </a:xfrm>
            <a:custGeom>
              <a:avLst/>
              <a:gdLst/>
              <a:ahLst/>
              <a:cxnLst/>
              <a:rect l="l" t="t" r="r" b="b"/>
              <a:pathLst>
                <a:path w="4701" h="4993" extrusionOk="0">
                  <a:moveTo>
                    <a:pt x="2861" y="0"/>
                  </a:moveTo>
                  <a:lnTo>
                    <a:pt x="2861" y="0"/>
                  </a:lnTo>
                  <a:cubicBezTo>
                    <a:pt x="3164" y="311"/>
                    <a:pt x="3368" y="515"/>
                    <a:pt x="3572" y="818"/>
                  </a:cubicBezTo>
                  <a:cubicBezTo>
                    <a:pt x="4185" y="2150"/>
                    <a:pt x="3678" y="3678"/>
                    <a:pt x="2452" y="4398"/>
                  </a:cubicBezTo>
                  <a:cubicBezTo>
                    <a:pt x="2074" y="4587"/>
                    <a:pt x="1695" y="4666"/>
                    <a:pt x="1317" y="4666"/>
                  </a:cubicBezTo>
                  <a:cubicBezTo>
                    <a:pt x="878" y="4666"/>
                    <a:pt x="439" y="4560"/>
                    <a:pt x="0" y="4398"/>
                  </a:cubicBezTo>
                  <a:lnTo>
                    <a:pt x="0" y="4398"/>
                  </a:lnTo>
                  <a:cubicBezTo>
                    <a:pt x="498" y="4771"/>
                    <a:pt x="1108" y="4993"/>
                    <a:pt x="1740" y="4993"/>
                  </a:cubicBezTo>
                  <a:cubicBezTo>
                    <a:pt x="2145" y="4993"/>
                    <a:pt x="2560" y="4901"/>
                    <a:pt x="2959" y="4700"/>
                  </a:cubicBezTo>
                  <a:cubicBezTo>
                    <a:pt x="4185" y="3989"/>
                    <a:pt x="4700" y="2452"/>
                    <a:pt x="3981" y="1128"/>
                  </a:cubicBezTo>
                  <a:cubicBezTo>
                    <a:pt x="3777" y="720"/>
                    <a:pt x="3368" y="311"/>
                    <a:pt x="2861"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9"/>
            <p:cNvSpPr/>
            <p:nvPr/>
          </p:nvSpPr>
          <p:spPr>
            <a:xfrm>
              <a:off x="2445825" y="6210813"/>
              <a:ext cx="119975" cy="68875"/>
            </a:xfrm>
            <a:custGeom>
              <a:avLst/>
              <a:gdLst/>
              <a:ahLst/>
              <a:cxnLst/>
              <a:rect l="l" t="t" r="r" b="b"/>
              <a:pathLst>
                <a:path w="4799" h="2755" extrusionOk="0">
                  <a:moveTo>
                    <a:pt x="4594" y="0"/>
                  </a:moveTo>
                  <a:lnTo>
                    <a:pt x="0" y="2452"/>
                  </a:lnTo>
                  <a:cubicBezTo>
                    <a:pt x="0" y="2452"/>
                    <a:pt x="0" y="2550"/>
                    <a:pt x="99" y="2550"/>
                  </a:cubicBezTo>
                  <a:cubicBezTo>
                    <a:pt x="99" y="2657"/>
                    <a:pt x="99" y="2657"/>
                    <a:pt x="205" y="2755"/>
                  </a:cubicBezTo>
                  <a:lnTo>
                    <a:pt x="4798" y="303"/>
                  </a:lnTo>
                  <a:cubicBezTo>
                    <a:pt x="4700" y="303"/>
                    <a:pt x="4700" y="205"/>
                    <a:pt x="4700" y="98"/>
                  </a:cubicBezTo>
                  <a:cubicBezTo>
                    <a:pt x="4700" y="98"/>
                    <a:pt x="4594" y="98"/>
                    <a:pt x="4594" y="0"/>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9"/>
            <p:cNvSpPr/>
            <p:nvPr/>
          </p:nvSpPr>
          <p:spPr>
            <a:xfrm>
              <a:off x="2443175" y="6208163"/>
              <a:ext cx="120175" cy="66425"/>
            </a:xfrm>
            <a:custGeom>
              <a:avLst/>
              <a:gdLst/>
              <a:ahLst/>
              <a:cxnLst/>
              <a:rect l="l" t="t" r="r" b="b"/>
              <a:pathLst>
                <a:path w="4807" h="2657" extrusionOk="0">
                  <a:moveTo>
                    <a:pt x="4602" y="0"/>
                  </a:moveTo>
                  <a:lnTo>
                    <a:pt x="0" y="2354"/>
                  </a:lnTo>
                  <a:cubicBezTo>
                    <a:pt x="106" y="2452"/>
                    <a:pt x="106" y="2452"/>
                    <a:pt x="106" y="2558"/>
                  </a:cubicBezTo>
                  <a:lnTo>
                    <a:pt x="205" y="2656"/>
                  </a:lnTo>
                  <a:lnTo>
                    <a:pt x="4806" y="311"/>
                  </a:lnTo>
                  <a:cubicBezTo>
                    <a:pt x="4806" y="204"/>
                    <a:pt x="4806" y="204"/>
                    <a:pt x="4700" y="106"/>
                  </a:cubicBezTo>
                  <a:cubicBezTo>
                    <a:pt x="4700" y="106"/>
                    <a:pt x="4700" y="0"/>
                    <a:pt x="4602" y="0"/>
                  </a:cubicBezTo>
                  <a:close/>
                </a:path>
              </a:pathLst>
            </a:custGeom>
            <a:solidFill>
              <a:srgbClr val="3245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09" name="Google Shape;509;p9"/>
          <p:cNvGrpSpPr/>
          <p:nvPr/>
        </p:nvGrpSpPr>
        <p:grpSpPr>
          <a:xfrm>
            <a:off x="8430725" y="4291775"/>
            <a:ext cx="480225" cy="615300"/>
            <a:chOff x="912850" y="4743425"/>
            <a:chExt cx="480225" cy="615300"/>
          </a:xfrm>
        </p:grpSpPr>
        <p:sp>
          <p:nvSpPr>
            <p:cNvPr id="510" name="Google Shape;510;p9"/>
            <p:cNvSpPr/>
            <p:nvPr/>
          </p:nvSpPr>
          <p:spPr>
            <a:xfrm>
              <a:off x="912850" y="4825175"/>
              <a:ext cx="480225" cy="533550"/>
            </a:xfrm>
            <a:custGeom>
              <a:avLst/>
              <a:gdLst/>
              <a:ahLst/>
              <a:cxnLst/>
              <a:rect l="l" t="t" r="r" b="b"/>
              <a:pathLst>
                <a:path w="19209" h="21342" extrusionOk="0">
                  <a:moveTo>
                    <a:pt x="5927" y="0"/>
                  </a:moveTo>
                  <a:lnTo>
                    <a:pt x="5722" y="1022"/>
                  </a:lnTo>
                  <a:cubicBezTo>
                    <a:pt x="4194" y="1120"/>
                    <a:pt x="2968" y="2044"/>
                    <a:pt x="2763" y="3270"/>
                  </a:cubicBezTo>
                  <a:lnTo>
                    <a:pt x="311" y="15832"/>
                  </a:lnTo>
                  <a:cubicBezTo>
                    <a:pt x="1" y="17467"/>
                    <a:pt x="1227" y="19101"/>
                    <a:pt x="3172" y="19412"/>
                  </a:cubicBezTo>
                  <a:lnTo>
                    <a:pt x="12572" y="21251"/>
                  </a:lnTo>
                  <a:cubicBezTo>
                    <a:pt x="12846" y="21312"/>
                    <a:pt x="13120" y="21341"/>
                    <a:pt x="13390" y="21341"/>
                  </a:cubicBezTo>
                  <a:cubicBezTo>
                    <a:pt x="14925" y="21341"/>
                    <a:pt x="16295" y="20394"/>
                    <a:pt x="16552" y="19003"/>
                  </a:cubicBezTo>
                  <a:lnTo>
                    <a:pt x="19004" y="6539"/>
                  </a:lnTo>
                  <a:cubicBezTo>
                    <a:pt x="19208" y="5207"/>
                    <a:pt x="18497" y="3883"/>
                    <a:pt x="17165" y="3270"/>
                  </a:cubicBezTo>
                  <a:lnTo>
                    <a:pt x="17369" y="2248"/>
                  </a:lnTo>
                  <a:lnTo>
                    <a:pt x="5927" y="0"/>
                  </a:lnTo>
                  <a:close/>
                </a:path>
              </a:pathLst>
            </a:custGeom>
            <a:solidFill>
              <a:srgbClr val="4675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9"/>
            <p:cNvSpPr/>
            <p:nvPr/>
          </p:nvSpPr>
          <p:spPr>
            <a:xfrm>
              <a:off x="1055900" y="4825175"/>
              <a:ext cx="291200" cy="71525"/>
            </a:xfrm>
            <a:custGeom>
              <a:avLst/>
              <a:gdLst/>
              <a:ahLst/>
              <a:cxnLst/>
              <a:rect l="l" t="t" r="r" b="b"/>
              <a:pathLst>
                <a:path w="11648" h="2861" extrusionOk="0">
                  <a:moveTo>
                    <a:pt x="205" y="0"/>
                  </a:moveTo>
                  <a:lnTo>
                    <a:pt x="0" y="613"/>
                  </a:lnTo>
                  <a:lnTo>
                    <a:pt x="11549" y="2861"/>
                  </a:lnTo>
                  <a:lnTo>
                    <a:pt x="11647" y="2248"/>
                  </a:lnTo>
                  <a:lnTo>
                    <a:pt x="205"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9"/>
            <p:cNvSpPr/>
            <p:nvPr/>
          </p:nvSpPr>
          <p:spPr>
            <a:xfrm>
              <a:off x="1038125" y="4743425"/>
              <a:ext cx="344725" cy="143075"/>
            </a:xfrm>
            <a:custGeom>
              <a:avLst/>
              <a:gdLst/>
              <a:ahLst/>
              <a:cxnLst/>
              <a:rect l="l" t="t" r="r" b="b"/>
              <a:pathLst>
                <a:path w="13789" h="5723" extrusionOk="0">
                  <a:moveTo>
                    <a:pt x="613" y="1"/>
                  </a:moveTo>
                  <a:lnTo>
                    <a:pt x="0" y="3066"/>
                  </a:lnTo>
                  <a:lnTo>
                    <a:pt x="13176" y="5722"/>
                  </a:lnTo>
                  <a:lnTo>
                    <a:pt x="13789" y="2657"/>
                  </a:lnTo>
                  <a:lnTo>
                    <a:pt x="613" y="1"/>
                  </a:lnTo>
                  <a:close/>
                </a:path>
              </a:pathLst>
            </a:custGeom>
            <a:solidFill>
              <a:srgbClr val="FBFC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9"/>
            <p:cNvSpPr/>
            <p:nvPr/>
          </p:nvSpPr>
          <p:spPr>
            <a:xfrm>
              <a:off x="1050775" y="4745900"/>
              <a:ext cx="28225" cy="79300"/>
            </a:xfrm>
            <a:custGeom>
              <a:avLst/>
              <a:gdLst/>
              <a:ahLst/>
              <a:cxnLst/>
              <a:rect l="l" t="t" r="r" b="b"/>
              <a:pathLst>
                <a:path w="1129" h="3172" extrusionOk="0">
                  <a:moveTo>
                    <a:pt x="614" y="0"/>
                  </a:moveTo>
                  <a:lnTo>
                    <a:pt x="1" y="3065"/>
                  </a:lnTo>
                  <a:lnTo>
                    <a:pt x="516" y="3171"/>
                  </a:lnTo>
                  <a:lnTo>
                    <a:pt x="1129" y="106"/>
                  </a:lnTo>
                  <a:lnTo>
                    <a:pt x="614" y="0"/>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9"/>
            <p:cNvSpPr/>
            <p:nvPr/>
          </p:nvSpPr>
          <p:spPr>
            <a:xfrm>
              <a:off x="1078975" y="4751000"/>
              <a:ext cx="30675" cy="81750"/>
            </a:xfrm>
            <a:custGeom>
              <a:avLst/>
              <a:gdLst/>
              <a:ahLst/>
              <a:cxnLst/>
              <a:rect l="l" t="t" r="r" b="b"/>
              <a:pathLst>
                <a:path w="1227" h="3270" extrusionOk="0">
                  <a:moveTo>
                    <a:pt x="614" y="0"/>
                  </a:moveTo>
                  <a:lnTo>
                    <a:pt x="1" y="3172"/>
                  </a:lnTo>
                  <a:lnTo>
                    <a:pt x="614" y="3270"/>
                  </a:lnTo>
                  <a:lnTo>
                    <a:pt x="1227" y="107"/>
                  </a:lnTo>
                  <a:lnTo>
                    <a:pt x="614" y="0"/>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9"/>
            <p:cNvSpPr/>
            <p:nvPr/>
          </p:nvSpPr>
          <p:spPr>
            <a:xfrm>
              <a:off x="1109625" y="4756100"/>
              <a:ext cx="28025" cy="81775"/>
            </a:xfrm>
            <a:custGeom>
              <a:avLst/>
              <a:gdLst/>
              <a:ahLst/>
              <a:cxnLst/>
              <a:rect l="l" t="t" r="r" b="b"/>
              <a:pathLst>
                <a:path w="1121" h="3271" extrusionOk="0">
                  <a:moveTo>
                    <a:pt x="614" y="1"/>
                  </a:moveTo>
                  <a:lnTo>
                    <a:pt x="1" y="3172"/>
                  </a:lnTo>
                  <a:lnTo>
                    <a:pt x="508" y="3270"/>
                  </a:lnTo>
                  <a:lnTo>
                    <a:pt x="1121" y="107"/>
                  </a:lnTo>
                  <a:lnTo>
                    <a:pt x="614"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9"/>
            <p:cNvSpPr/>
            <p:nvPr/>
          </p:nvSpPr>
          <p:spPr>
            <a:xfrm>
              <a:off x="1137625" y="4763875"/>
              <a:ext cx="30675" cy="79100"/>
            </a:xfrm>
            <a:custGeom>
              <a:avLst/>
              <a:gdLst/>
              <a:ahLst/>
              <a:cxnLst/>
              <a:rect l="l" t="t" r="r" b="b"/>
              <a:pathLst>
                <a:path w="1227" h="3164" extrusionOk="0">
                  <a:moveTo>
                    <a:pt x="614" y="0"/>
                  </a:moveTo>
                  <a:lnTo>
                    <a:pt x="1" y="3065"/>
                  </a:lnTo>
                  <a:lnTo>
                    <a:pt x="516" y="3163"/>
                  </a:lnTo>
                  <a:lnTo>
                    <a:pt x="1227" y="98"/>
                  </a:lnTo>
                  <a:lnTo>
                    <a:pt x="614" y="0"/>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9"/>
            <p:cNvSpPr/>
            <p:nvPr/>
          </p:nvSpPr>
          <p:spPr>
            <a:xfrm>
              <a:off x="1165825" y="4768975"/>
              <a:ext cx="30675" cy="79100"/>
            </a:xfrm>
            <a:custGeom>
              <a:avLst/>
              <a:gdLst/>
              <a:ahLst/>
              <a:cxnLst/>
              <a:rect l="l" t="t" r="r" b="b"/>
              <a:pathLst>
                <a:path w="1227" h="3164" extrusionOk="0">
                  <a:moveTo>
                    <a:pt x="712" y="1"/>
                  </a:moveTo>
                  <a:lnTo>
                    <a:pt x="1" y="3066"/>
                  </a:lnTo>
                  <a:lnTo>
                    <a:pt x="614" y="3164"/>
                  </a:lnTo>
                  <a:lnTo>
                    <a:pt x="1227" y="99"/>
                  </a:lnTo>
                  <a:lnTo>
                    <a:pt x="712"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9"/>
            <p:cNvSpPr/>
            <p:nvPr/>
          </p:nvSpPr>
          <p:spPr>
            <a:xfrm>
              <a:off x="1196475" y="4774075"/>
              <a:ext cx="28025" cy="81775"/>
            </a:xfrm>
            <a:custGeom>
              <a:avLst/>
              <a:gdLst/>
              <a:ahLst/>
              <a:cxnLst/>
              <a:rect l="l" t="t" r="r" b="b"/>
              <a:pathLst>
                <a:path w="1121" h="3271" extrusionOk="0">
                  <a:moveTo>
                    <a:pt x="614" y="1"/>
                  </a:moveTo>
                  <a:lnTo>
                    <a:pt x="1" y="3164"/>
                  </a:lnTo>
                  <a:lnTo>
                    <a:pt x="507" y="3270"/>
                  </a:lnTo>
                  <a:lnTo>
                    <a:pt x="1120" y="99"/>
                  </a:lnTo>
                  <a:lnTo>
                    <a:pt x="614"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9"/>
            <p:cNvSpPr/>
            <p:nvPr/>
          </p:nvSpPr>
          <p:spPr>
            <a:xfrm>
              <a:off x="1224475" y="4779200"/>
              <a:ext cx="30675" cy="81750"/>
            </a:xfrm>
            <a:custGeom>
              <a:avLst/>
              <a:gdLst/>
              <a:ahLst/>
              <a:cxnLst/>
              <a:rect l="l" t="t" r="r" b="b"/>
              <a:pathLst>
                <a:path w="1227" h="3270" extrusionOk="0">
                  <a:moveTo>
                    <a:pt x="613" y="0"/>
                  </a:moveTo>
                  <a:lnTo>
                    <a:pt x="0" y="3163"/>
                  </a:lnTo>
                  <a:lnTo>
                    <a:pt x="613" y="3270"/>
                  </a:lnTo>
                  <a:lnTo>
                    <a:pt x="1226" y="98"/>
                  </a:lnTo>
                  <a:lnTo>
                    <a:pt x="613" y="0"/>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9"/>
            <p:cNvSpPr/>
            <p:nvPr/>
          </p:nvSpPr>
          <p:spPr>
            <a:xfrm>
              <a:off x="1255125" y="4786750"/>
              <a:ext cx="28225" cy="79300"/>
            </a:xfrm>
            <a:custGeom>
              <a:avLst/>
              <a:gdLst/>
              <a:ahLst/>
              <a:cxnLst/>
              <a:rect l="l" t="t" r="r" b="b"/>
              <a:pathLst>
                <a:path w="1129" h="3172" extrusionOk="0">
                  <a:moveTo>
                    <a:pt x="613" y="1"/>
                  </a:moveTo>
                  <a:lnTo>
                    <a:pt x="0" y="3066"/>
                  </a:lnTo>
                  <a:lnTo>
                    <a:pt x="515" y="3172"/>
                  </a:lnTo>
                  <a:lnTo>
                    <a:pt x="1128" y="107"/>
                  </a:lnTo>
                  <a:lnTo>
                    <a:pt x="613"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9"/>
            <p:cNvSpPr/>
            <p:nvPr/>
          </p:nvSpPr>
          <p:spPr>
            <a:xfrm>
              <a:off x="1283325" y="4791875"/>
              <a:ext cx="30675" cy="81750"/>
            </a:xfrm>
            <a:custGeom>
              <a:avLst/>
              <a:gdLst/>
              <a:ahLst/>
              <a:cxnLst/>
              <a:rect l="l" t="t" r="r" b="b"/>
              <a:pathLst>
                <a:path w="1227" h="3270" extrusionOk="0">
                  <a:moveTo>
                    <a:pt x="613" y="0"/>
                  </a:moveTo>
                  <a:lnTo>
                    <a:pt x="0" y="3171"/>
                  </a:lnTo>
                  <a:lnTo>
                    <a:pt x="613" y="3269"/>
                  </a:lnTo>
                  <a:lnTo>
                    <a:pt x="1226" y="106"/>
                  </a:lnTo>
                  <a:lnTo>
                    <a:pt x="613" y="0"/>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9"/>
            <p:cNvSpPr/>
            <p:nvPr/>
          </p:nvSpPr>
          <p:spPr>
            <a:xfrm>
              <a:off x="1313975" y="4796975"/>
              <a:ext cx="28000" cy="81750"/>
            </a:xfrm>
            <a:custGeom>
              <a:avLst/>
              <a:gdLst/>
              <a:ahLst/>
              <a:cxnLst/>
              <a:rect l="l" t="t" r="r" b="b"/>
              <a:pathLst>
                <a:path w="1120" h="3270" extrusionOk="0">
                  <a:moveTo>
                    <a:pt x="613" y="0"/>
                  </a:moveTo>
                  <a:lnTo>
                    <a:pt x="0" y="3172"/>
                  </a:lnTo>
                  <a:lnTo>
                    <a:pt x="507" y="3270"/>
                  </a:lnTo>
                  <a:lnTo>
                    <a:pt x="1120" y="107"/>
                  </a:lnTo>
                  <a:lnTo>
                    <a:pt x="613" y="0"/>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9"/>
            <p:cNvSpPr/>
            <p:nvPr/>
          </p:nvSpPr>
          <p:spPr>
            <a:xfrm>
              <a:off x="1341950" y="4804725"/>
              <a:ext cx="30675" cy="79125"/>
            </a:xfrm>
            <a:custGeom>
              <a:avLst/>
              <a:gdLst/>
              <a:ahLst/>
              <a:cxnLst/>
              <a:rect l="l" t="t" r="r" b="b"/>
              <a:pathLst>
                <a:path w="1227" h="3165" extrusionOk="0">
                  <a:moveTo>
                    <a:pt x="614" y="1"/>
                  </a:moveTo>
                  <a:lnTo>
                    <a:pt x="1" y="3066"/>
                  </a:lnTo>
                  <a:lnTo>
                    <a:pt x="516" y="3164"/>
                  </a:lnTo>
                  <a:lnTo>
                    <a:pt x="1227" y="99"/>
                  </a:lnTo>
                  <a:lnTo>
                    <a:pt x="614"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9"/>
            <p:cNvSpPr/>
            <p:nvPr/>
          </p:nvSpPr>
          <p:spPr>
            <a:xfrm>
              <a:off x="935950" y="4963100"/>
              <a:ext cx="441800" cy="260550"/>
            </a:xfrm>
            <a:custGeom>
              <a:avLst/>
              <a:gdLst/>
              <a:ahLst/>
              <a:cxnLst/>
              <a:rect l="l" t="t" r="r" b="b"/>
              <a:pathLst>
                <a:path w="17672" h="10422" extrusionOk="0">
                  <a:moveTo>
                    <a:pt x="1431" y="0"/>
                  </a:moveTo>
                  <a:lnTo>
                    <a:pt x="0" y="7250"/>
                  </a:lnTo>
                  <a:lnTo>
                    <a:pt x="16241" y="10421"/>
                  </a:lnTo>
                  <a:lnTo>
                    <a:pt x="17671" y="3163"/>
                  </a:lnTo>
                  <a:lnTo>
                    <a:pt x="1431" y="0"/>
                  </a:lnTo>
                  <a:close/>
                </a:path>
              </a:pathLst>
            </a:custGeom>
            <a:solidFill>
              <a:srgbClr val="FBFC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9"/>
            <p:cNvSpPr/>
            <p:nvPr/>
          </p:nvSpPr>
          <p:spPr>
            <a:xfrm>
              <a:off x="912850" y="5169875"/>
              <a:ext cx="424025" cy="188850"/>
            </a:xfrm>
            <a:custGeom>
              <a:avLst/>
              <a:gdLst/>
              <a:ahLst/>
              <a:cxnLst/>
              <a:rect l="l" t="t" r="r" b="b"/>
              <a:pathLst>
                <a:path w="16961" h="7554" extrusionOk="0">
                  <a:moveTo>
                    <a:pt x="16961" y="3172"/>
                  </a:moveTo>
                  <a:lnTo>
                    <a:pt x="16946" y="3244"/>
                  </a:lnTo>
                  <a:lnTo>
                    <a:pt x="16946" y="3244"/>
                  </a:lnTo>
                  <a:cubicBezTo>
                    <a:pt x="16951" y="3220"/>
                    <a:pt x="16956" y="3196"/>
                    <a:pt x="16961" y="3172"/>
                  </a:cubicBezTo>
                  <a:close/>
                  <a:moveTo>
                    <a:pt x="720" y="1"/>
                  </a:moveTo>
                  <a:lnTo>
                    <a:pt x="311" y="2044"/>
                  </a:lnTo>
                  <a:cubicBezTo>
                    <a:pt x="1" y="3679"/>
                    <a:pt x="1227" y="5313"/>
                    <a:pt x="3172" y="5624"/>
                  </a:cubicBezTo>
                  <a:lnTo>
                    <a:pt x="12572" y="7463"/>
                  </a:lnTo>
                  <a:cubicBezTo>
                    <a:pt x="12846" y="7524"/>
                    <a:pt x="13120" y="7553"/>
                    <a:pt x="13390" y="7553"/>
                  </a:cubicBezTo>
                  <a:cubicBezTo>
                    <a:pt x="14925" y="7553"/>
                    <a:pt x="16295" y="6606"/>
                    <a:pt x="16552" y="5215"/>
                  </a:cubicBezTo>
                  <a:lnTo>
                    <a:pt x="16946" y="3244"/>
                  </a:lnTo>
                  <a:lnTo>
                    <a:pt x="16946" y="3244"/>
                  </a:lnTo>
                  <a:cubicBezTo>
                    <a:pt x="16656" y="4596"/>
                    <a:pt x="15307" y="5510"/>
                    <a:pt x="13798" y="5510"/>
                  </a:cubicBezTo>
                  <a:cubicBezTo>
                    <a:pt x="13529" y="5510"/>
                    <a:pt x="13255" y="5481"/>
                    <a:pt x="12980" y="5420"/>
                  </a:cubicBezTo>
                  <a:lnTo>
                    <a:pt x="3475" y="3581"/>
                  </a:lnTo>
                  <a:cubicBezTo>
                    <a:pt x="1636" y="3270"/>
                    <a:pt x="410" y="1635"/>
                    <a:pt x="720" y="1"/>
                  </a:cubicBez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9"/>
            <p:cNvSpPr/>
            <p:nvPr/>
          </p:nvSpPr>
          <p:spPr>
            <a:xfrm>
              <a:off x="963950" y="4963100"/>
              <a:ext cx="413800" cy="112400"/>
            </a:xfrm>
            <a:custGeom>
              <a:avLst/>
              <a:gdLst/>
              <a:ahLst/>
              <a:cxnLst/>
              <a:rect l="l" t="t" r="r" b="b"/>
              <a:pathLst>
                <a:path w="16552" h="4496" extrusionOk="0">
                  <a:moveTo>
                    <a:pt x="311" y="0"/>
                  </a:moveTo>
                  <a:lnTo>
                    <a:pt x="0" y="1324"/>
                  </a:lnTo>
                  <a:lnTo>
                    <a:pt x="16249" y="4496"/>
                  </a:lnTo>
                  <a:lnTo>
                    <a:pt x="16551" y="3163"/>
                  </a:lnTo>
                  <a:lnTo>
                    <a:pt x="311" y="0"/>
                  </a:lnTo>
                  <a:close/>
                </a:path>
              </a:pathLst>
            </a:custGeom>
            <a:solidFill>
              <a:srgbClr val="FF78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9"/>
            <p:cNvSpPr/>
            <p:nvPr/>
          </p:nvSpPr>
          <p:spPr>
            <a:xfrm>
              <a:off x="984375" y="5034625"/>
              <a:ext cx="94625" cy="94425"/>
            </a:xfrm>
            <a:custGeom>
              <a:avLst/>
              <a:gdLst/>
              <a:ahLst/>
              <a:cxnLst/>
              <a:rect l="l" t="t" r="r" b="b"/>
              <a:pathLst>
                <a:path w="3785" h="3777" extrusionOk="0">
                  <a:moveTo>
                    <a:pt x="1537" y="0"/>
                  </a:moveTo>
                  <a:lnTo>
                    <a:pt x="1333" y="1022"/>
                  </a:lnTo>
                  <a:lnTo>
                    <a:pt x="311" y="817"/>
                  </a:lnTo>
                  <a:lnTo>
                    <a:pt x="1" y="2248"/>
                  </a:lnTo>
                  <a:lnTo>
                    <a:pt x="1022" y="2452"/>
                  </a:lnTo>
                  <a:lnTo>
                    <a:pt x="818" y="3474"/>
                  </a:lnTo>
                  <a:lnTo>
                    <a:pt x="2248" y="3776"/>
                  </a:lnTo>
                  <a:lnTo>
                    <a:pt x="2453" y="2754"/>
                  </a:lnTo>
                  <a:lnTo>
                    <a:pt x="3474" y="2959"/>
                  </a:lnTo>
                  <a:lnTo>
                    <a:pt x="3785" y="1528"/>
                  </a:lnTo>
                  <a:lnTo>
                    <a:pt x="2763" y="1324"/>
                  </a:lnTo>
                  <a:lnTo>
                    <a:pt x="2967" y="302"/>
                  </a:lnTo>
                  <a:lnTo>
                    <a:pt x="1537" y="0"/>
                  </a:lnTo>
                  <a:close/>
                </a:path>
              </a:pathLst>
            </a:custGeom>
            <a:solidFill>
              <a:srgbClr val="FF78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9"/>
            <p:cNvSpPr/>
            <p:nvPr/>
          </p:nvSpPr>
          <p:spPr>
            <a:xfrm>
              <a:off x="1178500" y="5075475"/>
              <a:ext cx="145700" cy="43350"/>
            </a:xfrm>
            <a:custGeom>
              <a:avLst/>
              <a:gdLst/>
              <a:ahLst/>
              <a:cxnLst/>
              <a:rect l="l" t="t" r="r" b="b"/>
              <a:pathLst>
                <a:path w="5828" h="1734" extrusionOk="0">
                  <a:moveTo>
                    <a:pt x="205" y="1"/>
                  </a:moveTo>
                  <a:lnTo>
                    <a:pt x="0" y="614"/>
                  </a:lnTo>
                  <a:lnTo>
                    <a:pt x="5722" y="1733"/>
                  </a:lnTo>
                  <a:lnTo>
                    <a:pt x="5828" y="1120"/>
                  </a:lnTo>
                  <a:lnTo>
                    <a:pt x="205" y="1"/>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9"/>
            <p:cNvSpPr/>
            <p:nvPr/>
          </p:nvSpPr>
          <p:spPr>
            <a:xfrm>
              <a:off x="1170925" y="5113700"/>
              <a:ext cx="145525" cy="43550"/>
            </a:xfrm>
            <a:custGeom>
              <a:avLst/>
              <a:gdLst/>
              <a:ahLst/>
              <a:cxnLst/>
              <a:rect l="l" t="t" r="r" b="b"/>
              <a:pathLst>
                <a:path w="5821" h="1742" extrusionOk="0">
                  <a:moveTo>
                    <a:pt x="205" y="0"/>
                  </a:moveTo>
                  <a:lnTo>
                    <a:pt x="1" y="719"/>
                  </a:lnTo>
                  <a:lnTo>
                    <a:pt x="5722" y="1741"/>
                  </a:lnTo>
                  <a:lnTo>
                    <a:pt x="5820" y="1128"/>
                  </a:lnTo>
                  <a:lnTo>
                    <a:pt x="205" y="0"/>
                  </a:lnTo>
                  <a:close/>
                </a:path>
              </a:pathLst>
            </a:custGeom>
            <a:solidFill>
              <a:srgbClr val="D2D3C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30" name="Google Shape;530;p9"/>
          <p:cNvSpPr/>
          <p:nvPr/>
        </p:nvSpPr>
        <p:spPr>
          <a:xfrm rot="5400000" flipH="1">
            <a:off x="466225" y="-456625"/>
            <a:ext cx="1971667" cy="2904128"/>
          </a:xfrm>
          <a:custGeom>
            <a:avLst/>
            <a:gdLst/>
            <a:ahLst/>
            <a:cxnLst/>
            <a:rect l="l" t="t" r="r" b="b"/>
            <a:pathLst>
              <a:path w="49132" h="72368" extrusionOk="0">
                <a:moveTo>
                  <a:pt x="49132" y="0"/>
                </a:moveTo>
                <a:cubicBezTo>
                  <a:pt x="41136" y="7888"/>
                  <a:pt x="35311" y="17791"/>
                  <a:pt x="39773" y="28294"/>
                </a:cubicBezTo>
                <a:cubicBezTo>
                  <a:pt x="48228" y="47901"/>
                  <a:pt x="37471" y="61791"/>
                  <a:pt x="25839" y="61791"/>
                </a:cubicBezTo>
                <a:cubicBezTo>
                  <a:pt x="25045" y="61791"/>
                  <a:pt x="24247" y="61726"/>
                  <a:pt x="23450" y="61594"/>
                </a:cubicBezTo>
                <a:cubicBezTo>
                  <a:pt x="22212" y="61387"/>
                  <a:pt x="20980" y="61285"/>
                  <a:pt x="19763" y="61285"/>
                </a:cubicBezTo>
                <a:cubicBezTo>
                  <a:pt x="12049" y="61285"/>
                  <a:pt x="4888" y="65363"/>
                  <a:pt x="1" y="72368"/>
                </a:cubicBezTo>
                <a:lnTo>
                  <a:pt x="49132" y="72368"/>
                </a:lnTo>
                <a:lnTo>
                  <a:pt x="49132" y="0"/>
                </a:ln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9"/>
          <p:cNvSpPr/>
          <p:nvPr/>
        </p:nvSpPr>
        <p:spPr>
          <a:xfrm>
            <a:off x="8554680" y="962741"/>
            <a:ext cx="257321" cy="257560"/>
          </a:xfrm>
          <a:custGeom>
            <a:avLst/>
            <a:gdLst/>
            <a:ahLst/>
            <a:cxnLst/>
            <a:rect l="l" t="t" r="r" b="b"/>
            <a:pathLst>
              <a:path w="3971" h="3975" extrusionOk="0">
                <a:moveTo>
                  <a:pt x="2286" y="1"/>
                </a:moveTo>
                <a:lnTo>
                  <a:pt x="1032" y="218"/>
                </a:lnTo>
                <a:lnTo>
                  <a:pt x="1250" y="1472"/>
                </a:lnTo>
                <a:lnTo>
                  <a:pt x="0" y="1689"/>
                </a:lnTo>
                <a:lnTo>
                  <a:pt x="218" y="2939"/>
                </a:lnTo>
                <a:lnTo>
                  <a:pt x="1467" y="2721"/>
                </a:lnTo>
                <a:lnTo>
                  <a:pt x="1685" y="3975"/>
                </a:lnTo>
                <a:lnTo>
                  <a:pt x="2939" y="3757"/>
                </a:lnTo>
                <a:lnTo>
                  <a:pt x="2721" y="2503"/>
                </a:lnTo>
                <a:lnTo>
                  <a:pt x="3970" y="2286"/>
                </a:lnTo>
                <a:lnTo>
                  <a:pt x="3753" y="1037"/>
                </a:lnTo>
                <a:lnTo>
                  <a:pt x="2503" y="1254"/>
                </a:lnTo>
                <a:lnTo>
                  <a:pt x="22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9"/>
          <p:cNvSpPr/>
          <p:nvPr/>
        </p:nvSpPr>
        <p:spPr>
          <a:xfrm>
            <a:off x="7189992" y="173020"/>
            <a:ext cx="243518" cy="243435"/>
          </a:xfrm>
          <a:custGeom>
            <a:avLst/>
            <a:gdLst/>
            <a:ahLst/>
            <a:cxnLst/>
            <a:rect l="l" t="t" r="r" b="b"/>
            <a:pathLst>
              <a:path w="3758" h="3757" extrusionOk="0">
                <a:moveTo>
                  <a:pt x="1742" y="0"/>
                </a:moveTo>
                <a:lnTo>
                  <a:pt x="1472" y="1145"/>
                </a:lnTo>
                <a:lnTo>
                  <a:pt x="275" y="819"/>
                </a:lnTo>
                <a:lnTo>
                  <a:pt x="1" y="1959"/>
                </a:lnTo>
                <a:lnTo>
                  <a:pt x="1146" y="2286"/>
                </a:lnTo>
                <a:lnTo>
                  <a:pt x="819" y="3430"/>
                </a:lnTo>
                <a:lnTo>
                  <a:pt x="1960" y="3757"/>
                </a:lnTo>
                <a:lnTo>
                  <a:pt x="2286" y="2612"/>
                </a:lnTo>
                <a:lnTo>
                  <a:pt x="3431" y="2939"/>
                </a:lnTo>
                <a:lnTo>
                  <a:pt x="3757" y="1798"/>
                </a:lnTo>
                <a:lnTo>
                  <a:pt x="2613" y="1472"/>
                </a:lnTo>
                <a:lnTo>
                  <a:pt x="2887" y="327"/>
                </a:lnTo>
                <a:lnTo>
                  <a:pt x="17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9"/>
          <p:cNvSpPr/>
          <p:nvPr/>
        </p:nvSpPr>
        <p:spPr>
          <a:xfrm>
            <a:off x="8924753" y="1385788"/>
            <a:ext cx="56441" cy="60195"/>
          </a:xfrm>
          <a:custGeom>
            <a:avLst/>
            <a:gdLst/>
            <a:ahLst/>
            <a:cxnLst/>
            <a:rect l="l" t="t" r="r" b="b"/>
            <a:pathLst>
              <a:path w="871" h="929" extrusionOk="0">
                <a:moveTo>
                  <a:pt x="436" y="1"/>
                </a:moveTo>
                <a:cubicBezTo>
                  <a:pt x="166" y="1"/>
                  <a:pt x="0" y="219"/>
                  <a:pt x="0" y="436"/>
                </a:cubicBezTo>
                <a:cubicBezTo>
                  <a:pt x="0" y="710"/>
                  <a:pt x="166" y="928"/>
                  <a:pt x="436" y="928"/>
                </a:cubicBezTo>
                <a:cubicBezTo>
                  <a:pt x="710" y="928"/>
                  <a:pt x="871" y="710"/>
                  <a:pt x="871" y="436"/>
                </a:cubicBezTo>
                <a:cubicBezTo>
                  <a:pt x="871" y="219"/>
                  <a:pt x="710" y="1"/>
                  <a:pt x="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9"/>
          <p:cNvSpPr/>
          <p:nvPr/>
        </p:nvSpPr>
        <p:spPr>
          <a:xfrm>
            <a:off x="8462988" y="687751"/>
            <a:ext cx="56506" cy="60130"/>
          </a:xfrm>
          <a:custGeom>
            <a:avLst/>
            <a:gdLst/>
            <a:ahLst/>
            <a:cxnLst/>
            <a:rect l="l" t="t" r="r" b="b"/>
            <a:pathLst>
              <a:path w="872" h="928" extrusionOk="0">
                <a:moveTo>
                  <a:pt x="436" y="0"/>
                </a:moveTo>
                <a:cubicBezTo>
                  <a:pt x="218" y="0"/>
                  <a:pt x="1" y="218"/>
                  <a:pt x="1" y="492"/>
                </a:cubicBezTo>
                <a:cubicBezTo>
                  <a:pt x="1" y="710"/>
                  <a:pt x="218" y="928"/>
                  <a:pt x="436" y="928"/>
                </a:cubicBezTo>
                <a:cubicBezTo>
                  <a:pt x="706" y="928"/>
                  <a:pt x="871" y="710"/>
                  <a:pt x="871" y="492"/>
                </a:cubicBezTo>
                <a:cubicBezTo>
                  <a:pt x="871" y="218"/>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9"/>
          <p:cNvSpPr/>
          <p:nvPr/>
        </p:nvSpPr>
        <p:spPr>
          <a:xfrm>
            <a:off x="8364298" y="271702"/>
            <a:ext cx="56441" cy="56501"/>
          </a:xfrm>
          <a:custGeom>
            <a:avLst/>
            <a:gdLst/>
            <a:ahLst/>
            <a:cxnLst/>
            <a:rect l="l" t="t" r="r" b="b"/>
            <a:pathLst>
              <a:path w="871" h="872" extrusionOk="0">
                <a:moveTo>
                  <a:pt x="435" y="1"/>
                </a:moveTo>
                <a:cubicBezTo>
                  <a:pt x="218" y="1"/>
                  <a:pt x="0" y="166"/>
                  <a:pt x="0" y="436"/>
                </a:cubicBezTo>
                <a:cubicBezTo>
                  <a:pt x="0" y="710"/>
                  <a:pt x="218" y="871"/>
                  <a:pt x="435" y="871"/>
                </a:cubicBezTo>
                <a:cubicBezTo>
                  <a:pt x="705" y="871"/>
                  <a:pt x="871" y="710"/>
                  <a:pt x="871" y="436"/>
                </a:cubicBezTo>
                <a:cubicBezTo>
                  <a:pt x="871" y="166"/>
                  <a:pt x="705" y="1"/>
                  <a:pt x="4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9"/>
          <p:cNvSpPr/>
          <p:nvPr/>
        </p:nvSpPr>
        <p:spPr>
          <a:xfrm>
            <a:off x="6710472" y="381141"/>
            <a:ext cx="60199" cy="59871"/>
          </a:xfrm>
          <a:custGeom>
            <a:avLst/>
            <a:gdLst/>
            <a:ahLst/>
            <a:cxnLst/>
            <a:rect l="l" t="t" r="r" b="b"/>
            <a:pathLst>
              <a:path w="929" h="924" extrusionOk="0">
                <a:moveTo>
                  <a:pt x="493" y="1"/>
                </a:moveTo>
                <a:cubicBezTo>
                  <a:pt x="219" y="1"/>
                  <a:pt x="1" y="218"/>
                  <a:pt x="1" y="488"/>
                </a:cubicBezTo>
                <a:cubicBezTo>
                  <a:pt x="1" y="706"/>
                  <a:pt x="219" y="924"/>
                  <a:pt x="493" y="924"/>
                </a:cubicBezTo>
                <a:cubicBezTo>
                  <a:pt x="710" y="924"/>
                  <a:pt x="928" y="706"/>
                  <a:pt x="928" y="488"/>
                </a:cubicBezTo>
                <a:cubicBezTo>
                  <a:pt x="928" y="218"/>
                  <a:pt x="710" y="1"/>
                  <a:pt x="4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9"/>
          <p:cNvSpPr/>
          <p:nvPr/>
        </p:nvSpPr>
        <p:spPr>
          <a:xfrm>
            <a:off x="1083565" y="4715859"/>
            <a:ext cx="207943" cy="207927"/>
          </a:xfrm>
          <a:custGeom>
            <a:avLst/>
            <a:gdLst/>
            <a:ahLst/>
            <a:cxnLst/>
            <a:rect l="l" t="t" r="r" b="b"/>
            <a:pathLst>
              <a:path w="3209" h="3209" extrusionOk="0">
                <a:moveTo>
                  <a:pt x="1524" y="1"/>
                </a:moveTo>
                <a:lnTo>
                  <a:pt x="1250" y="980"/>
                </a:lnTo>
                <a:lnTo>
                  <a:pt x="271" y="706"/>
                </a:lnTo>
                <a:lnTo>
                  <a:pt x="1" y="1685"/>
                </a:lnTo>
                <a:lnTo>
                  <a:pt x="980" y="1960"/>
                </a:lnTo>
                <a:lnTo>
                  <a:pt x="706" y="2939"/>
                </a:lnTo>
                <a:lnTo>
                  <a:pt x="1685" y="3209"/>
                </a:lnTo>
                <a:lnTo>
                  <a:pt x="1960" y="2230"/>
                </a:lnTo>
                <a:lnTo>
                  <a:pt x="2939" y="2504"/>
                </a:lnTo>
                <a:lnTo>
                  <a:pt x="3209" y="1524"/>
                </a:lnTo>
                <a:lnTo>
                  <a:pt x="2230" y="1250"/>
                </a:lnTo>
                <a:lnTo>
                  <a:pt x="2504" y="271"/>
                </a:lnTo>
                <a:lnTo>
                  <a:pt x="152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9"/>
          <p:cNvSpPr/>
          <p:nvPr/>
        </p:nvSpPr>
        <p:spPr>
          <a:xfrm>
            <a:off x="713233" y="4839164"/>
            <a:ext cx="60134" cy="60130"/>
          </a:xfrm>
          <a:custGeom>
            <a:avLst/>
            <a:gdLst/>
            <a:ahLst/>
            <a:cxnLst/>
            <a:rect l="l" t="t" r="r" b="b"/>
            <a:pathLst>
              <a:path w="928" h="928" extrusionOk="0">
                <a:moveTo>
                  <a:pt x="436" y="0"/>
                </a:moveTo>
                <a:cubicBezTo>
                  <a:pt x="218" y="0"/>
                  <a:pt x="1" y="218"/>
                  <a:pt x="1" y="492"/>
                </a:cubicBezTo>
                <a:cubicBezTo>
                  <a:pt x="1" y="710"/>
                  <a:pt x="218" y="927"/>
                  <a:pt x="436" y="927"/>
                </a:cubicBezTo>
                <a:cubicBezTo>
                  <a:pt x="710" y="927"/>
                  <a:pt x="928" y="710"/>
                  <a:pt x="928" y="492"/>
                </a:cubicBezTo>
                <a:cubicBezTo>
                  <a:pt x="928" y="218"/>
                  <a:pt x="710"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9"/>
          <p:cNvSpPr/>
          <p:nvPr/>
        </p:nvSpPr>
        <p:spPr>
          <a:xfrm>
            <a:off x="1640651" y="4599423"/>
            <a:ext cx="59875" cy="56436"/>
          </a:xfrm>
          <a:custGeom>
            <a:avLst/>
            <a:gdLst/>
            <a:ahLst/>
            <a:cxnLst/>
            <a:rect l="l" t="t" r="r" b="b"/>
            <a:pathLst>
              <a:path w="924" h="871" extrusionOk="0">
                <a:moveTo>
                  <a:pt x="436" y="0"/>
                </a:moveTo>
                <a:cubicBezTo>
                  <a:pt x="219" y="0"/>
                  <a:pt x="1" y="165"/>
                  <a:pt x="1" y="435"/>
                </a:cubicBezTo>
                <a:cubicBezTo>
                  <a:pt x="1" y="710"/>
                  <a:pt x="219" y="871"/>
                  <a:pt x="436" y="871"/>
                </a:cubicBezTo>
                <a:cubicBezTo>
                  <a:pt x="706" y="871"/>
                  <a:pt x="924" y="710"/>
                  <a:pt x="924" y="435"/>
                </a:cubicBezTo>
                <a:cubicBezTo>
                  <a:pt x="924" y="165"/>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40" name="Google Shape;540;p9"/>
          <p:cNvGrpSpPr/>
          <p:nvPr/>
        </p:nvGrpSpPr>
        <p:grpSpPr>
          <a:xfrm>
            <a:off x="179825" y="158500"/>
            <a:ext cx="674325" cy="1173675"/>
            <a:chOff x="4266275" y="6869625"/>
            <a:chExt cx="674325" cy="1173675"/>
          </a:xfrm>
        </p:grpSpPr>
        <p:sp>
          <p:nvSpPr>
            <p:cNvPr id="541" name="Google Shape;541;p9"/>
            <p:cNvSpPr/>
            <p:nvPr/>
          </p:nvSpPr>
          <p:spPr>
            <a:xfrm>
              <a:off x="4754025" y="7408475"/>
              <a:ext cx="186575" cy="194125"/>
            </a:xfrm>
            <a:custGeom>
              <a:avLst/>
              <a:gdLst/>
              <a:ahLst/>
              <a:cxnLst/>
              <a:rect l="l" t="t" r="r" b="b"/>
              <a:pathLst>
                <a:path w="7463" h="7765" extrusionOk="0">
                  <a:moveTo>
                    <a:pt x="2044" y="0"/>
                  </a:moveTo>
                  <a:lnTo>
                    <a:pt x="0" y="1945"/>
                  </a:lnTo>
                  <a:lnTo>
                    <a:pt x="5419" y="7765"/>
                  </a:lnTo>
                  <a:lnTo>
                    <a:pt x="7463" y="5828"/>
                  </a:lnTo>
                  <a:lnTo>
                    <a:pt x="204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9"/>
            <p:cNvSpPr/>
            <p:nvPr/>
          </p:nvSpPr>
          <p:spPr>
            <a:xfrm>
              <a:off x="4759125" y="7416225"/>
              <a:ext cx="58875" cy="53575"/>
            </a:xfrm>
            <a:custGeom>
              <a:avLst/>
              <a:gdLst/>
              <a:ahLst/>
              <a:cxnLst/>
              <a:rect l="l" t="t" r="r" b="b"/>
              <a:pathLst>
                <a:path w="2355" h="2143" extrusionOk="0">
                  <a:moveTo>
                    <a:pt x="2044" y="1"/>
                  </a:moveTo>
                  <a:lnTo>
                    <a:pt x="1" y="1840"/>
                  </a:lnTo>
                  <a:lnTo>
                    <a:pt x="311" y="2142"/>
                  </a:lnTo>
                  <a:lnTo>
                    <a:pt x="2354" y="205"/>
                  </a:lnTo>
                  <a:lnTo>
                    <a:pt x="2044"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9"/>
            <p:cNvSpPr/>
            <p:nvPr/>
          </p:nvSpPr>
          <p:spPr>
            <a:xfrm>
              <a:off x="4774450" y="7428900"/>
              <a:ext cx="56225" cy="56225"/>
            </a:xfrm>
            <a:custGeom>
              <a:avLst/>
              <a:gdLst/>
              <a:ahLst/>
              <a:cxnLst/>
              <a:rect l="l" t="t" r="r" b="b"/>
              <a:pathLst>
                <a:path w="2249" h="2249" extrusionOk="0">
                  <a:moveTo>
                    <a:pt x="2044" y="0"/>
                  </a:moveTo>
                  <a:lnTo>
                    <a:pt x="1" y="1946"/>
                  </a:lnTo>
                  <a:lnTo>
                    <a:pt x="205" y="2248"/>
                  </a:lnTo>
                  <a:lnTo>
                    <a:pt x="2248" y="311"/>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9"/>
            <p:cNvSpPr/>
            <p:nvPr/>
          </p:nvSpPr>
          <p:spPr>
            <a:xfrm>
              <a:off x="4787325" y="7444225"/>
              <a:ext cx="56225" cy="53750"/>
            </a:xfrm>
            <a:custGeom>
              <a:avLst/>
              <a:gdLst/>
              <a:ahLst/>
              <a:cxnLst/>
              <a:rect l="l" t="t" r="r" b="b"/>
              <a:pathLst>
                <a:path w="2249" h="2150" extrusionOk="0">
                  <a:moveTo>
                    <a:pt x="2044" y="0"/>
                  </a:moveTo>
                  <a:lnTo>
                    <a:pt x="0" y="1839"/>
                  </a:lnTo>
                  <a:lnTo>
                    <a:pt x="205" y="2150"/>
                  </a:lnTo>
                  <a:lnTo>
                    <a:pt x="2248" y="311"/>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9"/>
            <p:cNvSpPr/>
            <p:nvPr/>
          </p:nvSpPr>
          <p:spPr>
            <a:xfrm>
              <a:off x="4800000" y="7457100"/>
              <a:ext cx="58875" cy="56200"/>
            </a:xfrm>
            <a:custGeom>
              <a:avLst/>
              <a:gdLst/>
              <a:ahLst/>
              <a:cxnLst/>
              <a:rect l="l" t="t" r="r" b="b"/>
              <a:pathLst>
                <a:path w="2355" h="2248" extrusionOk="0">
                  <a:moveTo>
                    <a:pt x="2044" y="0"/>
                  </a:moveTo>
                  <a:lnTo>
                    <a:pt x="0" y="1937"/>
                  </a:lnTo>
                  <a:lnTo>
                    <a:pt x="311" y="2248"/>
                  </a:lnTo>
                  <a:lnTo>
                    <a:pt x="2354" y="303"/>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9"/>
            <p:cNvSpPr/>
            <p:nvPr/>
          </p:nvSpPr>
          <p:spPr>
            <a:xfrm>
              <a:off x="4812875" y="7472425"/>
              <a:ext cx="58650" cy="53550"/>
            </a:xfrm>
            <a:custGeom>
              <a:avLst/>
              <a:gdLst/>
              <a:ahLst/>
              <a:cxnLst/>
              <a:rect l="l" t="t" r="r" b="b"/>
              <a:pathLst>
                <a:path w="2346" h="2142" extrusionOk="0">
                  <a:moveTo>
                    <a:pt x="2043" y="0"/>
                  </a:moveTo>
                  <a:lnTo>
                    <a:pt x="0" y="1937"/>
                  </a:lnTo>
                  <a:lnTo>
                    <a:pt x="303" y="2142"/>
                  </a:lnTo>
                  <a:lnTo>
                    <a:pt x="2346" y="303"/>
                  </a:lnTo>
                  <a:lnTo>
                    <a:pt x="2043"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9"/>
            <p:cNvSpPr/>
            <p:nvPr/>
          </p:nvSpPr>
          <p:spPr>
            <a:xfrm>
              <a:off x="4825525" y="7487750"/>
              <a:ext cx="58875" cy="53550"/>
            </a:xfrm>
            <a:custGeom>
              <a:avLst/>
              <a:gdLst/>
              <a:ahLst/>
              <a:cxnLst/>
              <a:rect l="l" t="t" r="r" b="b"/>
              <a:pathLst>
                <a:path w="2355" h="2142" extrusionOk="0">
                  <a:moveTo>
                    <a:pt x="2044" y="0"/>
                  </a:moveTo>
                  <a:lnTo>
                    <a:pt x="1" y="1839"/>
                  </a:lnTo>
                  <a:lnTo>
                    <a:pt x="311" y="2142"/>
                  </a:lnTo>
                  <a:lnTo>
                    <a:pt x="2355" y="205"/>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9"/>
            <p:cNvSpPr/>
            <p:nvPr/>
          </p:nvSpPr>
          <p:spPr>
            <a:xfrm>
              <a:off x="4840850" y="7500425"/>
              <a:ext cx="56225" cy="56200"/>
            </a:xfrm>
            <a:custGeom>
              <a:avLst/>
              <a:gdLst/>
              <a:ahLst/>
              <a:cxnLst/>
              <a:rect l="l" t="t" r="r" b="b"/>
              <a:pathLst>
                <a:path w="2249" h="2248" extrusionOk="0">
                  <a:moveTo>
                    <a:pt x="2044" y="0"/>
                  </a:moveTo>
                  <a:lnTo>
                    <a:pt x="1" y="1945"/>
                  </a:lnTo>
                  <a:lnTo>
                    <a:pt x="205" y="2248"/>
                  </a:lnTo>
                  <a:lnTo>
                    <a:pt x="2249" y="311"/>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9"/>
            <p:cNvSpPr/>
            <p:nvPr/>
          </p:nvSpPr>
          <p:spPr>
            <a:xfrm>
              <a:off x="4853725" y="7515750"/>
              <a:ext cx="56225" cy="53750"/>
            </a:xfrm>
            <a:custGeom>
              <a:avLst/>
              <a:gdLst/>
              <a:ahLst/>
              <a:cxnLst/>
              <a:rect l="l" t="t" r="r" b="b"/>
              <a:pathLst>
                <a:path w="2249" h="2150" extrusionOk="0">
                  <a:moveTo>
                    <a:pt x="2044" y="0"/>
                  </a:moveTo>
                  <a:lnTo>
                    <a:pt x="1" y="1839"/>
                  </a:lnTo>
                  <a:lnTo>
                    <a:pt x="205" y="2150"/>
                  </a:lnTo>
                  <a:lnTo>
                    <a:pt x="2249" y="204"/>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9"/>
            <p:cNvSpPr/>
            <p:nvPr/>
          </p:nvSpPr>
          <p:spPr>
            <a:xfrm>
              <a:off x="4866400" y="7528625"/>
              <a:ext cx="58875" cy="56200"/>
            </a:xfrm>
            <a:custGeom>
              <a:avLst/>
              <a:gdLst/>
              <a:ahLst/>
              <a:cxnLst/>
              <a:rect l="l" t="t" r="r" b="b"/>
              <a:pathLst>
                <a:path w="2355" h="2248" extrusionOk="0">
                  <a:moveTo>
                    <a:pt x="2044" y="0"/>
                  </a:moveTo>
                  <a:lnTo>
                    <a:pt x="1" y="1937"/>
                  </a:lnTo>
                  <a:lnTo>
                    <a:pt x="311" y="2248"/>
                  </a:lnTo>
                  <a:lnTo>
                    <a:pt x="2355" y="302"/>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9"/>
            <p:cNvSpPr/>
            <p:nvPr/>
          </p:nvSpPr>
          <p:spPr>
            <a:xfrm>
              <a:off x="4879275" y="7543950"/>
              <a:ext cx="58675" cy="53550"/>
            </a:xfrm>
            <a:custGeom>
              <a:avLst/>
              <a:gdLst/>
              <a:ahLst/>
              <a:cxnLst/>
              <a:rect l="l" t="t" r="r" b="b"/>
              <a:pathLst>
                <a:path w="2347" h="2142" extrusionOk="0">
                  <a:moveTo>
                    <a:pt x="2044" y="0"/>
                  </a:moveTo>
                  <a:lnTo>
                    <a:pt x="0" y="1937"/>
                  </a:lnTo>
                  <a:lnTo>
                    <a:pt x="303" y="2141"/>
                  </a:lnTo>
                  <a:lnTo>
                    <a:pt x="2346" y="302"/>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9"/>
            <p:cNvSpPr/>
            <p:nvPr/>
          </p:nvSpPr>
          <p:spPr>
            <a:xfrm>
              <a:off x="4266275" y="7482625"/>
              <a:ext cx="597700" cy="560675"/>
            </a:xfrm>
            <a:custGeom>
              <a:avLst/>
              <a:gdLst/>
              <a:ahLst/>
              <a:cxnLst/>
              <a:rect l="l" t="t" r="r" b="b"/>
              <a:pathLst>
                <a:path w="23908" h="22427" extrusionOk="0">
                  <a:moveTo>
                    <a:pt x="19616" y="1"/>
                  </a:moveTo>
                  <a:lnTo>
                    <a:pt x="1324" y="16855"/>
                  </a:lnTo>
                  <a:cubicBezTo>
                    <a:pt x="98" y="18081"/>
                    <a:pt x="0" y="20124"/>
                    <a:pt x="1226" y="21456"/>
                  </a:cubicBezTo>
                  <a:cubicBezTo>
                    <a:pt x="1809" y="22094"/>
                    <a:pt x="2641" y="22426"/>
                    <a:pt x="3492" y="22426"/>
                  </a:cubicBezTo>
                  <a:cubicBezTo>
                    <a:pt x="4279" y="22426"/>
                    <a:pt x="5082" y="22143"/>
                    <a:pt x="5722" y="21554"/>
                  </a:cubicBezTo>
                  <a:lnTo>
                    <a:pt x="23907" y="4701"/>
                  </a:lnTo>
                  <a:lnTo>
                    <a:pt x="1961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9"/>
            <p:cNvSpPr/>
            <p:nvPr/>
          </p:nvSpPr>
          <p:spPr>
            <a:xfrm>
              <a:off x="4294275" y="7615450"/>
              <a:ext cx="429125" cy="403000"/>
            </a:xfrm>
            <a:custGeom>
              <a:avLst/>
              <a:gdLst/>
              <a:ahLst/>
              <a:cxnLst/>
              <a:rect l="l" t="t" r="r" b="b"/>
              <a:pathLst>
                <a:path w="17165" h="16120" extrusionOk="0">
                  <a:moveTo>
                    <a:pt x="14001" y="1"/>
                  </a:moveTo>
                  <a:lnTo>
                    <a:pt x="1022" y="12056"/>
                  </a:lnTo>
                  <a:cubicBezTo>
                    <a:pt x="0" y="12972"/>
                    <a:pt x="0" y="14402"/>
                    <a:pt x="817" y="15326"/>
                  </a:cubicBezTo>
                  <a:cubicBezTo>
                    <a:pt x="1305" y="15865"/>
                    <a:pt x="1934" y="16120"/>
                    <a:pt x="2569" y="16120"/>
                  </a:cubicBezTo>
                  <a:cubicBezTo>
                    <a:pt x="3137" y="16120"/>
                    <a:pt x="3711" y="15916"/>
                    <a:pt x="4193" y="15530"/>
                  </a:cubicBezTo>
                  <a:lnTo>
                    <a:pt x="17164" y="3368"/>
                  </a:lnTo>
                  <a:lnTo>
                    <a:pt x="14001" y="1"/>
                  </a:lnTo>
                  <a:close/>
                </a:path>
              </a:pathLst>
            </a:custGeom>
            <a:solidFill>
              <a:srgbClr val="FF78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9"/>
            <p:cNvSpPr/>
            <p:nvPr/>
          </p:nvSpPr>
          <p:spPr>
            <a:xfrm>
              <a:off x="4736250" y="7454450"/>
              <a:ext cx="155725" cy="166150"/>
            </a:xfrm>
            <a:custGeom>
              <a:avLst/>
              <a:gdLst/>
              <a:ahLst/>
              <a:cxnLst/>
              <a:rect l="l" t="t" r="r" b="b"/>
              <a:pathLst>
                <a:path w="6229" h="6646" extrusionOk="0">
                  <a:moveTo>
                    <a:pt x="817" y="0"/>
                  </a:moveTo>
                  <a:lnTo>
                    <a:pt x="0" y="817"/>
                  </a:lnTo>
                  <a:lnTo>
                    <a:pt x="5313" y="6645"/>
                  </a:lnTo>
                  <a:lnTo>
                    <a:pt x="6228" y="5828"/>
                  </a:lnTo>
                  <a:lnTo>
                    <a:pt x="817" y="0"/>
                  </a:lnTo>
                  <a:close/>
                </a:path>
              </a:pathLst>
            </a:custGeom>
            <a:solidFill>
              <a:srgbClr val="E8E8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9"/>
            <p:cNvSpPr/>
            <p:nvPr/>
          </p:nvSpPr>
          <p:spPr>
            <a:xfrm>
              <a:off x="4294275" y="7881100"/>
              <a:ext cx="143050" cy="137350"/>
            </a:xfrm>
            <a:custGeom>
              <a:avLst/>
              <a:gdLst/>
              <a:ahLst/>
              <a:cxnLst/>
              <a:rect l="l" t="t" r="r" b="b"/>
              <a:pathLst>
                <a:path w="5722" h="5494" extrusionOk="0">
                  <a:moveTo>
                    <a:pt x="2558" y="0"/>
                  </a:moveTo>
                  <a:cubicBezTo>
                    <a:pt x="2532" y="24"/>
                    <a:pt x="2506" y="48"/>
                    <a:pt x="2480" y="73"/>
                  </a:cubicBezTo>
                  <a:lnTo>
                    <a:pt x="2480" y="73"/>
                  </a:lnTo>
                  <a:lnTo>
                    <a:pt x="2558" y="0"/>
                  </a:lnTo>
                  <a:close/>
                  <a:moveTo>
                    <a:pt x="5721" y="3368"/>
                  </a:moveTo>
                  <a:lnTo>
                    <a:pt x="5716" y="3373"/>
                  </a:lnTo>
                  <a:lnTo>
                    <a:pt x="5716" y="3373"/>
                  </a:lnTo>
                  <a:cubicBezTo>
                    <a:pt x="5718" y="3371"/>
                    <a:pt x="5720" y="3369"/>
                    <a:pt x="5721" y="3368"/>
                  </a:cubicBezTo>
                  <a:close/>
                  <a:moveTo>
                    <a:pt x="2480" y="73"/>
                  </a:moveTo>
                  <a:lnTo>
                    <a:pt x="1022" y="1430"/>
                  </a:lnTo>
                  <a:cubicBezTo>
                    <a:pt x="0" y="2346"/>
                    <a:pt x="0" y="3776"/>
                    <a:pt x="817" y="4700"/>
                  </a:cubicBezTo>
                  <a:cubicBezTo>
                    <a:pt x="1305" y="5239"/>
                    <a:pt x="1934" y="5494"/>
                    <a:pt x="2569" y="5494"/>
                  </a:cubicBezTo>
                  <a:cubicBezTo>
                    <a:pt x="3137" y="5494"/>
                    <a:pt x="3711" y="5290"/>
                    <a:pt x="4193" y="4904"/>
                  </a:cubicBezTo>
                  <a:lnTo>
                    <a:pt x="5716" y="3373"/>
                  </a:lnTo>
                  <a:lnTo>
                    <a:pt x="5716" y="3373"/>
                  </a:lnTo>
                  <a:cubicBezTo>
                    <a:pt x="5284" y="3806"/>
                    <a:pt x="4739" y="4010"/>
                    <a:pt x="4187" y="4010"/>
                  </a:cubicBezTo>
                  <a:cubicBezTo>
                    <a:pt x="3568" y="4010"/>
                    <a:pt x="2939" y="3752"/>
                    <a:pt x="2452" y="3269"/>
                  </a:cubicBezTo>
                  <a:cubicBezTo>
                    <a:pt x="1563" y="2373"/>
                    <a:pt x="1630" y="905"/>
                    <a:pt x="2480" y="73"/>
                  </a:cubicBez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9"/>
            <p:cNvSpPr/>
            <p:nvPr/>
          </p:nvSpPr>
          <p:spPr>
            <a:xfrm>
              <a:off x="4577875" y="7543950"/>
              <a:ext cx="125075" cy="112400"/>
            </a:xfrm>
            <a:custGeom>
              <a:avLst/>
              <a:gdLst/>
              <a:ahLst/>
              <a:cxnLst/>
              <a:rect l="l" t="t" r="r" b="b"/>
              <a:pathLst>
                <a:path w="5003" h="4496" extrusionOk="0">
                  <a:moveTo>
                    <a:pt x="4496" y="0"/>
                  </a:moveTo>
                  <a:lnTo>
                    <a:pt x="1" y="4185"/>
                  </a:lnTo>
                  <a:cubicBezTo>
                    <a:pt x="205" y="4291"/>
                    <a:pt x="507" y="4389"/>
                    <a:pt x="916" y="4495"/>
                  </a:cubicBezTo>
                  <a:lnTo>
                    <a:pt x="2657" y="2861"/>
                  </a:lnTo>
                  <a:lnTo>
                    <a:pt x="3573" y="3776"/>
                  </a:lnTo>
                  <a:cubicBezTo>
                    <a:pt x="4594" y="2959"/>
                    <a:pt x="5003" y="1635"/>
                    <a:pt x="4594" y="302"/>
                  </a:cubicBezTo>
                  <a:lnTo>
                    <a:pt x="4496" y="0"/>
                  </a:lnTo>
                  <a:close/>
                </a:path>
              </a:pathLst>
            </a:custGeom>
            <a:solidFill>
              <a:srgbClr val="E3E6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9"/>
            <p:cNvSpPr/>
            <p:nvPr/>
          </p:nvSpPr>
          <p:spPr>
            <a:xfrm>
              <a:off x="4600775" y="7615450"/>
              <a:ext cx="66425" cy="43350"/>
            </a:xfrm>
            <a:custGeom>
              <a:avLst/>
              <a:gdLst/>
              <a:ahLst/>
              <a:cxnLst/>
              <a:rect l="l" t="t" r="r" b="b"/>
              <a:pathLst>
                <a:path w="2657" h="1734" extrusionOk="0">
                  <a:moveTo>
                    <a:pt x="1741" y="1"/>
                  </a:moveTo>
                  <a:lnTo>
                    <a:pt x="0" y="1635"/>
                  </a:lnTo>
                  <a:cubicBezTo>
                    <a:pt x="204" y="1733"/>
                    <a:pt x="409" y="1733"/>
                    <a:pt x="613" y="1733"/>
                  </a:cubicBezTo>
                  <a:cubicBezTo>
                    <a:pt x="924" y="1733"/>
                    <a:pt x="1332" y="1635"/>
                    <a:pt x="1635" y="1529"/>
                  </a:cubicBezTo>
                  <a:cubicBezTo>
                    <a:pt x="2044" y="1431"/>
                    <a:pt x="2354" y="1227"/>
                    <a:pt x="2657" y="916"/>
                  </a:cubicBezTo>
                  <a:lnTo>
                    <a:pt x="1741" y="1"/>
                  </a:lnTo>
                  <a:close/>
                </a:path>
              </a:pathLst>
            </a:custGeom>
            <a:solidFill>
              <a:srgbClr val="E86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9"/>
            <p:cNvSpPr/>
            <p:nvPr/>
          </p:nvSpPr>
          <p:spPr>
            <a:xfrm>
              <a:off x="4268725" y="6869625"/>
              <a:ext cx="209475" cy="130200"/>
            </a:xfrm>
            <a:custGeom>
              <a:avLst/>
              <a:gdLst/>
              <a:ahLst/>
              <a:cxnLst/>
              <a:rect l="l" t="t" r="r" b="b"/>
              <a:pathLst>
                <a:path w="8379" h="5208" extrusionOk="0">
                  <a:moveTo>
                    <a:pt x="7463" y="1"/>
                  </a:moveTo>
                  <a:lnTo>
                    <a:pt x="0" y="2551"/>
                  </a:lnTo>
                  <a:lnTo>
                    <a:pt x="924" y="5207"/>
                  </a:lnTo>
                  <a:lnTo>
                    <a:pt x="8378" y="2551"/>
                  </a:lnTo>
                  <a:lnTo>
                    <a:pt x="746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9"/>
            <p:cNvSpPr/>
            <p:nvPr/>
          </p:nvSpPr>
          <p:spPr>
            <a:xfrm>
              <a:off x="4276475" y="6928275"/>
              <a:ext cx="30675" cy="69100"/>
            </a:xfrm>
            <a:custGeom>
              <a:avLst/>
              <a:gdLst/>
              <a:ahLst/>
              <a:cxnLst/>
              <a:rect l="l" t="t" r="r" b="b"/>
              <a:pathLst>
                <a:path w="1227" h="2764" extrusionOk="0">
                  <a:moveTo>
                    <a:pt x="303" y="1"/>
                  </a:moveTo>
                  <a:lnTo>
                    <a:pt x="1" y="107"/>
                  </a:lnTo>
                  <a:lnTo>
                    <a:pt x="916" y="2763"/>
                  </a:lnTo>
                  <a:lnTo>
                    <a:pt x="1227" y="2657"/>
                  </a:lnTo>
                  <a:lnTo>
                    <a:pt x="303"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9"/>
            <p:cNvSpPr/>
            <p:nvPr/>
          </p:nvSpPr>
          <p:spPr>
            <a:xfrm>
              <a:off x="4294275" y="6920725"/>
              <a:ext cx="30675" cy="68875"/>
            </a:xfrm>
            <a:custGeom>
              <a:avLst/>
              <a:gdLst/>
              <a:ahLst/>
              <a:cxnLst/>
              <a:rect l="l" t="t" r="r" b="b"/>
              <a:pathLst>
                <a:path w="1227" h="2755" extrusionOk="0">
                  <a:moveTo>
                    <a:pt x="311" y="0"/>
                  </a:moveTo>
                  <a:lnTo>
                    <a:pt x="0" y="205"/>
                  </a:lnTo>
                  <a:lnTo>
                    <a:pt x="924" y="2755"/>
                  </a:lnTo>
                  <a:lnTo>
                    <a:pt x="1226" y="2657"/>
                  </a:lnTo>
                  <a:lnTo>
                    <a:pt x="311"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9"/>
            <p:cNvSpPr/>
            <p:nvPr/>
          </p:nvSpPr>
          <p:spPr>
            <a:xfrm>
              <a:off x="4312250" y="6915600"/>
              <a:ext cx="30675" cy="68900"/>
            </a:xfrm>
            <a:custGeom>
              <a:avLst/>
              <a:gdLst/>
              <a:ahLst/>
              <a:cxnLst/>
              <a:rect l="l" t="t" r="r" b="b"/>
              <a:pathLst>
                <a:path w="1227" h="2756" extrusionOk="0">
                  <a:moveTo>
                    <a:pt x="303" y="1"/>
                  </a:moveTo>
                  <a:lnTo>
                    <a:pt x="0" y="99"/>
                  </a:lnTo>
                  <a:lnTo>
                    <a:pt x="916" y="2755"/>
                  </a:lnTo>
                  <a:lnTo>
                    <a:pt x="1226" y="2657"/>
                  </a:lnTo>
                  <a:lnTo>
                    <a:pt x="303"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9"/>
            <p:cNvSpPr/>
            <p:nvPr/>
          </p:nvSpPr>
          <p:spPr>
            <a:xfrm>
              <a:off x="4330025" y="6907850"/>
              <a:ext cx="33325" cy="69075"/>
            </a:xfrm>
            <a:custGeom>
              <a:avLst/>
              <a:gdLst/>
              <a:ahLst/>
              <a:cxnLst/>
              <a:rect l="l" t="t" r="r" b="b"/>
              <a:pathLst>
                <a:path w="1333" h="2763" extrusionOk="0">
                  <a:moveTo>
                    <a:pt x="409" y="0"/>
                  </a:moveTo>
                  <a:lnTo>
                    <a:pt x="0" y="205"/>
                  </a:lnTo>
                  <a:lnTo>
                    <a:pt x="924" y="2763"/>
                  </a:lnTo>
                  <a:lnTo>
                    <a:pt x="1333" y="2657"/>
                  </a:lnTo>
                  <a:lnTo>
                    <a:pt x="409"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9"/>
            <p:cNvSpPr/>
            <p:nvPr/>
          </p:nvSpPr>
          <p:spPr>
            <a:xfrm>
              <a:off x="4348000" y="6902725"/>
              <a:ext cx="33125" cy="69100"/>
            </a:xfrm>
            <a:custGeom>
              <a:avLst/>
              <a:gdLst/>
              <a:ahLst/>
              <a:cxnLst/>
              <a:rect l="l" t="t" r="r" b="b"/>
              <a:pathLst>
                <a:path w="1325" h="2764" extrusionOk="0">
                  <a:moveTo>
                    <a:pt x="409" y="1"/>
                  </a:moveTo>
                  <a:lnTo>
                    <a:pt x="1" y="107"/>
                  </a:lnTo>
                  <a:lnTo>
                    <a:pt x="916" y="2764"/>
                  </a:lnTo>
                  <a:lnTo>
                    <a:pt x="1325" y="2657"/>
                  </a:lnTo>
                  <a:lnTo>
                    <a:pt x="409"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9"/>
            <p:cNvSpPr/>
            <p:nvPr/>
          </p:nvSpPr>
          <p:spPr>
            <a:xfrm>
              <a:off x="4368450" y="6895175"/>
              <a:ext cx="30675" cy="68875"/>
            </a:xfrm>
            <a:custGeom>
              <a:avLst/>
              <a:gdLst/>
              <a:ahLst/>
              <a:cxnLst/>
              <a:rect l="l" t="t" r="r" b="b"/>
              <a:pathLst>
                <a:path w="1227" h="2755" extrusionOk="0">
                  <a:moveTo>
                    <a:pt x="302" y="1"/>
                  </a:moveTo>
                  <a:lnTo>
                    <a:pt x="0" y="205"/>
                  </a:lnTo>
                  <a:lnTo>
                    <a:pt x="915" y="2755"/>
                  </a:lnTo>
                  <a:lnTo>
                    <a:pt x="1226" y="2657"/>
                  </a:lnTo>
                  <a:lnTo>
                    <a:pt x="302"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9"/>
            <p:cNvSpPr/>
            <p:nvPr/>
          </p:nvSpPr>
          <p:spPr>
            <a:xfrm>
              <a:off x="4386225" y="6890075"/>
              <a:ext cx="30675" cy="68875"/>
            </a:xfrm>
            <a:custGeom>
              <a:avLst/>
              <a:gdLst/>
              <a:ahLst/>
              <a:cxnLst/>
              <a:rect l="l" t="t" r="r" b="b"/>
              <a:pathLst>
                <a:path w="1227" h="2755" extrusionOk="0">
                  <a:moveTo>
                    <a:pt x="311" y="0"/>
                  </a:moveTo>
                  <a:lnTo>
                    <a:pt x="0" y="98"/>
                  </a:lnTo>
                  <a:lnTo>
                    <a:pt x="924" y="2755"/>
                  </a:lnTo>
                  <a:lnTo>
                    <a:pt x="1226" y="2657"/>
                  </a:lnTo>
                  <a:lnTo>
                    <a:pt x="311"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9"/>
            <p:cNvSpPr/>
            <p:nvPr/>
          </p:nvSpPr>
          <p:spPr>
            <a:xfrm>
              <a:off x="4404200" y="6882300"/>
              <a:ext cx="33125" cy="69100"/>
            </a:xfrm>
            <a:custGeom>
              <a:avLst/>
              <a:gdLst/>
              <a:ahLst/>
              <a:cxnLst/>
              <a:rect l="l" t="t" r="r" b="b"/>
              <a:pathLst>
                <a:path w="1325" h="2764" extrusionOk="0">
                  <a:moveTo>
                    <a:pt x="409" y="1"/>
                  </a:moveTo>
                  <a:lnTo>
                    <a:pt x="0" y="205"/>
                  </a:lnTo>
                  <a:lnTo>
                    <a:pt x="916" y="2763"/>
                  </a:lnTo>
                  <a:lnTo>
                    <a:pt x="1324" y="2657"/>
                  </a:lnTo>
                  <a:lnTo>
                    <a:pt x="409"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9"/>
            <p:cNvSpPr/>
            <p:nvPr/>
          </p:nvSpPr>
          <p:spPr>
            <a:xfrm>
              <a:off x="4421975" y="6877200"/>
              <a:ext cx="33325" cy="69075"/>
            </a:xfrm>
            <a:custGeom>
              <a:avLst/>
              <a:gdLst/>
              <a:ahLst/>
              <a:cxnLst/>
              <a:rect l="l" t="t" r="r" b="b"/>
              <a:pathLst>
                <a:path w="1333" h="2763" extrusionOk="0">
                  <a:moveTo>
                    <a:pt x="409" y="0"/>
                  </a:moveTo>
                  <a:lnTo>
                    <a:pt x="0" y="107"/>
                  </a:lnTo>
                  <a:lnTo>
                    <a:pt x="924" y="2763"/>
                  </a:lnTo>
                  <a:lnTo>
                    <a:pt x="1333" y="2657"/>
                  </a:lnTo>
                  <a:lnTo>
                    <a:pt x="409"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9"/>
            <p:cNvSpPr/>
            <p:nvPr/>
          </p:nvSpPr>
          <p:spPr>
            <a:xfrm>
              <a:off x="4439950" y="6869625"/>
              <a:ext cx="33125" cy="68900"/>
            </a:xfrm>
            <a:custGeom>
              <a:avLst/>
              <a:gdLst/>
              <a:ahLst/>
              <a:cxnLst/>
              <a:rect l="l" t="t" r="r" b="b"/>
              <a:pathLst>
                <a:path w="1325" h="2756" extrusionOk="0">
                  <a:moveTo>
                    <a:pt x="409" y="1"/>
                  </a:moveTo>
                  <a:lnTo>
                    <a:pt x="1" y="99"/>
                  </a:lnTo>
                  <a:lnTo>
                    <a:pt x="1022" y="2755"/>
                  </a:lnTo>
                  <a:lnTo>
                    <a:pt x="1325" y="2657"/>
                  </a:lnTo>
                  <a:lnTo>
                    <a:pt x="409"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9"/>
            <p:cNvSpPr/>
            <p:nvPr/>
          </p:nvSpPr>
          <p:spPr>
            <a:xfrm>
              <a:off x="4314700" y="6956475"/>
              <a:ext cx="367825" cy="694425"/>
            </a:xfrm>
            <a:custGeom>
              <a:avLst/>
              <a:gdLst/>
              <a:ahLst/>
              <a:cxnLst/>
              <a:rect l="l" t="t" r="r" b="b"/>
              <a:pathLst>
                <a:path w="14713" h="27777" extrusionOk="0">
                  <a:moveTo>
                    <a:pt x="6032" y="1"/>
                  </a:moveTo>
                  <a:lnTo>
                    <a:pt x="0" y="2142"/>
                  </a:lnTo>
                  <a:lnTo>
                    <a:pt x="8076" y="25640"/>
                  </a:lnTo>
                  <a:cubicBezTo>
                    <a:pt x="8559" y="26929"/>
                    <a:pt x="9805" y="27776"/>
                    <a:pt x="11111" y="27776"/>
                  </a:cubicBezTo>
                  <a:cubicBezTo>
                    <a:pt x="11462" y="27776"/>
                    <a:pt x="11817" y="27715"/>
                    <a:pt x="12162" y="27586"/>
                  </a:cubicBezTo>
                  <a:cubicBezTo>
                    <a:pt x="13895" y="26973"/>
                    <a:pt x="14713" y="25134"/>
                    <a:pt x="14206" y="23499"/>
                  </a:cubicBezTo>
                  <a:lnTo>
                    <a:pt x="603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9"/>
            <p:cNvSpPr/>
            <p:nvPr/>
          </p:nvSpPr>
          <p:spPr>
            <a:xfrm>
              <a:off x="4391325" y="7125050"/>
              <a:ext cx="265650" cy="498700"/>
            </a:xfrm>
            <a:custGeom>
              <a:avLst/>
              <a:gdLst/>
              <a:ahLst/>
              <a:cxnLst/>
              <a:rect l="l" t="t" r="r" b="b"/>
              <a:pathLst>
                <a:path w="10626" h="19948" extrusionOk="0">
                  <a:moveTo>
                    <a:pt x="4398" y="1"/>
                  </a:moveTo>
                  <a:lnTo>
                    <a:pt x="0" y="1529"/>
                  </a:lnTo>
                  <a:lnTo>
                    <a:pt x="5828" y="18391"/>
                  </a:lnTo>
                  <a:cubicBezTo>
                    <a:pt x="6151" y="19361"/>
                    <a:pt x="7048" y="19947"/>
                    <a:pt x="8016" y="19947"/>
                  </a:cubicBezTo>
                  <a:cubicBezTo>
                    <a:pt x="8271" y="19947"/>
                    <a:pt x="8531" y="19906"/>
                    <a:pt x="8787" y="19821"/>
                  </a:cubicBezTo>
                  <a:cubicBezTo>
                    <a:pt x="10013" y="19412"/>
                    <a:pt x="10626" y="18080"/>
                    <a:pt x="10217" y="16854"/>
                  </a:cubicBezTo>
                  <a:lnTo>
                    <a:pt x="439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9"/>
            <p:cNvSpPr/>
            <p:nvPr/>
          </p:nvSpPr>
          <p:spPr>
            <a:xfrm>
              <a:off x="4289150" y="6933375"/>
              <a:ext cx="196800" cy="91975"/>
            </a:xfrm>
            <a:custGeom>
              <a:avLst/>
              <a:gdLst/>
              <a:ahLst/>
              <a:cxnLst/>
              <a:rect l="l" t="t" r="r" b="b"/>
              <a:pathLst>
                <a:path w="7872" h="3679" extrusionOk="0">
                  <a:moveTo>
                    <a:pt x="7561" y="1"/>
                  </a:moveTo>
                  <a:lnTo>
                    <a:pt x="1" y="2559"/>
                  </a:lnTo>
                  <a:lnTo>
                    <a:pt x="409" y="3679"/>
                  </a:lnTo>
                  <a:lnTo>
                    <a:pt x="7872" y="1023"/>
                  </a:lnTo>
                  <a:lnTo>
                    <a:pt x="7561" y="1"/>
                  </a:lnTo>
                  <a:close/>
                </a:path>
              </a:pathLst>
            </a:custGeom>
            <a:solidFill>
              <a:srgbClr val="E8E8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9"/>
            <p:cNvSpPr/>
            <p:nvPr/>
          </p:nvSpPr>
          <p:spPr>
            <a:xfrm>
              <a:off x="4519025" y="7495300"/>
              <a:ext cx="137950" cy="128450"/>
            </a:xfrm>
            <a:custGeom>
              <a:avLst/>
              <a:gdLst/>
              <a:ahLst/>
              <a:cxnLst/>
              <a:rect l="l" t="t" r="r" b="b"/>
              <a:pathLst>
                <a:path w="5518" h="5138" extrusionOk="0">
                  <a:moveTo>
                    <a:pt x="1" y="1537"/>
                  </a:moveTo>
                  <a:cubicBezTo>
                    <a:pt x="9" y="1562"/>
                    <a:pt x="18" y="1587"/>
                    <a:pt x="27" y="1611"/>
                  </a:cubicBezTo>
                  <a:lnTo>
                    <a:pt x="27" y="1611"/>
                  </a:lnTo>
                  <a:lnTo>
                    <a:pt x="1" y="1537"/>
                  </a:lnTo>
                  <a:close/>
                  <a:moveTo>
                    <a:pt x="4398" y="1"/>
                  </a:moveTo>
                  <a:cubicBezTo>
                    <a:pt x="4807" y="1227"/>
                    <a:pt x="4194" y="2559"/>
                    <a:pt x="2968" y="2968"/>
                  </a:cubicBezTo>
                  <a:cubicBezTo>
                    <a:pt x="2712" y="3053"/>
                    <a:pt x="2451" y="3094"/>
                    <a:pt x="2196" y="3094"/>
                  </a:cubicBezTo>
                  <a:cubicBezTo>
                    <a:pt x="1251" y="3094"/>
                    <a:pt x="370" y="2537"/>
                    <a:pt x="27" y="1611"/>
                  </a:cubicBezTo>
                  <a:lnTo>
                    <a:pt x="27" y="1611"/>
                  </a:lnTo>
                  <a:lnTo>
                    <a:pt x="720" y="3581"/>
                  </a:lnTo>
                  <a:cubicBezTo>
                    <a:pt x="1043" y="4551"/>
                    <a:pt x="1940" y="5137"/>
                    <a:pt x="2908" y="5137"/>
                  </a:cubicBezTo>
                  <a:cubicBezTo>
                    <a:pt x="3163" y="5137"/>
                    <a:pt x="3423" y="5096"/>
                    <a:pt x="3679" y="5011"/>
                  </a:cubicBezTo>
                  <a:cubicBezTo>
                    <a:pt x="4905" y="4602"/>
                    <a:pt x="5518" y="3270"/>
                    <a:pt x="5109" y="2044"/>
                  </a:cubicBezTo>
                  <a:lnTo>
                    <a:pt x="4398"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3" name="Google Shape;573;p9"/>
          <p:cNvSpPr txBox="1">
            <a:spLocks noGrp="1"/>
          </p:cNvSpPr>
          <p:nvPr>
            <p:ph type="subTitle" idx="1"/>
          </p:nvPr>
        </p:nvSpPr>
        <p:spPr>
          <a:xfrm>
            <a:off x="4937225" y="2200875"/>
            <a:ext cx="3401100" cy="1190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16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574" name="Google Shape;574;p9"/>
          <p:cNvSpPr txBox="1">
            <a:spLocks noGrp="1"/>
          </p:cNvSpPr>
          <p:nvPr>
            <p:ph type="title"/>
          </p:nvPr>
        </p:nvSpPr>
        <p:spPr>
          <a:xfrm>
            <a:off x="4937225" y="1751925"/>
            <a:ext cx="3401100" cy="478200"/>
          </a:xfrm>
          <a:prstGeom prst="rect">
            <a:avLst/>
          </a:prstGeom>
        </p:spPr>
        <p:txBody>
          <a:bodyPr spcFirstLastPara="1" wrap="square" lIns="91425" tIns="91425" rIns="91425" bIns="91425" anchor="ctr" anchorCtr="0">
            <a:noAutofit/>
          </a:bodyPr>
          <a:lstStyle>
            <a:lvl1pPr lvl="0" algn="l" rtl="0">
              <a:spcBef>
                <a:spcPts val="0"/>
              </a:spcBef>
              <a:spcAft>
                <a:spcPts val="0"/>
              </a:spcAft>
              <a:buSzPts val="2800"/>
              <a:buNone/>
              <a:defRPr sz="3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lt1"/>
        </a:solidFill>
        <a:effectLst/>
      </p:bgPr>
    </p:bg>
    <p:spTree>
      <p:nvGrpSpPr>
        <p:cNvPr id="1" name="Shape 575"/>
        <p:cNvGrpSpPr/>
        <p:nvPr/>
      </p:nvGrpSpPr>
      <p:grpSpPr>
        <a:xfrm>
          <a:off x="0" y="0"/>
          <a:ext cx="0" cy="0"/>
          <a:chOff x="0" y="0"/>
          <a:chExt cx="0" cy="0"/>
        </a:xfrm>
      </p:grpSpPr>
      <p:sp>
        <p:nvSpPr>
          <p:cNvPr id="576" name="Google Shape;576;p10"/>
          <p:cNvSpPr txBox="1">
            <a:spLocks noGrp="1"/>
          </p:cNvSpPr>
          <p:nvPr>
            <p:ph type="title"/>
          </p:nvPr>
        </p:nvSpPr>
        <p:spPr>
          <a:xfrm>
            <a:off x="4524375" y="1466850"/>
            <a:ext cx="2571900" cy="22809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800"/>
              <a:buNone/>
              <a:defRPr sz="3500">
                <a:solidFill>
                  <a:schemeClr val="dk1"/>
                </a:solidFill>
              </a:defRPr>
            </a:lvl1pPr>
            <a:lvl2pPr lvl="1" rtl="0">
              <a:spcBef>
                <a:spcPts val="0"/>
              </a:spcBef>
              <a:spcAft>
                <a:spcPts val="0"/>
              </a:spcAft>
              <a:buSzPts val="2800"/>
              <a:buNone/>
              <a:defRPr>
                <a:latin typeface="Nunito"/>
                <a:ea typeface="Nunito"/>
                <a:cs typeface="Nunito"/>
                <a:sym typeface="Nunito"/>
              </a:defRPr>
            </a:lvl2pPr>
            <a:lvl3pPr lvl="2" rtl="0">
              <a:spcBef>
                <a:spcPts val="0"/>
              </a:spcBef>
              <a:spcAft>
                <a:spcPts val="0"/>
              </a:spcAft>
              <a:buSzPts val="2800"/>
              <a:buNone/>
              <a:defRPr>
                <a:latin typeface="Nunito"/>
                <a:ea typeface="Nunito"/>
                <a:cs typeface="Nunito"/>
                <a:sym typeface="Nunito"/>
              </a:defRPr>
            </a:lvl3pPr>
            <a:lvl4pPr lvl="3" rtl="0">
              <a:spcBef>
                <a:spcPts val="0"/>
              </a:spcBef>
              <a:spcAft>
                <a:spcPts val="0"/>
              </a:spcAft>
              <a:buSzPts val="2800"/>
              <a:buNone/>
              <a:defRPr>
                <a:latin typeface="Nunito"/>
                <a:ea typeface="Nunito"/>
                <a:cs typeface="Nunito"/>
                <a:sym typeface="Nunito"/>
              </a:defRPr>
            </a:lvl4pPr>
            <a:lvl5pPr lvl="4" rtl="0">
              <a:spcBef>
                <a:spcPts val="0"/>
              </a:spcBef>
              <a:spcAft>
                <a:spcPts val="0"/>
              </a:spcAft>
              <a:buSzPts val="2800"/>
              <a:buNone/>
              <a:defRPr>
                <a:latin typeface="Nunito"/>
                <a:ea typeface="Nunito"/>
                <a:cs typeface="Nunito"/>
                <a:sym typeface="Nunito"/>
              </a:defRPr>
            </a:lvl5pPr>
            <a:lvl6pPr lvl="5" rtl="0">
              <a:spcBef>
                <a:spcPts val="0"/>
              </a:spcBef>
              <a:spcAft>
                <a:spcPts val="0"/>
              </a:spcAft>
              <a:buSzPts val="2800"/>
              <a:buNone/>
              <a:defRPr>
                <a:latin typeface="Nunito"/>
                <a:ea typeface="Nunito"/>
                <a:cs typeface="Nunito"/>
                <a:sym typeface="Nunito"/>
              </a:defRPr>
            </a:lvl6pPr>
            <a:lvl7pPr lvl="6" rtl="0">
              <a:spcBef>
                <a:spcPts val="0"/>
              </a:spcBef>
              <a:spcAft>
                <a:spcPts val="0"/>
              </a:spcAft>
              <a:buSzPts val="2800"/>
              <a:buNone/>
              <a:defRPr>
                <a:latin typeface="Nunito"/>
                <a:ea typeface="Nunito"/>
                <a:cs typeface="Nunito"/>
                <a:sym typeface="Nunito"/>
              </a:defRPr>
            </a:lvl7pPr>
            <a:lvl8pPr lvl="7" rtl="0">
              <a:spcBef>
                <a:spcPts val="0"/>
              </a:spcBef>
              <a:spcAft>
                <a:spcPts val="0"/>
              </a:spcAft>
              <a:buSzPts val="2800"/>
              <a:buNone/>
              <a:defRPr>
                <a:latin typeface="Nunito"/>
                <a:ea typeface="Nunito"/>
                <a:cs typeface="Nunito"/>
                <a:sym typeface="Nunito"/>
              </a:defRPr>
            </a:lvl8pPr>
            <a:lvl9pPr lvl="8" rtl="0">
              <a:spcBef>
                <a:spcPts val="0"/>
              </a:spcBef>
              <a:spcAft>
                <a:spcPts val="0"/>
              </a:spcAft>
              <a:buSzPts val="2800"/>
              <a:buNone/>
              <a:defRPr>
                <a:latin typeface="Nunito"/>
                <a:ea typeface="Nunito"/>
                <a:cs typeface="Nunito"/>
                <a:sym typeface="Nunito"/>
              </a:defRPr>
            </a:lvl9pPr>
          </a:lstStyle>
          <a:p>
            <a:endParaRPr/>
          </a:p>
        </p:txBody>
      </p:sp>
      <p:sp>
        <p:nvSpPr>
          <p:cNvPr id="577" name="Google Shape;577;p10"/>
          <p:cNvSpPr/>
          <p:nvPr/>
        </p:nvSpPr>
        <p:spPr>
          <a:xfrm rot="10800000">
            <a:off x="-9537" y="-7300"/>
            <a:ext cx="2222725" cy="1383500"/>
          </a:xfrm>
          <a:custGeom>
            <a:avLst/>
            <a:gdLst/>
            <a:ahLst/>
            <a:cxnLst/>
            <a:rect l="l" t="t" r="r" b="b"/>
            <a:pathLst>
              <a:path w="88909" h="55340" extrusionOk="0">
                <a:moveTo>
                  <a:pt x="88908" y="0"/>
                </a:moveTo>
                <a:cubicBezTo>
                  <a:pt x="88908" y="0"/>
                  <a:pt x="58168" y="5172"/>
                  <a:pt x="55339" y="24595"/>
                </a:cubicBezTo>
                <a:cubicBezTo>
                  <a:pt x="53680" y="35682"/>
                  <a:pt x="45717" y="37631"/>
                  <a:pt x="40161" y="37631"/>
                </a:cubicBezTo>
                <a:cubicBezTo>
                  <a:pt x="38791" y="37631"/>
                  <a:pt x="37568" y="37513"/>
                  <a:pt x="36621" y="37383"/>
                </a:cubicBezTo>
                <a:cubicBezTo>
                  <a:pt x="35777" y="37271"/>
                  <a:pt x="34940" y="37215"/>
                  <a:pt x="34112" y="37215"/>
                </a:cubicBezTo>
                <a:cubicBezTo>
                  <a:pt x="28107" y="37215"/>
                  <a:pt x="22606" y="40140"/>
                  <a:pt x="18826" y="45545"/>
                </a:cubicBezTo>
                <a:cubicBezTo>
                  <a:pt x="14530" y="51692"/>
                  <a:pt x="6151" y="54142"/>
                  <a:pt x="0" y="55339"/>
                </a:cubicBezTo>
                <a:lnTo>
                  <a:pt x="88908" y="55339"/>
                </a:lnTo>
                <a:lnTo>
                  <a:pt x="88908" y="0"/>
                </a:ln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10"/>
          <p:cNvSpPr/>
          <p:nvPr/>
        </p:nvSpPr>
        <p:spPr>
          <a:xfrm>
            <a:off x="6086475" y="2862625"/>
            <a:ext cx="3057427" cy="2280792"/>
          </a:xfrm>
          <a:custGeom>
            <a:avLst/>
            <a:gdLst/>
            <a:ahLst/>
            <a:cxnLst/>
            <a:rect l="l" t="t" r="r" b="b"/>
            <a:pathLst>
              <a:path w="104958" h="78297" extrusionOk="0">
                <a:moveTo>
                  <a:pt x="104958" y="1"/>
                </a:moveTo>
                <a:cubicBezTo>
                  <a:pt x="104958" y="1"/>
                  <a:pt x="64314" y="12023"/>
                  <a:pt x="60558" y="37706"/>
                </a:cubicBezTo>
                <a:cubicBezTo>
                  <a:pt x="58414" y="52416"/>
                  <a:pt x="47851" y="54938"/>
                  <a:pt x="40487" y="54938"/>
                </a:cubicBezTo>
                <a:cubicBezTo>
                  <a:pt x="38699" y="54938"/>
                  <a:pt x="37100" y="54789"/>
                  <a:pt x="35855" y="54630"/>
                </a:cubicBezTo>
                <a:cubicBezTo>
                  <a:pt x="34728" y="54476"/>
                  <a:pt x="33609" y="54400"/>
                  <a:pt x="32504" y="54400"/>
                </a:cubicBezTo>
                <a:cubicBezTo>
                  <a:pt x="24597" y="54400"/>
                  <a:pt x="17364" y="58288"/>
                  <a:pt x="12349" y="65403"/>
                </a:cubicBezTo>
                <a:cubicBezTo>
                  <a:pt x="6638" y="73509"/>
                  <a:pt x="4623" y="75250"/>
                  <a:pt x="0" y="78297"/>
                </a:cubicBezTo>
                <a:lnTo>
                  <a:pt x="104958" y="78297"/>
                </a:lnTo>
                <a:lnTo>
                  <a:pt x="104958" y="1"/>
                </a:ln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10"/>
          <p:cNvSpPr/>
          <p:nvPr/>
        </p:nvSpPr>
        <p:spPr>
          <a:xfrm>
            <a:off x="7479548" y="3890824"/>
            <a:ext cx="261014" cy="257301"/>
          </a:xfrm>
          <a:custGeom>
            <a:avLst/>
            <a:gdLst/>
            <a:ahLst/>
            <a:cxnLst/>
            <a:rect l="l" t="t" r="r" b="b"/>
            <a:pathLst>
              <a:path w="4028" h="3971" extrusionOk="0">
                <a:moveTo>
                  <a:pt x="1960" y="1"/>
                </a:moveTo>
                <a:lnTo>
                  <a:pt x="763" y="436"/>
                </a:lnTo>
                <a:lnTo>
                  <a:pt x="1198" y="1577"/>
                </a:lnTo>
                <a:lnTo>
                  <a:pt x="1" y="2012"/>
                </a:lnTo>
                <a:lnTo>
                  <a:pt x="436" y="3209"/>
                </a:lnTo>
                <a:lnTo>
                  <a:pt x="1633" y="2774"/>
                </a:lnTo>
                <a:lnTo>
                  <a:pt x="2012" y="3971"/>
                </a:lnTo>
                <a:lnTo>
                  <a:pt x="3209" y="3592"/>
                </a:lnTo>
                <a:lnTo>
                  <a:pt x="2830" y="2395"/>
                </a:lnTo>
                <a:lnTo>
                  <a:pt x="4027" y="1960"/>
                </a:lnTo>
                <a:lnTo>
                  <a:pt x="3592" y="763"/>
                </a:lnTo>
                <a:lnTo>
                  <a:pt x="2395" y="1198"/>
                </a:lnTo>
                <a:lnTo>
                  <a:pt x="196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10"/>
          <p:cNvSpPr/>
          <p:nvPr/>
        </p:nvSpPr>
        <p:spPr>
          <a:xfrm>
            <a:off x="7609861" y="3605143"/>
            <a:ext cx="60199" cy="60130"/>
          </a:xfrm>
          <a:custGeom>
            <a:avLst/>
            <a:gdLst/>
            <a:ahLst/>
            <a:cxnLst/>
            <a:rect l="l" t="t" r="r" b="b"/>
            <a:pathLst>
              <a:path w="929" h="928" extrusionOk="0">
                <a:moveTo>
                  <a:pt x="436" y="0"/>
                </a:moveTo>
                <a:cubicBezTo>
                  <a:pt x="219" y="0"/>
                  <a:pt x="1" y="218"/>
                  <a:pt x="1" y="436"/>
                </a:cubicBezTo>
                <a:cubicBezTo>
                  <a:pt x="1" y="710"/>
                  <a:pt x="219" y="928"/>
                  <a:pt x="436" y="928"/>
                </a:cubicBezTo>
                <a:cubicBezTo>
                  <a:pt x="710" y="928"/>
                  <a:pt x="928" y="710"/>
                  <a:pt x="928" y="436"/>
                </a:cubicBezTo>
                <a:cubicBezTo>
                  <a:pt x="928" y="218"/>
                  <a:pt x="710"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10"/>
          <p:cNvSpPr/>
          <p:nvPr/>
        </p:nvSpPr>
        <p:spPr>
          <a:xfrm>
            <a:off x="7768685" y="4539552"/>
            <a:ext cx="59875" cy="59871"/>
          </a:xfrm>
          <a:custGeom>
            <a:avLst/>
            <a:gdLst/>
            <a:ahLst/>
            <a:cxnLst/>
            <a:rect l="l" t="t" r="r" b="b"/>
            <a:pathLst>
              <a:path w="924" h="924" extrusionOk="0">
                <a:moveTo>
                  <a:pt x="436" y="1"/>
                </a:moveTo>
                <a:cubicBezTo>
                  <a:pt x="218" y="1"/>
                  <a:pt x="1" y="218"/>
                  <a:pt x="1" y="488"/>
                </a:cubicBezTo>
                <a:cubicBezTo>
                  <a:pt x="1" y="706"/>
                  <a:pt x="218" y="924"/>
                  <a:pt x="436" y="924"/>
                </a:cubicBezTo>
                <a:cubicBezTo>
                  <a:pt x="706" y="924"/>
                  <a:pt x="923" y="706"/>
                  <a:pt x="923" y="488"/>
                </a:cubicBezTo>
                <a:cubicBezTo>
                  <a:pt x="923" y="218"/>
                  <a:pt x="706" y="1"/>
                  <a:pt x="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10"/>
          <p:cNvSpPr/>
          <p:nvPr/>
        </p:nvSpPr>
        <p:spPr>
          <a:xfrm>
            <a:off x="8008678" y="3939919"/>
            <a:ext cx="60134" cy="60130"/>
          </a:xfrm>
          <a:custGeom>
            <a:avLst/>
            <a:gdLst/>
            <a:ahLst/>
            <a:cxnLst/>
            <a:rect l="l" t="t" r="r" b="b"/>
            <a:pathLst>
              <a:path w="928" h="928" extrusionOk="0">
                <a:moveTo>
                  <a:pt x="493" y="1"/>
                </a:moveTo>
                <a:cubicBezTo>
                  <a:pt x="218" y="1"/>
                  <a:pt x="1" y="218"/>
                  <a:pt x="1" y="493"/>
                </a:cubicBezTo>
                <a:cubicBezTo>
                  <a:pt x="1" y="710"/>
                  <a:pt x="218" y="928"/>
                  <a:pt x="493" y="928"/>
                </a:cubicBezTo>
                <a:cubicBezTo>
                  <a:pt x="710" y="928"/>
                  <a:pt x="928" y="710"/>
                  <a:pt x="928" y="493"/>
                </a:cubicBezTo>
                <a:cubicBezTo>
                  <a:pt x="928" y="218"/>
                  <a:pt x="710" y="1"/>
                  <a:pt x="4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10"/>
          <p:cNvSpPr/>
          <p:nvPr/>
        </p:nvSpPr>
        <p:spPr>
          <a:xfrm>
            <a:off x="1083665" y="655934"/>
            <a:ext cx="207943" cy="207927"/>
          </a:xfrm>
          <a:custGeom>
            <a:avLst/>
            <a:gdLst/>
            <a:ahLst/>
            <a:cxnLst/>
            <a:rect l="l" t="t" r="r" b="b"/>
            <a:pathLst>
              <a:path w="3209" h="3209" extrusionOk="0">
                <a:moveTo>
                  <a:pt x="1524" y="1"/>
                </a:moveTo>
                <a:lnTo>
                  <a:pt x="1250" y="980"/>
                </a:lnTo>
                <a:lnTo>
                  <a:pt x="271" y="706"/>
                </a:lnTo>
                <a:lnTo>
                  <a:pt x="1" y="1685"/>
                </a:lnTo>
                <a:lnTo>
                  <a:pt x="980" y="1960"/>
                </a:lnTo>
                <a:lnTo>
                  <a:pt x="706" y="2939"/>
                </a:lnTo>
                <a:lnTo>
                  <a:pt x="1685" y="3209"/>
                </a:lnTo>
                <a:lnTo>
                  <a:pt x="1960" y="2230"/>
                </a:lnTo>
                <a:lnTo>
                  <a:pt x="2939" y="2504"/>
                </a:lnTo>
                <a:lnTo>
                  <a:pt x="3209" y="1524"/>
                </a:lnTo>
                <a:lnTo>
                  <a:pt x="2230" y="1250"/>
                </a:lnTo>
                <a:lnTo>
                  <a:pt x="2504" y="271"/>
                </a:lnTo>
                <a:lnTo>
                  <a:pt x="152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10"/>
          <p:cNvSpPr/>
          <p:nvPr/>
        </p:nvSpPr>
        <p:spPr>
          <a:xfrm>
            <a:off x="713333" y="779239"/>
            <a:ext cx="60134" cy="60130"/>
          </a:xfrm>
          <a:custGeom>
            <a:avLst/>
            <a:gdLst/>
            <a:ahLst/>
            <a:cxnLst/>
            <a:rect l="l" t="t" r="r" b="b"/>
            <a:pathLst>
              <a:path w="928" h="928" extrusionOk="0">
                <a:moveTo>
                  <a:pt x="436" y="0"/>
                </a:moveTo>
                <a:cubicBezTo>
                  <a:pt x="218" y="0"/>
                  <a:pt x="1" y="218"/>
                  <a:pt x="1" y="492"/>
                </a:cubicBezTo>
                <a:cubicBezTo>
                  <a:pt x="1" y="710"/>
                  <a:pt x="218" y="927"/>
                  <a:pt x="436" y="927"/>
                </a:cubicBezTo>
                <a:cubicBezTo>
                  <a:pt x="710" y="927"/>
                  <a:pt x="928" y="710"/>
                  <a:pt x="928" y="492"/>
                </a:cubicBezTo>
                <a:cubicBezTo>
                  <a:pt x="928" y="218"/>
                  <a:pt x="710"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10"/>
          <p:cNvSpPr/>
          <p:nvPr/>
        </p:nvSpPr>
        <p:spPr>
          <a:xfrm>
            <a:off x="1640751" y="539498"/>
            <a:ext cx="59875" cy="56436"/>
          </a:xfrm>
          <a:custGeom>
            <a:avLst/>
            <a:gdLst/>
            <a:ahLst/>
            <a:cxnLst/>
            <a:rect l="l" t="t" r="r" b="b"/>
            <a:pathLst>
              <a:path w="924" h="871" extrusionOk="0">
                <a:moveTo>
                  <a:pt x="436" y="0"/>
                </a:moveTo>
                <a:cubicBezTo>
                  <a:pt x="219" y="0"/>
                  <a:pt x="1" y="165"/>
                  <a:pt x="1" y="435"/>
                </a:cubicBezTo>
                <a:cubicBezTo>
                  <a:pt x="1" y="710"/>
                  <a:pt x="219" y="871"/>
                  <a:pt x="436" y="871"/>
                </a:cubicBezTo>
                <a:cubicBezTo>
                  <a:pt x="706" y="871"/>
                  <a:pt x="924" y="710"/>
                  <a:pt x="924" y="435"/>
                </a:cubicBezTo>
                <a:cubicBezTo>
                  <a:pt x="924" y="165"/>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2"/>
        </a:solidFill>
        <a:effectLst/>
      </p:bgPr>
    </p:bg>
    <p:spTree>
      <p:nvGrpSpPr>
        <p:cNvPr id="1" name="Shape 677"/>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hree columns">
  <p:cSld name="CUSTOM_1">
    <p:spTree>
      <p:nvGrpSpPr>
        <p:cNvPr id="1" name="Shape 761"/>
        <p:cNvGrpSpPr/>
        <p:nvPr/>
      </p:nvGrpSpPr>
      <p:grpSpPr>
        <a:xfrm>
          <a:off x="0" y="0"/>
          <a:ext cx="0" cy="0"/>
          <a:chOff x="0" y="0"/>
          <a:chExt cx="0" cy="0"/>
        </a:xfrm>
      </p:grpSpPr>
      <p:sp>
        <p:nvSpPr>
          <p:cNvPr id="762" name="Google Shape;762;p14"/>
          <p:cNvSpPr txBox="1">
            <a:spLocks noGrp="1"/>
          </p:cNvSpPr>
          <p:nvPr>
            <p:ph type="title"/>
          </p:nvPr>
        </p:nvSpPr>
        <p:spPr>
          <a:xfrm>
            <a:off x="713225" y="539500"/>
            <a:ext cx="7717500" cy="478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rtl="0">
              <a:spcBef>
                <a:spcPts val="0"/>
              </a:spcBef>
              <a:spcAft>
                <a:spcPts val="0"/>
              </a:spcAft>
              <a:buClr>
                <a:schemeClr val="lt2"/>
              </a:buClr>
              <a:buSzPts val="2800"/>
              <a:buNone/>
              <a:defRPr>
                <a:solidFill>
                  <a:schemeClr val="lt2"/>
                </a:solidFill>
              </a:defRPr>
            </a:lvl2pPr>
            <a:lvl3pPr lvl="2" rtl="0">
              <a:spcBef>
                <a:spcPts val="0"/>
              </a:spcBef>
              <a:spcAft>
                <a:spcPts val="0"/>
              </a:spcAft>
              <a:buClr>
                <a:schemeClr val="lt2"/>
              </a:buClr>
              <a:buSzPts val="2800"/>
              <a:buNone/>
              <a:defRPr>
                <a:solidFill>
                  <a:schemeClr val="lt2"/>
                </a:solidFill>
              </a:defRPr>
            </a:lvl3pPr>
            <a:lvl4pPr lvl="3" rtl="0">
              <a:spcBef>
                <a:spcPts val="0"/>
              </a:spcBef>
              <a:spcAft>
                <a:spcPts val="0"/>
              </a:spcAft>
              <a:buClr>
                <a:schemeClr val="lt2"/>
              </a:buClr>
              <a:buSzPts val="2800"/>
              <a:buNone/>
              <a:defRPr>
                <a:solidFill>
                  <a:schemeClr val="lt2"/>
                </a:solidFill>
              </a:defRPr>
            </a:lvl4pPr>
            <a:lvl5pPr lvl="4" rtl="0">
              <a:spcBef>
                <a:spcPts val="0"/>
              </a:spcBef>
              <a:spcAft>
                <a:spcPts val="0"/>
              </a:spcAft>
              <a:buClr>
                <a:schemeClr val="lt2"/>
              </a:buClr>
              <a:buSzPts val="2800"/>
              <a:buNone/>
              <a:defRPr>
                <a:solidFill>
                  <a:schemeClr val="lt2"/>
                </a:solidFill>
              </a:defRPr>
            </a:lvl5pPr>
            <a:lvl6pPr lvl="5" rtl="0">
              <a:spcBef>
                <a:spcPts val="0"/>
              </a:spcBef>
              <a:spcAft>
                <a:spcPts val="0"/>
              </a:spcAft>
              <a:buClr>
                <a:schemeClr val="lt2"/>
              </a:buClr>
              <a:buSzPts val="2800"/>
              <a:buNone/>
              <a:defRPr>
                <a:solidFill>
                  <a:schemeClr val="lt2"/>
                </a:solidFill>
              </a:defRPr>
            </a:lvl6pPr>
            <a:lvl7pPr lvl="6" rtl="0">
              <a:spcBef>
                <a:spcPts val="0"/>
              </a:spcBef>
              <a:spcAft>
                <a:spcPts val="0"/>
              </a:spcAft>
              <a:buClr>
                <a:schemeClr val="lt2"/>
              </a:buClr>
              <a:buSzPts val="2800"/>
              <a:buNone/>
              <a:defRPr>
                <a:solidFill>
                  <a:schemeClr val="lt2"/>
                </a:solidFill>
              </a:defRPr>
            </a:lvl7pPr>
            <a:lvl8pPr lvl="7" rtl="0">
              <a:spcBef>
                <a:spcPts val="0"/>
              </a:spcBef>
              <a:spcAft>
                <a:spcPts val="0"/>
              </a:spcAft>
              <a:buClr>
                <a:schemeClr val="lt2"/>
              </a:buClr>
              <a:buSzPts val="2800"/>
              <a:buNone/>
              <a:defRPr>
                <a:solidFill>
                  <a:schemeClr val="lt2"/>
                </a:solidFill>
              </a:defRPr>
            </a:lvl8pPr>
            <a:lvl9pPr lvl="8" rtl="0">
              <a:spcBef>
                <a:spcPts val="0"/>
              </a:spcBef>
              <a:spcAft>
                <a:spcPts val="0"/>
              </a:spcAft>
              <a:buClr>
                <a:schemeClr val="lt2"/>
              </a:buClr>
              <a:buSzPts val="2800"/>
              <a:buNone/>
              <a:defRPr>
                <a:solidFill>
                  <a:schemeClr val="lt2"/>
                </a:solidFill>
              </a:defRPr>
            </a:lvl9pPr>
          </a:lstStyle>
          <a:p>
            <a:endParaRPr/>
          </a:p>
        </p:txBody>
      </p:sp>
      <p:sp>
        <p:nvSpPr>
          <p:cNvPr id="763" name="Google Shape;763;p14"/>
          <p:cNvSpPr txBox="1">
            <a:spLocks noGrp="1"/>
          </p:cNvSpPr>
          <p:nvPr>
            <p:ph type="subTitle" idx="1"/>
          </p:nvPr>
        </p:nvSpPr>
        <p:spPr>
          <a:xfrm>
            <a:off x="1390038" y="2667000"/>
            <a:ext cx="1228800" cy="342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a:latin typeface="Nunito ExtraBold"/>
                <a:ea typeface="Nunito ExtraBold"/>
                <a:cs typeface="Nunito ExtraBold"/>
                <a:sym typeface="Nunito Extra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764" name="Google Shape;764;p14"/>
          <p:cNvSpPr txBox="1">
            <a:spLocks noGrp="1"/>
          </p:cNvSpPr>
          <p:nvPr>
            <p:ph type="subTitle" idx="2"/>
          </p:nvPr>
        </p:nvSpPr>
        <p:spPr>
          <a:xfrm>
            <a:off x="902538" y="3048000"/>
            <a:ext cx="2203800" cy="525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765" name="Google Shape;765;p14"/>
          <p:cNvSpPr txBox="1">
            <a:spLocks noGrp="1"/>
          </p:cNvSpPr>
          <p:nvPr>
            <p:ph type="subTitle" idx="3"/>
          </p:nvPr>
        </p:nvSpPr>
        <p:spPr>
          <a:xfrm>
            <a:off x="3960234" y="2667000"/>
            <a:ext cx="1228800" cy="342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1800"/>
              <a:buNone/>
              <a:defRPr>
                <a:latin typeface="Nunito ExtraBold"/>
                <a:ea typeface="Nunito ExtraBold"/>
                <a:cs typeface="Nunito ExtraBold"/>
                <a:sym typeface="Nunito Extra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766" name="Google Shape;766;p14"/>
          <p:cNvSpPr txBox="1">
            <a:spLocks noGrp="1"/>
          </p:cNvSpPr>
          <p:nvPr>
            <p:ph type="subTitle" idx="4"/>
          </p:nvPr>
        </p:nvSpPr>
        <p:spPr>
          <a:xfrm>
            <a:off x="3473607" y="3048000"/>
            <a:ext cx="2203800" cy="525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767" name="Google Shape;767;p14"/>
          <p:cNvSpPr txBox="1">
            <a:spLocks noGrp="1"/>
          </p:cNvSpPr>
          <p:nvPr>
            <p:ph type="subTitle" idx="5"/>
          </p:nvPr>
        </p:nvSpPr>
        <p:spPr>
          <a:xfrm>
            <a:off x="6532176" y="2667000"/>
            <a:ext cx="1228800" cy="342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a:latin typeface="Nunito ExtraBold"/>
                <a:ea typeface="Nunito ExtraBold"/>
                <a:cs typeface="Nunito ExtraBold"/>
                <a:sym typeface="Nunito ExtraBold"/>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768" name="Google Shape;768;p14"/>
          <p:cNvSpPr txBox="1">
            <a:spLocks noGrp="1"/>
          </p:cNvSpPr>
          <p:nvPr>
            <p:ph type="subTitle" idx="6"/>
          </p:nvPr>
        </p:nvSpPr>
        <p:spPr>
          <a:xfrm>
            <a:off x="6044676" y="3048000"/>
            <a:ext cx="2203800" cy="525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769" name="Google Shape;769;p14"/>
          <p:cNvSpPr/>
          <p:nvPr/>
        </p:nvSpPr>
        <p:spPr>
          <a:xfrm rot="10800000">
            <a:off x="2589475" y="4257675"/>
            <a:ext cx="6545012" cy="885830"/>
          </a:xfrm>
          <a:custGeom>
            <a:avLst/>
            <a:gdLst/>
            <a:ahLst/>
            <a:cxnLst/>
            <a:rect l="l" t="t" r="r" b="b"/>
            <a:pathLst>
              <a:path w="121830" h="16489" extrusionOk="0">
                <a:moveTo>
                  <a:pt x="0" y="0"/>
                </a:moveTo>
                <a:lnTo>
                  <a:pt x="0" y="16489"/>
                </a:lnTo>
                <a:cubicBezTo>
                  <a:pt x="6168" y="13464"/>
                  <a:pt x="26903" y="8978"/>
                  <a:pt x="43499" y="8978"/>
                </a:cubicBezTo>
                <a:cubicBezTo>
                  <a:pt x="49308" y="8978"/>
                  <a:pt x="54610" y="9528"/>
                  <a:pt x="58603" y="10882"/>
                </a:cubicBezTo>
                <a:cubicBezTo>
                  <a:pt x="64748" y="12941"/>
                  <a:pt x="68805" y="13769"/>
                  <a:pt x="71786" y="13769"/>
                </a:cubicBezTo>
                <a:cubicBezTo>
                  <a:pt x="79047" y="13769"/>
                  <a:pt x="79930" y="8856"/>
                  <a:pt x="89074" y="4845"/>
                </a:cubicBezTo>
                <a:cubicBezTo>
                  <a:pt x="95712" y="1907"/>
                  <a:pt x="117638" y="1741"/>
                  <a:pt x="121829" y="0"/>
                </a:cubicBez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14"/>
          <p:cNvSpPr/>
          <p:nvPr/>
        </p:nvSpPr>
        <p:spPr>
          <a:xfrm>
            <a:off x="165448" y="4340337"/>
            <a:ext cx="261014" cy="257301"/>
          </a:xfrm>
          <a:custGeom>
            <a:avLst/>
            <a:gdLst/>
            <a:ahLst/>
            <a:cxnLst/>
            <a:rect l="l" t="t" r="r" b="b"/>
            <a:pathLst>
              <a:path w="4028" h="3971" extrusionOk="0">
                <a:moveTo>
                  <a:pt x="1960" y="1"/>
                </a:moveTo>
                <a:lnTo>
                  <a:pt x="763" y="436"/>
                </a:lnTo>
                <a:lnTo>
                  <a:pt x="1198" y="1577"/>
                </a:lnTo>
                <a:lnTo>
                  <a:pt x="1" y="2012"/>
                </a:lnTo>
                <a:lnTo>
                  <a:pt x="436" y="3209"/>
                </a:lnTo>
                <a:lnTo>
                  <a:pt x="1633" y="2774"/>
                </a:lnTo>
                <a:lnTo>
                  <a:pt x="2012" y="3971"/>
                </a:lnTo>
                <a:lnTo>
                  <a:pt x="3209" y="3592"/>
                </a:lnTo>
                <a:lnTo>
                  <a:pt x="2830" y="2395"/>
                </a:lnTo>
                <a:lnTo>
                  <a:pt x="4027" y="1960"/>
                </a:lnTo>
                <a:lnTo>
                  <a:pt x="3592" y="763"/>
                </a:lnTo>
                <a:lnTo>
                  <a:pt x="2395" y="1198"/>
                </a:lnTo>
                <a:lnTo>
                  <a:pt x="196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14"/>
          <p:cNvSpPr/>
          <p:nvPr/>
        </p:nvSpPr>
        <p:spPr>
          <a:xfrm>
            <a:off x="295761" y="4054656"/>
            <a:ext cx="60199" cy="60130"/>
          </a:xfrm>
          <a:custGeom>
            <a:avLst/>
            <a:gdLst/>
            <a:ahLst/>
            <a:cxnLst/>
            <a:rect l="l" t="t" r="r" b="b"/>
            <a:pathLst>
              <a:path w="929" h="928" extrusionOk="0">
                <a:moveTo>
                  <a:pt x="436" y="0"/>
                </a:moveTo>
                <a:cubicBezTo>
                  <a:pt x="219" y="0"/>
                  <a:pt x="1" y="218"/>
                  <a:pt x="1" y="436"/>
                </a:cubicBezTo>
                <a:cubicBezTo>
                  <a:pt x="1" y="710"/>
                  <a:pt x="219" y="928"/>
                  <a:pt x="436" y="928"/>
                </a:cubicBezTo>
                <a:cubicBezTo>
                  <a:pt x="710" y="928"/>
                  <a:pt x="928" y="710"/>
                  <a:pt x="928" y="436"/>
                </a:cubicBezTo>
                <a:cubicBezTo>
                  <a:pt x="928" y="218"/>
                  <a:pt x="710"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14"/>
          <p:cNvSpPr/>
          <p:nvPr/>
        </p:nvSpPr>
        <p:spPr>
          <a:xfrm>
            <a:off x="454585" y="4989064"/>
            <a:ext cx="59875" cy="59871"/>
          </a:xfrm>
          <a:custGeom>
            <a:avLst/>
            <a:gdLst/>
            <a:ahLst/>
            <a:cxnLst/>
            <a:rect l="l" t="t" r="r" b="b"/>
            <a:pathLst>
              <a:path w="924" h="924" extrusionOk="0">
                <a:moveTo>
                  <a:pt x="436" y="1"/>
                </a:moveTo>
                <a:cubicBezTo>
                  <a:pt x="218" y="1"/>
                  <a:pt x="1" y="218"/>
                  <a:pt x="1" y="488"/>
                </a:cubicBezTo>
                <a:cubicBezTo>
                  <a:pt x="1" y="706"/>
                  <a:pt x="218" y="924"/>
                  <a:pt x="436" y="924"/>
                </a:cubicBezTo>
                <a:cubicBezTo>
                  <a:pt x="706" y="924"/>
                  <a:pt x="923" y="706"/>
                  <a:pt x="923" y="488"/>
                </a:cubicBezTo>
                <a:cubicBezTo>
                  <a:pt x="923" y="218"/>
                  <a:pt x="706" y="1"/>
                  <a:pt x="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14"/>
          <p:cNvSpPr/>
          <p:nvPr/>
        </p:nvSpPr>
        <p:spPr>
          <a:xfrm>
            <a:off x="694578" y="4389432"/>
            <a:ext cx="60134" cy="60130"/>
          </a:xfrm>
          <a:custGeom>
            <a:avLst/>
            <a:gdLst/>
            <a:ahLst/>
            <a:cxnLst/>
            <a:rect l="l" t="t" r="r" b="b"/>
            <a:pathLst>
              <a:path w="928" h="928" extrusionOk="0">
                <a:moveTo>
                  <a:pt x="493" y="1"/>
                </a:moveTo>
                <a:cubicBezTo>
                  <a:pt x="218" y="1"/>
                  <a:pt x="1" y="218"/>
                  <a:pt x="1" y="493"/>
                </a:cubicBezTo>
                <a:cubicBezTo>
                  <a:pt x="1" y="710"/>
                  <a:pt x="218" y="928"/>
                  <a:pt x="493" y="928"/>
                </a:cubicBezTo>
                <a:cubicBezTo>
                  <a:pt x="710" y="928"/>
                  <a:pt x="928" y="710"/>
                  <a:pt x="928" y="493"/>
                </a:cubicBezTo>
                <a:cubicBezTo>
                  <a:pt x="928" y="218"/>
                  <a:pt x="710" y="1"/>
                  <a:pt x="4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14"/>
          <p:cNvSpPr/>
          <p:nvPr/>
        </p:nvSpPr>
        <p:spPr>
          <a:xfrm flipH="1">
            <a:off x="6695531" y="76929"/>
            <a:ext cx="257321" cy="257560"/>
          </a:xfrm>
          <a:custGeom>
            <a:avLst/>
            <a:gdLst/>
            <a:ahLst/>
            <a:cxnLst/>
            <a:rect l="l" t="t" r="r" b="b"/>
            <a:pathLst>
              <a:path w="3971" h="3975" extrusionOk="0">
                <a:moveTo>
                  <a:pt x="2286" y="1"/>
                </a:moveTo>
                <a:lnTo>
                  <a:pt x="1032" y="218"/>
                </a:lnTo>
                <a:lnTo>
                  <a:pt x="1250" y="1472"/>
                </a:lnTo>
                <a:lnTo>
                  <a:pt x="0" y="1689"/>
                </a:lnTo>
                <a:lnTo>
                  <a:pt x="218" y="2939"/>
                </a:lnTo>
                <a:lnTo>
                  <a:pt x="1467" y="2721"/>
                </a:lnTo>
                <a:lnTo>
                  <a:pt x="1685" y="3975"/>
                </a:lnTo>
                <a:lnTo>
                  <a:pt x="2939" y="3757"/>
                </a:lnTo>
                <a:lnTo>
                  <a:pt x="2721" y="2503"/>
                </a:lnTo>
                <a:lnTo>
                  <a:pt x="3970" y="2286"/>
                </a:lnTo>
                <a:lnTo>
                  <a:pt x="3753" y="1037"/>
                </a:lnTo>
                <a:lnTo>
                  <a:pt x="2503" y="1254"/>
                </a:lnTo>
                <a:lnTo>
                  <a:pt x="22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14"/>
          <p:cNvSpPr/>
          <p:nvPr/>
        </p:nvSpPr>
        <p:spPr>
          <a:xfrm flipH="1">
            <a:off x="8343646" y="83995"/>
            <a:ext cx="243518" cy="243435"/>
          </a:xfrm>
          <a:custGeom>
            <a:avLst/>
            <a:gdLst/>
            <a:ahLst/>
            <a:cxnLst/>
            <a:rect l="l" t="t" r="r" b="b"/>
            <a:pathLst>
              <a:path w="3758" h="3757" extrusionOk="0">
                <a:moveTo>
                  <a:pt x="1742" y="0"/>
                </a:moveTo>
                <a:lnTo>
                  <a:pt x="1472" y="1145"/>
                </a:lnTo>
                <a:lnTo>
                  <a:pt x="275" y="819"/>
                </a:lnTo>
                <a:lnTo>
                  <a:pt x="1" y="1959"/>
                </a:lnTo>
                <a:lnTo>
                  <a:pt x="1146" y="2286"/>
                </a:lnTo>
                <a:lnTo>
                  <a:pt x="819" y="3430"/>
                </a:lnTo>
                <a:lnTo>
                  <a:pt x="1960" y="3757"/>
                </a:lnTo>
                <a:lnTo>
                  <a:pt x="2286" y="2612"/>
                </a:lnTo>
                <a:lnTo>
                  <a:pt x="3431" y="2939"/>
                </a:lnTo>
                <a:lnTo>
                  <a:pt x="3757" y="1798"/>
                </a:lnTo>
                <a:lnTo>
                  <a:pt x="2613" y="1472"/>
                </a:lnTo>
                <a:lnTo>
                  <a:pt x="2887" y="327"/>
                </a:lnTo>
                <a:lnTo>
                  <a:pt x="17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14"/>
          <p:cNvSpPr/>
          <p:nvPr/>
        </p:nvSpPr>
        <p:spPr>
          <a:xfrm flipH="1">
            <a:off x="7100763" y="229963"/>
            <a:ext cx="56441" cy="60195"/>
          </a:xfrm>
          <a:custGeom>
            <a:avLst/>
            <a:gdLst/>
            <a:ahLst/>
            <a:cxnLst/>
            <a:rect l="l" t="t" r="r" b="b"/>
            <a:pathLst>
              <a:path w="871" h="929" extrusionOk="0">
                <a:moveTo>
                  <a:pt x="436" y="1"/>
                </a:moveTo>
                <a:cubicBezTo>
                  <a:pt x="166" y="1"/>
                  <a:pt x="0" y="219"/>
                  <a:pt x="0" y="436"/>
                </a:cubicBezTo>
                <a:cubicBezTo>
                  <a:pt x="0" y="710"/>
                  <a:pt x="166" y="928"/>
                  <a:pt x="436" y="928"/>
                </a:cubicBezTo>
                <a:cubicBezTo>
                  <a:pt x="710" y="928"/>
                  <a:pt x="871" y="710"/>
                  <a:pt x="871" y="436"/>
                </a:cubicBezTo>
                <a:cubicBezTo>
                  <a:pt x="871" y="219"/>
                  <a:pt x="710" y="1"/>
                  <a:pt x="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14"/>
          <p:cNvSpPr/>
          <p:nvPr/>
        </p:nvSpPr>
        <p:spPr>
          <a:xfrm flipH="1">
            <a:off x="7257663" y="598726"/>
            <a:ext cx="56506" cy="60130"/>
          </a:xfrm>
          <a:custGeom>
            <a:avLst/>
            <a:gdLst/>
            <a:ahLst/>
            <a:cxnLst/>
            <a:rect l="l" t="t" r="r" b="b"/>
            <a:pathLst>
              <a:path w="872" h="928" extrusionOk="0">
                <a:moveTo>
                  <a:pt x="436" y="0"/>
                </a:moveTo>
                <a:cubicBezTo>
                  <a:pt x="218" y="0"/>
                  <a:pt x="1" y="218"/>
                  <a:pt x="1" y="492"/>
                </a:cubicBezTo>
                <a:cubicBezTo>
                  <a:pt x="1" y="710"/>
                  <a:pt x="218" y="928"/>
                  <a:pt x="436" y="928"/>
                </a:cubicBezTo>
                <a:cubicBezTo>
                  <a:pt x="706" y="928"/>
                  <a:pt x="871" y="710"/>
                  <a:pt x="871" y="492"/>
                </a:cubicBezTo>
                <a:cubicBezTo>
                  <a:pt x="871" y="218"/>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14"/>
          <p:cNvSpPr/>
          <p:nvPr/>
        </p:nvSpPr>
        <p:spPr>
          <a:xfrm flipH="1">
            <a:off x="7356418" y="182677"/>
            <a:ext cx="56441" cy="56501"/>
          </a:xfrm>
          <a:custGeom>
            <a:avLst/>
            <a:gdLst/>
            <a:ahLst/>
            <a:cxnLst/>
            <a:rect l="l" t="t" r="r" b="b"/>
            <a:pathLst>
              <a:path w="871" h="872" extrusionOk="0">
                <a:moveTo>
                  <a:pt x="435" y="1"/>
                </a:moveTo>
                <a:cubicBezTo>
                  <a:pt x="218" y="1"/>
                  <a:pt x="0" y="166"/>
                  <a:pt x="0" y="436"/>
                </a:cubicBezTo>
                <a:cubicBezTo>
                  <a:pt x="0" y="710"/>
                  <a:pt x="218" y="871"/>
                  <a:pt x="435" y="871"/>
                </a:cubicBezTo>
                <a:cubicBezTo>
                  <a:pt x="705" y="871"/>
                  <a:pt x="871" y="710"/>
                  <a:pt x="871" y="436"/>
                </a:cubicBezTo>
                <a:cubicBezTo>
                  <a:pt x="871" y="166"/>
                  <a:pt x="705" y="1"/>
                  <a:pt x="4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14"/>
          <p:cNvSpPr/>
          <p:nvPr/>
        </p:nvSpPr>
        <p:spPr>
          <a:xfrm flipH="1">
            <a:off x="9006485" y="292116"/>
            <a:ext cx="60199" cy="59871"/>
          </a:xfrm>
          <a:custGeom>
            <a:avLst/>
            <a:gdLst/>
            <a:ahLst/>
            <a:cxnLst/>
            <a:rect l="l" t="t" r="r" b="b"/>
            <a:pathLst>
              <a:path w="929" h="924" extrusionOk="0">
                <a:moveTo>
                  <a:pt x="493" y="1"/>
                </a:moveTo>
                <a:cubicBezTo>
                  <a:pt x="219" y="1"/>
                  <a:pt x="1" y="218"/>
                  <a:pt x="1" y="488"/>
                </a:cubicBezTo>
                <a:cubicBezTo>
                  <a:pt x="1" y="706"/>
                  <a:pt x="219" y="924"/>
                  <a:pt x="493" y="924"/>
                </a:cubicBezTo>
                <a:cubicBezTo>
                  <a:pt x="710" y="924"/>
                  <a:pt x="928" y="706"/>
                  <a:pt x="928" y="488"/>
                </a:cubicBezTo>
                <a:cubicBezTo>
                  <a:pt x="928" y="218"/>
                  <a:pt x="710" y="1"/>
                  <a:pt x="4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14"/>
          <p:cNvSpPr/>
          <p:nvPr/>
        </p:nvSpPr>
        <p:spPr>
          <a:xfrm>
            <a:off x="2594" y="0"/>
            <a:ext cx="3533375" cy="478181"/>
          </a:xfrm>
          <a:custGeom>
            <a:avLst/>
            <a:gdLst/>
            <a:ahLst/>
            <a:cxnLst/>
            <a:rect l="l" t="t" r="r" b="b"/>
            <a:pathLst>
              <a:path w="121830" h="16489" extrusionOk="0">
                <a:moveTo>
                  <a:pt x="0" y="0"/>
                </a:moveTo>
                <a:lnTo>
                  <a:pt x="0" y="16489"/>
                </a:lnTo>
                <a:cubicBezTo>
                  <a:pt x="6168" y="13464"/>
                  <a:pt x="26903" y="8978"/>
                  <a:pt x="43499" y="8978"/>
                </a:cubicBezTo>
                <a:cubicBezTo>
                  <a:pt x="49308" y="8978"/>
                  <a:pt x="54610" y="9528"/>
                  <a:pt x="58603" y="10882"/>
                </a:cubicBezTo>
                <a:cubicBezTo>
                  <a:pt x="64748" y="12941"/>
                  <a:pt x="68805" y="13769"/>
                  <a:pt x="71786" y="13769"/>
                </a:cubicBezTo>
                <a:cubicBezTo>
                  <a:pt x="79047" y="13769"/>
                  <a:pt x="79930" y="8856"/>
                  <a:pt x="89074" y="4845"/>
                </a:cubicBezTo>
                <a:cubicBezTo>
                  <a:pt x="95712" y="1907"/>
                  <a:pt x="117638" y="1741"/>
                  <a:pt x="121829" y="0"/>
                </a:cubicBezTo>
                <a:close/>
              </a:path>
            </a:pathLst>
          </a:custGeom>
          <a:solidFill>
            <a:srgbClr val="EC64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539500"/>
            <a:ext cx="7717500" cy="4782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Clr>
                <a:schemeClr val="lt2"/>
              </a:buClr>
              <a:buSzPts val="2800"/>
              <a:buFont typeface="Lilita One"/>
              <a:buNone/>
              <a:defRPr sz="2800">
                <a:solidFill>
                  <a:schemeClr val="lt2"/>
                </a:solidFill>
                <a:latin typeface="Lilita One"/>
                <a:ea typeface="Lilita One"/>
                <a:cs typeface="Lilita One"/>
                <a:sym typeface="Lilita One"/>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713225" y="1152475"/>
            <a:ext cx="7717500" cy="34470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lt2"/>
              </a:buClr>
              <a:buSzPts val="1800"/>
              <a:buFont typeface="Nunito"/>
              <a:buChar char="●"/>
              <a:defRPr sz="1800">
                <a:solidFill>
                  <a:schemeClr val="lt2"/>
                </a:solidFill>
                <a:latin typeface="Nunito"/>
                <a:ea typeface="Nunito"/>
                <a:cs typeface="Nunito"/>
                <a:sym typeface="Nunito"/>
              </a:defRPr>
            </a:lvl1pPr>
            <a:lvl2pPr marL="914400" lvl="1" indent="-317500" rtl="0">
              <a:lnSpc>
                <a:spcPct val="115000"/>
              </a:lnSpc>
              <a:spcBef>
                <a:spcPts val="1600"/>
              </a:spcBef>
              <a:spcAft>
                <a:spcPts val="0"/>
              </a:spcAft>
              <a:buClr>
                <a:schemeClr val="lt2"/>
              </a:buClr>
              <a:buSzPts val="1400"/>
              <a:buFont typeface="Nunito"/>
              <a:buChar char="○"/>
              <a:defRPr>
                <a:solidFill>
                  <a:schemeClr val="lt2"/>
                </a:solidFill>
                <a:latin typeface="Nunito"/>
                <a:ea typeface="Nunito"/>
                <a:cs typeface="Nunito"/>
                <a:sym typeface="Nunito"/>
              </a:defRPr>
            </a:lvl2pPr>
            <a:lvl3pPr marL="1371600" lvl="2" indent="-317500" rtl="0">
              <a:lnSpc>
                <a:spcPct val="115000"/>
              </a:lnSpc>
              <a:spcBef>
                <a:spcPts val="1600"/>
              </a:spcBef>
              <a:spcAft>
                <a:spcPts val="0"/>
              </a:spcAft>
              <a:buClr>
                <a:schemeClr val="lt2"/>
              </a:buClr>
              <a:buSzPts val="1400"/>
              <a:buFont typeface="Nunito"/>
              <a:buChar char="■"/>
              <a:defRPr>
                <a:solidFill>
                  <a:schemeClr val="lt2"/>
                </a:solidFill>
                <a:latin typeface="Nunito"/>
                <a:ea typeface="Nunito"/>
                <a:cs typeface="Nunito"/>
                <a:sym typeface="Nunito"/>
              </a:defRPr>
            </a:lvl3pPr>
            <a:lvl4pPr marL="1828800" lvl="3" indent="-317500" rtl="0">
              <a:lnSpc>
                <a:spcPct val="115000"/>
              </a:lnSpc>
              <a:spcBef>
                <a:spcPts val="1600"/>
              </a:spcBef>
              <a:spcAft>
                <a:spcPts val="0"/>
              </a:spcAft>
              <a:buClr>
                <a:schemeClr val="lt2"/>
              </a:buClr>
              <a:buSzPts val="1400"/>
              <a:buFont typeface="Nunito"/>
              <a:buChar char="●"/>
              <a:defRPr>
                <a:solidFill>
                  <a:schemeClr val="lt2"/>
                </a:solidFill>
                <a:latin typeface="Nunito"/>
                <a:ea typeface="Nunito"/>
                <a:cs typeface="Nunito"/>
                <a:sym typeface="Nunito"/>
              </a:defRPr>
            </a:lvl4pPr>
            <a:lvl5pPr marL="2286000" lvl="4" indent="-317500" rtl="0">
              <a:lnSpc>
                <a:spcPct val="115000"/>
              </a:lnSpc>
              <a:spcBef>
                <a:spcPts val="1600"/>
              </a:spcBef>
              <a:spcAft>
                <a:spcPts val="0"/>
              </a:spcAft>
              <a:buClr>
                <a:schemeClr val="lt2"/>
              </a:buClr>
              <a:buSzPts val="1400"/>
              <a:buFont typeface="Nunito"/>
              <a:buChar char="○"/>
              <a:defRPr>
                <a:solidFill>
                  <a:schemeClr val="lt2"/>
                </a:solidFill>
                <a:latin typeface="Nunito"/>
                <a:ea typeface="Nunito"/>
                <a:cs typeface="Nunito"/>
                <a:sym typeface="Nunito"/>
              </a:defRPr>
            </a:lvl5pPr>
            <a:lvl6pPr marL="2743200" lvl="5" indent="-317500" rtl="0">
              <a:lnSpc>
                <a:spcPct val="115000"/>
              </a:lnSpc>
              <a:spcBef>
                <a:spcPts val="1600"/>
              </a:spcBef>
              <a:spcAft>
                <a:spcPts val="0"/>
              </a:spcAft>
              <a:buClr>
                <a:schemeClr val="lt2"/>
              </a:buClr>
              <a:buSzPts val="1400"/>
              <a:buFont typeface="Nunito"/>
              <a:buChar char="■"/>
              <a:defRPr>
                <a:solidFill>
                  <a:schemeClr val="lt2"/>
                </a:solidFill>
                <a:latin typeface="Nunito"/>
                <a:ea typeface="Nunito"/>
                <a:cs typeface="Nunito"/>
                <a:sym typeface="Nunito"/>
              </a:defRPr>
            </a:lvl6pPr>
            <a:lvl7pPr marL="3200400" lvl="6" indent="-317500" rtl="0">
              <a:lnSpc>
                <a:spcPct val="115000"/>
              </a:lnSpc>
              <a:spcBef>
                <a:spcPts val="1600"/>
              </a:spcBef>
              <a:spcAft>
                <a:spcPts val="0"/>
              </a:spcAft>
              <a:buClr>
                <a:schemeClr val="lt2"/>
              </a:buClr>
              <a:buSzPts val="1400"/>
              <a:buFont typeface="Nunito"/>
              <a:buChar char="●"/>
              <a:defRPr>
                <a:solidFill>
                  <a:schemeClr val="lt2"/>
                </a:solidFill>
                <a:latin typeface="Nunito"/>
                <a:ea typeface="Nunito"/>
                <a:cs typeface="Nunito"/>
                <a:sym typeface="Nunito"/>
              </a:defRPr>
            </a:lvl7pPr>
            <a:lvl8pPr marL="3657600" lvl="7" indent="-317500" rtl="0">
              <a:lnSpc>
                <a:spcPct val="115000"/>
              </a:lnSpc>
              <a:spcBef>
                <a:spcPts val="1600"/>
              </a:spcBef>
              <a:spcAft>
                <a:spcPts val="0"/>
              </a:spcAft>
              <a:buClr>
                <a:schemeClr val="lt2"/>
              </a:buClr>
              <a:buSzPts val="1400"/>
              <a:buFont typeface="Nunito"/>
              <a:buChar char="○"/>
              <a:defRPr>
                <a:solidFill>
                  <a:schemeClr val="lt2"/>
                </a:solidFill>
                <a:latin typeface="Nunito"/>
                <a:ea typeface="Nunito"/>
                <a:cs typeface="Nunito"/>
                <a:sym typeface="Nunito"/>
              </a:defRPr>
            </a:lvl8pPr>
            <a:lvl9pPr marL="4114800" lvl="8" indent="-317500" rtl="0">
              <a:lnSpc>
                <a:spcPct val="115000"/>
              </a:lnSpc>
              <a:spcBef>
                <a:spcPts val="1600"/>
              </a:spcBef>
              <a:spcAft>
                <a:spcPts val="1600"/>
              </a:spcAft>
              <a:buClr>
                <a:schemeClr val="lt2"/>
              </a:buClr>
              <a:buSzPts val="1400"/>
              <a:buFont typeface="Nunito"/>
              <a:buChar char="■"/>
              <a:defRPr>
                <a:solidFill>
                  <a:schemeClr val="lt2"/>
                </a:solidFill>
                <a:latin typeface="Nunito"/>
                <a:ea typeface="Nunito"/>
                <a:cs typeface="Nunito"/>
                <a:sym typeface="Nuni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3" r:id="rId5"/>
    <p:sldLayoutId id="2147483655" r:id="rId6"/>
    <p:sldLayoutId id="2147483656" r:id="rId7"/>
    <p:sldLayoutId id="2147483658" r:id="rId8"/>
    <p:sldLayoutId id="2147483660" r:id="rId9"/>
    <p:sldLayoutId id="2147483661" r:id="rId10"/>
    <p:sldLayoutId id="2147483667" r:id="rId11"/>
    <p:sldLayoutId id="2147483668" r:id="rId12"/>
    <p:sldLayoutId id="2147483670" r:id="rId13"/>
    <p:sldLayoutId id="2147483672" r:id="rId14"/>
    <p:sldLayoutId id="2147483674" r:id="rId15"/>
  </p:sldLayoutIdLst>
  <p:hf hdr="0" ftr="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28"/>
        <p:cNvGrpSpPr/>
        <p:nvPr/>
      </p:nvGrpSpPr>
      <p:grpSpPr>
        <a:xfrm>
          <a:off x="0" y="0"/>
          <a:ext cx="0" cy="0"/>
          <a:chOff x="0" y="0"/>
          <a:chExt cx="0" cy="0"/>
        </a:xfrm>
      </p:grpSpPr>
      <p:sp>
        <p:nvSpPr>
          <p:cNvPr id="1329" name="Google Shape;1329;p31"/>
          <p:cNvSpPr/>
          <p:nvPr/>
        </p:nvSpPr>
        <p:spPr>
          <a:xfrm>
            <a:off x="4775026" y="1490069"/>
            <a:ext cx="3911444" cy="2686158"/>
          </a:xfrm>
          <a:custGeom>
            <a:avLst/>
            <a:gdLst/>
            <a:ahLst/>
            <a:cxnLst/>
            <a:rect l="l" t="t" r="r" b="b"/>
            <a:pathLst>
              <a:path w="62195" h="42712" extrusionOk="0">
                <a:moveTo>
                  <a:pt x="44566" y="1"/>
                </a:moveTo>
                <a:cubicBezTo>
                  <a:pt x="27424" y="1"/>
                  <a:pt x="0" y="16215"/>
                  <a:pt x="0" y="27150"/>
                </a:cubicBezTo>
                <a:cubicBezTo>
                  <a:pt x="0" y="38089"/>
                  <a:pt x="13930" y="42712"/>
                  <a:pt x="31072" y="42712"/>
                </a:cubicBezTo>
                <a:cubicBezTo>
                  <a:pt x="48266" y="42712"/>
                  <a:pt x="62195" y="38089"/>
                  <a:pt x="62195" y="27150"/>
                </a:cubicBezTo>
                <a:cubicBezTo>
                  <a:pt x="62195" y="16215"/>
                  <a:pt x="61760" y="1"/>
                  <a:pt x="4456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30" name="Google Shape;1330;p31"/>
          <p:cNvGrpSpPr/>
          <p:nvPr/>
        </p:nvGrpSpPr>
        <p:grpSpPr>
          <a:xfrm>
            <a:off x="6039387" y="1132641"/>
            <a:ext cx="2222341" cy="3357820"/>
            <a:chOff x="582175" y="1028475"/>
            <a:chExt cx="2389225" cy="3530725"/>
          </a:xfrm>
        </p:grpSpPr>
        <p:sp>
          <p:nvSpPr>
            <p:cNvPr id="1331" name="Google Shape;1331;p31"/>
            <p:cNvSpPr/>
            <p:nvPr/>
          </p:nvSpPr>
          <p:spPr>
            <a:xfrm>
              <a:off x="582175" y="1223250"/>
              <a:ext cx="2389225" cy="3335950"/>
            </a:xfrm>
            <a:custGeom>
              <a:avLst/>
              <a:gdLst/>
              <a:ahLst/>
              <a:cxnLst/>
              <a:rect l="l" t="t" r="r" b="b"/>
              <a:pathLst>
                <a:path w="95569" h="133438" extrusionOk="0">
                  <a:moveTo>
                    <a:pt x="1" y="1"/>
                  </a:moveTo>
                  <a:lnTo>
                    <a:pt x="1" y="133437"/>
                  </a:lnTo>
                  <a:lnTo>
                    <a:pt x="95569" y="133437"/>
                  </a:lnTo>
                  <a:lnTo>
                    <a:pt x="9556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31"/>
            <p:cNvSpPr/>
            <p:nvPr/>
          </p:nvSpPr>
          <p:spPr>
            <a:xfrm>
              <a:off x="828600" y="1488175"/>
              <a:ext cx="1893225" cy="2806325"/>
            </a:xfrm>
            <a:custGeom>
              <a:avLst/>
              <a:gdLst/>
              <a:ahLst/>
              <a:cxnLst/>
              <a:rect l="l" t="t" r="r" b="b"/>
              <a:pathLst>
                <a:path w="75729" h="112253" extrusionOk="0">
                  <a:moveTo>
                    <a:pt x="0" y="1"/>
                  </a:moveTo>
                  <a:lnTo>
                    <a:pt x="0" y="107256"/>
                  </a:lnTo>
                  <a:lnTo>
                    <a:pt x="4997" y="107256"/>
                  </a:lnTo>
                  <a:lnTo>
                    <a:pt x="4997" y="112253"/>
                  </a:lnTo>
                  <a:lnTo>
                    <a:pt x="75728" y="112253"/>
                  </a:lnTo>
                  <a:lnTo>
                    <a:pt x="7572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31"/>
            <p:cNvSpPr/>
            <p:nvPr/>
          </p:nvSpPr>
          <p:spPr>
            <a:xfrm>
              <a:off x="828600" y="4169575"/>
              <a:ext cx="124925" cy="124925"/>
            </a:xfrm>
            <a:custGeom>
              <a:avLst/>
              <a:gdLst/>
              <a:ahLst/>
              <a:cxnLst/>
              <a:rect l="l" t="t" r="r" b="b"/>
              <a:pathLst>
                <a:path w="4997" h="4997" extrusionOk="0">
                  <a:moveTo>
                    <a:pt x="0" y="0"/>
                  </a:moveTo>
                  <a:lnTo>
                    <a:pt x="4997" y="4997"/>
                  </a:lnTo>
                  <a:lnTo>
                    <a:pt x="4997" y="0"/>
                  </a:lnTo>
                  <a:close/>
                </a:path>
              </a:pathLst>
            </a:custGeom>
            <a:solidFill>
              <a:srgbClr val="ECEBF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31"/>
            <p:cNvSpPr/>
            <p:nvPr/>
          </p:nvSpPr>
          <p:spPr>
            <a:xfrm>
              <a:off x="1376475" y="1125850"/>
              <a:ext cx="800650" cy="213100"/>
            </a:xfrm>
            <a:custGeom>
              <a:avLst/>
              <a:gdLst/>
              <a:ahLst/>
              <a:cxnLst/>
              <a:rect l="l" t="t" r="r" b="b"/>
              <a:pathLst>
                <a:path w="32026" h="8524" extrusionOk="0">
                  <a:moveTo>
                    <a:pt x="4627" y="1"/>
                  </a:moveTo>
                  <a:cubicBezTo>
                    <a:pt x="2075" y="1"/>
                    <a:pt x="0" y="2076"/>
                    <a:pt x="0" y="4627"/>
                  </a:cubicBezTo>
                  <a:lnTo>
                    <a:pt x="0" y="8523"/>
                  </a:lnTo>
                  <a:lnTo>
                    <a:pt x="32025" y="8523"/>
                  </a:lnTo>
                  <a:lnTo>
                    <a:pt x="32025" y="4627"/>
                  </a:lnTo>
                  <a:cubicBezTo>
                    <a:pt x="32025" y="2076"/>
                    <a:pt x="29950" y="1"/>
                    <a:pt x="27399" y="1"/>
                  </a:cubicBezTo>
                  <a:lnTo>
                    <a:pt x="17659" y="1"/>
                  </a:lnTo>
                  <a:cubicBezTo>
                    <a:pt x="17659" y="975"/>
                    <a:pt x="16928" y="1705"/>
                    <a:pt x="15954" y="1705"/>
                  </a:cubicBezTo>
                  <a:cubicBezTo>
                    <a:pt x="15097" y="1705"/>
                    <a:pt x="14367" y="975"/>
                    <a:pt x="14367" y="1"/>
                  </a:cubicBezTo>
                  <a:close/>
                </a:path>
              </a:pathLst>
            </a:custGeom>
            <a:solidFill>
              <a:srgbClr val="CFD6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31"/>
            <p:cNvSpPr/>
            <p:nvPr/>
          </p:nvSpPr>
          <p:spPr>
            <a:xfrm>
              <a:off x="2177100" y="1238600"/>
              <a:ext cx="25" cy="100350"/>
            </a:xfrm>
            <a:custGeom>
              <a:avLst/>
              <a:gdLst/>
              <a:ahLst/>
              <a:cxnLst/>
              <a:rect l="l" t="t" r="r" b="b"/>
              <a:pathLst>
                <a:path w="1" h="4014" extrusionOk="0">
                  <a:moveTo>
                    <a:pt x="0" y="117"/>
                  </a:moveTo>
                  <a:lnTo>
                    <a:pt x="0" y="117"/>
                  </a:lnTo>
                  <a:lnTo>
                    <a:pt x="0" y="4013"/>
                  </a:lnTo>
                  <a:lnTo>
                    <a:pt x="0" y="117"/>
                  </a:lnTo>
                  <a:lnTo>
                    <a:pt x="0" y="117"/>
                  </a:lnTo>
                  <a:close/>
                  <a:moveTo>
                    <a:pt x="0" y="117"/>
                  </a:moveTo>
                  <a:lnTo>
                    <a:pt x="0" y="117"/>
                  </a:lnTo>
                  <a:lnTo>
                    <a:pt x="0" y="117"/>
                  </a:lnTo>
                  <a:close/>
                  <a:moveTo>
                    <a:pt x="0" y="117"/>
                  </a:moveTo>
                  <a:lnTo>
                    <a:pt x="0" y="117"/>
                  </a:lnTo>
                  <a:lnTo>
                    <a:pt x="0" y="117"/>
                  </a:lnTo>
                  <a:close/>
                  <a:moveTo>
                    <a:pt x="0" y="117"/>
                  </a:moveTo>
                  <a:lnTo>
                    <a:pt x="0" y="117"/>
                  </a:lnTo>
                  <a:lnTo>
                    <a:pt x="0" y="117"/>
                  </a:lnTo>
                  <a:close/>
                  <a:moveTo>
                    <a:pt x="0" y="117"/>
                  </a:moveTo>
                  <a:lnTo>
                    <a:pt x="0" y="117"/>
                  </a:lnTo>
                  <a:lnTo>
                    <a:pt x="0" y="117"/>
                  </a:lnTo>
                  <a:close/>
                  <a:moveTo>
                    <a:pt x="0" y="117"/>
                  </a:moveTo>
                  <a:lnTo>
                    <a:pt x="0" y="117"/>
                  </a:lnTo>
                  <a:lnTo>
                    <a:pt x="0" y="117"/>
                  </a:lnTo>
                  <a:close/>
                  <a:moveTo>
                    <a:pt x="0" y="117"/>
                  </a:moveTo>
                  <a:lnTo>
                    <a:pt x="0" y="117"/>
                  </a:lnTo>
                  <a:lnTo>
                    <a:pt x="0" y="117"/>
                  </a:lnTo>
                  <a:close/>
                  <a:moveTo>
                    <a:pt x="0" y="1"/>
                  </a:moveTo>
                  <a:lnTo>
                    <a:pt x="0" y="1"/>
                  </a:lnTo>
                  <a:lnTo>
                    <a:pt x="0" y="1"/>
                  </a:lnTo>
                  <a:close/>
                  <a:moveTo>
                    <a:pt x="0" y="1"/>
                  </a:moveTo>
                  <a:lnTo>
                    <a:pt x="0" y="1"/>
                  </a:lnTo>
                  <a:lnTo>
                    <a:pt x="0" y="1"/>
                  </a:lnTo>
                  <a:close/>
                  <a:moveTo>
                    <a:pt x="0" y="1"/>
                  </a:moveTo>
                  <a:lnTo>
                    <a:pt x="0" y="1"/>
                  </a:lnTo>
                  <a:lnTo>
                    <a:pt x="0" y="1"/>
                  </a:lnTo>
                  <a:close/>
                  <a:moveTo>
                    <a:pt x="0" y="1"/>
                  </a:moveTo>
                  <a:lnTo>
                    <a:pt x="0" y="1"/>
                  </a:lnTo>
                  <a:lnTo>
                    <a:pt x="0" y="1"/>
                  </a:lnTo>
                  <a:close/>
                  <a:moveTo>
                    <a:pt x="0" y="1"/>
                  </a:moveTo>
                  <a:lnTo>
                    <a:pt x="0" y="1"/>
                  </a:lnTo>
                  <a:close/>
                </a:path>
              </a:pathLst>
            </a:custGeom>
            <a:solidFill>
              <a:srgbClr val="CC96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31"/>
            <p:cNvSpPr/>
            <p:nvPr/>
          </p:nvSpPr>
          <p:spPr>
            <a:xfrm>
              <a:off x="1376475" y="1131950"/>
              <a:ext cx="800650" cy="207000"/>
            </a:xfrm>
            <a:custGeom>
              <a:avLst/>
              <a:gdLst/>
              <a:ahLst/>
              <a:cxnLst/>
              <a:rect l="l" t="t" r="r" b="b"/>
              <a:pathLst>
                <a:path w="32026" h="8280" extrusionOk="0">
                  <a:moveTo>
                    <a:pt x="28616" y="0"/>
                  </a:moveTo>
                  <a:cubicBezTo>
                    <a:pt x="25207" y="5844"/>
                    <a:pt x="17532" y="7062"/>
                    <a:pt x="9984" y="7062"/>
                  </a:cubicBezTo>
                  <a:cubicBezTo>
                    <a:pt x="6458" y="7062"/>
                    <a:pt x="3049" y="6818"/>
                    <a:pt x="0" y="6701"/>
                  </a:cubicBezTo>
                  <a:lnTo>
                    <a:pt x="0" y="8279"/>
                  </a:lnTo>
                  <a:lnTo>
                    <a:pt x="32025" y="8279"/>
                  </a:lnTo>
                  <a:lnTo>
                    <a:pt x="32025" y="4383"/>
                  </a:lnTo>
                  <a:lnTo>
                    <a:pt x="32025" y="4267"/>
                  </a:lnTo>
                  <a:cubicBezTo>
                    <a:pt x="31898" y="2192"/>
                    <a:pt x="30437" y="487"/>
                    <a:pt x="28616" y="0"/>
                  </a:cubicBezTo>
                  <a:close/>
                </a:path>
              </a:pathLst>
            </a:custGeom>
            <a:solidFill>
              <a:srgbClr val="A8B4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31"/>
            <p:cNvSpPr/>
            <p:nvPr/>
          </p:nvSpPr>
          <p:spPr>
            <a:xfrm>
              <a:off x="1677925" y="1028475"/>
              <a:ext cx="194825" cy="194800"/>
            </a:xfrm>
            <a:custGeom>
              <a:avLst/>
              <a:gdLst/>
              <a:ahLst/>
              <a:cxnLst/>
              <a:rect l="l" t="t" r="r" b="b"/>
              <a:pathLst>
                <a:path w="7793" h="7792" extrusionOk="0">
                  <a:moveTo>
                    <a:pt x="3896" y="2318"/>
                  </a:moveTo>
                  <a:cubicBezTo>
                    <a:pt x="4870" y="2318"/>
                    <a:pt x="5601" y="3049"/>
                    <a:pt x="5601" y="3896"/>
                  </a:cubicBezTo>
                  <a:cubicBezTo>
                    <a:pt x="5601" y="4870"/>
                    <a:pt x="4870" y="5600"/>
                    <a:pt x="3896" y="5600"/>
                  </a:cubicBezTo>
                  <a:cubicBezTo>
                    <a:pt x="3039" y="5600"/>
                    <a:pt x="2309" y="4870"/>
                    <a:pt x="2309" y="3896"/>
                  </a:cubicBezTo>
                  <a:cubicBezTo>
                    <a:pt x="2309" y="3049"/>
                    <a:pt x="3039" y="2318"/>
                    <a:pt x="3896" y="2318"/>
                  </a:cubicBezTo>
                  <a:close/>
                  <a:moveTo>
                    <a:pt x="3896" y="0"/>
                  </a:moveTo>
                  <a:cubicBezTo>
                    <a:pt x="1822" y="0"/>
                    <a:pt x="0" y="1831"/>
                    <a:pt x="0" y="3896"/>
                  </a:cubicBezTo>
                  <a:cubicBezTo>
                    <a:pt x="0" y="6087"/>
                    <a:pt x="1822" y="7792"/>
                    <a:pt x="3896" y="7792"/>
                  </a:cubicBezTo>
                  <a:cubicBezTo>
                    <a:pt x="6088" y="7792"/>
                    <a:pt x="7792" y="6087"/>
                    <a:pt x="7792" y="3896"/>
                  </a:cubicBezTo>
                  <a:cubicBezTo>
                    <a:pt x="7792" y="1831"/>
                    <a:pt x="6088" y="0"/>
                    <a:pt x="3896" y="0"/>
                  </a:cubicBezTo>
                  <a:close/>
                </a:path>
              </a:pathLst>
            </a:custGeom>
            <a:solidFill>
              <a:srgbClr val="CFD6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31"/>
            <p:cNvSpPr/>
            <p:nvPr/>
          </p:nvSpPr>
          <p:spPr>
            <a:xfrm>
              <a:off x="1355275" y="1326750"/>
              <a:ext cx="843025" cy="33625"/>
            </a:xfrm>
            <a:custGeom>
              <a:avLst/>
              <a:gdLst/>
              <a:ahLst/>
              <a:cxnLst/>
              <a:rect l="l" t="t" r="r" b="b"/>
              <a:pathLst>
                <a:path w="33721" h="1345" extrusionOk="0">
                  <a:moveTo>
                    <a:pt x="731" y="0"/>
                  </a:moveTo>
                  <a:cubicBezTo>
                    <a:pt x="361" y="0"/>
                    <a:pt x="1" y="244"/>
                    <a:pt x="1" y="614"/>
                  </a:cubicBezTo>
                  <a:cubicBezTo>
                    <a:pt x="1" y="974"/>
                    <a:pt x="361" y="1344"/>
                    <a:pt x="731" y="1344"/>
                  </a:cubicBezTo>
                  <a:lnTo>
                    <a:pt x="32990" y="1344"/>
                  </a:lnTo>
                  <a:cubicBezTo>
                    <a:pt x="33360" y="1344"/>
                    <a:pt x="33720" y="974"/>
                    <a:pt x="33720" y="614"/>
                  </a:cubicBezTo>
                  <a:cubicBezTo>
                    <a:pt x="33720" y="244"/>
                    <a:pt x="33360" y="0"/>
                    <a:pt x="32990" y="0"/>
                  </a:cubicBezTo>
                  <a:close/>
                </a:path>
              </a:pathLst>
            </a:custGeom>
            <a:solidFill>
              <a:srgbClr val="B1C0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39" name="Google Shape;1339;p31"/>
          <p:cNvSpPr txBox="1">
            <a:spLocks noGrp="1"/>
          </p:cNvSpPr>
          <p:nvPr>
            <p:ph type="ctrTitle"/>
          </p:nvPr>
        </p:nvSpPr>
        <p:spPr>
          <a:xfrm>
            <a:off x="257631" y="1068441"/>
            <a:ext cx="44259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800" dirty="0"/>
              <a:t>OBESITY &amp; it’s EFEECT in CARDIOVASCULAR DISEASE</a:t>
            </a:r>
            <a:endParaRPr sz="6600" dirty="0"/>
          </a:p>
        </p:txBody>
      </p:sp>
      <p:grpSp>
        <p:nvGrpSpPr>
          <p:cNvPr id="1341" name="Google Shape;1341;p31"/>
          <p:cNvGrpSpPr/>
          <p:nvPr/>
        </p:nvGrpSpPr>
        <p:grpSpPr>
          <a:xfrm>
            <a:off x="4714706" y="699493"/>
            <a:ext cx="4223988" cy="3765367"/>
            <a:chOff x="1607575" y="3957150"/>
            <a:chExt cx="1629625" cy="1452800"/>
          </a:xfrm>
        </p:grpSpPr>
        <p:sp>
          <p:nvSpPr>
            <p:cNvPr id="1342" name="Google Shape;1342;p31"/>
            <p:cNvSpPr/>
            <p:nvPr/>
          </p:nvSpPr>
          <p:spPr>
            <a:xfrm>
              <a:off x="1681025" y="3984350"/>
              <a:ext cx="100675" cy="99375"/>
            </a:xfrm>
            <a:custGeom>
              <a:avLst/>
              <a:gdLst/>
              <a:ahLst/>
              <a:cxnLst/>
              <a:rect l="l" t="t" r="r" b="b"/>
              <a:pathLst>
                <a:path w="4027" h="3975" extrusionOk="0">
                  <a:moveTo>
                    <a:pt x="2016" y="1"/>
                  </a:moveTo>
                  <a:lnTo>
                    <a:pt x="1633" y="1198"/>
                  </a:lnTo>
                  <a:lnTo>
                    <a:pt x="436" y="762"/>
                  </a:lnTo>
                  <a:lnTo>
                    <a:pt x="0" y="1959"/>
                  </a:lnTo>
                  <a:lnTo>
                    <a:pt x="1197" y="2395"/>
                  </a:lnTo>
                  <a:lnTo>
                    <a:pt x="819" y="3592"/>
                  </a:lnTo>
                  <a:lnTo>
                    <a:pt x="2016" y="3975"/>
                  </a:lnTo>
                  <a:lnTo>
                    <a:pt x="2394" y="2778"/>
                  </a:lnTo>
                  <a:lnTo>
                    <a:pt x="3591" y="3213"/>
                  </a:lnTo>
                  <a:lnTo>
                    <a:pt x="4027" y="2016"/>
                  </a:lnTo>
                  <a:lnTo>
                    <a:pt x="2830" y="1581"/>
                  </a:lnTo>
                  <a:lnTo>
                    <a:pt x="3213" y="384"/>
                  </a:lnTo>
                  <a:lnTo>
                    <a:pt x="20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31"/>
            <p:cNvSpPr/>
            <p:nvPr/>
          </p:nvSpPr>
          <p:spPr>
            <a:xfrm>
              <a:off x="3072650" y="4261850"/>
              <a:ext cx="99275" cy="99375"/>
            </a:xfrm>
            <a:custGeom>
              <a:avLst/>
              <a:gdLst/>
              <a:ahLst/>
              <a:cxnLst/>
              <a:rect l="l" t="t" r="r" b="b"/>
              <a:pathLst>
                <a:path w="3971" h="3975" extrusionOk="0">
                  <a:moveTo>
                    <a:pt x="2286" y="1"/>
                  </a:moveTo>
                  <a:lnTo>
                    <a:pt x="1032" y="218"/>
                  </a:lnTo>
                  <a:lnTo>
                    <a:pt x="1250" y="1472"/>
                  </a:lnTo>
                  <a:lnTo>
                    <a:pt x="0" y="1689"/>
                  </a:lnTo>
                  <a:lnTo>
                    <a:pt x="218" y="2939"/>
                  </a:lnTo>
                  <a:lnTo>
                    <a:pt x="1467" y="2721"/>
                  </a:lnTo>
                  <a:lnTo>
                    <a:pt x="1685" y="3975"/>
                  </a:lnTo>
                  <a:lnTo>
                    <a:pt x="2939" y="3757"/>
                  </a:lnTo>
                  <a:lnTo>
                    <a:pt x="2721" y="2503"/>
                  </a:lnTo>
                  <a:lnTo>
                    <a:pt x="3970" y="2286"/>
                  </a:lnTo>
                  <a:lnTo>
                    <a:pt x="3753" y="1037"/>
                  </a:lnTo>
                  <a:lnTo>
                    <a:pt x="2503" y="1254"/>
                  </a:lnTo>
                  <a:lnTo>
                    <a:pt x="22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31"/>
            <p:cNvSpPr/>
            <p:nvPr/>
          </p:nvSpPr>
          <p:spPr>
            <a:xfrm>
              <a:off x="2546150" y="3957150"/>
              <a:ext cx="93950" cy="93925"/>
            </a:xfrm>
            <a:custGeom>
              <a:avLst/>
              <a:gdLst/>
              <a:ahLst/>
              <a:cxnLst/>
              <a:rect l="l" t="t" r="r" b="b"/>
              <a:pathLst>
                <a:path w="3758" h="3757" extrusionOk="0">
                  <a:moveTo>
                    <a:pt x="1742" y="0"/>
                  </a:moveTo>
                  <a:lnTo>
                    <a:pt x="1472" y="1145"/>
                  </a:lnTo>
                  <a:lnTo>
                    <a:pt x="275" y="819"/>
                  </a:lnTo>
                  <a:lnTo>
                    <a:pt x="1" y="1959"/>
                  </a:lnTo>
                  <a:lnTo>
                    <a:pt x="1146" y="2286"/>
                  </a:lnTo>
                  <a:lnTo>
                    <a:pt x="819" y="3430"/>
                  </a:lnTo>
                  <a:lnTo>
                    <a:pt x="1960" y="3757"/>
                  </a:lnTo>
                  <a:lnTo>
                    <a:pt x="2286" y="2612"/>
                  </a:lnTo>
                  <a:lnTo>
                    <a:pt x="3431" y="2939"/>
                  </a:lnTo>
                  <a:lnTo>
                    <a:pt x="3757" y="1798"/>
                  </a:lnTo>
                  <a:lnTo>
                    <a:pt x="2613" y="1472"/>
                  </a:lnTo>
                  <a:lnTo>
                    <a:pt x="2887" y="327"/>
                  </a:lnTo>
                  <a:lnTo>
                    <a:pt x="174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31"/>
            <p:cNvSpPr/>
            <p:nvPr/>
          </p:nvSpPr>
          <p:spPr>
            <a:xfrm>
              <a:off x="2710800" y="5329725"/>
              <a:ext cx="80225" cy="80225"/>
            </a:xfrm>
            <a:custGeom>
              <a:avLst/>
              <a:gdLst/>
              <a:ahLst/>
              <a:cxnLst/>
              <a:rect l="l" t="t" r="r" b="b"/>
              <a:pathLst>
                <a:path w="3209" h="3209" extrusionOk="0">
                  <a:moveTo>
                    <a:pt x="1524" y="1"/>
                  </a:moveTo>
                  <a:lnTo>
                    <a:pt x="1250" y="980"/>
                  </a:lnTo>
                  <a:lnTo>
                    <a:pt x="271" y="706"/>
                  </a:lnTo>
                  <a:lnTo>
                    <a:pt x="1" y="1685"/>
                  </a:lnTo>
                  <a:lnTo>
                    <a:pt x="980" y="1960"/>
                  </a:lnTo>
                  <a:lnTo>
                    <a:pt x="706" y="2939"/>
                  </a:lnTo>
                  <a:lnTo>
                    <a:pt x="1685" y="3209"/>
                  </a:lnTo>
                  <a:lnTo>
                    <a:pt x="1960" y="2230"/>
                  </a:lnTo>
                  <a:lnTo>
                    <a:pt x="2939" y="2504"/>
                  </a:lnTo>
                  <a:lnTo>
                    <a:pt x="3209" y="1524"/>
                  </a:lnTo>
                  <a:lnTo>
                    <a:pt x="2230" y="1250"/>
                  </a:lnTo>
                  <a:lnTo>
                    <a:pt x="2504" y="271"/>
                  </a:lnTo>
                  <a:lnTo>
                    <a:pt x="152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31"/>
            <p:cNvSpPr/>
            <p:nvPr/>
          </p:nvSpPr>
          <p:spPr>
            <a:xfrm>
              <a:off x="1619850" y="4758400"/>
              <a:ext cx="100700" cy="99275"/>
            </a:xfrm>
            <a:custGeom>
              <a:avLst/>
              <a:gdLst/>
              <a:ahLst/>
              <a:cxnLst/>
              <a:rect l="l" t="t" r="r" b="b"/>
              <a:pathLst>
                <a:path w="4028" h="3971" extrusionOk="0">
                  <a:moveTo>
                    <a:pt x="1960" y="1"/>
                  </a:moveTo>
                  <a:lnTo>
                    <a:pt x="763" y="436"/>
                  </a:lnTo>
                  <a:lnTo>
                    <a:pt x="1198" y="1577"/>
                  </a:lnTo>
                  <a:lnTo>
                    <a:pt x="1" y="2012"/>
                  </a:lnTo>
                  <a:lnTo>
                    <a:pt x="436" y="3209"/>
                  </a:lnTo>
                  <a:lnTo>
                    <a:pt x="1633" y="2774"/>
                  </a:lnTo>
                  <a:lnTo>
                    <a:pt x="2012" y="3971"/>
                  </a:lnTo>
                  <a:lnTo>
                    <a:pt x="3209" y="3592"/>
                  </a:lnTo>
                  <a:lnTo>
                    <a:pt x="2830" y="2395"/>
                  </a:lnTo>
                  <a:lnTo>
                    <a:pt x="4027" y="1960"/>
                  </a:lnTo>
                  <a:lnTo>
                    <a:pt x="3592" y="763"/>
                  </a:lnTo>
                  <a:lnTo>
                    <a:pt x="2395" y="1198"/>
                  </a:lnTo>
                  <a:lnTo>
                    <a:pt x="196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47" name="Google Shape;1347;p31"/>
            <p:cNvSpPr/>
            <p:nvPr/>
          </p:nvSpPr>
          <p:spPr>
            <a:xfrm>
              <a:off x="3188225" y="4985525"/>
              <a:ext cx="23200" cy="21800"/>
            </a:xfrm>
            <a:custGeom>
              <a:avLst/>
              <a:gdLst/>
              <a:ahLst/>
              <a:cxnLst/>
              <a:rect l="l" t="t" r="r" b="b"/>
              <a:pathLst>
                <a:path w="928" h="872" extrusionOk="0">
                  <a:moveTo>
                    <a:pt x="435" y="1"/>
                  </a:moveTo>
                  <a:cubicBezTo>
                    <a:pt x="218" y="1"/>
                    <a:pt x="0" y="166"/>
                    <a:pt x="0" y="436"/>
                  </a:cubicBezTo>
                  <a:cubicBezTo>
                    <a:pt x="0" y="710"/>
                    <a:pt x="218" y="871"/>
                    <a:pt x="435" y="871"/>
                  </a:cubicBezTo>
                  <a:cubicBezTo>
                    <a:pt x="710" y="871"/>
                    <a:pt x="927" y="710"/>
                    <a:pt x="927" y="436"/>
                  </a:cubicBezTo>
                  <a:cubicBezTo>
                    <a:pt x="927" y="166"/>
                    <a:pt x="710" y="1"/>
                    <a:pt x="435" y="1"/>
                  </a:cubicBezTo>
                  <a:close/>
                </a:path>
              </a:pathLst>
            </a:custGeom>
            <a:solidFill>
              <a:srgbClr val="FFFFFF"/>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31"/>
            <p:cNvSpPr/>
            <p:nvPr/>
          </p:nvSpPr>
          <p:spPr>
            <a:xfrm>
              <a:off x="3215425" y="4425075"/>
              <a:ext cx="21775" cy="23225"/>
            </a:xfrm>
            <a:custGeom>
              <a:avLst/>
              <a:gdLst/>
              <a:ahLst/>
              <a:cxnLst/>
              <a:rect l="l" t="t" r="r" b="b"/>
              <a:pathLst>
                <a:path w="871" h="929" extrusionOk="0">
                  <a:moveTo>
                    <a:pt x="436" y="1"/>
                  </a:moveTo>
                  <a:cubicBezTo>
                    <a:pt x="166" y="1"/>
                    <a:pt x="0" y="219"/>
                    <a:pt x="0" y="436"/>
                  </a:cubicBezTo>
                  <a:cubicBezTo>
                    <a:pt x="0" y="710"/>
                    <a:pt x="166" y="928"/>
                    <a:pt x="436" y="928"/>
                  </a:cubicBezTo>
                  <a:cubicBezTo>
                    <a:pt x="710" y="928"/>
                    <a:pt x="871" y="710"/>
                    <a:pt x="871" y="436"/>
                  </a:cubicBezTo>
                  <a:cubicBezTo>
                    <a:pt x="871" y="219"/>
                    <a:pt x="710" y="1"/>
                    <a:pt x="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31"/>
            <p:cNvSpPr/>
            <p:nvPr/>
          </p:nvSpPr>
          <p:spPr>
            <a:xfrm>
              <a:off x="3037275" y="4155750"/>
              <a:ext cx="21800" cy="23200"/>
            </a:xfrm>
            <a:custGeom>
              <a:avLst/>
              <a:gdLst/>
              <a:ahLst/>
              <a:cxnLst/>
              <a:rect l="l" t="t" r="r" b="b"/>
              <a:pathLst>
                <a:path w="872" h="928" extrusionOk="0">
                  <a:moveTo>
                    <a:pt x="436" y="0"/>
                  </a:moveTo>
                  <a:cubicBezTo>
                    <a:pt x="218" y="0"/>
                    <a:pt x="1" y="218"/>
                    <a:pt x="1" y="492"/>
                  </a:cubicBezTo>
                  <a:cubicBezTo>
                    <a:pt x="1" y="710"/>
                    <a:pt x="218" y="928"/>
                    <a:pt x="436" y="928"/>
                  </a:cubicBezTo>
                  <a:cubicBezTo>
                    <a:pt x="706" y="928"/>
                    <a:pt x="871" y="710"/>
                    <a:pt x="871" y="492"/>
                  </a:cubicBezTo>
                  <a:cubicBezTo>
                    <a:pt x="871" y="218"/>
                    <a:pt x="706" y="0"/>
                    <a:pt x="436" y="0"/>
                  </a:cubicBezTo>
                  <a:close/>
                </a:path>
              </a:pathLst>
            </a:custGeom>
            <a:solidFill>
              <a:srgbClr val="FFFFFF"/>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31"/>
            <p:cNvSpPr/>
            <p:nvPr/>
          </p:nvSpPr>
          <p:spPr>
            <a:xfrm>
              <a:off x="2999200" y="3995225"/>
              <a:ext cx="21775" cy="21800"/>
            </a:xfrm>
            <a:custGeom>
              <a:avLst/>
              <a:gdLst/>
              <a:ahLst/>
              <a:cxnLst/>
              <a:rect l="l" t="t" r="r" b="b"/>
              <a:pathLst>
                <a:path w="871" h="872" extrusionOk="0">
                  <a:moveTo>
                    <a:pt x="435" y="1"/>
                  </a:moveTo>
                  <a:cubicBezTo>
                    <a:pt x="218" y="1"/>
                    <a:pt x="0" y="166"/>
                    <a:pt x="0" y="436"/>
                  </a:cubicBezTo>
                  <a:cubicBezTo>
                    <a:pt x="0" y="710"/>
                    <a:pt x="218" y="871"/>
                    <a:pt x="435" y="871"/>
                  </a:cubicBezTo>
                  <a:cubicBezTo>
                    <a:pt x="705" y="871"/>
                    <a:pt x="871" y="710"/>
                    <a:pt x="871" y="436"/>
                  </a:cubicBezTo>
                  <a:cubicBezTo>
                    <a:pt x="871" y="166"/>
                    <a:pt x="705" y="1"/>
                    <a:pt x="435" y="1"/>
                  </a:cubicBezTo>
                  <a:close/>
                </a:path>
              </a:pathLst>
            </a:custGeom>
            <a:solidFill>
              <a:srgbClr val="FFFFFF"/>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31"/>
            <p:cNvSpPr/>
            <p:nvPr/>
          </p:nvSpPr>
          <p:spPr>
            <a:xfrm>
              <a:off x="2361150" y="4037450"/>
              <a:ext cx="23225" cy="23100"/>
            </a:xfrm>
            <a:custGeom>
              <a:avLst/>
              <a:gdLst/>
              <a:ahLst/>
              <a:cxnLst/>
              <a:rect l="l" t="t" r="r" b="b"/>
              <a:pathLst>
                <a:path w="929" h="924" extrusionOk="0">
                  <a:moveTo>
                    <a:pt x="493" y="1"/>
                  </a:moveTo>
                  <a:cubicBezTo>
                    <a:pt x="219" y="1"/>
                    <a:pt x="1" y="218"/>
                    <a:pt x="1" y="488"/>
                  </a:cubicBezTo>
                  <a:cubicBezTo>
                    <a:pt x="1" y="706"/>
                    <a:pt x="219" y="924"/>
                    <a:pt x="493" y="924"/>
                  </a:cubicBezTo>
                  <a:cubicBezTo>
                    <a:pt x="710" y="924"/>
                    <a:pt x="928" y="706"/>
                    <a:pt x="928" y="488"/>
                  </a:cubicBezTo>
                  <a:cubicBezTo>
                    <a:pt x="928" y="218"/>
                    <a:pt x="710" y="1"/>
                    <a:pt x="49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31"/>
            <p:cNvSpPr/>
            <p:nvPr/>
          </p:nvSpPr>
          <p:spPr>
            <a:xfrm>
              <a:off x="1957200" y="4012975"/>
              <a:ext cx="23100" cy="21775"/>
            </a:xfrm>
            <a:custGeom>
              <a:avLst/>
              <a:gdLst/>
              <a:ahLst/>
              <a:cxnLst/>
              <a:rect l="l" t="t" r="r" b="b"/>
              <a:pathLst>
                <a:path w="924" h="871" extrusionOk="0">
                  <a:moveTo>
                    <a:pt x="436" y="0"/>
                  </a:moveTo>
                  <a:cubicBezTo>
                    <a:pt x="219" y="0"/>
                    <a:pt x="1" y="161"/>
                    <a:pt x="1" y="436"/>
                  </a:cubicBezTo>
                  <a:cubicBezTo>
                    <a:pt x="1" y="653"/>
                    <a:pt x="219" y="871"/>
                    <a:pt x="436" y="871"/>
                  </a:cubicBezTo>
                  <a:cubicBezTo>
                    <a:pt x="706" y="871"/>
                    <a:pt x="924" y="653"/>
                    <a:pt x="924" y="436"/>
                  </a:cubicBezTo>
                  <a:cubicBezTo>
                    <a:pt x="924" y="161"/>
                    <a:pt x="706" y="0"/>
                    <a:pt x="436" y="0"/>
                  </a:cubicBezTo>
                  <a:close/>
                </a:path>
              </a:pathLst>
            </a:custGeom>
            <a:solidFill>
              <a:srgbClr val="FFFFFF"/>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31"/>
            <p:cNvSpPr/>
            <p:nvPr/>
          </p:nvSpPr>
          <p:spPr>
            <a:xfrm>
              <a:off x="1607575" y="4143550"/>
              <a:ext cx="23200" cy="21800"/>
            </a:xfrm>
            <a:custGeom>
              <a:avLst/>
              <a:gdLst/>
              <a:ahLst/>
              <a:cxnLst/>
              <a:rect l="l" t="t" r="r" b="b"/>
              <a:pathLst>
                <a:path w="928" h="872" extrusionOk="0">
                  <a:moveTo>
                    <a:pt x="492" y="1"/>
                  </a:moveTo>
                  <a:cubicBezTo>
                    <a:pt x="218" y="1"/>
                    <a:pt x="0" y="162"/>
                    <a:pt x="0" y="436"/>
                  </a:cubicBezTo>
                  <a:cubicBezTo>
                    <a:pt x="0" y="706"/>
                    <a:pt x="218" y="872"/>
                    <a:pt x="492" y="872"/>
                  </a:cubicBezTo>
                  <a:cubicBezTo>
                    <a:pt x="710" y="872"/>
                    <a:pt x="927" y="706"/>
                    <a:pt x="927" y="436"/>
                  </a:cubicBezTo>
                  <a:cubicBezTo>
                    <a:pt x="927" y="162"/>
                    <a:pt x="710" y="1"/>
                    <a:pt x="492" y="1"/>
                  </a:cubicBezTo>
                  <a:close/>
                </a:path>
              </a:pathLst>
            </a:custGeom>
            <a:solidFill>
              <a:srgbClr val="FFFFFF"/>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31"/>
            <p:cNvSpPr/>
            <p:nvPr/>
          </p:nvSpPr>
          <p:spPr>
            <a:xfrm>
              <a:off x="1670125" y="4648175"/>
              <a:ext cx="23225" cy="23200"/>
            </a:xfrm>
            <a:custGeom>
              <a:avLst/>
              <a:gdLst/>
              <a:ahLst/>
              <a:cxnLst/>
              <a:rect l="l" t="t" r="r" b="b"/>
              <a:pathLst>
                <a:path w="929" h="928" extrusionOk="0">
                  <a:moveTo>
                    <a:pt x="436" y="0"/>
                  </a:moveTo>
                  <a:cubicBezTo>
                    <a:pt x="219" y="0"/>
                    <a:pt x="1" y="218"/>
                    <a:pt x="1" y="436"/>
                  </a:cubicBezTo>
                  <a:cubicBezTo>
                    <a:pt x="1" y="710"/>
                    <a:pt x="219" y="928"/>
                    <a:pt x="436" y="928"/>
                  </a:cubicBezTo>
                  <a:cubicBezTo>
                    <a:pt x="710" y="928"/>
                    <a:pt x="928" y="710"/>
                    <a:pt x="928" y="436"/>
                  </a:cubicBezTo>
                  <a:cubicBezTo>
                    <a:pt x="928" y="218"/>
                    <a:pt x="710"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31"/>
            <p:cNvSpPr/>
            <p:nvPr/>
          </p:nvSpPr>
          <p:spPr>
            <a:xfrm>
              <a:off x="1731400" y="5008700"/>
              <a:ext cx="23100" cy="23100"/>
            </a:xfrm>
            <a:custGeom>
              <a:avLst/>
              <a:gdLst/>
              <a:ahLst/>
              <a:cxnLst/>
              <a:rect l="l" t="t" r="r" b="b"/>
              <a:pathLst>
                <a:path w="924" h="924" extrusionOk="0">
                  <a:moveTo>
                    <a:pt x="436" y="1"/>
                  </a:moveTo>
                  <a:cubicBezTo>
                    <a:pt x="218" y="1"/>
                    <a:pt x="1" y="218"/>
                    <a:pt x="1" y="488"/>
                  </a:cubicBezTo>
                  <a:cubicBezTo>
                    <a:pt x="1" y="706"/>
                    <a:pt x="218" y="924"/>
                    <a:pt x="436" y="924"/>
                  </a:cubicBezTo>
                  <a:cubicBezTo>
                    <a:pt x="706" y="924"/>
                    <a:pt x="923" y="706"/>
                    <a:pt x="923" y="488"/>
                  </a:cubicBezTo>
                  <a:cubicBezTo>
                    <a:pt x="923" y="218"/>
                    <a:pt x="706" y="1"/>
                    <a:pt x="436" y="1"/>
                  </a:cubicBezTo>
                  <a:close/>
                </a:path>
              </a:pathLst>
            </a:custGeom>
            <a:solidFill>
              <a:srgbClr val="FFFFFF"/>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31"/>
            <p:cNvSpPr/>
            <p:nvPr/>
          </p:nvSpPr>
          <p:spPr>
            <a:xfrm>
              <a:off x="2567925" y="5377300"/>
              <a:ext cx="23200" cy="23200"/>
            </a:xfrm>
            <a:custGeom>
              <a:avLst/>
              <a:gdLst/>
              <a:ahLst/>
              <a:cxnLst/>
              <a:rect l="l" t="t" r="r" b="b"/>
              <a:pathLst>
                <a:path w="928" h="928" extrusionOk="0">
                  <a:moveTo>
                    <a:pt x="436" y="0"/>
                  </a:moveTo>
                  <a:cubicBezTo>
                    <a:pt x="218" y="0"/>
                    <a:pt x="1" y="218"/>
                    <a:pt x="1" y="492"/>
                  </a:cubicBezTo>
                  <a:cubicBezTo>
                    <a:pt x="1" y="710"/>
                    <a:pt x="218" y="927"/>
                    <a:pt x="436" y="927"/>
                  </a:cubicBezTo>
                  <a:cubicBezTo>
                    <a:pt x="710" y="927"/>
                    <a:pt x="928" y="710"/>
                    <a:pt x="928" y="492"/>
                  </a:cubicBezTo>
                  <a:cubicBezTo>
                    <a:pt x="928" y="218"/>
                    <a:pt x="710" y="0"/>
                    <a:pt x="436" y="0"/>
                  </a:cubicBezTo>
                  <a:close/>
                </a:path>
              </a:pathLst>
            </a:custGeom>
            <a:solidFill>
              <a:srgbClr val="FFFFFF"/>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31"/>
            <p:cNvSpPr/>
            <p:nvPr/>
          </p:nvSpPr>
          <p:spPr>
            <a:xfrm>
              <a:off x="2925725" y="5284800"/>
              <a:ext cx="23100" cy="21775"/>
            </a:xfrm>
            <a:custGeom>
              <a:avLst/>
              <a:gdLst/>
              <a:ahLst/>
              <a:cxnLst/>
              <a:rect l="l" t="t" r="r" b="b"/>
              <a:pathLst>
                <a:path w="924" h="871" extrusionOk="0">
                  <a:moveTo>
                    <a:pt x="436" y="0"/>
                  </a:moveTo>
                  <a:cubicBezTo>
                    <a:pt x="219" y="0"/>
                    <a:pt x="1" y="165"/>
                    <a:pt x="1" y="435"/>
                  </a:cubicBezTo>
                  <a:cubicBezTo>
                    <a:pt x="1" y="710"/>
                    <a:pt x="219" y="871"/>
                    <a:pt x="436" y="871"/>
                  </a:cubicBezTo>
                  <a:cubicBezTo>
                    <a:pt x="706" y="871"/>
                    <a:pt x="924" y="710"/>
                    <a:pt x="924" y="435"/>
                  </a:cubicBezTo>
                  <a:cubicBezTo>
                    <a:pt x="924" y="165"/>
                    <a:pt x="706" y="0"/>
                    <a:pt x="436" y="0"/>
                  </a:cubicBezTo>
                  <a:close/>
                </a:path>
              </a:pathLst>
            </a:custGeom>
            <a:solidFill>
              <a:srgbClr val="FFFFFF"/>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31"/>
            <p:cNvSpPr/>
            <p:nvPr/>
          </p:nvSpPr>
          <p:spPr>
            <a:xfrm>
              <a:off x="2059175" y="5306550"/>
              <a:ext cx="23200" cy="23200"/>
            </a:xfrm>
            <a:custGeom>
              <a:avLst/>
              <a:gdLst/>
              <a:ahLst/>
              <a:cxnLst/>
              <a:rect l="l" t="t" r="r" b="b"/>
              <a:pathLst>
                <a:path w="928" h="928" extrusionOk="0">
                  <a:moveTo>
                    <a:pt x="493" y="1"/>
                  </a:moveTo>
                  <a:cubicBezTo>
                    <a:pt x="218" y="1"/>
                    <a:pt x="1" y="218"/>
                    <a:pt x="1" y="493"/>
                  </a:cubicBezTo>
                  <a:cubicBezTo>
                    <a:pt x="1" y="710"/>
                    <a:pt x="218" y="928"/>
                    <a:pt x="493" y="928"/>
                  </a:cubicBezTo>
                  <a:cubicBezTo>
                    <a:pt x="710" y="928"/>
                    <a:pt x="928" y="710"/>
                    <a:pt x="928" y="493"/>
                  </a:cubicBezTo>
                  <a:cubicBezTo>
                    <a:pt x="928" y="218"/>
                    <a:pt x="710" y="1"/>
                    <a:pt x="4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31"/>
            <p:cNvSpPr/>
            <p:nvPr/>
          </p:nvSpPr>
          <p:spPr>
            <a:xfrm>
              <a:off x="1829350" y="4488700"/>
              <a:ext cx="821625" cy="674250"/>
            </a:xfrm>
            <a:custGeom>
              <a:avLst/>
              <a:gdLst/>
              <a:ahLst/>
              <a:cxnLst/>
              <a:rect l="l" t="t" r="r" b="b"/>
              <a:pathLst>
                <a:path w="32865" h="26970" extrusionOk="0">
                  <a:moveTo>
                    <a:pt x="23324" y="1"/>
                  </a:moveTo>
                  <a:cubicBezTo>
                    <a:pt x="18865" y="1"/>
                    <a:pt x="15117" y="3451"/>
                    <a:pt x="14852" y="7960"/>
                  </a:cubicBezTo>
                  <a:cubicBezTo>
                    <a:pt x="13225" y="6484"/>
                    <a:pt x="11181" y="5758"/>
                    <a:pt x="9144" y="5758"/>
                  </a:cubicBezTo>
                  <a:cubicBezTo>
                    <a:pt x="6823" y="5758"/>
                    <a:pt x="4510" y="6701"/>
                    <a:pt x="2830" y="8556"/>
                  </a:cubicBezTo>
                  <a:cubicBezTo>
                    <a:pt x="379" y="11224"/>
                    <a:pt x="0" y="15033"/>
                    <a:pt x="1524" y="18080"/>
                  </a:cubicBezTo>
                  <a:lnTo>
                    <a:pt x="1467" y="18080"/>
                  </a:lnTo>
                  <a:cubicBezTo>
                    <a:pt x="3265" y="21889"/>
                    <a:pt x="6856" y="24392"/>
                    <a:pt x="12188" y="25859"/>
                  </a:cubicBezTo>
                  <a:cubicBezTo>
                    <a:pt x="15573" y="26788"/>
                    <a:pt x="18673" y="26969"/>
                    <a:pt x="20578" y="26969"/>
                  </a:cubicBezTo>
                  <a:cubicBezTo>
                    <a:pt x="21797" y="26969"/>
                    <a:pt x="22527" y="26895"/>
                    <a:pt x="22527" y="26895"/>
                  </a:cubicBezTo>
                  <a:cubicBezTo>
                    <a:pt x="22527" y="26895"/>
                    <a:pt x="26335" y="23900"/>
                    <a:pt x="29217" y="18951"/>
                  </a:cubicBezTo>
                  <a:cubicBezTo>
                    <a:pt x="32046" y="14162"/>
                    <a:pt x="32865" y="9862"/>
                    <a:pt x="31450" y="5892"/>
                  </a:cubicBezTo>
                  <a:cubicBezTo>
                    <a:pt x="30414" y="2679"/>
                    <a:pt x="27476" y="233"/>
                    <a:pt x="23832" y="15"/>
                  </a:cubicBezTo>
                  <a:cubicBezTo>
                    <a:pt x="23662" y="5"/>
                    <a:pt x="23492" y="1"/>
                    <a:pt x="2332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31"/>
            <p:cNvSpPr/>
            <p:nvPr/>
          </p:nvSpPr>
          <p:spPr>
            <a:xfrm>
              <a:off x="1829350" y="4697150"/>
              <a:ext cx="810750" cy="465800"/>
            </a:xfrm>
            <a:custGeom>
              <a:avLst/>
              <a:gdLst/>
              <a:ahLst/>
              <a:cxnLst/>
              <a:rect l="l" t="t" r="r" b="b"/>
              <a:pathLst>
                <a:path w="32430" h="18632" extrusionOk="0">
                  <a:moveTo>
                    <a:pt x="32046" y="0"/>
                  </a:moveTo>
                  <a:lnTo>
                    <a:pt x="32046" y="0"/>
                  </a:lnTo>
                  <a:cubicBezTo>
                    <a:pt x="31450" y="7130"/>
                    <a:pt x="26771" y="11862"/>
                    <a:pt x="23449" y="13769"/>
                  </a:cubicBezTo>
                  <a:cubicBezTo>
                    <a:pt x="21827" y="14708"/>
                    <a:pt x="20069" y="15095"/>
                    <a:pt x="18114" y="15095"/>
                  </a:cubicBezTo>
                  <a:cubicBezTo>
                    <a:pt x="16335" y="15095"/>
                    <a:pt x="14393" y="14775"/>
                    <a:pt x="12241" y="14256"/>
                  </a:cubicBezTo>
                  <a:cubicBezTo>
                    <a:pt x="2938" y="11919"/>
                    <a:pt x="814" y="4027"/>
                    <a:pt x="2830" y="218"/>
                  </a:cubicBezTo>
                  <a:lnTo>
                    <a:pt x="2830" y="218"/>
                  </a:lnTo>
                  <a:cubicBezTo>
                    <a:pt x="379" y="2886"/>
                    <a:pt x="0" y="6695"/>
                    <a:pt x="1524" y="9742"/>
                  </a:cubicBezTo>
                  <a:lnTo>
                    <a:pt x="1467" y="9742"/>
                  </a:lnTo>
                  <a:cubicBezTo>
                    <a:pt x="3265" y="13551"/>
                    <a:pt x="6856" y="16054"/>
                    <a:pt x="12188" y="17521"/>
                  </a:cubicBezTo>
                  <a:cubicBezTo>
                    <a:pt x="15573" y="18450"/>
                    <a:pt x="18673" y="18631"/>
                    <a:pt x="20578" y="18631"/>
                  </a:cubicBezTo>
                  <a:cubicBezTo>
                    <a:pt x="21797" y="18631"/>
                    <a:pt x="22527" y="18557"/>
                    <a:pt x="22527" y="18557"/>
                  </a:cubicBezTo>
                  <a:cubicBezTo>
                    <a:pt x="22527" y="18557"/>
                    <a:pt x="26335" y="15562"/>
                    <a:pt x="29217" y="10613"/>
                  </a:cubicBezTo>
                  <a:cubicBezTo>
                    <a:pt x="31502" y="6804"/>
                    <a:pt x="32429" y="3265"/>
                    <a:pt x="3204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31"/>
            <p:cNvSpPr/>
            <p:nvPr/>
          </p:nvSpPr>
          <p:spPr>
            <a:xfrm>
              <a:off x="1976250" y="4829000"/>
              <a:ext cx="167300" cy="163450"/>
            </a:xfrm>
            <a:custGeom>
              <a:avLst/>
              <a:gdLst/>
              <a:ahLst/>
              <a:cxnLst/>
              <a:rect l="l" t="t" r="r" b="b"/>
              <a:pathLst>
                <a:path w="6692" h="6538" extrusionOk="0">
                  <a:moveTo>
                    <a:pt x="3358" y="0"/>
                  </a:moveTo>
                  <a:cubicBezTo>
                    <a:pt x="3291" y="0"/>
                    <a:pt x="3224" y="2"/>
                    <a:pt x="3157" y="6"/>
                  </a:cubicBezTo>
                  <a:cubicBezTo>
                    <a:pt x="1359" y="115"/>
                    <a:pt x="1" y="1639"/>
                    <a:pt x="110" y="3432"/>
                  </a:cubicBezTo>
                  <a:cubicBezTo>
                    <a:pt x="161" y="5196"/>
                    <a:pt x="1684" y="6537"/>
                    <a:pt x="3435" y="6537"/>
                  </a:cubicBezTo>
                  <a:cubicBezTo>
                    <a:pt x="3469" y="6537"/>
                    <a:pt x="3502" y="6537"/>
                    <a:pt x="3535" y="6536"/>
                  </a:cubicBezTo>
                  <a:cubicBezTo>
                    <a:pt x="5333" y="6427"/>
                    <a:pt x="6691" y="4847"/>
                    <a:pt x="6582" y="3053"/>
                  </a:cubicBezTo>
                  <a:cubicBezTo>
                    <a:pt x="6478" y="1323"/>
                    <a:pt x="5063" y="0"/>
                    <a:pt x="3358" y="0"/>
                  </a:cubicBezTo>
                  <a:close/>
                </a:path>
              </a:pathLst>
            </a:custGeom>
            <a:solidFill>
              <a:srgbClr val="EA54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31"/>
            <p:cNvSpPr/>
            <p:nvPr/>
          </p:nvSpPr>
          <p:spPr>
            <a:xfrm>
              <a:off x="2053725" y="4965175"/>
              <a:ext cx="44975" cy="88400"/>
            </a:xfrm>
            <a:custGeom>
              <a:avLst/>
              <a:gdLst/>
              <a:ahLst/>
              <a:cxnLst/>
              <a:rect l="l" t="t" r="r" b="b"/>
              <a:pathLst>
                <a:path w="1799" h="3536" extrusionOk="0">
                  <a:moveTo>
                    <a:pt x="1" y="1"/>
                  </a:moveTo>
                  <a:lnTo>
                    <a:pt x="493" y="3535"/>
                  </a:lnTo>
                  <a:lnTo>
                    <a:pt x="1799" y="3535"/>
                  </a:lnTo>
                  <a:cubicBezTo>
                    <a:pt x="1416" y="2503"/>
                    <a:pt x="1255" y="218"/>
                    <a:pt x="1255" y="218"/>
                  </a:cubicBezTo>
                  <a:lnTo>
                    <a:pt x="1" y="1"/>
                  </a:lnTo>
                  <a:close/>
                </a:path>
              </a:pathLst>
            </a:custGeom>
            <a:solidFill>
              <a:srgbClr val="EA54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31"/>
            <p:cNvSpPr/>
            <p:nvPr/>
          </p:nvSpPr>
          <p:spPr>
            <a:xfrm>
              <a:off x="2200650" y="4488700"/>
              <a:ext cx="330625" cy="283350"/>
            </a:xfrm>
            <a:custGeom>
              <a:avLst/>
              <a:gdLst/>
              <a:ahLst/>
              <a:cxnLst/>
              <a:rect l="l" t="t" r="r" b="b"/>
              <a:pathLst>
                <a:path w="13225" h="11334" extrusionOk="0">
                  <a:moveTo>
                    <a:pt x="8472" y="1"/>
                  </a:moveTo>
                  <a:cubicBezTo>
                    <a:pt x="4013" y="1"/>
                    <a:pt x="265" y="3451"/>
                    <a:pt x="0" y="7960"/>
                  </a:cubicBezTo>
                  <a:cubicBezTo>
                    <a:pt x="0" y="9862"/>
                    <a:pt x="1089" y="10898"/>
                    <a:pt x="2068" y="11333"/>
                  </a:cubicBezTo>
                  <a:cubicBezTo>
                    <a:pt x="2068" y="11333"/>
                    <a:pt x="492" y="6488"/>
                    <a:pt x="3648" y="3006"/>
                  </a:cubicBezTo>
                  <a:cubicBezTo>
                    <a:pt x="5326" y="1127"/>
                    <a:pt x="7433" y="539"/>
                    <a:pt x="9302" y="539"/>
                  </a:cubicBezTo>
                  <a:cubicBezTo>
                    <a:pt x="10948" y="539"/>
                    <a:pt x="12409" y="996"/>
                    <a:pt x="13225" y="1430"/>
                  </a:cubicBezTo>
                  <a:cubicBezTo>
                    <a:pt x="12028" y="612"/>
                    <a:pt x="10556" y="68"/>
                    <a:pt x="8980" y="15"/>
                  </a:cubicBezTo>
                  <a:cubicBezTo>
                    <a:pt x="8810" y="5"/>
                    <a:pt x="8640" y="1"/>
                    <a:pt x="847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31"/>
            <p:cNvSpPr/>
            <p:nvPr/>
          </p:nvSpPr>
          <p:spPr>
            <a:xfrm>
              <a:off x="2347550" y="4528475"/>
              <a:ext cx="236725" cy="174125"/>
            </a:xfrm>
            <a:custGeom>
              <a:avLst/>
              <a:gdLst/>
              <a:ahLst/>
              <a:cxnLst/>
              <a:rect l="l" t="t" r="r" b="b"/>
              <a:pathLst>
                <a:path w="9469" h="6965" extrusionOk="0">
                  <a:moveTo>
                    <a:pt x="3592" y="0"/>
                  </a:moveTo>
                  <a:cubicBezTo>
                    <a:pt x="2721" y="0"/>
                    <a:pt x="1799" y="218"/>
                    <a:pt x="1037" y="710"/>
                  </a:cubicBezTo>
                  <a:cubicBezTo>
                    <a:pt x="545" y="1036"/>
                    <a:pt x="57" y="1472"/>
                    <a:pt x="1" y="2068"/>
                  </a:cubicBezTo>
                  <a:cubicBezTo>
                    <a:pt x="1" y="2612"/>
                    <a:pt x="384" y="3104"/>
                    <a:pt x="819" y="3430"/>
                  </a:cubicBezTo>
                  <a:cubicBezTo>
                    <a:pt x="1254" y="3757"/>
                    <a:pt x="1799" y="3866"/>
                    <a:pt x="2343" y="4083"/>
                  </a:cubicBezTo>
                  <a:cubicBezTo>
                    <a:pt x="3866" y="4571"/>
                    <a:pt x="5281" y="5333"/>
                    <a:pt x="6530" y="6369"/>
                  </a:cubicBezTo>
                  <a:cubicBezTo>
                    <a:pt x="6804" y="6586"/>
                    <a:pt x="7074" y="6856"/>
                    <a:pt x="7457" y="6913"/>
                  </a:cubicBezTo>
                  <a:cubicBezTo>
                    <a:pt x="7510" y="6965"/>
                    <a:pt x="7566" y="6965"/>
                    <a:pt x="7618" y="6965"/>
                  </a:cubicBezTo>
                  <a:cubicBezTo>
                    <a:pt x="8002" y="6965"/>
                    <a:pt x="8328" y="6747"/>
                    <a:pt x="8598" y="6477"/>
                  </a:cubicBezTo>
                  <a:cubicBezTo>
                    <a:pt x="8872" y="6151"/>
                    <a:pt x="8981" y="5716"/>
                    <a:pt x="9033" y="5280"/>
                  </a:cubicBezTo>
                  <a:cubicBezTo>
                    <a:pt x="9468" y="2177"/>
                    <a:pt x="6478" y="0"/>
                    <a:pt x="3592" y="0"/>
                  </a:cubicBezTo>
                  <a:close/>
                </a:path>
              </a:pathLst>
            </a:custGeom>
            <a:solidFill>
              <a:srgbClr val="EE74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31"/>
            <p:cNvSpPr/>
            <p:nvPr/>
          </p:nvSpPr>
          <p:spPr>
            <a:xfrm>
              <a:off x="2523100" y="4735225"/>
              <a:ext cx="58450" cy="58575"/>
            </a:xfrm>
            <a:custGeom>
              <a:avLst/>
              <a:gdLst/>
              <a:ahLst/>
              <a:cxnLst/>
              <a:rect l="l" t="t" r="r" b="b"/>
              <a:pathLst>
                <a:path w="2338" h="2343" extrusionOk="0">
                  <a:moveTo>
                    <a:pt x="1358" y="1"/>
                  </a:moveTo>
                  <a:cubicBezTo>
                    <a:pt x="1141" y="1"/>
                    <a:pt x="923" y="57"/>
                    <a:pt x="705" y="166"/>
                  </a:cubicBezTo>
                  <a:cubicBezTo>
                    <a:pt x="218" y="436"/>
                    <a:pt x="0" y="1146"/>
                    <a:pt x="218" y="1690"/>
                  </a:cubicBezTo>
                  <a:cubicBezTo>
                    <a:pt x="270" y="1799"/>
                    <a:pt x="327" y="1960"/>
                    <a:pt x="435" y="2016"/>
                  </a:cubicBezTo>
                  <a:cubicBezTo>
                    <a:pt x="705" y="2286"/>
                    <a:pt x="923" y="2343"/>
                    <a:pt x="1197" y="2343"/>
                  </a:cubicBezTo>
                  <a:cubicBezTo>
                    <a:pt x="1850" y="2343"/>
                    <a:pt x="2338" y="1524"/>
                    <a:pt x="2229" y="763"/>
                  </a:cubicBezTo>
                  <a:cubicBezTo>
                    <a:pt x="2229" y="602"/>
                    <a:pt x="2177" y="436"/>
                    <a:pt x="2068" y="275"/>
                  </a:cubicBezTo>
                  <a:cubicBezTo>
                    <a:pt x="1959" y="57"/>
                    <a:pt x="1685" y="1"/>
                    <a:pt x="1358" y="1"/>
                  </a:cubicBezTo>
                  <a:close/>
                </a:path>
              </a:pathLst>
            </a:custGeom>
            <a:solidFill>
              <a:srgbClr val="EE74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31"/>
            <p:cNvSpPr/>
            <p:nvPr/>
          </p:nvSpPr>
          <p:spPr>
            <a:xfrm>
              <a:off x="1957200" y="4653625"/>
              <a:ext cx="198650" cy="66725"/>
            </a:xfrm>
            <a:custGeom>
              <a:avLst/>
              <a:gdLst/>
              <a:ahLst/>
              <a:cxnLst/>
              <a:rect l="l" t="t" r="r" b="b"/>
              <a:pathLst>
                <a:path w="7946" h="2669" extrusionOk="0">
                  <a:moveTo>
                    <a:pt x="3810" y="0"/>
                  </a:moveTo>
                  <a:cubicBezTo>
                    <a:pt x="3048" y="0"/>
                    <a:pt x="2177" y="57"/>
                    <a:pt x="1468" y="435"/>
                  </a:cubicBezTo>
                  <a:cubicBezTo>
                    <a:pt x="872" y="710"/>
                    <a:pt x="1" y="1471"/>
                    <a:pt x="488" y="2233"/>
                  </a:cubicBezTo>
                  <a:cubicBezTo>
                    <a:pt x="706" y="2560"/>
                    <a:pt x="1141" y="2668"/>
                    <a:pt x="1577" y="2668"/>
                  </a:cubicBezTo>
                  <a:lnTo>
                    <a:pt x="1633" y="2668"/>
                  </a:lnTo>
                  <a:cubicBezTo>
                    <a:pt x="2286" y="2612"/>
                    <a:pt x="2883" y="2503"/>
                    <a:pt x="3536" y="2394"/>
                  </a:cubicBezTo>
                  <a:cubicBezTo>
                    <a:pt x="3592" y="2394"/>
                    <a:pt x="3644" y="2342"/>
                    <a:pt x="3644" y="2342"/>
                  </a:cubicBezTo>
                  <a:cubicBezTo>
                    <a:pt x="4297" y="2285"/>
                    <a:pt x="4950" y="2233"/>
                    <a:pt x="5603" y="2233"/>
                  </a:cubicBezTo>
                  <a:cubicBezTo>
                    <a:pt x="6147" y="2233"/>
                    <a:pt x="6639" y="2233"/>
                    <a:pt x="7127" y="2285"/>
                  </a:cubicBezTo>
                  <a:cubicBezTo>
                    <a:pt x="7235" y="2285"/>
                    <a:pt x="7344" y="2342"/>
                    <a:pt x="7453" y="2342"/>
                  </a:cubicBezTo>
                  <a:cubicBezTo>
                    <a:pt x="7510" y="2342"/>
                    <a:pt x="7562" y="2342"/>
                    <a:pt x="7671" y="2285"/>
                  </a:cubicBezTo>
                  <a:cubicBezTo>
                    <a:pt x="7780" y="2233"/>
                    <a:pt x="7945" y="2124"/>
                    <a:pt x="7945" y="1959"/>
                  </a:cubicBezTo>
                  <a:cubicBezTo>
                    <a:pt x="7945" y="1850"/>
                    <a:pt x="7888" y="1741"/>
                    <a:pt x="7836" y="1632"/>
                  </a:cubicBezTo>
                  <a:cubicBezTo>
                    <a:pt x="7018" y="383"/>
                    <a:pt x="5277" y="0"/>
                    <a:pt x="3862" y="0"/>
                  </a:cubicBezTo>
                  <a:close/>
                </a:path>
              </a:pathLst>
            </a:custGeom>
            <a:solidFill>
              <a:srgbClr val="EE74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31"/>
            <p:cNvSpPr/>
            <p:nvPr/>
          </p:nvSpPr>
          <p:spPr>
            <a:xfrm>
              <a:off x="1906825" y="4706725"/>
              <a:ext cx="46275" cy="51700"/>
            </a:xfrm>
            <a:custGeom>
              <a:avLst/>
              <a:gdLst/>
              <a:ahLst/>
              <a:cxnLst/>
              <a:rect l="l" t="t" r="r" b="b"/>
              <a:pathLst>
                <a:path w="1851" h="2068" extrusionOk="0">
                  <a:moveTo>
                    <a:pt x="1198" y="0"/>
                  </a:moveTo>
                  <a:cubicBezTo>
                    <a:pt x="1089" y="0"/>
                    <a:pt x="928" y="53"/>
                    <a:pt x="762" y="161"/>
                  </a:cubicBezTo>
                  <a:cubicBezTo>
                    <a:pt x="436" y="488"/>
                    <a:pt x="1" y="1250"/>
                    <a:pt x="218" y="1742"/>
                  </a:cubicBezTo>
                  <a:cubicBezTo>
                    <a:pt x="327" y="1959"/>
                    <a:pt x="601" y="2068"/>
                    <a:pt x="871" y="2068"/>
                  </a:cubicBezTo>
                  <a:lnTo>
                    <a:pt x="980" y="2068"/>
                  </a:lnTo>
                  <a:cubicBezTo>
                    <a:pt x="1306" y="2011"/>
                    <a:pt x="1524" y="1794"/>
                    <a:pt x="1689" y="1524"/>
                  </a:cubicBezTo>
                  <a:cubicBezTo>
                    <a:pt x="1798" y="1250"/>
                    <a:pt x="1851" y="980"/>
                    <a:pt x="1851" y="653"/>
                  </a:cubicBezTo>
                  <a:cubicBezTo>
                    <a:pt x="1798" y="270"/>
                    <a:pt x="1524" y="0"/>
                    <a:pt x="1198" y="0"/>
                  </a:cubicBezTo>
                  <a:close/>
                </a:path>
              </a:pathLst>
            </a:custGeom>
            <a:solidFill>
              <a:srgbClr val="EE74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31"/>
            <p:cNvSpPr/>
            <p:nvPr/>
          </p:nvSpPr>
          <p:spPr>
            <a:xfrm>
              <a:off x="2585675" y="4294500"/>
              <a:ext cx="405375" cy="178275"/>
            </a:xfrm>
            <a:custGeom>
              <a:avLst/>
              <a:gdLst/>
              <a:ahLst/>
              <a:cxnLst/>
              <a:rect l="l" t="t" r="r" b="b"/>
              <a:pathLst>
                <a:path w="16215" h="7131" extrusionOk="0">
                  <a:moveTo>
                    <a:pt x="15779" y="0"/>
                  </a:moveTo>
                  <a:cubicBezTo>
                    <a:pt x="14852" y="2886"/>
                    <a:pt x="12406" y="5172"/>
                    <a:pt x="9250" y="6151"/>
                  </a:cubicBezTo>
                  <a:cubicBezTo>
                    <a:pt x="8179" y="6484"/>
                    <a:pt x="7088" y="6647"/>
                    <a:pt x="6017" y="6647"/>
                  </a:cubicBezTo>
                  <a:cubicBezTo>
                    <a:pt x="3933" y="6647"/>
                    <a:pt x="1923" y="6030"/>
                    <a:pt x="270" y="4845"/>
                  </a:cubicBezTo>
                  <a:lnTo>
                    <a:pt x="0" y="5224"/>
                  </a:lnTo>
                  <a:cubicBezTo>
                    <a:pt x="1741" y="6478"/>
                    <a:pt x="3809" y="7131"/>
                    <a:pt x="5985" y="7131"/>
                  </a:cubicBezTo>
                  <a:cubicBezTo>
                    <a:pt x="7126" y="7131"/>
                    <a:pt x="8271" y="6913"/>
                    <a:pt x="9411" y="6586"/>
                  </a:cubicBezTo>
                  <a:cubicBezTo>
                    <a:pt x="12676" y="5550"/>
                    <a:pt x="15235" y="3156"/>
                    <a:pt x="16215" y="166"/>
                  </a:cubicBezTo>
                  <a:lnTo>
                    <a:pt x="15779" y="0"/>
                  </a:lnTo>
                  <a:close/>
                </a:path>
              </a:pathLst>
            </a:custGeom>
            <a:solidFill>
              <a:srgbClr val="D9E5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31"/>
            <p:cNvSpPr/>
            <p:nvPr/>
          </p:nvSpPr>
          <p:spPr>
            <a:xfrm>
              <a:off x="2463250" y="4133475"/>
              <a:ext cx="253025" cy="399150"/>
            </a:xfrm>
            <a:custGeom>
              <a:avLst/>
              <a:gdLst/>
              <a:ahLst/>
              <a:cxnLst/>
              <a:rect l="l" t="t" r="r" b="b"/>
              <a:pathLst>
                <a:path w="10121" h="15966" extrusionOk="0">
                  <a:moveTo>
                    <a:pt x="2698" y="0"/>
                  </a:moveTo>
                  <a:cubicBezTo>
                    <a:pt x="2670" y="0"/>
                    <a:pt x="2641" y="7"/>
                    <a:pt x="2612" y="21"/>
                  </a:cubicBezTo>
                  <a:cubicBezTo>
                    <a:pt x="1306" y="456"/>
                    <a:pt x="0" y="1819"/>
                    <a:pt x="544" y="3995"/>
                  </a:cubicBezTo>
                  <a:cubicBezTo>
                    <a:pt x="1306" y="7151"/>
                    <a:pt x="5276" y="13354"/>
                    <a:pt x="9737" y="15909"/>
                  </a:cubicBezTo>
                  <a:cubicBezTo>
                    <a:pt x="9794" y="15909"/>
                    <a:pt x="9846" y="15966"/>
                    <a:pt x="9903" y="15966"/>
                  </a:cubicBezTo>
                  <a:cubicBezTo>
                    <a:pt x="9955" y="15966"/>
                    <a:pt x="10012" y="15909"/>
                    <a:pt x="10064" y="15800"/>
                  </a:cubicBezTo>
                  <a:cubicBezTo>
                    <a:pt x="10121" y="15691"/>
                    <a:pt x="10121" y="15583"/>
                    <a:pt x="10012" y="15530"/>
                  </a:cubicBezTo>
                  <a:cubicBezTo>
                    <a:pt x="5602" y="13027"/>
                    <a:pt x="1741" y="6986"/>
                    <a:pt x="979" y="3886"/>
                  </a:cubicBezTo>
                  <a:cubicBezTo>
                    <a:pt x="544" y="1980"/>
                    <a:pt x="1685" y="839"/>
                    <a:pt x="2773" y="456"/>
                  </a:cubicBezTo>
                  <a:cubicBezTo>
                    <a:pt x="2882" y="404"/>
                    <a:pt x="2938" y="239"/>
                    <a:pt x="2882" y="130"/>
                  </a:cubicBezTo>
                  <a:cubicBezTo>
                    <a:pt x="2843" y="50"/>
                    <a:pt x="2775" y="0"/>
                    <a:pt x="2698" y="0"/>
                  </a:cubicBezTo>
                  <a:close/>
                </a:path>
              </a:pathLst>
            </a:custGeom>
            <a:solidFill>
              <a:srgbClr val="DFEB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31"/>
            <p:cNvSpPr/>
            <p:nvPr/>
          </p:nvSpPr>
          <p:spPr>
            <a:xfrm>
              <a:off x="2472700" y="4132675"/>
              <a:ext cx="238125" cy="399950"/>
            </a:xfrm>
            <a:custGeom>
              <a:avLst/>
              <a:gdLst/>
              <a:ahLst/>
              <a:cxnLst/>
              <a:rect l="l" t="t" r="r" b="b"/>
              <a:pathLst>
                <a:path w="9525" h="15998" extrusionOk="0">
                  <a:moveTo>
                    <a:pt x="2286" y="1"/>
                  </a:moveTo>
                  <a:cubicBezTo>
                    <a:pt x="2068" y="53"/>
                    <a:pt x="1907" y="162"/>
                    <a:pt x="1690" y="271"/>
                  </a:cubicBezTo>
                  <a:cubicBezTo>
                    <a:pt x="1633" y="327"/>
                    <a:pt x="1524" y="379"/>
                    <a:pt x="1415" y="436"/>
                  </a:cubicBezTo>
                  <a:lnTo>
                    <a:pt x="1307" y="545"/>
                  </a:lnTo>
                  <a:lnTo>
                    <a:pt x="1472" y="436"/>
                  </a:lnTo>
                  <a:cubicBezTo>
                    <a:pt x="1524" y="379"/>
                    <a:pt x="1633" y="327"/>
                    <a:pt x="1742" y="271"/>
                  </a:cubicBezTo>
                  <a:cubicBezTo>
                    <a:pt x="1798" y="218"/>
                    <a:pt x="1907" y="218"/>
                    <a:pt x="2016" y="162"/>
                  </a:cubicBezTo>
                  <a:lnTo>
                    <a:pt x="2177" y="109"/>
                  </a:lnTo>
                  <a:lnTo>
                    <a:pt x="2234" y="53"/>
                  </a:lnTo>
                  <a:lnTo>
                    <a:pt x="2286" y="53"/>
                  </a:lnTo>
                  <a:cubicBezTo>
                    <a:pt x="2395" y="53"/>
                    <a:pt x="2504" y="109"/>
                    <a:pt x="2504" y="218"/>
                  </a:cubicBezTo>
                  <a:cubicBezTo>
                    <a:pt x="2504" y="327"/>
                    <a:pt x="2451" y="436"/>
                    <a:pt x="2395" y="436"/>
                  </a:cubicBezTo>
                  <a:cubicBezTo>
                    <a:pt x="2177" y="545"/>
                    <a:pt x="1960" y="597"/>
                    <a:pt x="1798" y="762"/>
                  </a:cubicBezTo>
                  <a:cubicBezTo>
                    <a:pt x="2016" y="654"/>
                    <a:pt x="2177" y="545"/>
                    <a:pt x="2395" y="488"/>
                  </a:cubicBezTo>
                  <a:cubicBezTo>
                    <a:pt x="2451" y="488"/>
                    <a:pt x="2504" y="436"/>
                    <a:pt x="2504" y="379"/>
                  </a:cubicBezTo>
                  <a:cubicBezTo>
                    <a:pt x="2560" y="327"/>
                    <a:pt x="2560" y="271"/>
                    <a:pt x="2560" y="218"/>
                  </a:cubicBezTo>
                  <a:cubicBezTo>
                    <a:pt x="2504" y="109"/>
                    <a:pt x="2395" y="1"/>
                    <a:pt x="2286" y="1"/>
                  </a:cubicBezTo>
                  <a:close/>
                  <a:moveTo>
                    <a:pt x="1798" y="762"/>
                  </a:moveTo>
                  <a:cubicBezTo>
                    <a:pt x="1633" y="871"/>
                    <a:pt x="1472" y="980"/>
                    <a:pt x="1307" y="1141"/>
                  </a:cubicBezTo>
                  <a:cubicBezTo>
                    <a:pt x="1472" y="1032"/>
                    <a:pt x="1633" y="871"/>
                    <a:pt x="1798" y="762"/>
                  </a:cubicBezTo>
                  <a:close/>
                  <a:moveTo>
                    <a:pt x="1307" y="1141"/>
                  </a:moveTo>
                  <a:lnTo>
                    <a:pt x="1307" y="1141"/>
                  </a:lnTo>
                  <a:cubicBezTo>
                    <a:pt x="1198" y="1198"/>
                    <a:pt x="1146" y="1307"/>
                    <a:pt x="1089" y="1359"/>
                  </a:cubicBezTo>
                  <a:cubicBezTo>
                    <a:pt x="1037" y="1415"/>
                    <a:pt x="1037" y="1468"/>
                    <a:pt x="980" y="1524"/>
                  </a:cubicBezTo>
                  <a:lnTo>
                    <a:pt x="1089" y="1415"/>
                  </a:lnTo>
                  <a:cubicBezTo>
                    <a:pt x="1146" y="1307"/>
                    <a:pt x="1254" y="1250"/>
                    <a:pt x="1307" y="1141"/>
                  </a:cubicBezTo>
                  <a:close/>
                  <a:moveTo>
                    <a:pt x="1307" y="545"/>
                  </a:moveTo>
                  <a:cubicBezTo>
                    <a:pt x="1254" y="545"/>
                    <a:pt x="1198" y="597"/>
                    <a:pt x="1198" y="597"/>
                  </a:cubicBezTo>
                  <a:cubicBezTo>
                    <a:pt x="871" y="871"/>
                    <a:pt x="545" y="1250"/>
                    <a:pt x="384" y="1633"/>
                  </a:cubicBezTo>
                  <a:cubicBezTo>
                    <a:pt x="601" y="1250"/>
                    <a:pt x="871" y="923"/>
                    <a:pt x="1198" y="654"/>
                  </a:cubicBezTo>
                  <a:cubicBezTo>
                    <a:pt x="1254" y="597"/>
                    <a:pt x="1307" y="597"/>
                    <a:pt x="1307" y="545"/>
                  </a:cubicBezTo>
                  <a:close/>
                  <a:moveTo>
                    <a:pt x="384" y="1633"/>
                  </a:moveTo>
                  <a:lnTo>
                    <a:pt x="384" y="1633"/>
                  </a:lnTo>
                  <a:cubicBezTo>
                    <a:pt x="166" y="2012"/>
                    <a:pt x="57" y="2447"/>
                    <a:pt x="57" y="2830"/>
                  </a:cubicBezTo>
                  <a:cubicBezTo>
                    <a:pt x="110" y="2447"/>
                    <a:pt x="218" y="2012"/>
                    <a:pt x="384" y="1633"/>
                  </a:cubicBezTo>
                  <a:close/>
                  <a:moveTo>
                    <a:pt x="980" y="1524"/>
                  </a:moveTo>
                  <a:lnTo>
                    <a:pt x="871" y="1633"/>
                  </a:lnTo>
                  <a:cubicBezTo>
                    <a:pt x="654" y="2012"/>
                    <a:pt x="545" y="2447"/>
                    <a:pt x="493" y="2882"/>
                  </a:cubicBezTo>
                  <a:lnTo>
                    <a:pt x="493" y="2991"/>
                  </a:lnTo>
                  <a:lnTo>
                    <a:pt x="493" y="3157"/>
                  </a:lnTo>
                  <a:lnTo>
                    <a:pt x="493" y="3318"/>
                  </a:lnTo>
                  <a:lnTo>
                    <a:pt x="545" y="3483"/>
                  </a:lnTo>
                  <a:lnTo>
                    <a:pt x="545" y="3318"/>
                  </a:lnTo>
                  <a:lnTo>
                    <a:pt x="545" y="3157"/>
                  </a:lnTo>
                  <a:lnTo>
                    <a:pt x="545" y="2991"/>
                  </a:lnTo>
                  <a:lnTo>
                    <a:pt x="545" y="2882"/>
                  </a:lnTo>
                  <a:cubicBezTo>
                    <a:pt x="545" y="2447"/>
                    <a:pt x="710" y="2012"/>
                    <a:pt x="928" y="1633"/>
                  </a:cubicBezTo>
                  <a:cubicBezTo>
                    <a:pt x="928" y="1633"/>
                    <a:pt x="980" y="1576"/>
                    <a:pt x="980" y="1524"/>
                  </a:cubicBezTo>
                  <a:close/>
                  <a:moveTo>
                    <a:pt x="545" y="3483"/>
                  </a:moveTo>
                  <a:cubicBezTo>
                    <a:pt x="545" y="3701"/>
                    <a:pt x="601" y="3918"/>
                    <a:pt x="654" y="4136"/>
                  </a:cubicBezTo>
                  <a:cubicBezTo>
                    <a:pt x="762" y="4515"/>
                    <a:pt x="928" y="4950"/>
                    <a:pt x="1089" y="5333"/>
                  </a:cubicBezTo>
                  <a:cubicBezTo>
                    <a:pt x="928" y="4950"/>
                    <a:pt x="819" y="4515"/>
                    <a:pt x="710" y="4136"/>
                  </a:cubicBezTo>
                  <a:lnTo>
                    <a:pt x="545" y="3483"/>
                  </a:lnTo>
                  <a:close/>
                  <a:moveTo>
                    <a:pt x="1089" y="5333"/>
                  </a:moveTo>
                  <a:cubicBezTo>
                    <a:pt x="1254" y="5712"/>
                    <a:pt x="1415" y="6147"/>
                    <a:pt x="1633" y="6530"/>
                  </a:cubicBezTo>
                  <a:cubicBezTo>
                    <a:pt x="2016" y="7292"/>
                    <a:pt x="2451" y="7997"/>
                    <a:pt x="2887" y="8706"/>
                  </a:cubicBezTo>
                  <a:cubicBezTo>
                    <a:pt x="2451" y="7997"/>
                    <a:pt x="2016" y="7235"/>
                    <a:pt x="1633" y="6473"/>
                  </a:cubicBezTo>
                  <a:cubicBezTo>
                    <a:pt x="1472" y="6095"/>
                    <a:pt x="1254" y="5712"/>
                    <a:pt x="1089" y="5333"/>
                  </a:cubicBezTo>
                  <a:close/>
                  <a:moveTo>
                    <a:pt x="2887" y="8706"/>
                  </a:moveTo>
                  <a:cubicBezTo>
                    <a:pt x="3374" y="9468"/>
                    <a:pt x="3866" y="10121"/>
                    <a:pt x="4410" y="10826"/>
                  </a:cubicBezTo>
                  <a:cubicBezTo>
                    <a:pt x="3866" y="10121"/>
                    <a:pt x="3374" y="9412"/>
                    <a:pt x="2887" y="8706"/>
                  </a:cubicBezTo>
                  <a:close/>
                  <a:moveTo>
                    <a:pt x="57" y="2830"/>
                  </a:moveTo>
                  <a:lnTo>
                    <a:pt x="57" y="2830"/>
                  </a:lnTo>
                  <a:cubicBezTo>
                    <a:pt x="1" y="3265"/>
                    <a:pt x="57" y="3701"/>
                    <a:pt x="166" y="4136"/>
                  </a:cubicBezTo>
                  <a:cubicBezTo>
                    <a:pt x="384" y="4950"/>
                    <a:pt x="710" y="5768"/>
                    <a:pt x="1089" y="6530"/>
                  </a:cubicBezTo>
                  <a:cubicBezTo>
                    <a:pt x="1472" y="7292"/>
                    <a:pt x="1907" y="8054"/>
                    <a:pt x="2343" y="8759"/>
                  </a:cubicBezTo>
                  <a:lnTo>
                    <a:pt x="3810" y="10883"/>
                  </a:lnTo>
                  <a:cubicBezTo>
                    <a:pt x="4354" y="11536"/>
                    <a:pt x="4898" y="12189"/>
                    <a:pt x="5498" y="12842"/>
                  </a:cubicBezTo>
                  <a:cubicBezTo>
                    <a:pt x="6095" y="13438"/>
                    <a:pt x="6695" y="14039"/>
                    <a:pt x="7348" y="14583"/>
                  </a:cubicBezTo>
                  <a:cubicBezTo>
                    <a:pt x="7509" y="14692"/>
                    <a:pt x="7675" y="14853"/>
                    <a:pt x="7836" y="14962"/>
                  </a:cubicBezTo>
                  <a:lnTo>
                    <a:pt x="8110" y="15179"/>
                  </a:lnTo>
                  <a:lnTo>
                    <a:pt x="8380" y="15345"/>
                  </a:lnTo>
                  <a:cubicBezTo>
                    <a:pt x="8545" y="15454"/>
                    <a:pt x="8763" y="15615"/>
                    <a:pt x="8924" y="15723"/>
                  </a:cubicBezTo>
                  <a:cubicBezTo>
                    <a:pt x="9033" y="15780"/>
                    <a:pt x="9090" y="15832"/>
                    <a:pt x="9198" y="15889"/>
                  </a:cubicBezTo>
                  <a:lnTo>
                    <a:pt x="9307" y="15941"/>
                  </a:lnTo>
                  <a:lnTo>
                    <a:pt x="9359" y="15998"/>
                  </a:lnTo>
                  <a:lnTo>
                    <a:pt x="9525" y="15998"/>
                  </a:lnTo>
                  <a:lnTo>
                    <a:pt x="9525" y="15941"/>
                  </a:lnTo>
                  <a:lnTo>
                    <a:pt x="9416" y="15941"/>
                  </a:lnTo>
                  <a:lnTo>
                    <a:pt x="9416" y="15889"/>
                  </a:lnTo>
                  <a:lnTo>
                    <a:pt x="9359" y="15889"/>
                  </a:lnTo>
                  <a:lnTo>
                    <a:pt x="9251" y="15832"/>
                  </a:lnTo>
                  <a:cubicBezTo>
                    <a:pt x="9142" y="15780"/>
                    <a:pt x="9033" y="15723"/>
                    <a:pt x="8981" y="15671"/>
                  </a:cubicBezTo>
                  <a:cubicBezTo>
                    <a:pt x="8763" y="15506"/>
                    <a:pt x="8598" y="15397"/>
                    <a:pt x="8437" y="15288"/>
                  </a:cubicBezTo>
                  <a:lnTo>
                    <a:pt x="8162" y="15127"/>
                  </a:lnTo>
                  <a:lnTo>
                    <a:pt x="7893" y="14909"/>
                  </a:lnTo>
                  <a:cubicBezTo>
                    <a:pt x="7727" y="14801"/>
                    <a:pt x="7566" y="14635"/>
                    <a:pt x="7401" y="14526"/>
                  </a:cubicBezTo>
                  <a:cubicBezTo>
                    <a:pt x="6748" y="13982"/>
                    <a:pt x="6095" y="13386"/>
                    <a:pt x="5551" y="12785"/>
                  </a:cubicBezTo>
                  <a:cubicBezTo>
                    <a:pt x="4954" y="12132"/>
                    <a:pt x="4410" y="11479"/>
                    <a:pt x="3866" y="10826"/>
                  </a:cubicBezTo>
                  <a:cubicBezTo>
                    <a:pt x="3374" y="10173"/>
                    <a:pt x="2887" y="9468"/>
                    <a:pt x="2395" y="8706"/>
                  </a:cubicBezTo>
                  <a:cubicBezTo>
                    <a:pt x="1960" y="7997"/>
                    <a:pt x="1524" y="7292"/>
                    <a:pt x="1146" y="6473"/>
                  </a:cubicBezTo>
                  <a:cubicBezTo>
                    <a:pt x="762" y="5712"/>
                    <a:pt x="436" y="4950"/>
                    <a:pt x="218" y="4136"/>
                  </a:cubicBezTo>
                  <a:cubicBezTo>
                    <a:pt x="110" y="3701"/>
                    <a:pt x="57" y="3265"/>
                    <a:pt x="57" y="2830"/>
                  </a:cubicBezTo>
                  <a:close/>
                </a:path>
              </a:pathLst>
            </a:custGeom>
            <a:solidFill>
              <a:srgbClr val="BAC4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31"/>
            <p:cNvSpPr/>
            <p:nvPr/>
          </p:nvSpPr>
          <p:spPr>
            <a:xfrm>
              <a:off x="2524400" y="4120700"/>
              <a:ext cx="35400" cy="28650"/>
            </a:xfrm>
            <a:custGeom>
              <a:avLst/>
              <a:gdLst/>
              <a:ahLst/>
              <a:cxnLst/>
              <a:rect l="l" t="t" r="r" b="b"/>
              <a:pathLst>
                <a:path w="1416" h="1146" extrusionOk="0">
                  <a:moveTo>
                    <a:pt x="962" y="0"/>
                  </a:moveTo>
                  <a:cubicBezTo>
                    <a:pt x="913" y="0"/>
                    <a:pt x="864" y="14"/>
                    <a:pt x="819" y="44"/>
                  </a:cubicBezTo>
                  <a:lnTo>
                    <a:pt x="275" y="205"/>
                  </a:lnTo>
                  <a:cubicBezTo>
                    <a:pt x="57" y="314"/>
                    <a:pt x="0" y="480"/>
                    <a:pt x="57" y="697"/>
                  </a:cubicBezTo>
                  <a:lnTo>
                    <a:pt x="109" y="915"/>
                  </a:lnTo>
                  <a:cubicBezTo>
                    <a:pt x="199" y="1048"/>
                    <a:pt x="328" y="1146"/>
                    <a:pt x="493" y="1146"/>
                  </a:cubicBezTo>
                  <a:cubicBezTo>
                    <a:pt x="528" y="1146"/>
                    <a:pt x="564" y="1142"/>
                    <a:pt x="601" y="1133"/>
                  </a:cubicBezTo>
                  <a:lnTo>
                    <a:pt x="1145" y="915"/>
                  </a:lnTo>
                  <a:cubicBezTo>
                    <a:pt x="1306" y="858"/>
                    <a:pt x="1415" y="641"/>
                    <a:pt x="1363" y="480"/>
                  </a:cubicBezTo>
                  <a:lnTo>
                    <a:pt x="1254" y="205"/>
                  </a:lnTo>
                  <a:cubicBezTo>
                    <a:pt x="1213" y="89"/>
                    <a:pt x="1089" y="0"/>
                    <a:pt x="962" y="0"/>
                  </a:cubicBezTo>
                  <a:close/>
                </a:path>
              </a:pathLst>
            </a:custGeom>
            <a:solidFill>
              <a:srgbClr val="4477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31"/>
            <p:cNvSpPr/>
            <p:nvPr/>
          </p:nvSpPr>
          <p:spPr>
            <a:xfrm>
              <a:off x="2524400" y="4125825"/>
              <a:ext cx="35400" cy="23525"/>
            </a:xfrm>
            <a:custGeom>
              <a:avLst/>
              <a:gdLst/>
              <a:ahLst/>
              <a:cxnLst/>
              <a:rect l="l" t="t" r="r" b="b"/>
              <a:pathLst>
                <a:path w="1416" h="941" extrusionOk="0">
                  <a:moveTo>
                    <a:pt x="275" y="0"/>
                  </a:moveTo>
                  <a:cubicBezTo>
                    <a:pt x="57" y="109"/>
                    <a:pt x="0" y="275"/>
                    <a:pt x="57" y="492"/>
                  </a:cubicBezTo>
                  <a:lnTo>
                    <a:pt x="109" y="710"/>
                  </a:lnTo>
                  <a:cubicBezTo>
                    <a:pt x="199" y="843"/>
                    <a:pt x="328" y="941"/>
                    <a:pt x="493" y="941"/>
                  </a:cubicBezTo>
                  <a:cubicBezTo>
                    <a:pt x="528" y="941"/>
                    <a:pt x="564" y="937"/>
                    <a:pt x="601" y="928"/>
                  </a:cubicBezTo>
                  <a:lnTo>
                    <a:pt x="1145" y="710"/>
                  </a:lnTo>
                  <a:cubicBezTo>
                    <a:pt x="1306" y="653"/>
                    <a:pt x="1415" y="436"/>
                    <a:pt x="1363" y="275"/>
                  </a:cubicBezTo>
                  <a:lnTo>
                    <a:pt x="1363" y="275"/>
                  </a:lnTo>
                  <a:cubicBezTo>
                    <a:pt x="1036" y="383"/>
                    <a:pt x="544" y="601"/>
                    <a:pt x="436" y="601"/>
                  </a:cubicBezTo>
                  <a:cubicBezTo>
                    <a:pt x="428" y="604"/>
                    <a:pt x="419" y="605"/>
                    <a:pt x="411" y="605"/>
                  </a:cubicBezTo>
                  <a:cubicBezTo>
                    <a:pt x="254" y="605"/>
                    <a:pt x="68" y="157"/>
                    <a:pt x="275" y="0"/>
                  </a:cubicBezTo>
                  <a:close/>
                </a:path>
              </a:pathLst>
            </a:custGeom>
            <a:solidFill>
              <a:srgbClr val="385A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31"/>
            <p:cNvSpPr/>
            <p:nvPr/>
          </p:nvSpPr>
          <p:spPr>
            <a:xfrm>
              <a:off x="2540725" y="4102675"/>
              <a:ext cx="66325" cy="48350"/>
            </a:xfrm>
            <a:custGeom>
              <a:avLst/>
              <a:gdLst/>
              <a:ahLst/>
              <a:cxnLst/>
              <a:rect l="l" t="t" r="r" b="b"/>
              <a:pathLst>
                <a:path w="2653" h="1934" extrusionOk="0">
                  <a:moveTo>
                    <a:pt x="1805" y="1"/>
                  </a:moveTo>
                  <a:cubicBezTo>
                    <a:pt x="1784" y="1"/>
                    <a:pt x="1763" y="2"/>
                    <a:pt x="1741" y="4"/>
                  </a:cubicBezTo>
                  <a:lnTo>
                    <a:pt x="762" y="4"/>
                  </a:lnTo>
                  <a:cubicBezTo>
                    <a:pt x="327" y="56"/>
                    <a:pt x="0" y="491"/>
                    <a:pt x="166" y="926"/>
                  </a:cubicBezTo>
                  <a:lnTo>
                    <a:pt x="383" y="1527"/>
                  </a:lnTo>
                  <a:cubicBezTo>
                    <a:pt x="455" y="1776"/>
                    <a:pt x="715" y="1933"/>
                    <a:pt x="992" y="1933"/>
                  </a:cubicBezTo>
                  <a:cubicBezTo>
                    <a:pt x="1137" y="1933"/>
                    <a:pt x="1285" y="1891"/>
                    <a:pt x="1415" y="1797"/>
                  </a:cubicBezTo>
                  <a:lnTo>
                    <a:pt x="2177" y="1201"/>
                  </a:lnTo>
                  <a:cubicBezTo>
                    <a:pt x="2652" y="780"/>
                    <a:pt x="2412" y="1"/>
                    <a:pt x="1805" y="1"/>
                  </a:cubicBezTo>
                  <a:close/>
                </a:path>
              </a:pathLst>
            </a:custGeom>
            <a:solidFill>
              <a:srgbClr val="BAC4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31"/>
            <p:cNvSpPr/>
            <p:nvPr/>
          </p:nvSpPr>
          <p:spPr>
            <a:xfrm>
              <a:off x="2540725" y="4102750"/>
              <a:ext cx="61275" cy="48275"/>
            </a:xfrm>
            <a:custGeom>
              <a:avLst/>
              <a:gdLst/>
              <a:ahLst/>
              <a:cxnLst/>
              <a:rect l="l" t="t" r="r" b="b"/>
              <a:pathLst>
                <a:path w="2451" h="1931" extrusionOk="0">
                  <a:moveTo>
                    <a:pt x="762" y="1"/>
                  </a:moveTo>
                  <a:cubicBezTo>
                    <a:pt x="327" y="53"/>
                    <a:pt x="0" y="488"/>
                    <a:pt x="166" y="923"/>
                  </a:cubicBezTo>
                  <a:lnTo>
                    <a:pt x="383" y="1524"/>
                  </a:lnTo>
                  <a:cubicBezTo>
                    <a:pt x="455" y="1773"/>
                    <a:pt x="715" y="1930"/>
                    <a:pt x="992" y="1930"/>
                  </a:cubicBezTo>
                  <a:cubicBezTo>
                    <a:pt x="1137" y="1930"/>
                    <a:pt x="1285" y="1888"/>
                    <a:pt x="1415" y="1794"/>
                  </a:cubicBezTo>
                  <a:lnTo>
                    <a:pt x="2177" y="1198"/>
                  </a:lnTo>
                  <a:cubicBezTo>
                    <a:pt x="2451" y="980"/>
                    <a:pt x="2451" y="654"/>
                    <a:pt x="2394" y="436"/>
                  </a:cubicBezTo>
                  <a:lnTo>
                    <a:pt x="2394" y="436"/>
                  </a:lnTo>
                  <a:cubicBezTo>
                    <a:pt x="2451" y="762"/>
                    <a:pt x="2177" y="1032"/>
                    <a:pt x="1633" y="1306"/>
                  </a:cubicBezTo>
                  <a:cubicBezTo>
                    <a:pt x="1431" y="1418"/>
                    <a:pt x="1257" y="1483"/>
                    <a:pt x="1111" y="1483"/>
                  </a:cubicBezTo>
                  <a:cubicBezTo>
                    <a:pt x="903" y="1483"/>
                    <a:pt x="750" y="1351"/>
                    <a:pt x="653" y="1032"/>
                  </a:cubicBezTo>
                  <a:cubicBezTo>
                    <a:pt x="492" y="545"/>
                    <a:pt x="327" y="162"/>
                    <a:pt x="762" y="1"/>
                  </a:cubicBezTo>
                  <a:close/>
                </a:path>
              </a:pathLst>
            </a:custGeom>
            <a:solidFill>
              <a:srgbClr val="8797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31"/>
            <p:cNvSpPr/>
            <p:nvPr/>
          </p:nvSpPr>
          <p:spPr>
            <a:xfrm>
              <a:off x="2865875" y="4029275"/>
              <a:ext cx="142800" cy="433925"/>
            </a:xfrm>
            <a:custGeom>
              <a:avLst/>
              <a:gdLst/>
              <a:ahLst/>
              <a:cxnLst/>
              <a:rect l="l" t="t" r="r" b="b"/>
              <a:pathLst>
                <a:path w="5712" h="17357" extrusionOk="0">
                  <a:moveTo>
                    <a:pt x="1109" y="1"/>
                  </a:moveTo>
                  <a:cubicBezTo>
                    <a:pt x="798" y="1"/>
                    <a:pt x="496" y="41"/>
                    <a:pt x="218" y="110"/>
                  </a:cubicBezTo>
                  <a:cubicBezTo>
                    <a:pt x="110" y="162"/>
                    <a:pt x="1" y="271"/>
                    <a:pt x="53" y="380"/>
                  </a:cubicBezTo>
                  <a:cubicBezTo>
                    <a:pt x="100" y="470"/>
                    <a:pt x="181" y="559"/>
                    <a:pt x="269" y="559"/>
                  </a:cubicBezTo>
                  <a:cubicBezTo>
                    <a:pt x="289" y="559"/>
                    <a:pt x="308" y="555"/>
                    <a:pt x="327" y="545"/>
                  </a:cubicBezTo>
                  <a:cubicBezTo>
                    <a:pt x="568" y="488"/>
                    <a:pt x="827" y="454"/>
                    <a:pt x="1094" y="454"/>
                  </a:cubicBezTo>
                  <a:cubicBezTo>
                    <a:pt x="2095" y="454"/>
                    <a:pt x="3196" y="923"/>
                    <a:pt x="3753" y="2339"/>
                  </a:cubicBezTo>
                  <a:cubicBezTo>
                    <a:pt x="4950" y="5334"/>
                    <a:pt x="5277" y="12516"/>
                    <a:pt x="3100" y="17030"/>
                  </a:cubicBezTo>
                  <a:cubicBezTo>
                    <a:pt x="3048" y="17139"/>
                    <a:pt x="3100" y="17304"/>
                    <a:pt x="3209" y="17356"/>
                  </a:cubicBezTo>
                  <a:lnTo>
                    <a:pt x="3318" y="17356"/>
                  </a:lnTo>
                  <a:cubicBezTo>
                    <a:pt x="3374" y="17356"/>
                    <a:pt x="3483" y="17304"/>
                    <a:pt x="3535" y="17248"/>
                  </a:cubicBezTo>
                  <a:cubicBezTo>
                    <a:pt x="5712" y="12568"/>
                    <a:pt x="5385" y="5225"/>
                    <a:pt x="4188" y="2178"/>
                  </a:cubicBezTo>
                  <a:cubicBezTo>
                    <a:pt x="3547" y="549"/>
                    <a:pt x="2263" y="1"/>
                    <a:pt x="110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31"/>
            <p:cNvSpPr/>
            <p:nvPr/>
          </p:nvSpPr>
          <p:spPr>
            <a:xfrm>
              <a:off x="2865875" y="4028750"/>
              <a:ext cx="127900" cy="435875"/>
            </a:xfrm>
            <a:custGeom>
              <a:avLst/>
              <a:gdLst/>
              <a:ahLst/>
              <a:cxnLst/>
              <a:rect l="l" t="t" r="r" b="b"/>
              <a:pathLst>
                <a:path w="5116" h="17435" extrusionOk="0">
                  <a:moveTo>
                    <a:pt x="218" y="131"/>
                  </a:moveTo>
                  <a:cubicBezTo>
                    <a:pt x="162" y="131"/>
                    <a:pt x="162" y="131"/>
                    <a:pt x="110" y="183"/>
                  </a:cubicBezTo>
                  <a:cubicBezTo>
                    <a:pt x="53" y="183"/>
                    <a:pt x="53" y="240"/>
                    <a:pt x="53" y="292"/>
                  </a:cubicBezTo>
                  <a:lnTo>
                    <a:pt x="162" y="183"/>
                  </a:lnTo>
                  <a:lnTo>
                    <a:pt x="218" y="183"/>
                  </a:lnTo>
                  <a:cubicBezTo>
                    <a:pt x="218" y="131"/>
                    <a:pt x="271" y="131"/>
                    <a:pt x="271" y="131"/>
                  </a:cubicBezTo>
                  <a:close/>
                  <a:moveTo>
                    <a:pt x="1225" y="0"/>
                  </a:moveTo>
                  <a:cubicBezTo>
                    <a:pt x="907" y="0"/>
                    <a:pt x="589" y="52"/>
                    <a:pt x="271" y="131"/>
                  </a:cubicBezTo>
                  <a:cubicBezTo>
                    <a:pt x="528" y="67"/>
                    <a:pt x="785" y="41"/>
                    <a:pt x="1031" y="41"/>
                  </a:cubicBezTo>
                  <a:cubicBezTo>
                    <a:pt x="1202" y="41"/>
                    <a:pt x="1368" y="53"/>
                    <a:pt x="1524" y="75"/>
                  </a:cubicBezTo>
                  <a:cubicBezTo>
                    <a:pt x="1960" y="131"/>
                    <a:pt x="2395" y="240"/>
                    <a:pt x="2774" y="458"/>
                  </a:cubicBezTo>
                  <a:cubicBezTo>
                    <a:pt x="2395" y="183"/>
                    <a:pt x="1960" y="75"/>
                    <a:pt x="1577" y="22"/>
                  </a:cubicBezTo>
                  <a:cubicBezTo>
                    <a:pt x="1459" y="7"/>
                    <a:pt x="1342" y="0"/>
                    <a:pt x="1225" y="0"/>
                  </a:cubicBezTo>
                  <a:close/>
                  <a:moveTo>
                    <a:pt x="53" y="292"/>
                  </a:moveTo>
                  <a:cubicBezTo>
                    <a:pt x="1" y="401"/>
                    <a:pt x="110" y="566"/>
                    <a:pt x="218" y="566"/>
                  </a:cubicBezTo>
                  <a:cubicBezTo>
                    <a:pt x="110" y="510"/>
                    <a:pt x="53" y="401"/>
                    <a:pt x="53" y="292"/>
                  </a:cubicBezTo>
                  <a:close/>
                  <a:moveTo>
                    <a:pt x="488" y="510"/>
                  </a:moveTo>
                  <a:lnTo>
                    <a:pt x="379" y="566"/>
                  </a:lnTo>
                  <a:lnTo>
                    <a:pt x="545" y="566"/>
                  </a:lnTo>
                  <a:cubicBezTo>
                    <a:pt x="597" y="566"/>
                    <a:pt x="654" y="510"/>
                    <a:pt x="654" y="510"/>
                  </a:cubicBezTo>
                  <a:close/>
                  <a:moveTo>
                    <a:pt x="218" y="566"/>
                  </a:moveTo>
                  <a:cubicBezTo>
                    <a:pt x="245" y="593"/>
                    <a:pt x="272" y="606"/>
                    <a:pt x="299" y="606"/>
                  </a:cubicBezTo>
                  <a:cubicBezTo>
                    <a:pt x="326" y="606"/>
                    <a:pt x="353" y="593"/>
                    <a:pt x="379" y="566"/>
                  </a:cubicBezTo>
                  <a:close/>
                  <a:moveTo>
                    <a:pt x="2774" y="458"/>
                  </a:moveTo>
                  <a:cubicBezTo>
                    <a:pt x="3100" y="675"/>
                    <a:pt x="3427" y="945"/>
                    <a:pt x="3701" y="1328"/>
                  </a:cubicBezTo>
                  <a:lnTo>
                    <a:pt x="3753" y="1437"/>
                  </a:lnTo>
                  <a:lnTo>
                    <a:pt x="3810" y="1489"/>
                  </a:lnTo>
                  <a:lnTo>
                    <a:pt x="3862" y="1598"/>
                  </a:lnTo>
                  <a:cubicBezTo>
                    <a:pt x="3918" y="1655"/>
                    <a:pt x="3971" y="1764"/>
                    <a:pt x="4027" y="1872"/>
                  </a:cubicBezTo>
                  <a:lnTo>
                    <a:pt x="3862" y="1546"/>
                  </a:lnTo>
                  <a:lnTo>
                    <a:pt x="3862" y="1489"/>
                  </a:lnTo>
                  <a:lnTo>
                    <a:pt x="3810" y="1437"/>
                  </a:lnTo>
                  <a:lnTo>
                    <a:pt x="3701" y="1272"/>
                  </a:lnTo>
                  <a:cubicBezTo>
                    <a:pt x="3427" y="945"/>
                    <a:pt x="3157" y="675"/>
                    <a:pt x="2774" y="458"/>
                  </a:cubicBezTo>
                  <a:close/>
                  <a:moveTo>
                    <a:pt x="4027" y="1872"/>
                  </a:moveTo>
                  <a:lnTo>
                    <a:pt x="4136" y="2142"/>
                  </a:lnTo>
                  <a:cubicBezTo>
                    <a:pt x="4188" y="2199"/>
                    <a:pt x="4188" y="2251"/>
                    <a:pt x="4188" y="2308"/>
                  </a:cubicBezTo>
                  <a:lnTo>
                    <a:pt x="4245" y="2469"/>
                  </a:lnTo>
                  <a:cubicBezTo>
                    <a:pt x="4406" y="2852"/>
                    <a:pt x="4515" y="3287"/>
                    <a:pt x="4624" y="3666"/>
                  </a:cubicBezTo>
                  <a:cubicBezTo>
                    <a:pt x="4571" y="3230"/>
                    <a:pt x="4406" y="2852"/>
                    <a:pt x="4297" y="2416"/>
                  </a:cubicBezTo>
                  <a:lnTo>
                    <a:pt x="4245" y="2308"/>
                  </a:lnTo>
                  <a:cubicBezTo>
                    <a:pt x="4188" y="2251"/>
                    <a:pt x="4188" y="2199"/>
                    <a:pt x="4188" y="2142"/>
                  </a:cubicBezTo>
                  <a:lnTo>
                    <a:pt x="4027" y="1872"/>
                  </a:lnTo>
                  <a:close/>
                  <a:moveTo>
                    <a:pt x="815" y="458"/>
                  </a:moveTo>
                  <a:cubicBezTo>
                    <a:pt x="763" y="458"/>
                    <a:pt x="706" y="458"/>
                    <a:pt x="654" y="510"/>
                  </a:cubicBezTo>
                  <a:lnTo>
                    <a:pt x="1468" y="510"/>
                  </a:lnTo>
                  <a:cubicBezTo>
                    <a:pt x="1685" y="566"/>
                    <a:pt x="1903" y="566"/>
                    <a:pt x="2068" y="675"/>
                  </a:cubicBezTo>
                  <a:cubicBezTo>
                    <a:pt x="2177" y="675"/>
                    <a:pt x="2286" y="728"/>
                    <a:pt x="2395" y="784"/>
                  </a:cubicBezTo>
                  <a:cubicBezTo>
                    <a:pt x="2447" y="784"/>
                    <a:pt x="2447" y="836"/>
                    <a:pt x="2504" y="893"/>
                  </a:cubicBezTo>
                  <a:lnTo>
                    <a:pt x="2665" y="945"/>
                  </a:lnTo>
                  <a:lnTo>
                    <a:pt x="2774" y="1054"/>
                  </a:lnTo>
                  <a:cubicBezTo>
                    <a:pt x="2830" y="1054"/>
                    <a:pt x="2882" y="1111"/>
                    <a:pt x="2882" y="1163"/>
                  </a:cubicBezTo>
                  <a:lnTo>
                    <a:pt x="3048" y="1272"/>
                  </a:lnTo>
                  <a:lnTo>
                    <a:pt x="3100" y="1328"/>
                  </a:lnTo>
                  <a:lnTo>
                    <a:pt x="3157" y="1380"/>
                  </a:lnTo>
                  <a:cubicBezTo>
                    <a:pt x="3427" y="1707"/>
                    <a:pt x="3644" y="2090"/>
                    <a:pt x="3753" y="2469"/>
                  </a:cubicBezTo>
                  <a:cubicBezTo>
                    <a:pt x="4079" y="3230"/>
                    <a:pt x="4245" y="4101"/>
                    <a:pt x="4406" y="4919"/>
                  </a:cubicBezTo>
                  <a:cubicBezTo>
                    <a:pt x="4297" y="4101"/>
                    <a:pt x="4136" y="3230"/>
                    <a:pt x="3810" y="2469"/>
                  </a:cubicBezTo>
                  <a:cubicBezTo>
                    <a:pt x="3644" y="2033"/>
                    <a:pt x="3427" y="1655"/>
                    <a:pt x="3157" y="1328"/>
                  </a:cubicBezTo>
                  <a:lnTo>
                    <a:pt x="3100" y="1272"/>
                  </a:lnTo>
                  <a:lnTo>
                    <a:pt x="3048" y="1219"/>
                  </a:lnTo>
                  <a:lnTo>
                    <a:pt x="2939" y="1111"/>
                  </a:lnTo>
                  <a:cubicBezTo>
                    <a:pt x="2882" y="1054"/>
                    <a:pt x="2830" y="1054"/>
                    <a:pt x="2830" y="1002"/>
                  </a:cubicBezTo>
                  <a:lnTo>
                    <a:pt x="2665" y="893"/>
                  </a:lnTo>
                  <a:lnTo>
                    <a:pt x="2556" y="836"/>
                  </a:lnTo>
                  <a:cubicBezTo>
                    <a:pt x="2504" y="784"/>
                    <a:pt x="2447" y="784"/>
                    <a:pt x="2395" y="728"/>
                  </a:cubicBezTo>
                  <a:cubicBezTo>
                    <a:pt x="2286" y="728"/>
                    <a:pt x="2229" y="675"/>
                    <a:pt x="2121" y="619"/>
                  </a:cubicBezTo>
                  <a:lnTo>
                    <a:pt x="1468" y="458"/>
                  </a:lnTo>
                  <a:close/>
                  <a:moveTo>
                    <a:pt x="4624" y="3666"/>
                  </a:moveTo>
                  <a:cubicBezTo>
                    <a:pt x="4732" y="4102"/>
                    <a:pt x="4789" y="4537"/>
                    <a:pt x="4841" y="4919"/>
                  </a:cubicBezTo>
                  <a:cubicBezTo>
                    <a:pt x="5007" y="5790"/>
                    <a:pt x="5059" y="6661"/>
                    <a:pt x="5115" y="7475"/>
                  </a:cubicBezTo>
                  <a:cubicBezTo>
                    <a:pt x="5059" y="6604"/>
                    <a:pt x="5007" y="5790"/>
                    <a:pt x="4898" y="4919"/>
                  </a:cubicBezTo>
                  <a:cubicBezTo>
                    <a:pt x="4789" y="4484"/>
                    <a:pt x="4732" y="4101"/>
                    <a:pt x="4624" y="3666"/>
                  </a:cubicBezTo>
                  <a:close/>
                  <a:moveTo>
                    <a:pt x="4406" y="4919"/>
                  </a:moveTo>
                  <a:lnTo>
                    <a:pt x="4406" y="4919"/>
                  </a:lnTo>
                  <a:cubicBezTo>
                    <a:pt x="4463" y="5355"/>
                    <a:pt x="4515" y="5790"/>
                    <a:pt x="4515" y="6225"/>
                  </a:cubicBezTo>
                  <a:cubicBezTo>
                    <a:pt x="4571" y="6661"/>
                    <a:pt x="4624" y="7039"/>
                    <a:pt x="4624" y="7475"/>
                  </a:cubicBezTo>
                  <a:cubicBezTo>
                    <a:pt x="4680" y="9216"/>
                    <a:pt x="4624" y="10905"/>
                    <a:pt x="4354" y="12589"/>
                  </a:cubicBezTo>
                  <a:cubicBezTo>
                    <a:pt x="4245" y="13460"/>
                    <a:pt x="4027" y="14278"/>
                    <a:pt x="3810" y="15092"/>
                  </a:cubicBezTo>
                  <a:lnTo>
                    <a:pt x="3753" y="15258"/>
                  </a:lnTo>
                  <a:lnTo>
                    <a:pt x="3701" y="15419"/>
                  </a:lnTo>
                  <a:lnTo>
                    <a:pt x="3592" y="15693"/>
                  </a:lnTo>
                  <a:lnTo>
                    <a:pt x="3483" y="16019"/>
                  </a:lnTo>
                  <a:cubicBezTo>
                    <a:pt x="3483" y="16128"/>
                    <a:pt x="3427" y="16180"/>
                    <a:pt x="3374" y="16289"/>
                  </a:cubicBezTo>
                  <a:lnTo>
                    <a:pt x="3265" y="16616"/>
                  </a:lnTo>
                  <a:cubicBezTo>
                    <a:pt x="3209" y="16672"/>
                    <a:pt x="3209" y="16781"/>
                    <a:pt x="3157" y="16890"/>
                  </a:cubicBezTo>
                  <a:lnTo>
                    <a:pt x="3100" y="17051"/>
                  </a:lnTo>
                  <a:cubicBezTo>
                    <a:pt x="3048" y="17108"/>
                    <a:pt x="3048" y="17160"/>
                    <a:pt x="3048" y="17216"/>
                  </a:cubicBezTo>
                  <a:cubicBezTo>
                    <a:pt x="3048" y="17325"/>
                    <a:pt x="3157" y="17434"/>
                    <a:pt x="3318" y="17434"/>
                  </a:cubicBezTo>
                  <a:lnTo>
                    <a:pt x="3318" y="17377"/>
                  </a:lnTo>
                  <a:cubicBezTo>
                    <a:pt x="3209" y="17377"/>
                    <a:pt x="3157" y="17269"/>
                    <a:pt x="3100" y="17216"/>
                  </a:cubicBezTo>
                  <a:cubicBezTo>
                    <a:pt x="3100" y="17160"/>
                    <a:pt x="3100" y="17108"/>
                    <a:pt x="3157" y="17051"/>
                  </a:cubicBezTo>
                  <a:lnTo>
                    <a:pt x="3209" y="16942"/>
                  </a:lnTo>
                  <a:cubicBezTo>
                    <a:pt x="3265" y="16833"/>
                    <a:pt x="3318" y="16725"/>
                    <a:pt x="3318" y="16616"/>
                  </a:cubicBezTo>
                  <a:lnTo>
                    <a:pt x="3483" y="16346"/>
                  </a:lnTo>
                  <a:cubicBezTo>
                    <a:pt x="3483" y="16237"/>
                    <a:pt x="3535" y="16128"/>
                    <a:pt x="3592" y="16019"/>
                  </a:cubicBezTo>
                  <a:lnTo>
                    <a:pt x="3701" y="15745"/>
                  </a:lnTo>
                  <a:lnTo>
                    <a:pt x="3753" y="15419"/>
                  </a:lnTo>
                  <a:lnTo>
                    <a:pt x="3810" y="15258"/>
                  </a:lnTo>
                  <a:lnTo>
                    <a:pt x="3862" y="15092"/>
                  </a:lnTo>
                  <a:cubicBezTo>
                    <a:pt x="4136" y="14278"/>
                    <a:pt x="4297" y="13460"/>
                    <a:pt x="4406" y="12589"/>
                  </a:cubicBezTo>
                  <a:cubicBezTo>
                    <a:pt x="4680" y="10905"/>
                    <a:pt x="4732" y="9216"/>
                    <a:pt x="4680" y="7475"/>
                  </a:cubicBezTo>
                  <a:cubicBezTo>
                    <a:pt x="4680" y="7039"/>
                    <a:pt x="4624" y="6604"/>
                    <a:pt x="4571" y="6225"/>
                  </a:cubicBezTo>
                  <a:cubicBezTo>
                    <a:pt x="4571" y="5790"/>
                    <a:pt x="4515" y="5355"/>
                    <a:pt x="4406" y="4919"/>
                  </a:cubicBezTo>
                  <a:close/>
                </a:path>
              </a:pathLst>
            </a:custGeom>
            <a:solidFill>
              <a:srgbClr val="BAC4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31"/>
            <p:cNvSpPr/>
            <p:nvPr/>
          </p:nvSpPr>
          <p:spPr>
            <a:xfrm>
              <a:off x="2844125" y="4027550"/>
              <a:ext cx="33975" cy="26575"/>
            </a:xfrm>
            <a:custGeom>
              <a:avLst/>
              <a:gdLst/>
              <a:ahLst/>
              <a:cxnLst/>
              <a:rect l="l" t="t" r="r" b="b"/>
              <a:pathLst>
                <a:path w="1359" h="1063" extrusionOk="0">
                  <a:moveTo>
                    <a:pt x="954" y="1"/>
                  </a:moveTo>
                  <a:cubicBezTo>
                    <a:pt x="926" y="1"/>
                    <a:pt x="899" y="5"/>
                    <a:pt x="871" y="14"/>
                  </a:cubicBezTo>
                  <a:lnTo>
                    <a:pt x="270" y="179"/>
                  </a:lnTo>
                  <a:cubicBezTo>
                    <a:pt x="109" y="179"/>
                    <a:pt x="0" y="397"/>
                    <a:pt x="52" y="558"/>
                  </a:cubicBezTo>
                  <a:lnTo>
                    <a:pt x="109" y="832"/>
                  </a:lnTo>
                  <a:cubicBezTo>
                    <a:pt x="152" y="965"/>
                    <a:pt x="273" y="1063"/>
                    <a:pt x="437" y="1063"/>
                  </a:cubicBezTo>
                  <a:cubicBezTo>
                    <a:pt x="471" y="1063"/>
                    <a:pt x="507" y="1059"/>
                    <a:pt x="544" y="1050"/>
                  </a:cubicBezTo>
                  <a:lnTo>
                    <a:pt x="1088" y="884"/>
                  </a:lnTo>
                  <a:cubicBezTo>
                    <a:pt x="1249" y="832"/>
                    <a:pt x="1358" y="667"/>
                    <a:pt x="1358" y="506"/>
                  </a:cubicBezTo>
                  <a:lnTo>
                    <a:pt x="1249" y="231"/>
                  </a:lnTo>
                  <a:cubicBezTo>
                    <a:pt x="1206" y="98"/>
                    <a:pt x="1085" y="1"/>
                    <a:pt x="954" y="1"/>
                  </a:cubicBezTo>
                  <a:close/>
                </a:path>
              </a:pathLst>
            </a:custGeom>
            <a:solidFill>
              <a:srgbClr val="4477B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31"/>
            <p:cNvSpPr/>
            <p:nvPr/>
          </p:nvSpPr>
          <p:spPr>
            <a:xfrm>
              <a:off x="2846850" y="4027550"/>
              <a:ext cx="31250" cy="26750"/>
            </a:xfrm>
            <a:custGeom>
              <a:avLst/>
              <a:gdLst/>
              <a:ahLst/>
              <a:cxnLst/>
              <a:rect l="l" t="t" r="r" b="b"/>
              <a:pathLst>
                <a:path w="1250" h="1070" extrusionOk="0">
                  <a:moveTo>
                    <a:pt x="845" y="1"/>
                  </a:moveTo>
                  <a:cubicBezTo>
                    <a:pt x="817" y="1"/>
                    <a:pt x="790" y="5"/>
                    <a:pt x="762" y="14"/>
                  </a:cubicBezTo>
                  <a:lnTo>
                    <a:pt x="653" y="14"/>
                  </a:lnTo>
                  <a:cubicBezTo>
                    <a:pt x="871" y="14"/>
                    <a:pt x="923" y="231"/>
                    <a:pt x="979" y="449"/>
                  </a:cubicBezTo>
                  <a:cubicBezTo>
                    <a:pt x="1032" y="614"/>
                    <a:pt x="814" y="723"/>
                    <a:pt x="109" y="832"/>
                  </a:cubicBezTo>
                  <a:cubicBezTo>
                    <a:pt x="52" y="832"/>
                    <a:pt x="52" y="884"/>
                    <a:pt x="0" y="884"/>
                  </a:cubicBezTo>
                  <a:cubicBezTo>
                    <a:pt x="39" y="1009"/>
                    <a:pt x="143" y="1069"/>
                    <a:pt x="284" y="1069"/>
                  </a:cubicBezTo>
                  <a:cubicBezTo>
                    <a:pt x="331" y="1069"/>
                    <a:pt x="381" y="1063"/>
                    <a:pt x="435" y="1050"/>
                  </a:cubicBezTo>
                  <a:lnTo>
                    <a:pt x="979" y="884"/>
                  </a:lnTo>
                  <a:cubicBezTo>
                    <a:pt x="1140" y="832"/>
                    <a:pt x="1249" y="667"/>
                    <a:pt x="1249" y="506"/>
                  </a:cubicBezTo>
                  <a:lnTo>
                    <a:pt x="1140" y="231"/>
                  </a:lnTo>
                  <a:cubicBezTo>
                    <a:pt x="1097" y="98"/>
                    <a:pt x="976" y="1"/>
                    <a:pt x="845" y="1"/>
                  </a:cubicBezTo>
                  <a:close/>
                </a:path>
              </a:pathLst>
            </a:custGeom>
            <a:solidFill>
              <a:srgbClr val="385A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31"/>
            <p:cNvSpPr/>
            <p:nvPr/>
          </p:nvSpPr>
          <p:spPr>
            <a:xfrm>
              <a:off x="2795150" y="4022200"/>
              <a:ext cx="65325" cy="49225"/>
            </a:xfrm>
            <a:custGeom>
              <a:avLst/>
              <a:gdLst/>
              <a:ahLst/>
              <a:cxnLst/>
              <a:rect l="l" t="t" r="r" b="b"/>
              <a:pathLst>
                <a:path w="2613" h="1969" extrusionOk="0">
                  <a:moveTo>
                    <a:pt x="1678" y="0"/>
                  </a:moveTo>
                  <a:cubicBezTo>
                    <a:pt x="1550" y="0"/>
                    <a:pt x="1421" y="37"/>
                    <a:pt x="1306" y="119"/>
                  </a:cubicBezTo>
                  <a:lnTo>
                    <a:pt x="488" y="663"/>
                  </a:lnTo>
                  <a:cubicBezTo>
                    <a:pt x="0" y="990"/>
                    <a:pt x="218" y="1860"/>
                    <a:pt x="814" y="1860"/>
                  </a:cubicBezTo>
                  <a:lnTo>
                    <a:pt x="1794" y="1969"/>
                  </a:lnTo>
                  <a:cubicBezTo>
                    <a:pt x="2286" y="1969"/>
                    <a:pt x="2612" y="1534"/>
                    <a:pt x="2503" y="1098"/>
                  </a:cubicBezTo>
                  <a:lnTo>
                    <a:pt x="2338" y="502"/>
                  </a:lnTo>
                  <a:cubicBezTo>
                    <a:pt x="2262" y="198"/>
                    <a:pt x="1974" y="0"/>
                    <a:pt x="1678" y="0"/>
                  </a:cubicBezTo>
                  <a:close/>
                </a:path>
              </a:pathLst>
            </a:custGeom>
            <a:solidFill>
              <a:srgbClr val="BAC4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31"/>
            <p:cNvSpPr/>
            <p:nvPr/>
          </p:nvSpPr>
          <p:spPr>
            <a:xfrm>
              <a:off x="2801900" y="4022200"/>
              <a:ext cx="58575" cy="49225"/>
            </a:xfrm>
            <a:custGeom>
              <a:avLst/>
              <a:gdLst/>
              <a:ahLst/>
              <a:cxnLst/>
              <a:rect l="l" t="t" r="r" b="b"/>
              <a:pathLst>
                <a:path w="2343" h="1969" extrusionOk="0">
                  <a:moveTo>
                    <a:pt x="1408" y="0"/>
                  </a:moveTo>
                  <a:cubicBezTo>
                    <a:pt x="1280" y="0"/>
                    <a:pt x="1151" y="37"/>
                    <a:pt x="1036" y="119"/>
                  </a:cubicBezTo>
                  <a:lnTo>
                    <a:pt x="601" y="445"/>
                  </a:lnTo>
                  <a:cubicBezTo>
                    <a:pt x="777" y="320"/>
                    <a:pt x="988" y="241"/>
                    <a:pt x="1180" y="241"/>
                  </a:cubicBezTo>
                  <a:cubicBezTo>
                    <a:pt x="1403" y="241"/>
                    <a:pt x="1601" y="347"/>
                    <a:pt x="1689" y="611"/>
                  </a:cubicBezTo>
                  <a:cubicBezTo>
                    <a:pt x="1907" y="1046"/>
                    <a:pt x="1907" y="1425"/>
                    <a:pt x="1524" y="1590"/>
                  </a:cubicBezTo>
                  <a:cubicBezTo>
                    <a:pt x="1323" y="1640"/>
                    <a:pt x="1064" y="1679"/>
                    <a:pt x="807" y="1679"/>
                  </a:cubicBezTo>
                  <a:cubicBezTo>
                    <a:pt x="506" y="1679"/>
                    <a:pt x="207" y="1627"/>
                    <a:pt x="0" y="1481"/>
                  </a:cubicBezTo>
                  <a:lnTo>
                    <a:pt x="0" y="1481"/>
                  </a:lnTo>
                  <a:cubicBezTo>
                    <a:pt x="109" y="1699"/>
                    <a:pt x="275" y="1860"/>
                    <a:pt x="544" y="1860"/>
                  </a:cubicBezTo>
                  <a:lnTo>
                    <a:pt x="1524" y="1969"/>
                  </a:lnTo>
                  <a:cubicBezTo>
                    <a:pt x="2016" y="1969"/>
                    <a:pt x="2342" y="1534"/>
                    <a:pt x="2233" y="1098"/>
                  </a:cubicBezTo>
                  <a:lnTo>
                    <a:pt x="2068" y="502"/>
                  </a:lnTo>
                  <a:cubicBezTo>
                    <a:pt x="1992" y="198"/>
                    <a:pt x="1704" y="0"/>
                    <a:pt x="1408" y="0"/>
                  </a:cubicBezTo>
                  <a:close/>
                </a:path>
              </a:pathLst>
            </a:custGeom>
            <a:solidFill>
              <a:srgbClr val="8797A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31"/>
            <p:cNvSpPr/>
            <p:nvPr/>
          </p:nvSpPr>
          <p:spPr>
            <a:xfrm>
              <a:off x="1973525" y="4808650"/>
              <a:ext cx="168700" cy="163450"/>
            </a:xfrm>
            <a:custGeom>
              <a:avLst/>
              <a:gdLst/>
              <a:ahLst/>
              <a:cxnLst/>
              <a:rect l="l" t="t" r="r" b="b"/>
              <a:pathLst>
                <a:path w="6748" h="6538" extrusionOk="0">
                  <a:moveTo>
                    <a:pt x="3309" y="1"/>
                  </a:moveTo>
                  <a:cubicBezTo>
                    <a:pt x="3276" y="1"/>
                    <a:pt x="3242" y="1"/>
                    <a:pt x="3209" y="2"/>
                  </a:cubicBezTo>
                  <a:cubicBezTo>
                    <a:pt x="1416" y="111"/>
                    <a:pt x="1" y="1691"/>
                    <a:pt x="110" y="3484"/>
                  </a:cubicBezTo>
                  <a:cubicBezTo>
                    <a:pt x="214" y="5215"/>
                    <a:pt x="1630" y="6538"/>
                    <a:pt x="3385" y="6538"/>
                  </a:cubicBezTo>
                  <a:cubicBezTo>
                    <a:pt x="3453" y="6538"/>
                    <a:pt x="3523" y="6536"/>
                    <a:pt x="3592" y="6531"/>
                  </a:cubicBezTo>
                  <a:cubicBezTo>
                    <a:pt x="5385" y="6423"/>
                    <a:pt x="6748" y="4899"/>
                    <a:pt x="6639" y="3106"/>
                  </a:cubicBezTo>
                  <a:cubicBezTo>
                    <a:pt x="6532" y="1341"/>
                    <a:pt x="5063" y="1"/>
                    <a:pt x="3309" y="1"/>
                  </a:cubicBezTo>
                  <a:close/>
                </a:path>
              </a:pathLst>
            </a:custGeom>
            <a:solidFill>
              <a:srgbClr val="394E5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31"/>
            <p:cNvSpPr/>
            <p:nvPr/>
          </p:nvSpPr>
          <p:spPr>
            <a:xfrm>
              <a:off x="2061900" y="4932525"/>
              <a:ext cx="24500" cy="39425"/>
            </a:xfrm>
            <a:custGeom>
              <a:avLst/>
              <a:gdLst/>
              <a:ahLst/>
              <a:cxnLst/>
              <a:rect l="l" t="t" r="r" b="b"/>
              <a:pathLst>
                <a:path w="980" h="1577" extrusionOk="0">
                  <a:moveTo>
                    <a:pt x="871" y="1"/>
                  </a:moveTo>
                  <a:lnTo>
                    <a:pt x="0" y="109"/>
                  </a:lnTo>
                  <a:lnTo>
                    <a:pt x="57" y="1576"/>
                  </a:lnTo>
                  <a:cubicBezTo>
                    <a:pt x="384" y="1576"/>
                    <a:pt x="653" y="1524"/>
                    <a:pt x="980" y="1415"/>
                  </a:cubicBezTo>
                  <a:cubicBezTo>
                    <a:pt x="928" y="871"/>
                    <a:pt x="871" y="1"/>
                    <a:pt x="871" y="1"/>
                  </a:cubicBezTo>
                  <a:close/>
                </a:path>
              </a:pathLst>
            </a:custGeom>
            <a:solidFill>
              <a:srgbClr val="243B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31"/>
            <p:cNvSpPr/>
            <p:nvPr/>
          </p:nvSpPr>
          <p:spPr>
            <a:xfrm>
              <a:off x="2006175" y="4839800"/>
              <a:ext cx="111575" cy="109125"/>
            </a:xfrm>
            <a:custGeom>
              <a:avLst/>
              <a:gdLst/>
              <a:ahLst/>
              <a:cxnLst/>
              <a:rect l="l" t="t" r="r" b="b"/>
              <a:pathLst>
                <a:path w="4463" h="4365" extrusionOk="0">
                  <a:moveTo>
                    <a:pt x="2312" y="1"/>
                  </a:moveTo>
                  <a:cubicBezTo>
                    <a:pt x="2249" y="1"/>
                    <a:pt x="2185" y="4"/>
                    <a:pt x="2121" y="10"/>
                  </a:cubicBezTo>
                  <a:cubicBezTo>
                    <a:pt x="924" y="62"/>
                    <a:pt x="1" y="1098"/>
                    <a:pt x="53" y="2295"/>
                  </a:cubicBezTo>
                  <a:cubicBezTo>
                    <a:pt x="108" y="3460"/>
                    <a:pt x="1086" y="4365"/>
                    <a:pt x="2242" y="4365"/>
                  </a:cubicBezTo>
                  <a:cubicBezTo>
                    <a:pt x="2274" y="4365"/>
                    <a:pt x="2306" y="4364"/>
                    <a:pt x="2338" y="4363"/>
                  </a:cubicBezTo>
                  <a:cubicBezTo>
                    <a:pt x="3535" y="4254"/>
                    <a:pt x="4463" y="3274"/>
                    <a:pt x="4406" y="2021"/>
                  </a:cubicBezTo>
                  <a:cubicBezTo>
                    <a:pt x="4356" y="888"/>
                    <a:pt x="3426" y="1"/>
                    <a:pt x="2312" y="1"/>
                  </a:cubicBezTo>
                  <a:close/>
                </a:path>
              </a:pathLst>
            </a:custGeom>
            <a:solidFill>
              <a:srgbClr val="243B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31"/>
            <p:cNvSpPr/>
            <p:nvPr/>
          </p:nvSpPr>
          <p:spPr>
            <a:xfrm>
              <a:off x="2044275" y="4424750"/>
              <a:ext cx="931750" cy="908700"/>
            </a:xfrm>
            <a:custGeom>
              <a:avLst/>
              <a:gdLst/>
              <a:ahLst/>
              <a:cxnLst/>
              <a:rect l="l" t="t" r="r" b="b"/>
              <a:pathLst>
                <a:path w="37270" h="36348" extrusionOk="0">
                  <a:moveTo>
                    <a:pt x="28077" y="20856"/>
                  </a:moveTo>
                  <a:cubicBezTo>
                    <a:pt x="28346" y="20856"/>
                    <a:pt x="28621" y="20908"/>
                    <a:pt x="28947" y="21073"/>
                  </a:cubicBezTo>
                  <a:cubicBezTo>
                    <a:pt x="29870" y="21618"/>
                    <a:pt x="30362" y="22432"/>
                    <a:pt x="30580" y="23302"/>
                  </a:cubicBezTo>
                  <a:cubicBezTo>
                    <a:pt x="30326" y="23341"/>
                    <a:pt x="30067" y="23359"/>
                    <a:pt x="29803" y="23359"/>
                  </a:cubicBezTo>
                  <a:cubicBezTo>
                    <a:pt x="29326" y="23359"/>
                    <a:pt x="28836" y="23300"/>
                    <a:pt x="28346" y="23193"/>
                  </a:cubicBezTo>
                  <a:cubicBezTo>
                    <a:pt x="27532" y="22976"/>
                    <a:pt x="26988" y="22597"/>
                    <a:pt x="26932" y="22105"/>
                  </a:cubicBezTo>
                  <a:cubicBezTo>
                    <a:pt x="26823" y="21779"/>
                    <a:pt x="27041" y="21343"/>
                    <a:pt x="27367" y="21126"/>
                  </a:cubicBezTo>
                  <a:cubicBezTo>
                    <a:pt x="27476" y="21017"/>
                    <a:pt x="27750" y="20908"/>
                    <a:pt x="28077" y="20856"/>
                  </a:cubicBezTo>
                  <a:close/>
                  <a:moveTo>
                    <a:pt x="36263" y="1"/>
                  </a:moveTo>
                  <a:cubicBezTo>
                    <a:pt x="36129" y="1"/>
                    <a:pt x="36011" y="98"/>
                    <a:pt x="35964" y="232"/>
                  </a:cubicBezTo>
                  <a:lnTo>
                    <a:pt x="35855" y="558"/>
                  </a:lnTo>
                  <a:cubicBezTo>
                    <a:pt x="35041" y="2735"/>
                    <a:pt x="33570" y="4641"/>
                    <a:pt x="32264" y="5076"/>
                  </a:cubicBezTo>
                  <a:cubicBezTo>
                    <a:pt x="32007" y="5148"/>
                    <a:pt x="31717" y="5183"/>
                    <a:pt x="31402" y="5183"/>
                  </a:cubicBezTo>
                  <a:cubicBezTo>
                    <a:pt x="30055" y="5183"/>
                    <a:pt x="28260" y="4545"/>
                    <a:pt x="26714" y="3444"/>
                  </a:cubicBezTo>
                  <a:lnTo>
                    <a:pt x="26388" y="3226"/>
                  </a:lnTo>
                  <a:cubicBezTo>
                    <a:pt x="26347" y="3206"/>
                    <a:pt x="26293" y="3192"/>
                    <a:pt x="26236" y="3192"/>
                  </a:cubicBezTo>
                  <a:cubicBezTo>
                    <a:pt x="26141" y="3192"/>
                    <a:pt x="26042" y="3231"/>
                    <a:pt x="26009" y="3335"/>
                  </a:cubicBezTo>
                  <a:lnTo>
                    <a:pt x="25574" y="3879"/>
                  </a:lnTo>
                  <a:cubicBezTo>
                    <a:pt x="25465" y="4040"/>
                    <a:pt x="25517" y="4206"/>
                    <a:pt x="25626" y="4315"/>
                  </a:cubicBezTo>
                  <a:lnTo>
                    <a:pt x="25952" y="4532"/>
                  </a:lnTo>
                  <a:cubicBezTo>
                    <a:pt x="27685" y="5756"/>
                    <a:pt x="29705" y="6501"/>
                    <a:pt x="31342" y="6501"/>
                  </a:cubicBezTo>
                  <a:cubicBezTo>
                    <a:pt x="31452" y="6501"/>
                    <a:pt x="31561" y="6498"/>
                    <a:pt x="31668" y="6491"/>
                  </a:cubicBezTo>
                  <a:cubicBezTo>
                    <a:pt x="31938" y="6491"/>
                    <a:pt x="32155" y="6600"/>
                    <a:pt x="32264" y="6818"/>
                  </a:cubicBezTo>
                  <a:cubicBezTo>
                    <a:pt x="32482" y="7253"/>
                    <a:pt x="32756" y="7740"/>
                    <a:pt x="32974" y="8232"/>
                  </a:cubicBezTo>
                  <a:cubicBezTo>
                    <a:pt x="34441" y="11332"/>
                    <a:pt x="35150" y="14109"/>
                    <a:pt x="35093" y="16503"/>
                  </a:cubicBezTo>
                  <a:cubicBezTo>
                    <a:pt x="34985" y="19223"/>
                    <a:pt x="34171" y="21291"/>
                    <a:pt x="32647" y="22432"/>
                  </a:cubicBezTo>
                  <a:cubicBezTo>
                    <a:pt x="32321" y="22706"/>
                    <a:pt x="31994" y="22867"/>
                    <a:pt x="31611" y="23032"/>
                  </a:cubicBezTo>
                  <a:cubicBezTo>
                    <a:pt x="31285" y="21509"/>
                    <a:pt x="30362" y="20638"/>
                    <a:pt x="29435" y="20146"/>
                  </a:cubicBezTo>
                  <a:cubicBezTo>
                    <a:pt x="29021" y="19915"/>
                    <a:pt x="28572" y="19793"/>
                    <a:pt x="28132" y="19793"/>
                  </a:cubicBezTo>
                  <a:cubicBezTo>
                    <a:pt x="27645" y="19793"/>
                    <a:pt x="27171" y="19942"/>
                    <a:pt x="26771" y="20255"/>
                  </a:cubicBezTo>
                  <a:cubicBezTo>
                    <a:pt x="26061" y="20747"/>
                    <a:pt x="25735" y="21561"/>
                    <a:pt x="25844" y="22323"/>
                  </a:cubicBezTo>
                  <a:cubicBezTo>
                    <a:pt x="25952" y="22867"/>
                    <a:pt x="26388" y="23794"/>
                    <a:pt x="28129" y="24229"/>
                  </a:cubicBezTo>
                  <a:cubicBezTo>
                    <a:pt x="28707" y="24374"/>
                    <a:pt x="29284" y="24445"/>
                    <a:pt x="29847" y="24445"/>
                  </a:cubicBezTo>
                  <a:cubicBezTo>
                    <a:pt x="30132" y="24445"/>
                    <a:pt x="30413" y="24427"/>
                    <a:pt x="30688" y="24390"/>
                  </a:cubicBezTo>
                  <a:lnTo>
                    <a:pt x="30688" y="24390"/>
                  </a:lnTo>
                  <a:cubicBezTo>
                    <a:pt x="30688" y="25261"/>
                    <a:pt x="30523" y="26132"/>
                    <a:pt x="30305" y="26950"/>
                  </a:cubicBezTo>
                  <a:cubicBezTo>
                    <a:pt x="28997" y="31824"/>
                    <a:pt x="23136" y="35288"/>
                    <a:pt x="16480" y="35288"/>
                  </a:cubicBezTo>
                  <a:cubicBezTo>
                    <a:pt x="16229" y="35288"/>
                    <a:pt x="15976" y="35283"/>
                    <a:pt x="15723" y="35273"/>
                  </a:cubicBezTo>
                  <a:cubicBezTo>
                    <a:pt x="10230" y="35003"/>
                    <a:pt x="1032" y="32718"/>
                    <a:pt x="1089" y="20037"/>
                  </a:cubicBezTo>
                  <a:lnTo>
                    <a:pt x="0" y="20037"/>
                  </a:lnTo>
                  <a:cubicBezTo>
                    <a:pt x="0" y="25587"/>
                    <a:pt x="1685" y="29832"/>
                    <a:pt x="5006" y="32609"/>
                  </a:cubicBezTo>
                  <a:cubicBezTo>
                    <a:pt x="7618" y="34837"/>
                    <a:pt x="11318" y="36143"/>
                    <a:pt x="15671" y="36309"/>
                  </a:cubicBezTo>
                  <a:cubicBezTo>
                    <a:pt x="15997" y="36335"/>
                    <a:pt x="16337" y="36348"/>
                    <a:pt x="16676" y="36348"/>
                  </a:cubicBezTo>
                  <a:cubicBezTo>
                    <a:pt x="17016" y="36348"/>
                    <a:pt x="17355" y="36335"/>
                    <a:pt x="17682" y="36309"/>
                  </a:cubicBezTo>
                  <a:cubicBezTo>
                    <a:pt x="20620" y="36143"/>
                    <a:pt x="23449" y="35329"/>
                    <a:pt x="25791" y="33915"/>
                  </a:cubicBezTo>
                  <a:cubicBezTo>
                    <a:pt x="28673" y="32282"/>
                    <a:pt x="30632" y="29888"/>
                    <a:pt x="31341" y="27220"/>
                  </a:cubicBezTo>
                  <a:cubicBezTo>
                    <a:pt x="31668" y="26023"/>
                    <a:pt x="31829" y="24991"/>
                    <a:pt x="31777" y="24120"/>
                  </a:cubicBezTo>
                  <a:cubicBezTo>
                    <a:pt x="32321" y="23955"/>
                    <a:pt x="32865" y="23629"/>
                    <a:pt x="33300" y="23302"/>
                  </a:cubicBezTo>
                  <a:cubicBezTo>
                    <a:pt x="34549" y="22379"/>
                    <a:pt x="36021" y="20420"/>
                    <a:pt x="36129" y="16503"/>
                  </a:cubicBezTo>
                  <a:cubicBezTo>
                    <a:pt x="36182" y="13943"/>
                    <a:pt x="35477" y="11005"/>
                    <a:pt x="33953" y="7740"/>
                  </a:cubicBezTo>
                  <a:cubicBezTo>
                    <a:pt x="33679" y="7305"/>
                    <a:pt x="33461" y="6818"/>
                    <a:pt x="33243" y="6382"/>
                  </a:cubicBezTo>
                  <a:cubicBezTo>
                    <a:pt x="33191" y="6217"/>
                    <a:pt x="33243" y="6056"/>
                    <a:pt x="33352" y="5999"/>
                  </a:cubicBezTo>
                  <a:cubicBezTo>
                    <a:pt x="34824" y="5129"/>
                    <a:pt x="36291" y="3226"/>
                    <a:pt x="37109" y="993"/>
                  </a:cubicBezTo>
                  <a:lnTo>
                    <a:pt x="37218" y="667"/>
                  </a:lnTo>
                  <a:cubicBezTo>
                    <a:pt x="37270" y="506"/>
                    <a:pt x="37161" y="340"/>
                    <a:pt x="37052" y="288"/>
                  </a:cubicBezTo>
                  <a:lnTo>
                    <a:pt x="36347" y="14"/>
                  </a:lnTo>
                  <a:cubicBezTo>
                    <a:pt x="36319" y="5"/>
                    <a:pt x="36290" y="1"/>
                    <a:pt x="3626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31"/>
            <p:cNvSpPr/>
            <p:nvPr/>
          </p:nvSpPr>
          <p:spPr>
            <a:xfrm>
              <a:off x="2044275" y="4932525"/>
              <a:ext cx="707375" cy="400925"/>
            </a:xfrm>
            <a:custGeom>
              <a:avLst/>
              <a:gdLst/>
              <a:ahLst/>
              <a:cxnLst/>
              <a:rect l="l" t="t" r="r" b="b"/>
              <a:pathLst>
                <a:path w="28295" h="16037" extrusionOk="0">
                  <a:moveTo>
                    <a:pt x="0" y="1"/>
                  </a:moveTo>
                  <a:cubicBezTo>
                    <a:pt x="53" y="5385"/>
                    <a:pt x="1741" y="9577"/>
                    <a:pt x="5006" y="12298"/>
                  </a:cubicBezTo>
                  <a:cubicBezTo>
                    <a:pt x="7618" y="14526"/>
                    <a:pt x="11318" y="15832"/>
                    <a:pt x="15671" y="15998"/>
                  </a:cubicBezTo>
                  <a:cubicBezTo>
                    <a:pt x="15997" y="16024"/>
                    <a:pt x="16337" y="16037"/>
                    <a:pt x="16676" y="16037"/>
                  </a:cubicBezTo>
                  <a:cubicBezTo>
                    <a:pt x="17016" y="16037"/>
                    <a:pt x="17355" y="16024"/>
                    <a:pt x="17682" y="15998"/>
                  </a:cubicBezTo>
                  <a:cubicBezTo>
                    <a:pt x="20620" y="15832"/>
                    <a:pt x="23449" y="15018"/>
                    <a:pt x="25791" y="13604"/>
                  </a:cubicBezTo>
                  <a:cubicBezTo>
                    <a:pt x="26714" y="13059"/>
                    <a:pt x="27585" y="12459"/>
                    <a:pt x="28294" y="11754"/>
                  </a:cubicBezTo>
                  <a:lnTo>
                    <a:pt x="28294" y="11754"/>
                  </a:lnTo>
                  <a:cubicBezTo>
                    <a:pt x="27995" y="12001"/>
                    <a:pt x="23685" y="15716"/>
                    <a:pt x="16905" y="15716"/>
                  </a:cubicBezTo>
                  <a:cubicBezTo>
                    <a:pt x="16278" y="15716"/>
                    <a:pt x="15630" y="15684"/>
                    <a:pt x="14961" y="15615"/>
                  </a:cubicBezTo>
                  <a:cubicBezTo>
                    <a:pt x="7074" y="14853"/>
                    <a:pt x="3426" y="10935"/>
                    <a:pt x="1794" y="7183"/>
                  </a:cubicBezTo>
                  <a:cubicBezTo>
                    <a:pt x="161" y="3426"/>
                    <a:pt x="544" y="1"/>
                    <a:pt x="54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31"/>
            <p:cNvSpPr/>
            <p:nvPr/>
          </p:nvSpPr>
          <p:spPr>
            <a:xfrm>
              <a:off x="2704700" y="4938925"/>
              <a:ext cx="110825" cy="68400"/>
            </a:xfrm>
            <a:custGeom>
              <a:avLst/>
              <a:gdLst/>
              <a:ahLst/>
              <a:cxnLst/>
              <a:rect l="l" t="t" r="r" b="b"/>
              <a:pathLst>
                <a:path w="4433" h="2736" extrusionOk="0">
                  <a:moveTo>
                    <a:pt x="1052" y="2278"/>
                  </a:moveTo>
                  <a:lnTo>
                    <a:pt x="1052" y="2278"/>
                  </a:lnTo>
                  <a:cubicBezTo>
                    <a:pt x="1121" y="2324"/>
                    <a:pt x="1196" y="2368"/>
                    <a:pt x="1277" y="2409"/>
                  </a:cubicBezTo>
                  <a:cubicBezTo>
                    <a:pt x="1226" y="2378"/>
                    <a:pt x="1146" y="2334"/>
                    <a:pt x="1052" y="2278"/>
                  </a:cubicBezTo>
                  <a:close/>
                  <a:moveTo>
                    <a:pt x="1772" y="0"/>
                  </a:moveTo>
                  <a:cubicBezTo>
                    <a:pt x="1137" y="0"/>
                    <a:pt x="622" y="349"/>
                    <a:pt x="354" y="885"/>
                  </a:cubicBezTo>
                  <a:cubicBezTo>
                    <a:pt x="0" y="1549"/>
                    <a:pt x="651" y="2033"/>
                    <a:pt x="1052" y="2278"/>
                  </a:cubicBezTo>
                  <a:lnTo>
                    <a:pt x="1052" y="2278"/>
                  </a:lnTo>
                  <a:cubicBezTo>
                    <a:pt x="749" y="2070"/>
                    <a:pt x="561" y="1804"/>
                    <a:pt x="515" y="1538"/>
                  </a:cubicBezTo>
                  <a:cubicBezTo>
                    <a:pt x="406" y="1212"/>
                    <a:pt x="624" y="776"/>
                    <a:pt x="950" y="559"/>
                  </a:cubicBezTo>
                  <a:cubicBezTo>
                    <a:pt x="1059" y="450"/>
                    <a:pt x="1333" y="341"/>
                    <a:pt x="1660" y="289"/>
                  </a:cubicBezTo>
                  <a:cubicBezTo>
                    <a:pt x="1929" y="289"/>
                    <a:pt x="2204" y="341"/>
                    <a:pt x="2530" y="506"/>
                  </a:cubicBezTo>
                  <a:cubicBezTo>
                    <a:pt x="3453" y="1051"/>
                    <a:pt x="3945" y="1865"/>
                    <a:pt x="4163" y="2735"/>
                  </a:cubicBezTo>
                  <a:cubicBezTo>
                    <a:pt x="4163" y="2735"/>
                    <a:pt x="4324" y="2735"/>
                    <a:pt x="4432" y="2683"/>
                  </a:cubicBezTo>
                  <a:cubicBezTo>
                    <a:pt x="4432" y="2683"/>
                    <a:pt x="4271" y="1268"/>
                    <a:pt x="3074" y="450"/>
                  </a:cubicBezTo>
                  <a:cubicBezTo>
                    <a:pt x="2614" y="137"/>
                    <a:pt x="2169" y="0"/>
                    <a:pt x="1772" y="0"/>
                  </a:cubicBezTo>
                  <a:close/>
                </a:path>
              </a:pathLst>
            </a:custGeom>
            <a:solidFill>
              <a:srgbClr val="385A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31"/>
            <p:cNvSpPr/>
            <p:nvPr/>
          </p:nvSpPr>
          <p:spPr>
            <a:xfrm>
              <a:off x="2811475" y="5027750"/>
              <a:ext cx="27225" cy="23100"/>
            </a:xfrm>
            <a:custGeom>
              <a:avLst/>
              <a:gdLst/>
              <a:ahLst/>
              <a:cxnLst/>
              <a:rect l="l" t="t" r="r" b="b"/>
              <a:pathLst>
                <a:path w="1089" h="924" extrusionOk="0">
                  <a:moveTo>
                    <a:pt x="1089" y="0"/>
                  </a:moveTo>
                  <a:cubicBezTo>
                    <a:pt x="706" y="109"/>
                    <a:pt x="0" y="270"/>
                    <a:pt x="0" y="270"/>
                  </a:cubicBezTo>
                  <a:lnTo>
                    <a:pt x="0" y="923"/>
                  </a:lnTo>
                  <a:cubicBezTo>
                    <a:pt x="218" y="923"/>
                    <a:pt x="706" y="871"/>
                    <a:pt x="1089" y="762"/>
                  </a:cubicBezTo>
                  <a:lnTo>
                    <a:pt x="1089" y="0"/>
                  </a:lnTo>
                  <a:close/>
                </a:path>
              </a:pathLst>
            </a:custGeom>
            <a:solidFill>
              <a:srgbClr val="385A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31"/>
            <p:cNvSpPr/>
            <p:nvPr/>
          </p:nvSpPr>
          <p:spPr>
            <a:xfrm>
              <a:off x="2680875" y="4508125"/>
              <a:ext cx="236725" cy="274800"/>
            </a:xfrm>
            <a:custGeom>
              <a:avLst/>
              <a:gdLst/>
              <a:ahLst/>
              <a:cxnLst/>
              <a:rect l="l" t="t" r="r" b="b"/>
              <a:pathLst>
                <a:path w="9469" h="10992" extrusionOk="0">
                  <a:moveTo>
                    <a:pt x="545" y="0"/>
                  </a:moveTo>
                  <a:lnTo>
                    <a:pt x="110" y="544"/>
                  </a:lnTo>
                  <a:cubicBezTo>
                    <a:pt x="1" y="705"/>
                    <a:pt x="53" y="871"/>
                    <a:pt x="162" y="980"/>
                  </a:cubicBezTo>
                  <a:lnTo>
                    <a:pt x="488" y="1197"/>
                  </a:lnTo>
                  <a:cubicBezTo>
                    <a:pt x="2221" y="2421"/>
                    <a:pt x="4241" y="3166"/>
                    <a:pt x="5878" y="3166"/>
                  </a:cubicBezTo>
                  <a:cubicBezTo>
                    <a:pt x="5988" y="3166"/>
                    <a:pt x="6097" y="3163"/>
                    <a:pt x="6204" y="3156"/>
                  </a:cubicBezTo>
                  <a:cubicBezTo>
                    <a:pt x="6474" y="3156"/>
                    <a:pt x="6691" y="3265"/>
                    <a:pt x="6800" y="3483"/>
                  </a:cubicBezTo>
                  <a:cubicBezTo>
                    <a:pt x="7018" y="3918"/>
                    <a:pt x="7292" y="4405"/>
                    <a:pt x="7510" y="4897"/>
                  </a:cubicBezTo>
                  <a:cubicBezTo>
                    <a:pt x="8541" y="7074"/>
                    <a:pt x="9194" y="9141"/>
                    <a:pt x="9468" y="10991"/>
                  </a:cubicBezTo>
                  <a:cubicBezTo>
                    <a:pt x="9360" y="8271"/>
                    <a:pt x="7836" y="4732"/>
                    <a:pt x="7453" y="3861"/>
                  </a:cubicBezTo>
                  <a:cubicBezTo>
                    <a:pt x="7074" y="3047"/>
                    <a:pt x="6857" y="2721"/>
                    <a:pt x="5768" y="2664"/>
                  </a:cubicBezTo>
                  <a:cubicBezTo>
                    <a:pt x="4297" y="2612"/>
                    <a:pt x="2721" y="1959"/>
                    <a:pt x="1685" y="1415"/>
                  </a:cubicBezTo>
                  <a:cubicBezTo>
                    <a:pt x="654" y="814"/>
                    <a:pt x="218" y="436"/>
                    <a:pt x="545" y="0"/>
                  </a:cubicBezTo>
                  <a:close/>
                </a:path>
              </a:pathLst>
            </a:custGeom>
            <a:solidFill>
              <a:srgbClr val="385A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31"/>
            <p:cNvSpPr/>
            <p:nvPr/>
          </p:nvSpPr>
          <p:spPr>
            <a:xfrm>
              <a:off x="2044275" y="4927100"/>
              <a:ext cx="27225" cy="28550"/>
            </a:xfrm>
            <a:custGeom>
              <a:avLst/>
              <a:gdLst/>
              <a:ahLst/>
              <a:cxnLst/>
              <a:rect l="l" t="t" r="r" b="b"/>
              <a:pathLst>
                <a:path w="1089" h="1142" extrusionOk="0">
                  <a:moveTo>
                    <a:pt x="0" y="0"/>
                  </a:moveTo>
                  <a:cubicBezTo>
                    <a:pt x="0" y="379"/>
                    <a:pt x="0" y="762"/>
                    <a:pt x="53" y="1088"/>
                  </a:cubicBezTo>
                  <a:cubicBezTo>
                    <a:pt x="135" y="1114"/>
                    <a:pt x="271" y="1142"/>
                    <a:pt x="448" y="1142"/>
                  </a:cubicBezTo>
                  <a:cubicBezTo>
                    <a:pt x="625" y="1142"/>
                    <a:pt x="843" y="1114"/>
                    <a:pt x="1089" y="1032"/>
                  </a:cubicBezTo>
                  <a:lnTo>
                    <a:pt x="1089" y="109"/>
                  </a:lnTo>
                  <a:lnTo>
                    <a:pt x="0" y="0"/>
                  </a:lnTo>
                  <a:close/>
                </a:path>
              </a:pathLst>
            </a:custGeom>
            <a:solidFill>
              <a:srgbClr val="385A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31"/>
            <p:cNvSpPr/>
            <p:nvPr/>
          </p:nvSpPr>
          <p:spPr>
            <a:xfrm>
              <a:off x="2004775" y="4838550"/>
              <a:ext cx="106125" cy="103525"/>
            </a:xfrm>
            <a:custGeom>
              <a:avLst/>
              <a:gdLst/>
              <a:ahLst/>
              <a:cxnLst/>
              <a:rect l="l" t="t" r="r" b="b"/>
              <a:pathLst>
                <a:path w="4245" h="4141" extrusionOk="0">
                  <a:moveTo>
                    <a:pt x="2113" y="1"/>
                  </a:moveTo>
                  <a:cubicBezTo>
                    <a:pt x="2081" y="1"/>
                    <a:pt x="2048" y="2"/>
                    <a:pt x="2016" y="3"/>
                  </a:cubicBezTo>
                  <a:cubicBezTo>
                    <a:pt x="871" y="112"/>
                    <a:pt x="0" y="1039"/>
                    <a:pt x="57" y="2180"/>
                  </a:cubicBezTo>
                  <a:cubicBezTo>
                    <a:pt x="107" y="3289"/>
                    <a:pt x="1029" y="4141"/>
                    <a:pt x="2128" y="4141"/>
                  </a:cubicBezTo>
                  <a:cubicBezTo>
                    <a:pt x="2163" y="4141"/>
                    <a:pt x="2198" y="4140"/>
                    <a:pt x="2233" y="4138"/>
                  </a:cubicBezTo>
                  <a:cubicBezTo>
                    <a:pt x="3374" y="4086"/>
                    <a:pt x="4244" y="3107"/>
                    <a:pt x="4192" y="1962"/>
                  </a:cubicBezTo>
                  <a:cubicBezTo>
                    <a:pt x="4137" y="854"/>
                    <a:pt x="3211" y="1"/>
                    <a:pt x="2113" y="1"/>
                  </a:cubicBezTo>
                  <a:close/>
                </a:path>
              </a:pathLst>
            </a:custGeom>
            <a:solidFill>
              <a:srgbClr val="D9E5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31"/>
            <p:cNvSpPr/>
            <p:nvPr/>
          </p:nvSpPr>
          <p:spPr>
            <a:xfrm>
              <a:off x="2004775" y="4845475"/>
              <a:ext cx="95225" cy="96600"/>
            </a:xfrm>
            <a:custGeom>
              <a:avLst/>
              <a:gdLst/>
              <a:ahLst/>
              <a:cxnLst/>
              <a:rect l="l" t="t" r="r" b="b"/>
              <a:pathLst>
                <a:path w="3809" h="3864" extrusionOk="0">
                  <a:moveTo>
                    <a:pt x="1145" y="0"/>
                  </a:moveTo>
                  <a:lnTo>
                    <a:pt x="1145" y="0"/>
                  </a:lnTo>
                  <a:cubicBezTo>
                    <a:pt x="435" y="379"/>
                    <a:pt x="0" y="1089"/>
                    <a:pt x="57" y="1903"/>
                  </a:cubicBezTo>
                  <a:cubicBezTo>
                    <a:pt x="107" y="3012"/>
                    <a:pt x="1029" y="3864"/>
                    <a:pt x="2128" y="3864"/>
                  </a:cubicBezTo>
                  <a:cubicBezTo>
                    <a:pt x="2163" y="3864"/>
                    <a:pt x="2198" y="3863"/>
                    <a:pt x="2233" y="3861"/>
                  </a:cubicBezTo>
                  <a:cubicBezTo>
                    <a:pt x="2886" y="3809"/>
                    <a:pt x="3430" y="3535"/>
                    <a:pt x="3809" y="3047"/>
                  </a:cubicBezTo>
                  <a:lnTo>
                    <a:pt x="3809" y="3047"/>
                  </a:lnTo>
                  <a:cubicBezTo>
                    <a:pt x="3539" y="3208"/>
                    <a:pt x="3213" y="3265"/>
                    <a:pt x="2886" y="3317"/>
                  </a:cubicBezTo>
                  <a:cubicBezTo>
                    <a:pt x="2851" y="3319"/>
                    <a:pt x="2816" y="3320"/>
                    <a:pt x="2781" y="3320"/>
                  </a:cubicBezTo>
                  <a:cubicBezTo>
                    <a:pt x="1682" y="3320"/>
                    <a:pt x="760" y="2468"/>
                    <a:pt x="710" y="1358"/>
                  </a:cubicBezTo>
                  <a:cubicBezTo>
                    <a:pt x="710" y="871"/>
                    <a:pt x="819" y="379"/>
                    <a:pt x="1145" y="0"/>
                  </a:cubicBezTo>
                  <a:close/>
                </a:path>
              </a:pathLst>
            </a:custGeom>
            <a:solidFill>
              <a:srgbClr val="BAC4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31"/>
            <p:cNvSpPr/>
            <p:nvPr/>
          </p:nvSpPr>
          <p:spPr>
            <a:xfrm>
              <a:off x="2044275" y="4848200"/>
              <a:ext cx="46275" cy="35375"/>
            </a:xfrm>
            <a:custGeom>
              <a:avLst/>
              <a:gdLst/>
              <a:ahLst/>
              <a:cxnLst/>
              <a:rect l="l" t="t" r="r" b="b"/>
              <a:pathLst>
                <a:path w="1851" h="1415" extrusionOk="0">
                  <a:moveTo>
                    <a:pt x="705" y="0"/>
                  </a:moveTo>
                  <a:cubicBezTo>
                    <a:pt x="544" y="0"/>
                    <a:pt x="379" y="52"/>
                    <a:pt x="270" y="109"/>
                  </a:cubicBezTo>
                  <a:cubicBezTo>
                    <a:pt x="218" y="109"/>
                    <a:pt x="218" y="161"/>
                    <a:pt x="161" y="218"/>
                  </a:cubicBezTo>
                  <a:cubicBezTo>
                    <a:pt x="0" y="379"/>
                    <a:pt x="161" y="596"/>
                    <a:pt x="270" y="762"/>
                  </a:cubicBezTo>
                  <a:lnTo>
                    <a:pt x="923" y="1249"/>
                  </a:lnTo>
                  <a:cubicBezTo>
                    <a:pt x="1032" y="1306"/>
                    <a:pt x="1250" y="1415"/>
                    <a:pt x="1415" y="1415"/>
                  </a:cubicBezTo>
                  <a:cubicBezTo>
                    <a:pt x="1524" y="1415"/>
                    <a:pt x="1633" y="1358"/>
                    <a:pt x="1685" y="1306"/>
                  </a:cubicBezTo>
                  <a:cubicBezTo>
                    <a:pt x="1741" y="1249"/>
                    <a:pt x="1741" y="1197"/>
                    <a:pt x="1794" y="1141"/>
                  </a:cubicBezTo>
                  <a:cubicBezTo>
                    <a:pt x="1850" y="871"/>
                    <a:pt x="1685" y="488"/>
                    <a:pt x="1467" y="327"/>
                  </a:cubicBezTo>
                  <a:cubicBezTo>
                    <a:pt x="1306" y="109"/>
                    <a:pt x="980" y="0"/>
                    <a:pt x="705" y="0"/>
                  </a:cubicBezTo>
                  <a:close/>
                </a:path>
              </a:pathLst>
            </a:custGeom>
            <a:solidFill>
              <a:srgbClr val="E4ED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31"/>
            <p:cNvSpPr/>
            <p:nvPr/>
          </p:nvSpPr>
          <p:spPr>
            <a:xfrm>
              <a:off x="2083675" y="4887575"/>
              <a:ext cx="19050" cy="21800"/>
            </a:xfrm>
            <a:custGeom>
              <a:avLst/>
              <a:gdLst/>
              <a:ahLst/>
              <a:cxnLst/>
              <a:rect l="l" t="t" r="r" b="b"/>
              <a:pathLst>
                <a:path w="762" h="872" extrusionOk="0">
                  <a:moveTo>
                    <a:pt x="327" y="1"/>
                  </a:moveTo>
                  <a:cubicBezTo>
                    <a:pt x="165" y="1"/>
                    <a:pt x="0" y="166"/>
                    <a:pt x="0" y="384"/>
                  </a:cubicBezTo>
                  <a:cubicBezTo>
                    <a:pt x="0" y="545"/>
                    <a:pt x="109" y="763"/>
                    <a:pt x="218" y="819"/>
                  </a:cubicBezTo>
                  <a:cubicBezTo>
                    <a:pt x="274" y="819"/>
                    <a:pt x="327" y="871"/>
                    <a:pt x="383" y="871"/>
                  </a:cubicBezTo>
                  <a:lnTo>
                    <a:pt x="435" y="819"/>
                  </a:lnTo>
                  <a:cubicBezTo>
                    <a:pt x="492" y="819"/>
                    <a:pt x="544" y="763"/>
                    <a:pt x="601" y="710"/>
                  </a:cubicBezTo>
                  <a:cubicBezTo>
                    <a:pt x="762" y="545"/>
                    <a:pt x="710" y="219"/>
                    <a:pt x="492" y="57"/>
                  </a:cubicBezTo>
                  <a:cubicBezTo>
                    <a:pt x="435" y="57"/>
                    <a:pt x="383" y="1"/>
                    <a:pt x="327" y="1"/>
                  </a:cubicBezTo>
                  <a:close/>
                </a:path>
              </a:pathLst>
            </a:custGeom>
            <a:solidFill>
              <a:srgbClr val="E4ED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31"/>
            <p:cNvSpPr/>
            <p:nvPr/>
          </p:nvSpPr>
          <p:spPr>
            <a:xfrm>
              <a:off x="2040125" y="4814125"/>
              <a:ext cx="85775" cy="46275"/>
            </a:xfrm>
            <a:custGeom>
              <a:avLst/>
              <a:gdLst/>
              <a:ahLst/>
              <a:cxnLst/>
              <a:rect l="l" t="t" r="r" b="b"/>
              <a:pathLst>
                <a:path w="3431" h="1851" extrusionOk="0">
                  <a:moveTo>
                    <a:pt x="710" y="1"/>
                  </a:moveTo>
                  <a:cubicBezTo>
                    <a:pt x="545" y="1"/>
                    <a:pt x="384" y="1"/>
                    <a:pt x="219" y="57"/>
                  </a:cubicBezTo>
                  <a:cubicBezTo>
                    <a:pt x="166" y="57"/>
                    <a:pt x="110" y="109"/>
                    <a:pt x="110" y="109"/>
                  </a:cubicBezTo>
                  <a:cubicBezTo>
                    <a:pt x="57" y="166"/>
                    <a:pt x="1" y="218"/>
                    <a:pt x="57" y="275"/>
                  </a:cubicBezTo>
                  <a:cubicBezTo>
                    <a:pt x="57" y="327"/>
                    <a:pt x="110" y="384"/>
                    <a:pt x="166" y="384"/>
                  </a:cubicBezTo>
                  <a:cubicBezTo>
                    <a:pt x="436" y="493"/>
                    <a:pt x="710" y="436"/>
                    <a:pt x="1037" y="493"/>
                  </a:cubicBezTo>
                  <a:cubicBezTo>
                    <a:pt x="1524" y="601"/>
                    <a:pt x="2016" y="762"/>
                    <a:pt x="2452" y="1089"/>
                  </a:cubicBezTo>
                  <a:cubicBezTo>
                    <a:pt x="2721" y="1254"/>
                    <a:pt x="2996" y="1472"/>
                    <a:pt x="3213" y="1798"/>
                  </a:cubicBezTo>
                  <a:cubicBezTo>
                    <a:pt x="3213" y="1798"/>
                    <a:pt x="3213" y="1851"/>
                    <a:pt x="3266" y="1851"/>
                  </a:cubicBezTo>
                  <a:lnTo>
                    <a:pt x="3322" y="1851"/>
                  </a:lnTo>
                  <a:cubicBezTo>
                    <a:pt x="3374" y="1851"/>
                    <a:pt x="3374" y="1798"/>
                    <a:pt x="3374" y="1742"/>
                  </a:cubicBezTo>
                  <a:cubicBezTo>
                    <a:pt x="3431" y="1633"/>
                    <a:pt x="3266" y="1415"/>
                    <a:pt x="3157" y="1307"/>
                  </a:cubicBezTo>
                  <a:cubicBezTo>
                    <a:pt x="3048" y="1145"/>
                    <a:pt x="2887" y="1037"/>
                    <a:pt x="2778" y="928"/>
                  </a:cubicBezTo>
                  <a:cubicBezTo>
                    <a:pt x="2234" y="436"/>
                    <a:pt x="1472" y="1"/>
                    <a:pt x="710" y="1"/>
                  </a:cubicBezTo>
                  <a:close/>
                </a:path>
              </a:pathLst>
            </a:custGeom>
            <a:solidFill>
              <a:srgbClr val="4D60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31"/>
            <p:cNvSpPr/>
            <p:nvPr/>
          </p:nvSpPr>
          <p:spPr>
            <a:xfrm>
              <a:off x="2124475" y="4863100"/>
              <a:ext cx="6875" cy="6875"/>
            </a:xfrm>
            <a:custGeom>
              <a:avLst/>
              <a:gdLst/>
              <a:ahLst/>
              <a:cxnLst/>
              <a:rect l="l" t="t" r="r" b="b"/>
              <a:pathLst>
                <a:path w="275" h="275" extrusionOk="0">
                  <a:moveTo>
                    <a:pt x="166" y="0"/>
                  </a:moveTo>
                  <a:cubicBezTo>
                    <a:pt x="57" y="0"/>
                    <a:pt x="0" y="166"/>
                    <a:pt x="57" y="218"/>
                  </a:cubicBezTo>
                  <a:cubicBezTo>
                    <a:pt x="57" y="275"/>
                    <a:pt x="109" y="275"/>
                    <a:pt x="109" y="275"/>
                  </a:cubicBezTo>
                  <a:lnTo>
                    <a:pt x="166" y="275"/>
                  </a:lnTo>
                  <a:cubicBezTo>
                    <a:pt x="275" y="218"/>
                    <a:pt x="275" y="0"/>
                    <a:pt x="166" y="0"/>
                  </a:cubicBezTo>
                  <a:close/>
                </a:path>
              </a:pathLst>
            </a:custGeom>
            <a:solidFill>
              <a:srgbClr val="4D606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31"/>
            <p:cNvSpPr/>
            <p:nvPr/>
          </p:nvSpPr>
          <p:spPr>
            <a:xfrm>
              <a:off x="2823650" y="4040175"/>
              <a:ext cx="25" cy="25"/>
            </a:xfrm>
            <a:custGeom>
              <a:avLst/>
              <a:gdLst/>
              <a:ahLst/>
              <a:cxnLst/>
              <a:rect l="l" t="t" r="r" b="b"/>
              <a:pathLst>
                <a:path w="1" h="1" extrusionOk="0">
                  <a:moveTo>
                    <a:pt x="1" y="1"/>
                  </a:moveTo>
                  <a:close/>
                </a:path>
              </a:pathLst>
            </a:custGeom>
            <a:solidFill>
              <a:srgbClr val="385A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 name="مستطيل 70"/>
          <p:cNvSpPr>
            <a:spLocks noChangeArrowheads="1"/>
          </p:cNvSpPr>
          <p:nvPr/>
        </p:nvSpPr>
        <p:spPr bwMode="auto">
          <a:xfrm>
            <a:off x="0" y="4116881"/>
            <a:ext cx="3242243" cy="1015663"/>
          </a:xfrm>
          <a:prstGeom prst="rect">
            <a:avLst/>
          </a:prstGeom>
          <a:ln/>
        </p:spPr>
        <p:style>
          <a:lnRef idx="0">
            <a:schemeClr val="accent3"/>
          </a:lnRef>
          <a:fillRef idx="3">
            <a:schemeClr val="accent3"/>
          </a:fillRef>
          <a:effectRef idx="3">
            <a:schemeClr val="accent3"/>
          </a:effectRef>
          <a:fontRef idx="minor">
            <a:schemeClr val="lt1"/>
          </a:fontRef>
        </p:style>
        <p:txBody>
          <a:bodyPr wrap="square">
            <a:spAutoFit/>
          </a:bodyPr>
          <a:ls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200" b="1" dirty="0">
                <a:solidFill>
                  <a:srgbClr val="002060"/>
                </a:solidFill>
              </a:rPr>
              <a:t>Name: Rema Ahmed Zidan.</a:t>
            </a:r>
            <a:br>
              <a:rPr lang="en-US" sz="1200" b="1" dirty="0">
                <a:solidFill>
                  <a:srgbClr val="002060"/>
                </a:solidFill>
              </a:rPr>
            </a:br>
            <a:r>
              <a:rPr lang="en-US" sz="1200" b="1" dirty="0">
                <a:solidFill>
                  <a:srgbClr val="002060"/>
                </a:solidFill>
              </a:rPr>
              <a:t>Roll no: 3557</a:t>
            </a:r>
          </a:p>
          <a:p>
            <a:r>
              <a:rPr lang="en-US" sz="1200" b="1" dirty="0">
                <a:solidFill>
                  <a:srgbClr val="002060"/>
                </a:solidFill>
              </a:rPr>
              <a:t>The supervisor: Fatima Altarhoni.</a:t>
            </a:r>
          </a:p>
          <a:p>
            <a:r>
              <a:rPr lang="en-US" sz="1200" b="1" dirty="0">
                <a:solidFill>
                  <a:srgbClr val="002060"/>
                </a:solidFill>
              </a:rPr>
              <a:t>Block: </a:t>
            </a:r>
            <a:r>
              <a:rPr lang="en-GB" sz="1200" b="1" dirty="0">
                <a:solidFill>
                  <a:srgbClr val="002060"/>
                </a:solidFill>
              </a:rPr>
              <a:t>PTS</a:t>
            </a:r>
            <a:br>
              <a:rPr lang="en-US" sz="1200" b="1" dirty="0">
                <a:solidFill>
                  <a:srgbClr val="002060"/>
                </a:solidFill>
              </a:rPr>
            </a:br>
            <a:r>
              <a:rPr lang="en-US" sz="1200" b="1" dirty="0">
                <a:solidFill>
                  <a:srgbClr val="002060"/>
                </a:solidFill>
              </a:rPr>
              <a:t>Date:</a:t>
            </a:r>
            <a:r>
              <a:rPr lang="en-GB" sz="1200" b="1" dirty="0">
                <a:solidFill>
                  <a:srgbClr val="002060"/>
                </a:solidFill>
              </a:rPr>
              <a:t>2022/5/18</a:t>
            </a:r>
            <a:endParaRPr lang="ar-SA" sz="1200" b="1" dirty="0">
              <a:solidFill>
                <a:srgbClr val="002060"/>
              </a:solidFill>
            </a:endParaRPr>
          </a:p>
        </p:txBody>
      </p:sp>
      <p:pic>
        <p:nvPicPr>
          <p:cNvPr id="72" name="Picture 4" descr="C:\Users\A\Desktop\ams-limu-logo-1.png"/>
          <p:cNvPicPr>
            <a:picLocks noChangeAspect="1" noChangeArrowheads="1"/>
          </p:cNvPicPr>
          <p:nvPr/>
        </p:nvPicPr>
        <p:blipFill>
          <a:blip r:embed="rId3">
            <a:extLst>
              <a:ext uri="{28A0092B-C50C-407E-A947-70E740481C1C}">
                <a14:useLocalDpi xmlns:a14="http://schemas.microsoft.com/office/drawing/2010/main" val="0"/>
              </a:ext>
            </a:extLst>
          </a:blip>
          <a:srcRect r="70309"/>
          <a:stretch>
            <a:fillRect/>
          </a:stretch>
        </p:blipFill>
        <p:spPr bwMode="auto">
          <a:xfrm>
            <a:off x="84465" y="-23204"/>
            <a:ext cx="1552834" cy="1081087"/>
          </a:xfrm>
          <a:prstGeom prst="rect">
            <a:avLst/>
          </a:prstGeom>
          <a:noFill/>
          <a:ln>
            <a:noFill/>
          </a:ln>
          <a:effectLst>
            <a:innerShdw blurRad="114300">
              <a:prstClr val="black"/>
            </a:inn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 name="صورة 7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70498" y="42945"/>
            <a:ext cx="1145098" cy="114509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مربع نص 3">
            <a:extLst>
              <a:ext uri="{FF2B5EF4-FFF2-40B4-BE49-F238E27FC236}">
                <a16:creationId xmlns:a16="http://schemas.microsoft.com/office/drawing/2014/main" id="{005A4B7B-F09D-12C5-D0A6-0D71848F113E}"/>
              </a:ext>
            </a:extLst>
          </p:cNvPr>
          <p:cNvSpPr txBox="1"/>
          <p:nvPr/>
        </p:nvSpPr>
        <p:spPr>
          <a:xfrm>
            <a:off x="8841818" y="4742246"/>
            <a:ext cx="223334" cy="338554"/>
          </a:xfrm>
          <a:prstGeom prst="rect">
            <a:avLst/>
          </a:prstGeom>
          <a:noFill/>
        </p:spPr>
        <p:txBody>
          <a:bodyPr wrap="square" rtlCol="1">
            <a:spAutoFit/>
          </a:bodyPr>
          <a:lstStyle/>
          <a:p>
            <a:r>
              <a:rPr lang="en-US" sz="1600" b="1" dirty="0">
                <a:cs typeface="+mj-cs"/>
              </a:rPr>
              <a:t>0</a:t>
            </a: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41"/>
                                        </p:tgtEl>
                                        <p:attrNameLst>
                                          <p:attrName>style.visibility</p:attrName>
                                        </p:attrNameLst>
                                      </p:cBhvr>
                                      <p:to>
                                        <p:strVal val="visible"/>
                                      </p:to>
                                    </p:set>
                                    <p:animEffect transition="in" filter="fade">
                                      <p:cBhvr>
                                        <p:cTn id="7" dur="1000"/>
                                        <p:tgtEl>
                                          <p:spTgt spid="1341"/>
                                        </p:tgtEl>
                                      </p:cBhvr>
                                    </p:animEffect>
                                    <p:anim calcmode="lin" valueType="num">
                                      <p:cBhvr>
                                        <p:cTn id="8" dur="1000" fill="hold"/>
                                        <p:tgtEl>
                                          <p:spTgt spid="1341"/>
                                        </p:tgtEl>
                                        <p:attrNameLst>
                                          <p:attrName>ppt_x</p:attrName>
                                        </p:attrNameLst>
                                      </p:cBhvr>
                                      <p:tavLst>
                                        <p:tav tm="0">
                                          <p:val>
                                            <p:strVal val="#ppt_x"/>
                                          </p:val>
                                        </p:tav>
                                        <p:tav tm="100000">
                                          <p:val>
                                            <p:strVal val="#ppt_x"/>
                                          </p:val>
                                        </p:tav>
                                      </p:tavLst>
                                    </p:anim>
                                    <p:anim calcmode="lin" valueType="num">
                                      <p:cBhvr>
                                        <p:cTn id="9" dur="1000" fill="hold"/>
                                        <p:tgtEl>
                                          <p:spTgt spid="13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52"/>
        <p:cNvGrpSpPr/>
        <p:nvPr/>
      </p:nvGrpSpPr>
      <p:grpSpPr>
        <a:xfrm>
          <a:off x="0" y="0"/>
          <a:ext cx="0" cy="0"/>
          <a:chOff x="0" y="0"/>
          <a:chExt cx="0" cy="0"/>
        </a:xfrm>
      </p:grpSpPr>
      <p:sp>
        <p:nvSpPr>
          <p:cNvPr id="2053" name="Google Shape;2053;p47"/>
          <p:cNvSpPr txBox="1">
            <a:spLocks noGrp="1"/>
          </p:cNvSpPr>
          <p:nvPr>
            <p:ph type="title"/>
          </p:nvPr>
        </p:nvSpPr>
        <p:spPr>
          <a:xfrm>
            <a:off x="713225" y="539500"/>
            <a:ext cx="7717500" cy="478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PREVENTION </a:t>
            </a:r>
            <a:endParaRPr dirty="0"/>
          </a:p>
        </p:txBody>
      </p:sp>
      <p:sp>
        <p:nvSpPr>
          <p:cNvPr id="2054" name="Google Shape;2054;p47"/>
          <p:cNvSpPr/>
          <p:nvPr/>
        </p:nvSpPr>
        <p:spPr>
          <a:xfrm>
            <a:off x="607707" y="2032045"/>
            <a:ext cx="814444" cy="634380"/>
          </a:xfrm>
          <a:custGeom>
            <a:avLst/>
            <a:gdLst/>
            <a:ahLst/>
            <a:cxnLst/>
            <a:rect l="l" t="t" r="r" b="b"/>
            <a:pathLst>
              <a:path w="62195" h="42712" extrusionOk="0">
                <a:moveTo>
                  <a:pt x="44566" y="1"/>
                </a:moveTo>
                <a:cubicBezTo>
                  <a:pt x="27424" y="1"/>
                  <a:pt x="0" y="16215"/>
                  <a:pt x="0" y="27150"/>
                </a:cubicBezTo>
                <a:cubicBezTo>
                  <a:pt x="0" y="38089"/>
                  <a:pt x="13930" y="42712"/>
                  <a:pt x="31072" y="42712"/>
                </a:cubicBezTo>
                <a:cubicBezTo>
                  <a:pt x="48266" y="42712"/>
                  <a:pt x="62195" y="38089"/>
                  <a:pt x="62195" y="27150"/>
                </a:cubicBezTo>
                <a:cubicBezTo>
                  <a:pt x="62195" y="16215"/>
                  <a:pt x="61760" y="1"/>
                  <a:pt x="445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47"/>
          <p:cNvSpPr/>
          <p:nvPr/>
        </p:nvSpPr>
        <p:spPr>
          <a:xfrm>
            <a:off x="565957" y="2893910"/>
            <a:ext cx="814444" cy="634380"/>
          </a:xfrm>
          <a:custGeom>
            <a:avLst/>
            <a:gdLst/>
            <a:ahLst/>
            <a:cxnLst/>
            <a:rect l="l" t="t" r="r" b="b"/>
            <a:pathLst>
              <a:path w="62195" h="42712" extrusionOk="0">
                <a:moveTo>
                  <a:pt x="44566" y="1"/>
                </a:moveTo>
                <a:cubicBezTo>
                  <a:pt x="27424" y="1"/>
                  <a:pt x="0" y="16215"/>
                  <a:pt x="0" y="27150"/>
                </a:cubicBezTo>
                <a:cubicBezTo>
                  <a:pt x="0" y="38089"/>
                  <a:pt x="13930" y="42712"/>
                  <a:pt x="31072" y="42712"/>
                </a:cubicBezTo>
                <a:cubicBezTo>
                  <a:pt x="48266" y="42712"/>
                  <a:pt x="62195" y="38089"/>
                  <a:pt x="62195" y="27150"/>
                </a:cubicBezTo>
                <a:cubicBezTo>
                  <a:pt x="62195" y="16215"/>
                  <a:pt x="61760" y="1"/>
                  <a:pt x="445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60" name="Google Shape;2060;p47"/>
          <p:cNvGrpSpPr/>
          <p:nvPr/>
        </p:nvGrpSpPr>
        <p:grpSpPr>
          <a:xfrm>
            <a:off x="895979" y="2069524"/>
            <a:ext cx="348875" cy="579900"/>
            <a:chOff x="4783950" y="237650"/>
            <a:chExt cx="348875" cy="579900"/>
          </a:xfrm>
        </p:grpSpPr>
        <p:sp>
          <p:nvSpPr>
            <p:cNvPr id="2061" name="Google Shape;2061;p47"/>
            <p:cNvSpPr/>
            <p:nvPr/>
          </p:nvSpPr>
          <p:spPr>
            <a:xfrm>
              <a:off x="4783950" y="237650"/>
              <a:ext cx="348875" cy="579900"/>
            </a:xfrm>
            <a:custGeom>
              <a:avLst/>
              <a:gdLst/>
              <a:ahLst/>
              <a:cxnLst/>
              <a:rect l="l" t="t" r="r" b="b"/>
              <a:pathLst>
                <a:path w="13955" h="23196" extrusionOk="0">
                  <a:moveTo>
                    <a:pt x="6151" y="1233"/>
                  </a:moveTo>
                  <a:cubicBezTo>
                    <a:pt x="6221" y="1233"/>
                    <a:pt x="6292" y="1240"/>
                    <a:pt x="6363" y="1254"/>
                  </a:cubicBezTo>
                  <a:cubicBezTo>
                    <a:pt x="6980" y="1377"/>
                    <a:pt x="7410" y="1995"/>
                    <a:pt x="7287" y="2676"/>
                  </a:cubicBezTo>
                  <a:cubicBezTo>
                    <a:pt x="7177" y="3222"/>
                    <a:pt x="6682" y="3621"/>
                    <a:pt x="6142" y="3621"/>
                  </a:cubicBezTo>
                  <a:cubicBezTo>
                    <a:pt x="6072" y="3621"/>
                    <a:pt x="6000" y="3614"/>
                    <a:pt x="5928" y="3600"/>
                  </a:cubicBezTo>
                  <a:cubicBezTo>
                    <a:pt x="5252" y="3417"/>
                    <a:pt x="4881" y="2800"/>
                    <a:pt x="5005" y="2182"/>
                  </a:cubicBezTo>
                  <a:cubicBezTo>
                    <a:pt x="5114" y="1636"/>
                    <a:pt x="5610" y="1233"/>
                    <a:pt x="6151" y="1233"/>
                  </a:cubicBezTo>
                  <a:close/>
                  <a:moveTo>
                    <a:pt x="11253" y="2285"/>
                  </a:moveTo>
                  <a:cubicBezTo>
                    <a:pt x="11329" y="2285"/>
                    <a:pt x="11407" y="2292"/>
                    <a:pt x="11485" y="2306"/>
                  </a:cubicBezTo>
                  <a:cubicBezTo>
                    <a:pt x="12102" y="2429"/>
                    <a:pt x="12537" y="3047"/>
                    <a:pt x="12414" y="3664"/>
                  </a:cubicBezTo>
                  <a:cubicBezTo>
                    <a:pt x="12306" y="4254"/>
                    <a:pt x="11823" y="4611"/>
                    <a:pt x="11249" y="4611"/>
                  </a:cubicBezTo>
                  <a:cubicBezTo>
                    <a:pt x="11165" y="4611"/>
                    <a:pt x="11078" y="4604"/>
                    <a:pt x="10991" y="4588"/>
                  </a:cubicBezTo>
                  <a:cubicBezTo>
                    <a:pt x="10374" y="4464"/>
                    <a:pt x="9944" y="3847"/>
                    <a:pt x="10067" y="3230"/>
                  </a:cubicBezTo>
                  <a:cubicBezTo>
                    <a:pt x="10177" y="2684"/>
                    <a:pt x="10672" y="2285"/>
                    <a:pt x="11253" y="2285"/>
                  </a:cubicBezTo>
                  <a:close/>
                  <a:moveTo>
                    <a:pt x="5208" y="5533"/>
                  </a:moveTo>
                  <a:cubicBezTo>
                    <a:pt x="5304" y="5533"/>
                    <a:pt x="5401" y="5547"/>
                    <a:pt x="5499" y="5576"/>
                  </a:cubicBezTo>
                  <a:cubicBezTo>
                    <a:pt x="6116" y="5699"/>
                    <a:pt x="6546" y="6317"/>
                    <a:pt x="6422" y="6934"/>
                  </a:cubicBezTo>
                  <a:cubicBezTo>
                    <a:pt x="6313" y="7481"/>
                    <a:pt x="5817" y="7884"/>
                    <a:pt x="5235" y="7884"/>
                  </a:cubicBezTo>
                  <a:cubicBezTo>
                    <a:pt x="5160" y="7884"/>
                    <a:pt x="5082" y="7877"/>
                    <a:pt x="5005" y="7863"/>
                  </a:cubicBezTo>
                  <a:cubicBezTo>
                    <a:pt x="4387" y="7739"/>
                    <a:pt x="3952" y="7122"/>
                    <a:pt x="4140" y="6440"/>
                  </a:cubicBezTo>
                  <a:cubicBezTo>
                    <a:pt x="4244" y="5920"/>
                    <a:pt x="4698" y="5533"/>
                    <a:pt x="5208" y="5533"/>
                  </a:cubicBezTo>
                  <a:close/>
                  <a:moveTo>
                    <a:pt x="10390" y="6543"/>
                  </a:moveTo>
                  <a:cubicBezTo>
                    <a:pt x="10466" y="6543"/>
                    <a:pt x="10543" y="6550"/>
                    <a:pt x="10621" y="6564"/>
                  </a:cubicBezTo>
                  <a:cubicBezTo>
                    <a:pt x="11238" y="6687"/>
                    <a:pt x="11673" y="7369"/>
                    <a:pt x="11549" y="7986"/>
                  </a:cubicBezTo>
                  <a:cubicBezTo>
                    <a:pt x="11383" y="8532"/>
                    <a:pt x="10882" y="8931"/>
                    <a:pt x="10341" y="8931"/>
                  </a:cubicBezTo>
                  <a:cubicBezTo>
                    <a:pt x="10270" y="8931"/>
                    <a:pt x="10198" y="8924"/>
                    <a:pt x="10127" y="8910"/>
                  </a:cubicBezTo>
                  <a:cubicBezTo>
                    <a:pt x="9509" y="8786"/>
                    <a:pt x="9080" y="8169"/>
                    <a:pt x="9203" y="7492"/>
                  </a:cubicBezTo>
                  <a:cubicBezTo>
                    <a:pt x="9312" y="6946"/>
                    <a:pt x="9808" y="6543"/>
                    <a:pt x="10390" y="6543"/>
                  </a:cubicBezTo>
                  <a:close/>
                  <a:moveTo>
                    <a:pt x="4356" y="9941"/>
                  </a:moveTo>
                  <a:cubicBezTo>
                    <a:pt x="4427" y="9941"/>
                    <a:pt x="4498" y="9948"/>
                    <a:pt x="4570" y="9962"/>
                  </a:cubicBezTo>
                  <a:cubicBezTo>
                    <a:pt x="5252" y="10086"/>
                    <a:pt x="5622" y="10703"/>
                    <a:pt x="5499" y="11380"/>
                  </a:cubicBezTo>
                  <a:cubicBezTo>
                    <a:pt x="5389" y="11926"/>
                    <a:pt x="4893" y="12329"/>
                    <a:pt x="4353" y="12329"/>
                  </a:cubicBezTo>
                  <a:cubicBezTo>
                    <a:pt x="4282" y="12329"/>
                    <a:pt x="4211" y="12322"/>
                    <a:pt x="4140" y="12308"/>
                  </a:cubicBezTo>
                  <a:cubicBezTo>
                    <a:pt x="3523" y="12121"/>
                    <a:pt x="3088" y="11503"/>
                    <a:pt x="3212" y="10886"/>
                  </a:cubicBezTo>
                  <a:cubicBezTo>
                    <a:pt x="3321" y="10340"/>
                    <a:pt x="3816" y="9941"/>
                    <a:pt x="4356" y="9941"/>
                  </a:cubicBezTo>
                  <a:close/>
                  <a:moveTo>
                    <a:pt x="9461" y="10986"/>
                  </a:moveTo>
                  <a:cubicBezTo>
                    <a:pt x="9539" y="10986"/>
                    <a:pt x="9618" y="10993"/>
                    <a:pt x="9697" y="11009"/>
                  </a:cubicBezTo>
                  <a:cubicBezTo>
                    <a:pt x="10314" y="11133"/>
                    <a:pt x="10744" y="11750"/>
                    <a:pt x="10621" y="12368"/>
                  </a:cubicBezTo>
                  <a:cubicBezTo>
                    <a:pt x="10513" y="12962"/>
                    <a:pt x="10030" y="13320"/>
                    <a:pt x="9498" y="13320"/>
                  </a:cubicBezTo>
                  <a:cubicBezTo>
                    <a:pt x="9420" y="13320"/>
                    <a:pt x="9341" y="13312"/>
                    <a:pt x="9262" y="13296"/>
                  </a:cubicBezTo>
                  <a:cubicBezTo>
                    <a:pt x="8586" y="13173"/>
                    <a:pt x="8215" y="12555"/>
                    <a:pt x="8339" y="11938"/>
                  </a:cubicBezTo>
                  <a:cubicBezTo>
                    <a:pt x="8446" y="11343"/>
                    <a:pt x="8930" y="10986"/>
                    <a:pt x="9461" y="10986"/>
                  </a:cubicBezTo>
                  <a:close/>
                  <a:moveTo>
                    <a:pt x="3491" y="14263"/>
                  </a:moveTo>
                  <a:cubicBezTo>
                    <a:pt x="3562" y="14263"/>
                    <a:pt x="3634" y="14270"/>
                    <a:pt x="3706" y="14284"/>
                  </a:cubicBezTo>
                  <a:cubicBezTo>
                    <a:pt x="4387" y="14408"/>
                    <a:pt x="4758" y="15025"/>
                    <a:pt x="4634" y="15702"/>
                  </a:cubicBezTo>
                  <a:cubicBezTo>
                    <a:pt x="4525" y="16248"/>
                    <a:pt x="4029" y="16651"/>
                    <a:pt x="3488" y="16651"/>
                  </a:cubicBezTo>
                  <a:cubicBezTo>
                    <a:pt x="3418" y="16651"/>
                    <a:pt x="3347" y="16644"/>
                    <a:pt x="3276" y="16630"/>
                  </a:cubicBezTo>
                  <a:cubicBezTo>
                    <a:pt x="2594" y="16507"/>
                    <a:pt x="2224" y="15825"/>
                    <a:pt x="2347" y="15208"/>
                  </a:cubicBezTo>
                  <a:cubicBezTo>
                    <a:pt x="2456" y="14662"/>
                    <a:pt x="2951" y="14263"/>
                    <a:pt x="3491" y="14263"/>
                  </a:cubicBezTo>
                  <a:close/>
                  <a:moveTo>
                    <a:pt x="8618" y="15310"/>
                  </a:moveTo>
                  <a:cubicBezTo>
                    <a:pt x="8690" y="15310"/>
                    <a:pt x="8762" y="15317"/>
                    <a:pt x="8833" y="15331"/>
                  </a:cubicBezTo>
                  <a:cubicBezTo>
                    <a:pt x="9450" y="15455"/>
                    <a:pt x="9880" y="16072"/>
                    <a:pt x="9756" y="16754"/>
                  </a:cubicBezTo>
                  <a:cubicBezTo>
                    <a:pt x="9652" y="17274"/>
                    <a:pt x="9198" y="17661"/>
                    <a:pt x="8653" y="17661"/>
                  </a:cubicBezTo>
                  <a:cubicBezTo>
                    <a:pt x="8551" y="17661"/>
                    <a:pt x="8445" y="17647"/>
                    <a:pt x="8339" y="17618"/>
                  </a:cubicBezTo>
                  <a:cubicBezTo>
                    <a:pt x="7721" y="17495"/>
                    <a:pt x="7287" y="16877"/>
                    <a:pt x="7410" y="16260"/>
                  </a:cubicBezTo>
                  <a:cubicBezTo>
                    <a:pt x="7519" y="15713"/>
                    <a:pt x="8066" y="15310"/>
                    <a:pt x="8618" y="15310"/>
                  </a:cubicBezTo>
                  <a:close/>
                  <a:moveTo>
                    <a:pt x="2627" y="18585"/>
                  </a:moveTo>
                  <a:cubicBezTo>
                    <a:pt x="2698" y="18585"/>
                    <a:pt x="2769" y="18592"/>
                    <a:pt x="2841" y="18606"/>
                  </a:cubicBezTo>
                  <a:cubicBezTo>
                    <a:pt x="3459" y="18730"/>
                    <a:pt x="3893" y="19406"/>
                    <a:pt x="3770" y="20024"/>
                  </a:cubicBezTo>
                  <a:cubicBezTo>
                    <a:pt x="3660" y="20570"/>
                    <a:pt x="3164" y="20973"/>
                    <a:pt x="2579" y="20973"/>
                  </a:cubicBezTo>
                  <a:cubicBezTo>
                    <a:pt x="2503" y="20973"/>
                    <a:pt x="2426" y="20966"/>
                    <a:pt x="2347" y="20952"/>
                  </a:cubicBezTo>
                  <a:cubicBezTo>
                    <a:pt x="1730" y="20829"/>
                    <a:pt x="1300" y="20211"/>
                    <a:pt x="1424" y="19530"/>
                  </a:cubicBezTo>
                  <a:cubicBezTo>
                    <a:pt x="1585" y="18984"/>
                    <a:pt x="2086" y="18585"/>
                    <a:pt x="2627" y="18585"/>
                  </a:cubicBezTo>
                  <a:close/>
                  <a:moveTo>
                    <a:pt x="8892" y="1318"/>
                  </a:moveTo>
                  <a:lnTo>
                    <a:pt x="9203" y="1442"/>
                  </a:lnTo>
                  <a:lnTo>
                    <a:pt x="8521" y="4899"/>
                  </a:lnTo>
                  <a:lnTo>
                    <a:pt x="12596" y="5764"/>
                  </a:lnTo>
                  <a:lnTo>
                    <a:pt x="12537" y="6070"/>
                  </a:lnTo>
                  <a:lnTo>
                    <a:pt x="8462" y="5270"/>
                  </a:lnTo>
                  <a:lnTo>
                    <a:pt x="7598" y="9280"/>
                  </a:lnTo>
                  <a:lnTo>
                    <a:pt x="11732" y="10145"/>
                  </a:lnTo>
                  <a:lnTo>
                    <a:pt x="11673" y="10456"/>
                  </a:lnTo>
                  <a:lnTo>
                    <a:pt x="7534" y="9651"/>
                  </a:lnTo>
                  <a:lnTo>
                    <a:pt x="6733" y="13667"/>
                  </a:lnTo>
                  <a:lnTo>
                    <a:pt x="10868" y="14467"/>
                  </a:lnTo>
                  <a:lnTo>
                    <a:pt x="10808" y="14837"/>
                  </a:lnTo>
                  <a:lnTo>
                    <a:pt x="6669" y="13973"/>
                  </a:lnTo>
                  <a:lnTo>
                    <a:pt x="5869" y="18048"/>
                  </a:lnTo>
                  <a:lnTo>
                    <a:pt x="9944" y="18853"/>
                  </a:lnTo>
                  <a:lnTo>
                    <a:pt x="9880" y="19223"/>
                  </a:lnTo>
                  <a:lnTo>
                    <a:pt x="5745" y="18359"/>
                  </a:lnTo>
                  <a:lnTo>
                    <a:pt x="5064" y="21876"/>
                  </a:lnTo>
                  <a:lnTo>
                    <a:pt x="4693" y="21817"/>
                  </a:lnTo>
                  <a:lnTo>
                    <a:pt x="5434" y="18295"/>
                  </a:lnTo>
                  <a:lnTo>
                    <a:pt x="1300" y="17495"/>
                  </a:lnTo>
                  <a:lnTo>
                    <a:pt x="1359" y="17124"/>
                  </a:lnTo>
                  <a:lnTo>
                    <a:pt x="5499" y="17989"/>
                  </a:lnTo>
                  <a:lnTo>
                    <a:pt x="6299" y="13914"/>
                  </a:lnTo>
                  <a:lnTo>
                    <a:pt x="2224" y="13108"/>
                  </a:lnTo>
                  <a:lnTo>
                    <a:pt x="2288" y="12738"/>
                  </a:lnTo>
                  <a:lnTo>
                    <a:pt x="6363" y="13602"/>
                  </a:lnTo>
                  <a:lnTo>
                    <a:pt x="7227" y="9527"/>
                  </a:lnTo>
                  <a:lnTo>
                    <a:pt x="3088" y="8727"/>
                  </a:lnTo>
                  <a:lnTo>
                    <a:pt x="3152" y="8357"/>
                  </a:lnTo>
                  <a:lnTo>
                    <a:pt x="7287" y="9221"/>
                  </a:lnTo>
                  <a:lnTo>
                    <a:pt x="8092" y="5205"/>
                  </a:lnTo>
                  <a:lnTo>
                    <a:pt x="3952" y="4341"/>
                  </a:lnTo>
                  <a:lnTo>
                    <a:pt x="4076" y="4035"/>
                  </a:lnTo>
                  <a:lnTo>
                    <a:pt x="8151" y="4835"/>
                  </a:lnTo>
                  <a:lnTo>
                    <a:pt x="8892" y="1318"/>
                  </a:lnTo>
                  <a:close/>
                  <a:moveTo>
                    <a:pt x="7736" y="19632"/>
                  </a:moveTo>
                  <a:cubicBezTo>
                    <a:pt x="7812" y="19632"/>
                    <a:pt x="7890" y="19639"/>
                    <a:pt x="7968" y="19653"/>
                  </a:cubicBezTo>
                  <a:cubicBezTo>
                    <a:pt x="8586" y="19777"/>
                    <a:pt x="9015" y="20394"/>
                    <a:pt x="8892" y="21076"/>
                  </a:cubicBezTo>
                  <a:cubicBezTo>
                    <a:pt x="8730" y="21622"/>
                    <a:pt x="8229" y="22021"/>
                    <a:pt x="7689" y="22021"/>
                  </a:cubicBezTo>
                  <a:cubicBezTo>
                    <a:pt x="7618" y="22021"/>
                    <a:pt x="7546" y="22014"/>
                    <a:pt x="7474" y="21999"/>
                  </a:cubicBezTo>
                  <a:cubicBezTo>
                    <a:pt x="6857" y="21876"/>
                    <a:pt x="6422" y="21199"/>
                    <a:pt x="6546" y="20582"/>
                  </a:cubicBezTo>
                  <a:cubicBezTo>
                    <a:pt x="6655" y="20035"/>
                    <a:pt x="7151" y="19632"/>
                    <a:pt x="7736" y="19632"/>
                  </a:cubicBezTo>
                  <a:close/>
                  <a:moveTo>
                    <a:pt x="5346" y="0"/>
                  </a:moveTo>
                  <a:cubicBezTo>
                    <a:pt x="4734" y="0"/>
                    <a:pt x="4127" y="460"/>
                    <a:pt x="4017" y="1071"/>
                  </a:cubicBezTo>
                  <a:lnTo>
                    <a:pt x="124" y="20147"/>
                  </a:lnTo>
                  <a:cubicBezTo>
                    <a:pt x="1" y="20888"/>
                    <a:pt x="436" y="21570"/>
                    <a:pt x="1177" y="21693"/>
                  </a:cubicBezTo>
                  <a:lnTo>
                    <a:pt x="8398" y="23175"/>
                  </a:lnTo>
                  <a:cubicBezTo>
                    <a:pt x="8475" y="23189"/>
                    <a:pt x="8553" y="23196"/>
                    <a:pt x="8629" y="23196"/>
                  </a:cubicBezTo>
                  <a:cubicBezTo>
                    <a:pt x="9227" y="23196"/>
                    <a:pt x="9778" y="22780"/>
                    <a:pt x="9944" y="22123"/>
                  </a:cubicBezTo>
                  <a:lnTo>
                    <a:pt x="13772" y="3047"/>
                  </a:lnTo>
                  <a:cubicBezTo>
                    <a:pt x="13955" y="2365"/>
                    <a:pt x="13461" y="1689"/>
                    <a:pt x="12784" y="1501"/>
                  </a:cubicBezTo>
                  <a:lnTo>
                    <a:pt x="5558" y="19"/>
                  </a:lnTo>
                  <a:cubicBezTo>
                    <a:pt x="5488" y="6"/>
                    <a:pt x="5417" y="0"/>
                    <a:pt x="5346" y="0"/>
                  </a:cubicBezTo>
                  <a:close/>
                </a:path>
              </a:pathLst>
            </a:custGeom>
            <a:solidFill>
              <a:srgbClr val="A3C0B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47"/>
            <p:cNvSpPr/>
            <p:nvPr/>
          </p:nvSpPr>
          <p:spPr>
            <a:xfrm>
              <a:off x="4816450" y="270600"/>
              <a:ext cx="282425" cy="513950"/>
            </a:xfrm>
            <a:custGeom>
              <a:avLst/>
              <a:gdLst/>
              <a:ahLst/>
              <a:cxnLst/>
              <a:rect l="l" t="t" r="r" b="b"/>
              <a:pathLst>
                <a:path w="11297" h="20558" extrusionOk="0">
                  <a:moveTo>
                    <a:pt x="7592" y="0"/>
                  </a:moveTo>
                  <a:lnTo>
                    <a:pt x="6851" y="3517"/>
                  </a:lnTo>
                  <a:lnTo>
                    <a:pt x="2776" y="2717"/>
                  </a:lnTo>
                  <a:lnTo>
                    <a:pt x="2652" y="3023"/>
                  </a:lnTo>
                  <a:lnTo>
                    <a:pt x="6792" y="3887"/>
                  </a:lnTo>
                  <a:lnTo>
                    <a:pt x="5987" y="7903"/>
                  </a:lnTo>
                  <a:lnTo>
                    <a:pt x="1852" y="7039"/>
                  </a:lnTo>
                  <a:lnTo>
                    <a:pt x="1788" y="7409"/>
                  </a:lnTo>
                  <a:lnTo>
                    <a:pt x="5927" y="8209"/>
                  </a:lnTo>
                  <a:lnTo>
                    <a:pt x="5063" y="12284"/>
                  </a:lnTo>
                  <a:lnTo>
                    <a:pt x="988" y="11420"/>
                  </a:lnTo>
                  <a:lnTo>
                    <a:pt x="924" y="11790"/>
                  </a:lnTo>
                  <a:lnTo>
                    <a:pt x="4999" y="12596"/>
                  </a:lnTo>
                  <a:lnTo>
                    <a:pt x="4199" y="16671"/>
                  </a:lnTo>
                  <a:lnTo>
                    <a:pt x="59" y="15806"/>
                  </a:lnTo>
                  <a:lnTo>
                    <a:pt x="0" y="16177"/>
                  </a:lnTo>
                  <a:lnTo>
                    <a:pt x="4134" y="16977"/>
                  </a:lnTo>
                  <a:lnTo>
                    <a:pt x="3393" y="20499"/>
                  </a:lnTo>
                  <a:lnTo>
                    <a:pt x="3764" y="20558"/>
                  </a:lnTo>
                  <a:lnTo>
                    <a:pt x="4445" y="17041"/>
                  </a:lnTo>
                  <a:lnTo>
                    <a:pt x="8580" y="17905"/>
                  </a:lnTo>
                  <a:lnTo>
                    <a:pt x="8644" y="17535"/>
                  </a:lnTo>
                  <a:lnTo>
                    <a:pt x="4569" y="16730"/>
                  </a:lnTo>
                  <a:lnTo>
                    <a:pt x="5369" y="12655"/>
                  </a:lnTo>
                  <a:lnTo>
                    <a:pt x="9508" y="13519"/>
                  </a:lnTo>
                  <a:lnTo>
                    <a:pt x="9568" y="13149"/>
                  </a:lnTo>
                  <a:lnTo>
                    <a:pt x="5433" y="12349"/>
                  </a:lnTo>
                  <a:lnTo>
                    <a:pt x="6234" y="8333"/>
                  </a:lnTo>
                  <a:lnTo>
                    <a:pt x="10373" y="9138"/>
                  </a:lnTo>
                  <a:lnTo>
                    <a:pt x="10432" y="8827"/>
                  </a:lnTo>
                  <a:lnTo>
                    <a:pt x="6298" y="7962"/>
                  </a:lnTo>
                  <a:lnTo>
                    <a:pt x="7162" y="3952"/>
                  </a:lnTo>
                  <a:lnTo>
                    <a:pt x="11237" y="4752"/>
                  </a:lnTo>
                  <a:lnTo>
                    <a:pt x="11296" y="4446"/>
                  </a:lnTo>
                  <a:lnTo>
                    <a:pt x="7221" y="3581"/>
                  </a:lnTo>
                  <a:lnTo>
                    <a:pt x="7903" y="124"/>
                  </a:lnTo>
                  <a:lnTo>
                    <a:pt x="7592" y="0"/>
                  </a:lnTo>
                  <a:close/>
                </a:path>
              </a:pathLst>
            </a:custGeom>
            <a:solidFill>
              <a:srgbClr val="8CB0A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47"/>
            <p:cNvSpPr/>
            <p:nvPr/>
          </p:nvSpPr>
          <p:spPr>
            <a:xfrm>
              <a:off x="4905975" y="268450"/>
              <a:ext cx="63250" cy="59750"/>
            </a:xfrm>
            <a:custGeom>
              <a:avLst/>
              <a:gdLst/>
              <a:ahLst/>
              <a:cxnLst/>
              <a:rect l="l" t="t" r="r" b="b"/>
              <a:pathLst>
                <a:path w="2530" h="2390" extrusionOk="0">
                  <a:moveTo>
                    <a:pt x="1270" y="1"/>
                  </a:moveTo>
                  <a:cubicBezTo>
                    <a:pt x="729" y="1"/>
                    <a:pt x="233" y="404"/>
                    <a:pt x="124" y="950"/>
                  </a:cubicBezTo>
                  <a:cubicBezTo>
                    <a:pt x="0" y="1568"/>
                    <a:pt x="371" y="2185"/>
                    <a:pt x="1047" y="2368"/>
                  </a:cubicBezTo>
                  <a:cubicBezTo>
                    <a:pt x="1119" y="2382"/>
                    <a:pt x="1191" y="2389"/>
                    <a:pt x="1261" y="2389"/>
                  </a:cubicBezTo>
                  <a:cubicBezTo>
                    <a:pt x="1801" y="2389"/>
                    <a:pt x="2296" y="1990"/>
                    <a:pt x="2406" y="1444"/>
                  </a:cubicBezTo>
                  <a:cubicBezTo>
                    <a:pt x="2529" y="763"/>
                    <a:pt x="2099" y="145"/>
                    <a:pt x="1482" y="22"/>
                  </a:cubicBezTo>
                  <a:cubicBezTo>
                    <a:pt x="1411" y="8"/>
                    <a:pt x="1340" y="1"/>
                    <a:pt x="1270" y="1"/>
                  </a:cubicBezTo>
                  <a:close/>
                </a:path>
              </a:pathLst>
            </a:custGeom>
            <a:solidFill>
              <a:srgbClr val="FCEB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47"/>
            <p:cNvSpPr/>
            <p:nvPr/>
          </p:nvSpPr>
          <p:spPr>
            <a:xfrm>
              <a:off x="5032525" y="294750"/>
              <a:ext cx="64875" cy="58200"/>
            </a:xfrm>
            <a:custGeom>
              <a:avLst/>
              <a:gdLst/>
              <a:ahLst/>
              <a:cxnLst/>
              <a:rect l="l" t="t" r="r" b="b"/>
              <a:pathLst>
                <a:path w="2595" h="2328" extrusionOk="0">
                  <a:moveTo>
                    <a:pt x="1310" y="1"/>
                  </a:moveTo>
                  <a:cubicBezTo>
                    <a:pt x="729" y="1"/>
                    <a:pt x="234" y="400"/>
                    <a:pt x="124" y="946"/>
                  </a:cubicBezTo>
                  <a:cubicBezTo>
                    <a:pt x="1" y="1563"/>
                    <a:pt x="431" y="2180"/>
                    <a:pt x="1048" y="2304"/>
                  </a:cubicBezTo>
                  <a:cubicBezTo>
                    <a:pt x="1135" y="2320"/>
                    <a:pt x="1222" y="2327"/>
                    <a:pt x="1306" y="2327"/>
                  </a:cubicBezTo>
                  <a:cubicBezTo>
                    <a:pt x="1880" y="2327"/>
                    <a:pt x="2363" y="1970"/>
                    <a:pt x="2471" y="1380"/>
                  </a:cubicBezTo>
                  <a:cubicBezTo>
                    <a:pt x="2594" y="763"/>
                    <a:pt x="2159" y="145"/>
                    <a:pt x="1542" y="22"/>
                  </a:cubicBezTo>
                  <a:cubicBezTo>
                    <a:pt x="1464" y="8"/>
                    <a:pt x="1386" y="1"/>
                    <a:pt x="1310" y="1"/>
                  </a:cubicBezTo>
                  <a:close/>
                </a:path>
              </a:pathLst>
            </a:custGeom>
            <a:solidFill>
              <a:srgbClr val="FCEB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47"/>
            <p:cNvSpPr/>
            <p:nvPr/>
          </p:nvSpPr>
          <p:spPr>
            <a:xfrm>
              <a:off x="4882750" y="375975"/>
              <a:ext cx="64850" cy="58775"/>
            </a:xfrm>
            <a:custGeom>
              <a:avLst/>
              <a:gdLst/>
              <a:ahLst/>
              <a:cxnLst/>
              <a:rect l="l" t="t" r="r" b="b"/>
              <a:pathLst>
                <a:path w="2594" h="2351" extrusionOk="0">
                  <a:moveTo>
                    <a:pt x="1256" y="0"/>
                  </a:moveTo>
                  <a:cubicBezTo>
                    <a:pt x="746" y="0"/>
                    <a:pt x="292" y="387"/>
                    <a:pt x="188" y="907"/>
                  </a:cubicBezTo>
                  <a:cubicBezTo>
                    <a:pt x="0" y="1589"/>
                    <a:pt x="435" y="2206"/>
                    <a:pt x="1053" y="2330"/>
                  </a:cubicBezTo>
                  <a:cubicBezTo>
                    <a:pt x="1130" y="2344"/>
                    <a:pt x="1208" y="2351"/>
                    <a:pt x="1283" y="2351"/>
                  </a:cubicBezTo>
                  <a:cubicBezTo>
                    <a:pt x="1865" y="2351"/>
                    <a:pt x="2361" y="1948"/>
                    <a:pt x="2470" y="1401"/>
                  </a:cubicBezTo>
                  <a:cubicBezTo>
                    <a:pt x="2594" y="784"/>
                    <a:pt x="2164" y="166"/>
                    <a:pt x="1547" y="43"/>
                  </a:cubicBezTo>
                  <a:cubicBezTo>
                    <a:pt x="1449" y="14"/>
                    <a:pt x="1352" y="0"/>
                    <a:pt x="1256" y="0"/>
                  </a:cubicBezTo>
                  <a:close/>
                </a:path>
              </a:pathLst>
            </a:custGeom>
            <a:solidFill>
              <a:srgbClr val="FCEB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47"/>
            <p:cNvSpPr/>
            <p:nvPr/>
          </p:nvSpPr>
          <p:spPr>
            <a:xfrm>
              <a:off x="5010925" y="401200"/>
              <a:ext cx="64850" cy="59750"/>
            </a:xfrm>
            <a:custGeom>
              <a:avLst/>
              <a:gdLst/>
              <a:ahLst/>
              <a:cxnLst/>
              <a:rect l="l" t="t" r="r" b="b"/>
              <a:pathLst>
                <a:path w="2594" h="2390" extrusionOk="0">
                  <a:moveTo>
                    <a:pt x="1311" y="1"/>
                  </a:moveTo>
                  <a:cubicBezTo>
                    <a:pt x="729" y="1"/>
                    <a:pt x="233" y="404"/>
                    <a:pt x="124" y="950"/>
                  </a:cubicBezTo>
                  <a:cubicBezTo>
                    <a:pt x="1" y="1627"/>
                    <a:pt x="430" y="2244"/>
                    <a:pt x="1048" y="2368"/>
                  </a:cubicBezTo>
                  <a:cubicBezTo>
                    <a:pt x="1119" y="2382"/>
                    <a:pt x="1191" y="2389"/>
                    <a:pt x="1262" y="2389"/>
                  </a:cubicBezTo>
                  <a:cubicBezTo>
                    <a:pt x="1803" y="2389"/>
                    <a:pt x="2304" y="1990"/>
                    <a:pt x="2470" y="1444"/>
                  </a:cubicBezTo>
                  <a:cubicBezTo>
                    <a:pt x="2594" y="827"/>
                    <a:pt x="2159" y="145"/>
                    <a:pt x="1542" y="22"/>
                  </a:cubicBezTo>
                  <a:cubicBezTo>
                    <a:pt x="1464" y="8"/>
                    <a:pt x="1387" y="1"/>
                    <a:pt x="1311" y="1"/>
                  </a:cubicBezTo>
                  <a:close/>
                </a:path>
              </a:pathLst>
            </a:custGeom>
            <a:solidFill>
              <a:srgbClr val="FCEB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47"/>
            <p:cNvSpPr/>
            <p:nvPr/>
          </p:nvSpPr>
          <p:spPr>
            <a:xfrm>
              <a:off x="4861150" y="486150"/>
              <a:ext cx="63350" cy="59750"/>
            </a:xfrm>
            <a:custGeom>
              <a:avLst/>
              <a:gdLst/>
              <a:ahLst/>
              <a:cxnLst/>
              <a:rect l="l" t="t" r="r" b="b"/>
              <a:pathLst>
                <a:path w="2534" h="2390" extrusionOk="0">
                  <a:moveTo>
                    <a:pt x="1268" y="1"/>
                  </a:moveTo>
                  <a:cubicBezTo>
                    <a:pt x="728" y="1"/>
                    <a:pt x="233" y="400"/>
                    <a:pt x="124" y="946"/>
                  </a:cubicBezTo>
                  <a:cubicBezTo>
                    <a:pt x="0" y="1563"/>
                    <a:pt x="435" y="2181"/>
                    <a:pt x="1052" y="2368"/>
                  </a:cubicBezTo>
                  <a:cubicBezTo>
                    <a:pt x="1123" y="2382"/>
                    <a:pt x="1194" y="2389"/>
                    <a:pt x="1265" y="2389"/>
                  </a:cubicBezTo>
                  <a:cubicBezTo>
                    <a:pt x="1805" y="2389"/>
                    <a:pt x="2301" y="1986"/>
                    <a:pt x="2411" y="1440"/>
                  </a:cubicBezTo>
                  <a:cubicBezTo>
                    <a:pt x="2534" y="763"/>
                    <a:pt x="2164" y="146"/>
                    <a:pt x="1482" y="22"/>
                  </a:cubicBezTo>
                  <a:cubicBezTo>
                    <a:pt x="1410" y="8"/>
                    <a:pt x="1339" y="1"/>
                    <a:pt x="1268" y="1"/>
                  </a:cubicBezTo>
                  <a:close/>
                </a:path>
              </a:pathLst>
            </a:custGeom>
            <a:solidFill>
              <a:srgbClr val="FCEB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47"/>
            <p:cNvSpPr/>
            <p:nvPr/>
          </p:nvSpPr>
          <p:spPr>
            <a:xfrm>
              <a:off x="4989325" y="512275"/>
              <a:ext cx="63250" cy="58375"/>
            </a:xfrm>
            <a:custGeom>
              <a:avLst/>
              <a:gdLst/>
              <a:ahLst/>
              <a:cxnLst/>
              <a:rect l="l" t="t" r="r" b="b"/>
              <a:pathLst>
                <a:path w="2530" h="2335" extrusionOk="0">
                  <a:moveTo>
                    <a:pt x="1246" y="1"/>
                  </a:moveTo>
                  <a:cubicBezTo>
                    <a:pt x="715" y="1"/>
                    <a:pt x="231" y="358"/>
                    <a:pt x="124" y="953"/>
                  </a:cubicBezTo>
                  <a:cubicBezTo>
                    <a:pt x="0" y="1570"/>
                    <a:pt x="371" y="2188"/>
                    <a:pt x="1047" y="2311"/>
                  </a:cubicBezTo>
                  <a:cubicBezTo>
                    <a:pt x="1126" y="2327"/>
                    <a:pt x="1205" y="2335"/>
                    <a:pt x="1283" y="2335"/>
                  </a:cubicBezTo>
                  <a:cubicBezTo>
                    <a:pt x="1815" y="2335"/>
                    <a:pt x="2298" y="1977"/>
                    <a:pt x="2406" y="1383"/>
                  </a:cubicBezTo>
                  <a:cubicBezTo>
                    <a:pt x="2529" y="765"/>
                    <a:pt x="2099" y="148"/>
                    <a:pt x="1482" y="24"/>
                  </a:cubicBezTo>
                  <a:cubicBezTo>
                    <a:pt x="1403" y="8"/>
                    <a:pt x="1324" y="1"/>
                    <a:pt x="1246" y="1"/>
                  </a:cubicBezTo>
                  <a:close/>
                </a:path>
              </a:pathLst>
            </a:custGeom>
            <a:solidFill>
              <a:srgbClr val="FCEB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47"/>
            <p:cNvSpPr/>
            <p:nvPr/>
          </p:nvSpPr>
          <p:spPr>
            <a:xfrm>
              <a:off x="4839525" y="594200"/>
              <a:ext cx="63375" cy="59750"/>
            </a:xfrm>
            <a:custGeom>
              <a:avLst/>
              <a:gdLst/>
              <a:ahLst/>
              <a:cxnLst/>
              <a:rect l="l" t="t" r="r" b="b"/>
              <a:pathLst>
                <a:path w="2535" h="2390" extrusionOk="0">
                  <a:moveTo>
                    <a:pt x="1268" y="1"/>
                  </a:moveTo>
                  <a:cubicBezTo>
                    <a:pt x="728" y="1"/>
                    <a:pt x="233" y="400"/>
                    <a:pt x="124" y="946"/>
                  </a:cubicBezTo>
                  <a:cubicBezTo>
                    <a:pt x="1" y="1563"/>
                    <a:pt x="371" y="2245"/>
                    <a:pt x="1053" y="2368"/>
                  </a:cubicBezTo>
                  <a:cubicBezTo>
                    <a:pt x="1124" y="2382"/>
                    <a:pt x="1195" y="2389"/>
                    <a:pt x="1265" y="2389"/>
                  </a:cubicBezTo>
                  <a:cubicBezTo>
                    <a:pt x="1806" y="2389"/>
                    <a:pt x="2302" y="1986"/>
                    <a:pt x="2411" y="1440"/>
                  </a:cubicBezTo>
                  <a:cubicBezTo>
                    <a:pt x="2535" y="763"/>
                    <a:pt x="2164" y="146"/>
                    <a:pt x="1483" y="22"/>
                  </a:cubicBezTo>
                  <a:cubicBezTo>
                    <a:pt x="1411" y="8"/>
                    <a:pt x="1339" y="1"/>
                    <a:pt x="1268" y="1"/>
                  </a:cubicBezTo>
                  <a:close/>
                </a:path>
              </a:pathLst>
            </a:custGeom>
            <a:solidFill>
              <a:srgbClr val="FCEB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47"/>
            <p:cNvSpPr/>
            <p:nvPr/>
          </p:nvSpPr>
          <p:spPr>
            <a:xfrm>
              <a:off x="4966100" y="620400"/>
              <a:ext cx="64850" cy="58775"/>
            </a:xfrm>
            <a:custGeom>
              <a:avLst/>
              <a:gdLst/>
              <a:ahLst/>
              <a:cxnLst/>
              <a:rect l="l" t="t" r="r" b="b"/>
              <a:pathLst>
                <a:path w="2594" h="2351" extrusionOk="0">
                  <a:moveTo>
                    <a:pt x="1332" y="0"/>
                  </a:moveTo>
                  <a:cubicBezTo>
                    <a:pt x="780" y="0"/>
                    <a:pt x="233" y="403"/>
                    <a:pt x="124" y="950"/>
                  </a:cubicBezTo>
                  <a:cubicBezTo>
                    <a:pt x="1" y="1567"/>
                    <a:pt x="435" y="2185"/>
                    <a:pt x="1053" y="2308"/>
                  </a:cubicBezTo>
                  <a:cubicBezTo>
                    <a:pt x="1159" y="2337"/>
                    <a:pt x="1265" y="2351"/>
                    <a:pt x="1367" y="2351"/>
                  </a:cubicBezTo>
                  <a:cubicBezTo>
                    <a:pt x="1912" y="2351"/>
                    <a:pt x="2366" y="1964"/>
                    <a:pt x="2470" y="1444"/>
                  </a:cubicBezTo>
                  <a:cubicBezTo>
                    <a:pt x="2594" y="762"/>
                    <a:pt x="2164" y="145"/>
                    <a:pt x="1547" y="21"/>
                  </a:cubicBezTo>
                  <a:cubicBezTo>
                    <a:pt x="1476" y="7"/>
                    <a:pt x="1404" y="0"/>
                    <a:pt x="1332" y="0"/>
                  </a:cubicBezTo>
                  <a:close/>
                </a:path>
              </a:pathLst>
            </a:custGeom>
            <a:solidFill>
              <a:srgbClr val="FCEB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47"/>
            <p:cNvSpPr/>
            <p:nvPr/>
          </p:nvSpPr>
          <p:spPr>
            <a:xfrm>
              <a:off x="4816450" y="702250"/>
              <a:ext cx="64850" cy="59750"/>
            </a:xfrm>
            <a:custGeom>
              <a:avLst/>
              <a:gdLst/>
              <a:ahLst/>
              <a:cxnLst/>
              <a:rect l="l" t="t" r="r" b="b"/>
              <a:pathLst>
                <a:path w="2594" h="2390" extrusionOk="0">
                  <a:moveTo>
                    <a:pt x="1327" y="1"/>
                  </a:moveTo>
                  <a:cubicBezTo>
                    <a:pt x="786" y="1"/>
                    <a:pt x="285" y="400"/>
                    <a:pt x="124" y="946"/>
                  </a:cubicBezTo>
                  <a:cubicBezTo>
                    <a:pt x="0" y="1627"/>
                    <a:pt x="430" y="2245"/>
                    <a:pt x="1047" y="2368"/>
                  </a:cubicBezTo>
                  <a:cubicBezTo>
                    <a:pt x="1126" y="2382"/>
                    <a:pt x="1203" y="2389"/>
                    <a:pt x="1279" y="2389"/>
                  </a:cubicBezTo>
                  <a:cubicBezTo>
                    <a:pt x="1864" y="2389"/>
                    <a:pt x="2360" y="1986"/>
                    <a:pt x="2470" y="1440"/>
                  </a:cubicBezTo>
                  <a:cubicBezTo>
                    <a:pt x="2593" y="822"/>
                    <a:pt x="2159" y="146"/>
                    <a:pt x="1541" y="22"/>
                  </a:cubicBezTo>
                  <a:cubicBezTo>
                    <a:pt x="1469" y="8"/>
                    <a:pt x="1398" y="1"/>
                    <a:pt x="1327" y="1"/>
                  </a:cubicBezTo>
                  <a:close/>
                </a:path>
              </a:pathLst>
            </a:custGeom>
            <a:solidFill>
              <a:srgbClr val="FCEB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47"/>
            <p:cNvSpPr/>
            <p:nvPr/>
          </p:nvSpPr>
          <p:spPr>
            <a:xfrm>
              <a:off x="4944500" y="728450"/>
              <a:ext cx="64850" cy="59725"/>
            </a:xfrm>
            <a:custGeom>
              <a:avLst/>
              <a:gdLst/>
              <a:ahLst/>
              <a:cxnLst/>
              <a:rect l="l" t="t" r="r" b="b"/>
              <a:pathLst>
                <a:path w="2594" h="2389" extrusionOk="0">
                  <a:moveTo>
                    <a:pt x="1314" y="0"/>
                  </a:moveTo>
                  <a:cubicBezTo>
                    <a:pt x="729" y="0"/>
                    <a:pt x="233" y="403"/>
                    <a:pt x="124" y="950"/>
                  </a:cubicBezTo>
                  <a:cubicBezTo>
                    <a:pt x="0" y="1567"/>
                    <a:pt x="435" y="2244"/>
                    <a:pt x="1052" y="2367"/>
                  </a:cubicBezTo>
                  <a:cubicBezTo>
                    <a:pt x="1124" y="2382"/>
                    <a:pt x="1196" y="2389"/>
                    <a:pt x="1267" y="2389"/>
                  </a:cubicBezTo>
                  <a:cubicBezTo>
                    <a:pt x="1807" y="2389"/>
                    <a:pt x="2308" y="1990"/>
                    <a:pt x="2470" y="1444"/>
                  </a:cubicBezTo>
                  <a:cubicBezTo>
                    <a:pt x="2593" y="762"/>
                    <a:pt x="2164" y="145"/>
                    <a:pt x="1546" y="21"/>
                  </a:cubicBezTo>
                  <a:cubicBezTo>
                    <a:pt x="1468" y="7"/>
                    <a:pt x="1390" y="0"/>
                    <a:pt x="1314" y="0"/>
                  </a:cubicBezTo>
                  <a:close/>
                </a:path>
              </a:pathLst>
            </a:custGeom>
            <a:solidFill>
              <a:srgbClr val="FCEB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73" name="Google Shape;2073;p47"/>
          <p:cNvGrpSpPr/>
          <p:nvPr/>
        </p:nvGrpSpPr>
        <p:grpSpPr>
          <a:xfrm>
            <a:off x="877454" y="2948874"/>
            <a:ext cx="288725" cy="399425"/>
            <a:chOff x="5321125" y="279600"/>
            <a:chExt cx="288725" cy="399425"/>
          </a:xfrm>
        </p:grpSpPr>
        <p:sp>
          <p:nvSpPr>
            <p:cNvPr id="2074" name="Google Shape;2074;p47"/>
            <p:cNvSpPr/>
            <p:nvPr/>
          </p:nvSpPr>
          <p:spPr>
            <a:xfrm>
              <a:off x="5321125" y="357025"/>
              <a:ext cx="123500" cy="126075"/>
            </a:xfrm>
            <a:custGeom>
              <a:avLst/>
              <a:gdLst/>
              <a:ahLst/>
              <a:cxnLst/>
              <a:rect l="l" t="t" r="r" b="b"/>
              <a:pathLst>
                <a:path w="4940" h="5043" extrusionOk="0">
                  <a:moveTo>
                    <a:pt x="1976" y="1"/>
                  </a:moveTo>
                  <a:lnTo>
                    <a:pt x="494" y="2406"/>
                  </a:lnTo>
                  <a:cubicBezTo>
                    <a:pt x="0" y="3147"/>
                    <a:pt x="188" y="4135"/>
                    <a:pt x="988" y="4629"/>
                  </a:cubicBezTo>
                  <a:lnTo>
                    <a:pt x="1176" y="4817"/>
                  </a:lnTo>
                  <a:cubicBezTo>
                    <a:pt x="1456" y="4967"/>
                    <a:pt x="1759" y="5042"/>
                    <a:pt x="2055" y="5042"/>
                  </a:cubicBezTo>
                  <a:cubicBezTo>
                    <a:pt x="2607" y="5042"/>
                    <a:pt x="3137" y="4782"/>
                    <a:pt x="3458" y="4258"/>
                  </a:cubicBezTo>
                  <a:lnTo>
                    <a:pt x="4940" y="1912"/>
                  </a:lnTo>
                  <a:lnTo>
                    <a:pt x="1976" y="1"/>
                  </a:lnTo>
                  <a:close/>
                </a:path>
              </a:pathLst>
            </a:custGeom>
            <a:solidFill>
              <a:srgbClr val="FF8E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47"/>
            <p:cNvSpPr/>
            <p:nvPr/>
          </p:nvSpPr>
          <p:spPr>
            <a:xfrm>
              <a:off x="5370525" y="279600"/>
              <a:ext cx="123500" cy="125250"/>
            </a:xfrm>
            <a:custGeom>
              <a:avLst/>
              <a:gdLst/>
              <a:ahLst/>
              <a:cxnLst/>
              <a:rect l="l" t="t" r="r" b="b"/>
              <a:pathLst>
                <a:path w="4940" h="5010" extrusionOk="0">
                  <a:moveTo>
                    <a:pt x="2843" y="1"/>
                  </a:moveTo>
                  <a:cubicBezTo>
                    <a:pt x="2299" y="1"/>
                    <a:pt x="1763" y="273"/>
                    <a:pt x="1482" y="751"/>
                  </a:cubicBezTo>
                  <a:lnTo>
                    <a:pt x="0" y="3098"/>
                  </a:lnTo>
                  <a:lnTo>
                    <a:pt x="2964" y="5009"/>
                  </a:lnTo>
                  <a:lnTo>
                    <a:pt x="4446" y="2663"/>
                  </a:lnTo>
                  <a:cubicBezTo>
                    <a:pt x="4939" y="1863"/>
                    <a:pt x="4692" y="875"/>
                    <a:pt x="3952" y="381"/>
                  </a:cubicBezTo>
                  <a:lnTo>
                    <a:pt x="3705" y="257"/>
                  </a:lnTo>
                  <a:cubicBezTo>
                    <a:pt x="3442" y="83"/>
                    <a:pt x="3141" y="1"/>
                    <a:pt x="2843" y="1"/>
                  </a:cubicBezTo>
                  <a:close/>
                </a:path>
              </a:pathLst>
            </a:custGeom>
            <a:solidFill>
              <a:srgbClr val="33C7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47"/>
            <p:cNvSpPr/>
            <p:nvPr/>
          </p:nvSpPr>
          <p:spPr>
            <a:xfrm>
              <a:off x="5480175" y="383200"/>
              <a:ext cx="129675" cy="129700"/>
            </a:xfrm>
            <a:custGeom>
              <a:avLst/>
              <a:gdLst/>
              <a:ahLst/>
              <a:cxnLst/>
              <a:rect l="l" t="t" r="r" b="b"/>
              <a:pathLst>
                <a:path w="5187" h="5188" extrusionOk="0">
                  <a:moveTo>
                    <a:pt x="2593" y="1"/>
                  </a:moveTo>
                  <a:cubicBezTo>
                    <a:pt x="1171" y="1"/>
                    <a:pt x="0" y="1112"/>
                    <a:pt x="0" y="2594"/>
                  </a:cubicBezTo>
                  <a:cubicBezTo>
                    <a:pt x="0" y="4017"/>
                    <a:pt x="1171" y="5187"/>
                    <a:pt x="2593" y="5187"/>
                  </a:cubicBezTo>
                  <a:cubicBezTo>
                    <a:pt x="4011" y="5187"/>
                    <a:pt x="5187" y="4017"/>
                    <a:pt x="5187" y="2594"/>
                  </a:cubicBezTo>
                  <a:cubicBezTo>
                    <a:pt x="5187" y="1112"/>
                    <a:pt x="4011" y="1"/>
                    <a:pt x="2593"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47"/>
            <p:cNvSpPr/>
            <p:nvPr/>
          </p:nvSpPr>
          <p:spPr>
            <a:xfrm>
              <a:off x="5527950" y="392475"/>
              <a:ext cx="34000" cy="109675"/>
            </a:xfrm>
            <a:custGeom>
              <a:avLst/>
              <a:gdLst/>
              <a:ahLst/>
              <a:cxnLst/>
              <a:rect l="l" t="t" r="r" b="b"/>
              <a:pathLst>
                <a:path w="1360" h="4387" extrusionOk="0">
                  <a:moveTo>
                    <a:pt x="682" y="0"/>
                  </a:moveTo>
                  <a:cubicBezTo>
                    <a:pt x="312" y="0"/>
                    <a:pt x="1" y="988"/>
                    <a:pt x="1" y="2223"/>
                  </a:cubicBezTo>
                  <a:cubicBezTo>
                    <a:pt x="1" y="3399"/>
                    <a:pt x="312" y="4386"/>
                    <a:pt x="682" y="4386"/>
                  </a:cubicBezTo>
                  <a:cubicBezTo>
                    <a:pt x="1053" y="4386"/>
                    <a:pt x="1359" y="3399"/>
                    <a:pt x="1359" y="2223"/>
                  </a:cubicBezTo>
                  <a:cubicBezTo>
                    <a:pt x="1359" y="988"/>
                    <a:pt x="1053" y="0"/>
                    <a:pt x="682" y="0"/>
                  </a:cubicBezTo>
                  <a:close/>
                </a:path>
              </a:pathLst>
            </a:custGeom>
            <a:solidFill>
              <a:srgbClr val="D1DF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47"/>
            <p:cNvSpPr/>
            <p:nvPr/>
          </p:nvSpPr>
          <p:spPr>
            <a:xfrm>
              <a:off x="5398300" y="513500"/>
              <a:ext cx="143625" cy="165525"/>
            </a:xfrm>
            <a:custGeom>
              <a:avLst/>
              <a:gdLst/>
              <a:ahLst/>
              <a:cxnLst/>
              <a:rect l="l" t="t" r="r" b="b"/>
              <a:pathLst>
                <a:path w="5745" h="6621" extrusionOk="0">
                  <a:moveTo>
                    <a:pt x="1544" y="1"/>
                  </a:moveTo>
                  <a:cubicBezTo>
                    <a:pt x="1319" y="1"/>
                    <a:pt x="1111" y="53"/>
                    <a:pt x="929" y="163"/>
                  </a:cubicBezTo>
                  <a:cubicBezTo>
                    <a:pt x="0" y="716"/>
                    <a:pt x="124" y="2633"/>
                    <a:pt x="1176" y="4361"/>
                  </a:cubicBezTo>
                  <a:cubicBezTo>
                    <a:pt x="2018" y="5751"/>
                    <a:pt x="3221" y="6621"/>
                    <a:pt x="4173" y="6621"/>
                  </a:cubicBezTo>
                  <a:cubicBezTo>
                    <a:pt x="4405" y="6621"/>
                    <a:pt x="4623" y="6569"/>
                    <a:pt x="4816" y="6461"/>
                  </a:cubicBezTo>
                  <a:cubicBezTo>
                    <a:pt x="5745" y="5843"/>
                    <a:pt x="5621" y="3991"/>
                    <a:pt x="4569" y="2262"/>
                  </a:cubicBezTo>
                  <a:cubicBezTo>
                    <a:pt x="3677" y="873"/>
                    <a:pt x="2465" y="1"/>
                    <a:pt x="1544"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47"/>
            <p:cNvSpPr/>
            <p:nvPr/>
          </p:nvSpPr>
          <p:spPr>
            <a:xfrm>
              <a:off x="5432250" y="572150"/>
              <a:ext cx="75725" cy="47500"/>
            </a:xfrm>
            <a:custGeom>
              <a:avLst/>
              <a:gdLst/>
              <a:ahLst/>
              <a:cxnLst/>
              <a:rect l="l" t="t" r="r" b="b"/>
              <a:pathLst>
                <a:path w="3029" h="1900" extrusionOk="0">
                  <a:moveTo>
                    <a:pt x="2677" y="1"/>
                  </a:moveTo>
                  <a:cubicBezTo>
                    <a:pt x="2372" y="1"/>
                    <a:pt x="1821" y="218"/>
                    <a:pt x="1236" y="534"/>
                  </a:cubicBezTo>
                  <a:cubicBezTo>
                    <a:pt x="495" y="1028"/>
                    <a:pt x="1" y="1581"/>
                    <a:pt x="124" y="1828"/>
                  </a:cubicBezTo>
                  <a:cubicBezTo>
                    <a:pt x="156" y="1876"/>
                    <a:pt x="228" y="1899"/>
                    <a:pt x="330" y="1899"/>
                  </a:cubicBezTo>
                  <a:cubicBezTo>
                    <a:pt x="627" y="1899"/>
                    <a:pt x="1178" y="1701"/>
                    <a:pt x="1730" y="1334"/>
                  </a:cubicBezTo>
                  <a:cubicBezTo>
                    <a:pt x="2535" y="904"/>
                    <a:pt x="3029" y="346"/>
                    <a:pt x="2905" y="99"/>
                  </a:cubicBezTo>
                  <a:cubicBezTo>
                    <a:pt x="2871" y="31"/>
                    <a:pt x="2792" y="1"/>
                    <a:pt x="2677" y="1"/>
                  </a:cubicBezTo>
                  <a:close/>
                </a:path>
              </a:pathLst>
            </a:custGeom>
            <a:solidFill>
              <a:srgbClr val="D1DF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ستطيل 1"/>
          <p:cNvSpPr/>
          <p:nvPr/>
        </p:nvSpPr>
        <p:spPr>
          <a:xfrm>
            <a:off x="1544176" y="1422926"/>
            <a:ext cx="6748805" cy="3016210"/>
          </a:xfrm>
          <a:prstGeom prst="rect">
            <a:avLst/>
          </a:prstGeom>
        </p:spPr>
        <p:txBody>
          <a:bodyPr wrap="square">
            <a:spAutoFit/>
          </a:bodyPr>
          <a:lstStyle/>
          <a:p>
            <a:r>
              <a:rPr lang="en-GB" sz="2200" b="1" dirty="0">
                <a:solidFill>
                  <a:schemeClr val="tx2"/>
                </a:solidFill>
                <a:effectLst>
                  <a:outerShdw blurRad="38100" dist="38100" dir="2700000" algn="tl">
                    <a:srgbClr val="000000">
                      <a:alpha val="43137"/>
                    </a:srgbClr>
                  </a:outerShdw>
                </a:effectLst>
              </a:rPr>
              <a:t>L</a:t>
            </a:r>
            <a:r>
              <a:rPr lang="en-US" sz="2200" b="1" dirty="0">
                <a:solidFill>
                  <a:schemeClr val="tx2"/>
                </a:solidFill>
                <a:effectLst>
                  <a:outerShdw blurRad="38100" dist="38100" dir="2700000" algn="tl">
                    <a:srgbClr val="000000">
                      <a:alpha val="43137"/>
                    </a:srgbClr>
                  </a:outerShdw>
                </a:effectLst>
              </a:rPr>
              <a:t>imit energy intake from total fats and sugars.</a:t>
            </a:r>
          </a:p>
          <a:p>
            <a:endParaRPr lang="en-GB" sz="2200" b="1" dirty="0">
              <a:solidFill>
                <a:schemeClr val="tx2"/>
              </a:solidFill>
              <a:effectLst>
                <a:outerShdw blurRad="38100" dist="38100" dir="2700000" algn="tl">
                  <a:srgbClr val="000000">
                    <a:alpha val="43137"/>
                  </a:srgbClr>
                </a:outerShdw>
              </a:effectLst>
            </a:endParaRPr>
          </a:p>
          <a:p>
            <a:r>
              <a:rPr lang="en-GB" sz="2200" b="1" dirty="0">
                <a:solidFill>
                  <a:schemeClr val="tx2"/>
                </a:solidFill>
                <a:effectLst>
                  <a:outerShdw blurRad="38100" dist="38100" dir="2700000" algn="tl">
                    <a:srgbClr val="000000">
                      <a:alpha val="43137"/>
                    </a:srgbClr>
                  </a:outerShdw>
                </a:effectLst>
              </a:rPr>
              <a:t>I</a:t>
            </a:r>
            <a:r>
              <a:rPr lang="en-US" sz="2200" b="1" dirty="0">
                <a:solidFill>
                  <a:schemeClr val="tx2"/>
                </a:solidFill>
                <a:effectLst>
                  <a:outerShdw blurRad="38100" dist="38100" dir="2700000" algn="tl">
                    <a:srgbClr val="000000">
                      <a:alpha val="43137"/>
                    </a:srgbClr>
                  </a:outerShdw>
                </a:effectLst>
              </a:rPr>
              <a:t>ncrease consumption of fruit and vegetables.</a:t>
            </a:r>
          </a:p>
          <a:p>
            <a:endParaRPr lang="en-US" sz="2200" b="1" dirty="0">
              <a:solidFill>
                <a:schemeClr val="tx2"/>
              </a:solidFill>
              <a:effectLst>
                <a:outerShdw blurRad="38100" dist="38100" dir="2700000" algn="tl">
                  <a:srgbClr val="000000">
                    <a:alpha val="43137"/>
                  </a:srgbClr>
                </a:outerShdw>
              </a:effectLst>
            </a:endParaRPr>
          </a:p>
          <a:p>
            <a:r>
              <a:rPr lang="en-GB" sz="2200" b="1" dirty="0">
                <a:solidFill>
                  <a:schemeClr val="tx2"/>
                </a:solidFill>
                <a:effectLst>
                  <a:outerShdw blurRad="38100" dist="38100" dir="2700000" algn="tl">
                    <a:srgbClr val="000000">
                      <a:alpha val="43137"/>
                    </a:srgbClr>
                  </a:outerShdw>
                </a:effectLst>
              </a:rPr>
              <a:t>E</a:t>
            </a:r>
            <a:r>
              <a:rPr lang="en-US" sz="2200" b="1" dirty="0">
                <a:solidFill>
                  <a:schemeClr val="tx2"/>
                </a:solidFill>
                <a:effectLst>
                  <a:outerShdw blurRad="38100" dist="38100" dir="2700000" algn="tl">
                    <a:srgbClr val="000000">
                      <a:alpha val="43137"/>
                    </a:srgbClr>
                  </a:outerShdw>
                </a:effectLst>
              </a:rPr>
              <a:t>ngage in regular physical activity.</a:t>
            </a:r>
          </a:p>
          <a:p>
            <a:endParaRPr lang="ar-SA" sz="2400" b="1" dirty="0">
              <a:solidFill>
                <a:schemeClr val="tx2"/>
              </a:solidFill>
              <a:effectLst>
                <a:outerShdw blurRad="38100" dist="38100" dir="2700000" algn="tl">
                  <a:srgbClr val="000000">
                    <a:alpha val="43137"/>
                  </a:srgbClr>
                </a:outerShdw>
              </a:effectLst>
            </a:endParaRPr>
          </a:p>
          <a:p>
            <a:endParaRPr lang="ar-SA" sz="2800" b="1" dirty="0">
              <a:solidFill>
                <a:schemeClr val="tx2"/>
              </a:solidFill>
              <a:effectLst>
                <a:outerShdw blurRad="38100" dist="38100" dir="2700000" algn="tl">
                  <a:srgbClr val="000000">
                    <a:alpha val="43137"/>
                  </a:srgbClr>
                </a:outerShdw>
              </a:effectLst>
            </a:endParaRPr>
          </a:p>
          <a:p>
            <a:endParaRPr lang="ar-SA" sz="2800" b="1" dirty="0">
              <a:solidFill>
                <a:schemeClr val="tx2"/>
              </a:solidFill>
              <a:effectLst>
                <a:outerShdw blurRad="38100" dist="38100" dir="2700000" algn="tl">
                  <a:srgbClr val="000000">
                    <a:alpha val="43137"/>
                  </a:srgbClr>
                </a:outerShdw>
              </a:effectLst>
            </a:endParaRPr>
          </a:p>
        </p:txBody>
      </p:sp>
      <p:sp>
        <p:nvSpPr>
          <p:cNvPr id="33" name="Google Shape;2055;p47"/>
          <p:cNvSpPr/>
          <p:nvPr/>
        </p:nvSpPr>
        <p:spPr>
          <a:xfrm>
            <a:off x="676788" y="1209783"/>
            <a:ext cx="814444" cy="634380"/>
          </a:xfrm>
          <a:custGeom>
            <a:avLst/>
            <a:gdLst/>
            <a:ahLst/>
            <a:cxnLst/>
            <a:rect l="l" t="t" r="r" b="b"/>
            <a:pathLst>
              <a:path w="62195" h="42712" extrusionOk="0">
                <a:moveTo>
                  <a:pt x="44566" y="1"/>
                </a:moveTo>
                <a:cubicBezTo>
                  <a:pt x="27424" y="1"/>
                  <a:pt x="0" y="16215"/>
                  <a:pt x="0" y="27150"/>
                </a:cubicBezTo>
                <a:cubicBezTo>
                  <a:pt x="0" y="38089"/>
                  <a:pt x="13930" y="42712"/>
                  <a:pt x="31072" y="42712"/>
                </a:cubicBezTo>
                <a:cubicBezTo>
                  <a:pt x="48266" y="42712"/>
                  <a:pt x="62195" y="38089"/>
                  <a:pt x="62195" y="27150"/>
                </a:cubicBezTo>
                <a:cubicBezTo>
                  <a:pt x="62195" y="16215"/>
                  <a:pt x="61760" y="1"/>
                  <a:pt x="445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 name="Google Shape;2073;p47"/>
          <p:cNvGrpSpPr/>
          <p:nvPr/>
        </p:nvGrpSpPr>
        <p:grpSpPr>
          <a:xfrm>
            <a:off x="1055029" y="1292650"/>
            <a:ext cx="288725" cy="399425"/>
            <a:chOff x="5321125" y="279600"/>
            <a:chExt cx="288725" cy="399425"/>
          </a:xfrm>
        </p:grpSpPr>
        <p:sp>
          <p:nvSpPr>
            <p:cNvPr id="35" name="Google Shape;2074;p47"/>
            <p:cNvSpPr/>
            <p:nvPr/>
          </p:nvSpPr>
          <p:spPr>
            <a:xfrm>
              <a:off x="5321125" y="357025"/>
              <a:ext cx="123500" cy="126075"/>
            </a:xfrm>
            <a:custGeom>
              <a:avLst/>
              <a:gdLst/>
              <a:ahLst/>
              <a:cxnLst/>
              <a:rect l="l" t="t" r="r" b="b"/>
              <a:pathLst>
                <a:path w="4940" h="5043" extrusionOk="0">
                  <a:moveTo>
                    <a:pt x="1976" y="1"/>
                  </a:moveTo>
                  <a:lnTo>
                    <a:pt x="494" y="2406"/>
                  </a:lnTo>
                  <a:cubicBezTo>
                    <a:pt x="0" y="3147"/>
                    <a:pt x="188" y="4135"/>
                    <a:pt x="988" y="4629"/>
                  </a:cubicBezTo>
                  <a:lnTo>
                    <a:pt x="1176" y="4817"/>
                  </a:lnTo>
                  <a:cubicBezTo>
                    <a:pt x="1456" y="4967"/>
                    <a:pt x="1759" y="5042"/>
                    <a:pt x="2055" y="5042"/>
                  </a:cubicBezTo>
                  <a:cubicBezTo>
                    <a:pt x="2607" y="5042"/>
                    <a:pt x="3137" y="4782"/>
                    <a:pt x="3458" y="4258"/>
                  </a:cubicBezTo>
                  <a:lnTo>
                    <a:pt x="4940" y="1912"/>
                  </a:lnTo>
                  <a:lnTo>
                    <a:pt x="1976" y="1"/>
                  </a:lnTo>
                  <a:close/>
                </a:path>
              </a:pathLst>
            </a:custGeom>
            <a:solidFill>
              <a:srgbClr val="FF8E7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075;p47"/>
            <p:cNvSpPr/>
            <p:nvPr/>
          </p:nvSpPr>
          <p:spPr>
            <a:xfrm>
              <a:off x="5370525" y="279600"/>
              <a:ext cx="123500" cy="125250"/>
            </a:xfrm>
            <a:custGeom>
              <a:avLst/>
              <a:gdLst/>
              <a:ahLst/>
              <a:cxnLst/>
              <a:rect l="l" t="t" r="r" b="b"/>
              <a:pathLst>
                <a:path w="4940" h="5010" extrusionOk="0">
                  <a:moveTo>
                    <a:pt x="2843" y="1"/>
                  </a:moveTo>
                  <a:cubicBezTo>
                    <a:pt x="2299" y="1"/>
                    <a:pt x="1763" y="273"/>
                    <a:pt x="1482" y="751"/>
                  </a:cubicBezTo>
                  <a:lnTo>
                    <a:pt x="0" y="3098"/>
                  </a:lnTo>
                  <a:lnTo>
                    <a:pt x="2964" y="5009"/>
                  </a:lnTo>
                  <a:lnTo>
                    <a:pt x="4446" y="2663"/>
                  </a:lnTo>
                  <a:cubicBezTo>
                    <a:pt x="4939" y="1863"/>
                    <a:pt x="4692" y="875"/>
                    <a:pt x="3952" y="381"/>
                  </a:cubicBezTo>
                  <a:lnTo>
                    <a:pt x="3705" y="257"/>
                  </a:lnTo>
                  <a:cubicBezTo>
                    <a:pt x="3442" y="83"/>
                    <a:pt x="3141" y="1"/>
                    <a:pt x="2843" y="1"/>
                  </a:cubicBezTo>
                  <a:close/>
                </a:path>
              </a:pathLst>
            </a:custGeom>
            <a:solidFill>
              <a:srgbClr val="33C7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076;p47"/>
            <p:cNvSpPr/>
            <p:nvPr/>
          </p:nvSpPr>
          <p:spPr>
            <a:xfrm>
              <a:off x="5480175" y="383200"/>
              <a:ext cx="129675" cy="129700"/>
            </a:xfrm>
            <a:custGeom>
              <a:avLst/>
              <a:gdLst/>
              <a:ahLst/>
              <a:cxnLst/>
              <a:rect l="l" t="t" r="r" b="b"/>
              <a:pathLst>
                <a:path w="5187" h="5188" extrusionOk="0">
                  <a:moveTo>
                    <a:pt x="2593" y="1"/>
                  </a:moveTo>
                  <a:cubicBezTo>
                    <a:pt x="1171" y="1"/>
                    <a:pt x="0" y="1112"/>
                    <a:pt x="0" y="2594"/>
                  </a:cubicBezTo>
                  <a:cubicBezTo>
                    <a:pt x="0" y="4017"/>
                    <a:pt x="1171" y="5187"/>
                    <a:pt x="2593" y="5187"/>
                  </a:cubicBezTo>
                  <a:cubicBezTo>
                    <a:pt x="4011" y="5187"/>
                    <a:pt x="5187" y="4017"/>
                    <a:pt x="5187" y="2594"/>
                  </a:cubicBezTo>
                  <a:cubicBezTo>
                    <a:pt x="5187" y="1112"/>
                    <a:pt x="4011" y="1"/>
                    <a:pt x="2593"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077;p47"/>
            <p:cNvSpPr/>
            <p:nvPr/>
          </p:nvSpPr>
          <p:spPr>
            <a:xfrm>
              <a:off x="5527950" y="392475"/>
              <a:ext cx="34000" cy="109675"/>
            </a:xfrm>
            <a:custGeom>
              <a:avLst/>
              <a:gdLst/>
              <a:ahLst/>
              <a:cxnLst/>
              <a:rect l="l" t="t" r="r" b="b"/>
              <a:pathLst>
                <a:path w="1360" h="4387" extrusionOk="0">
                  <a:moveTo>
                    <a:pt x="682" y="0"/>
                  </a:moveTo>
                  <a:cubicBezTo>
                    <a:pt x="312" y="0"/>
                    <a:pt x="1" y="988"/>
                    <a:pt x="1" y="2223"/>
                  </a:cubicBezTo>
                  <a:cubicBezTo>
                    <a:pt x="1" y="3399"/>
                    <a:pt x="312" y="4386"/>
                    <a:pt x="682" y="4386"/>
                  </a:cubicBezTo>
                  <a:cubicBezTo>
                    <a:pt x="1053" y="4386"/>
                    <a:pt x="1359" y="3399"/>
                    <a:pt x="1359" y="2223"/>
                  </a:cubicBezTo>
                  <a:cubicBezTo>
                    <a:pt x="1359" y="988"/>
                    <a:pt x="1053" y="0"/>
                    <a:pt x="682" y="0"/>
                  </a:cubicBezTo>
                  <a:close/>
                </a:path>
              </a:pathLst>
            </a:custGeom>
            <a:solidFill>
              <a:srgbClr val="D1DF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078;p47"/>
            <p:cNvSpPr/>
            <p:nvPr/>
          </p:nvSpPr>
          <p:spPr>
            <a:xfrm>
              <a:off x="5398300" y="513500"/>
              <a:ext cx="143625" cy="165525"/>
            </a:xfrm>
            <a:custGeom>
              <a:avLst/>
              <a:gdLst/>
              <a:ahLst/>
              <a:cxnLst/>
              <a:rect l="l" t="t" r="r" b="b"/>
              <a:pathLst>
                <a:path w="5745" h="6621" extrusionOk="0">
                  <a:moveTo>
                    <a:pt x="1544" y="1"/>
                  </a:moveTo>
                  <a:cubicBezTo>
                    <a:pt x="1319" y="1"/>
                    <a:pt x="1111" y="53"/>
                    <a:pt x="929" y="163"/>
                  </a:cubicBezTo>
                  <a:cubicBezTo>
                    <a:pt x="0" y="716"/>
                    <a:pt x="124" y="2633"/>
                    <a:pt x="1176" y="4361"/>
                  </a:cubicBezTo>
                  <a:cubicBezTo>
                    <a:pt x="2018" y="5751"/>
                    <a:pt x="3221" y="6621"/>
                    <a:pt x="4173" y="6621"/>
                  </a:cubicBezTo>
                  <a:cubicBezTo>
                    <a:pt x="4405" y="6621"/>
                    <a:pt x="4623" y="6569"/>
                    <a:pt x="4816" y="6461"/>
                  </a:cubicBezTo>
                  <a:cubicBezTo>
                    <a:pt x="5745" y="5843"/>
                    <a:pt x="5621" y="3991"/>
                    <a:pt x="4569" y="2262"/>
                  </a:cubicBezTo>
                  <a:cubicBezTo>
                    <a:pt x="3677" y="873"/>
                    <a:pt x="2465" y="1"/>
                    <a:pt x="1544" y="1"/>
                  </a:cubicBezTo>
                  <a:close/>
                </a:path>
              </a:pathLst>
            </a:custGeom>
            <a:solidFill>
              <a:srgbClr val="EDED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079;p47"/>
            <p:cNvSpPr/>
            <p:nvPr/>
          </p:nvSpPr>
          <p:spPr>
            <a:xfrm>
              <a:off x="5432250" y="572150"/>
              <a:ext cx="75725" cy="47500"/>
            </a:xfrm>
            <a:custGeom>
              <a:avLst/>
              <a:gdLst/>
              <a:ahLst/>
              <a:cxnLst/>
              <a:rect l="l" t="t" r="r" b="b"/>
              <a:pathLst>
                <a:path w="3029" h="1900" extrusionOk="0">
                  <a:moveTo>
                    <a:pt x="2677" y="1"/>
                  </a:moveTo>
                  <a:cubicBezTo>
                    <a:pt x="2372" y="1"/>
                    <a:pt x="1821" y="218"/>
                    <a:pt x="1236" y="534"/>
                  </a:cubicBezTo>
                  <a:cubicBezTo>
                    <a:pt x="495" y="1028"/>
                    <a:pt x="1" y="1581"/>
                    <a:pt x="124" y="1828"/>
                  </a:cubicBezTo>
                  <a:cubicBezTo>
                    <a:pt x="156" y="1876"/>
                    <a:pt x="228" y="1899"/>
                    <a:pt x="330" y="1899"/>
                  </a:cubicBezTo>
                  <a:cubicBezTo>
                    <a:pt x="627" y="1899"/>
                    <a:pt x="1178" y="1701"/>
                    <a:pt x="1730" y="1334"/>
                  </a:cubicBezTo>
                  <a:cubicBezTo>
                    <a:pt x="2535" y="904"/>
                    <a:pt x="3029" y="346"/>
                    <a:pt x="2905" y="99"/>
                  </a:cubicBezTo>
                  <a:cubicBezTo>
                    <a:pt x="2871" y="31"/>
                    <a:pt x="2792" y="1"/>
                    <a:pt x="2677" y="1"/>
                  </a:cubicBezTo>
                  <a:close/>
                </a:path>
              </a:pathLst>
            </a:custGeom>
            <a:solidFill>
              <a:srgbClr val="D1DF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 name="Google Shape;1950;p45"/>
          <p:cNvGrpSpPr/>
          <p:nvPr/>
        </p:nvGrpSpPr>
        <p:grpSpPr>
          <a:xfrm>
            <a:off x="7654364" y="428523"/>
            <a:ext cx="941529" cy="781260"/>
            <a:chOff x="1299925" y="2446325"/>
            <a:chExt cx="738625" cy="774725"/>
          </a:xfrm>
        </p:grpSpPr>
        <p:sp>
          <p:nvSpPr>
            <p:cNvPr id="50" name="Google Shape;1951;p45"/>
            <p:cNvSpPr/>
            <p:nvPr/>
          </p:nvSpPr>
          <p:spPr>
            <a:xfrm>
              <a:off x="1506175" y="2446325"/>
              <a:ext cx="323025" cy="161525"/>
            </a:xfrm>
            <a:custGeom>
              <a:avLst/>
              <a:gdLst/>
              <a:ahLst/>
              <a:cxnLst/>
              <a:rect l="l" t="t" r="r" b="b"/>
              <a:pathLst>
                <a:path w="12921" h="6461" extrusionOk="0">
                  <a:moveTo>
                    <a:pt x="4546" y="0"/>
                  </a:moveTo>
                  <a:cubicBezTo>
                    <a:pt x="2039" y="0"/>
                    <a:pt x="1" y="2039"/>
                    <a:pt x="1" y="4546"/>
                  </a:cubicBezTo>
                  <a:lnTo>
                    <a:pt x="1" y="6460"/>
                  </a:lnTo>
                  <a:lnTo>
                    <a:pt x="2278" y="6460"/>
                  </a:lnTo>
                  <a:lnTo>
                    <a:pt x="2278" y="4546"/>
                  </a:lnTo>
                  <a:cubicBezTo>
                    <a:pt x="2278" y="3235"/>
                    <a:pt x="3235" y="2154"/>
                    <a:pt x="4546" y="2154"/>
                  </a:cubicBezTo>
                  <a:lnTo>
                    <a:pt x="8375" y="2154"/>
                  </a:lnTo>
                  <a:cubicBezTo>
                    <a:pt x="9695" y="2154"/>
                    <a:pt x="10767" y="3235"/>
                    <a:pt x="10767" y="4546"/>
                  </a:cubicBezTo>
                  <a:lnTo>
                    <a:pt x="10767" y="6460"/>
                  </a:lnTo>
                  <a:lnTo>
                    <a:pt x="12920" y="6460"/>
                  </a:lnTo>
                  <a:lnTo>
                    <a:pt x="12920" y="4546"/>
                  </a:lnTo>
                  <a:cubicBezTo>
                    <a:pt x="12920" y="2039"/>
                    <a:pt x="10892" y="0"/>
                    <a:pt x="837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952;p45"/>
            <p:cNvSpPr/>
            <p:nvPr/>
          </p:nvSpPr>
          <p:spPr>
            <a:xfrm>
              <a:off x="1299925" y="2607825"/>
              <a:ext cx="738625" cy="613225"/>
            </a:xfrm>
            <a:custGeom>
              <a:avLst/>
              <a:gdLst/>
              <a:ahLst/>
              <a:cxnLst/>
              <a:rect l="l" t="t" r="r" b="b"/>
              <a:pathLst>
                <a:path w="29545" h="24529" extrusionOk="0">
                  <a:moveTo>
                    <a:pt x="14711" y="5981"/>
                  </a:moveTo>
                  <a:cubicBezTo>
                    <a:pt x="17706" y="5981"/>
                    <a:pt x="20213" y="8374"/>
                    <a:pt x="20213" y="11369"/>
                  </a:cubicBezTo>
                  <a:cubicBezTo>
                    <a:pt x="20213" y="14480"/>
                    <a:pt x="17706" y="16872"/>
                    <a:pt x="14711" y="16872"/>
                  </a:cubicBezTo>
                  <a:cubicBezTo>
                    <a:pt x="11725" y="16872"/>
                    <a:pt x="9332" y="14480"/>
                    <a:pt x="9332" y="11369"/>
                  </a:cubicBezTo>
                  <a:cubicBezTo>
                    <a:pt x="9332" y="8374"/>
                    <a:pt x="11725" y="5981"/>
                    <a:pt x="14711" y="5981"/>
                  </a:cubicBezTo>
                  <a:close/>
                  <a:moveTo>
                    <a:pt x="2030" y="0"/>
                  </a:moveTo>
                  <a:cubicBezTo>
                    <a:pt x="958" y="0"/>
                    <a:pt x="1" y="842"/>
                    <a:pt x="1" y="2039"/>
                  </a:cubicBezTo>
                  <a:lnTo>
                    <a:pt x="1" y="22490"/>
                  </a:lnTo>
                  <a:cubicBezTo>
                    <a:pt x="1" y="23571"/>
                    <a:pt x="958" y="24528"/>
                    <a:pt x="2030" y="24528"/>
                  </a:cubicBezTo>
                  <a:lnTo>
                    <a:pt x="5858" y="24528"/>
                  </a:lnTo>
                  <a:lnTo>
                    <a:pt x="5858" y="0"/>
                  </a:lnTo>
                  <a:close/>
                  <a:moveTo>
                    <a:pt x="8136" y="0"/>
                  </a:moveTo>
                  <a:lnTo>
                    <a:pt x="8136" y="24528"/>
                  </a:lnTo>
                  <a:lnTo>
                    <a:pt x="21410" y="24528"/>
                  </a:lnTo>
                  <a:lnTo>
                    <a:pt x="21410" y="0"/>
                  </a:lnTo>
                  <a:close/>
                  <a:moveTo>
                    <a:pt x="23563" y="0"/>
                  </a:moveTo>
                  <a:lnTo>
                    <a:pt x="23563" y="24528"/>
                  </a:lnTo>
                  <a:lnTo>
                    <a:pt x="27516" y="24528"/>
                  </a:lnTo>
                  <a:cubicBezTo>
                    <a:pt x="28712" y="24528"/>
                    <a:pt x="29545" y="23571"/>
                    <a:pt x="29545" y="22490"/>
                  </a:cubicBezTo>
                  <a:lnTo>
                    <a:pt x="29545" y="2039"/>
                  </a:lnTo>
                  <a:cubicBezTo>
                    <a:pt x="29545" y="842"/>
                    <a:pt x="28712" y="0"/>
                    <a:pt x="2751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953;p45"/>
            <p:cNvSpPr/>
            <p:nvPr/>
          </p:nvSpPr>
          <p:spPr>
            <a:xfrm>
              <a:off x="1533225" y="2757350"/>
              <a:ext cx="272050" cy="272300"/>
            </a:xfrm>
            <a:custGeom>
              <a:avLst/>
              <a:gdLst/>
              <a:ahLst/>
              <a:cxnLst/>
              <a:rect l="l" t="t" r="r" b="b"/>
              <a:pathLst>
                <a:path w="10882" h="10892" extrusionOk="0">
                  <a:moveTo>
                    <a:pt x="6460" y="2278"/>
                  </a:moveTo>
                  <a:lnTo>
                    <a:pt x="6460" y="4431"/>
                  </a:lnTo>
                  <a:lnTo>
                    <a:pt x="8613" y="4431"/>
                  </a:lnTo>
                  <a:lnTo>
                    <a:pt x="8613" y="6460"/>
                  </a:lnTo>
                  <a:lnTo>
                    <a:pt x="6460" y="6460"/>
                  </a:lnTo>
                  <a:lnTo>
                    <a:pt x="6460" y="8614"/>
                  </a:lnTo>
                  <a:lnTo>
                    <a:pt x="4422" y="8614"/>
                  </a:lnTo>
                  <a:lnTo>
                    <a:pt x="4422" y="6460"/>
                  </a:lnTo>
                  <a:lnTo>
                    <a:pt x="2268" y="6460"/>
                  </a:lnTo>
                  <a:lnTo>
                    <a:pt x="2268" y="4431"/>
                  </a:lnTo>
                  <a:lnTo>
                    <a:pt x="4422" y="4431"/>
                  </a:lnTo>
                  <a:lnTo>
                    <a:pt x="4422" y="2278"/>
                  </a:lnTo>
                  <a:close/>
                  <a:moveTo>
                    <a:pt x="5379" y="0"/>
                  </a:moveTo>
                  <a:cubicBezTo>
                    <a:pt x="2393" y="0"/>
                    <a:pt x="0" y="2393"/>
                    <a:pt x="0" y="5388"/>
                  </a:cubicBezTo>
                  <a:cubicBezTo>
                    <a:pt x="0" y="8499"/>
                    <a:pt x="2393" y="10891"/>
                    <a:pt x="5379" y="10891"/>
                  </a:cubicBezTo>
                  <a:cubicBezTo>
                    <a:pt x="8374" y="10891"/>
                    <a:pt x="10881" y="8499"/>
                    <a:pt x="10881" y="5388"/>
                  </a:cubicBezTo>
                  <a:cubicBezTo>
                    <a:pt x="10881" y="2393"/>
                    <a:pt x="8374" y="0"/>
                    <a:pt x="5379" y="0"/>
                  </a:cubicBezTo>
                  <a:close/>
                </a:path>
              </a:pathLst>
            </a:custGeom>
            <a:solidFill>
              <a:srgbClr val="DC6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954;p45"/>
            <p:cNvSpPr/>
            <p:nvPr/>
          </p:nvSpPr>
          <p:spPr>
            <a:xfrm>
              <a:off x="1589925" y="2814300"/>
              <a:ext cx="158650" cy="158400"/>
            </a:xfrm>
            <a:custGeom>
              <a:avLst/>
              <a:gdLst/>
              <a:ahLst/>
              <a:cxnLst/>
              <a:rect l="l" t="t" r="r" b="b"/>
              <a:pathLst>
                <a:path w="6346" h="6336" extrusionOk="0">
                  <a:moveTo>
                    <a:pt x="2154" y="0"/>
                  </a:moveTo>
                  <a:lnTo>
                    <a:pt x="2154" y="2153"/>
                  </a:lnTo>
                  <a:lnTo>
                    <a:pt x="0" y="2153"/>
                  </a:lnTo>
                  <a:lnTo>
                    <a:pt x="0" y="4182"/>
                  </a:lnTo>
                  <a:lnTo>
                    <a:pt x="2154" y="4182"/>
                  </a:lnTo>
                  <a:lnTo>
                    <a:pt x="2154" y="6336"/>
                  </a:lnTo>
                  <a:lnTo>
                    <a:pt x="4192" y="6336"/>
                  </a:lnTo>
                  <a:lnTo>
                    <a:pt x="4192" y="4182"/>
                  </a:lnTo>
                  <a:lnTo>
                    <a:pt x="6345" y="4182"/>
                  </a:lnTo>
                  <a:lnTo>
                    <a:pt x="6345" y="2153"/>
                  </a:lnTo>
                  <a:lnTo>
                    <a:pt x="4192" y="2153"/>
                  </a:lnTo>
                  <a:lnTo>
                    <a:pt x="4192" y="0"/>
                  </a:lnTo>
                  <a:close/>
                </a:path>
              </a:pathLst>
            </a:custGeom>
            <a:solidFill>
              <a:srgbClr val="F5F1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955;p45"/>
            <p:cNvSpPr/>
            <p:nvPr/>
          </p:nvSpPr>
          <p:spPr>
            <a:xfrm>
              <a:off x="1446375" y="2607825"/>
              <a:ext cx="56950" cy="613225"/>
            </a:xfrm>
            <a:custGeom>
              <a:avLst/>
              <a:gdLst/>
              <a:ahLst/>
              <a:cxnLst/>
              <a:rect l="l" t="t" r="r" b="b"/>
              <a:pathLst>
                <a:path w="2278" h="24529" extrusionOk="0">
                  <a:moveTo>
                    <a:pt x="0" y="0"/>
                  </a:moveTo>
                  <a:lnTo>
                    <a:pt x="0" y="24528"/>
                  </a:lnTo>
                  <a:lnTo>
                    <a:pt x="2278" y="24528"/>
                  </a:lnTo>
                  <a:lnTo>
                    <a:pt x="227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956;p45"/>
            <p:cNvSpPr/>
            <p:nvPr/>
          </p:nvSpPr>
          <p:spPr>
            <a:xfrm>
              <a:off x="1835150" y="2607825"/>
              <a:ext cx="53875" cy="613225"/>
            </a:xfrm>
            <a:custGeom>
              <a:avLst/>
              <a:gdLst/>
              <a:ahLst/>
              <a:cxnLst/>
              <a:rect l="l" t="t" r="r" b="b"/>
              <a:pathLst>
                <a:path w="2155" h="24529" extrusionOk="0">
                  <a:moveTo>
                    <a:pt x="1" y="0"/>
                  </a:moveTo>
                  <a:lnTo>
                    <a:pt x="1" y="24528"/>
                  </a:lnTo>
                  <a:lnTo>
                    <a:pt x="2154" y="24528"/>
                  </a:lnTo>
                  <a:lnTo>
                    <a:pt x="215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 name="Google Shape;1963;p45"/>
          <p:cNvGrpSpPr/>
          <p:nvPr/>
        </p:nvGrpSpPr>
        <p:grpSpPr>
          <a:xfrm>
            <a:off x="7116269" y="3528290"/>
            <a:ext cx="1522145" cy="1126076"/>
            <a:chOff x="3958573" y="2467374"/>
            <a:chExt cx="843401" cy="690751"/>
          </a:xfrm>
        </p:grpSpPr>
        <p:sp>
          <p:nvSpPr>
            <p:cNvPr id="57" name="Google Shape;1964;p45"/>
            <p:cNvSpPr/>
            <p:nvPr/>
          </p:nvSpPr>
          <p:spPr>
            <a:xfrm>
              <a:off x="3958574" y="2536050"/>
              <a:ext cx="843400" cy="490475"/>
            </a:xfrm>
            <a:custGeom>
              <a:avLst/>
              <a:gdLst/>
              <a:ahLst/>
              <a:cxnLst/>
              <a:rect l="l" t="t" r="r" b="b"/>
              <a:pathLst>
                <a:path w="33736" h="19619" extrusionOk="0">
                  <a:moveTo>
                    <a:pt x="9433" y="3099"/>
                  </a:moveTo>
                  <a:cubicBezTo>
                    <a:pt x="9982" y="3099"/>
                    <a:pt x="10527" y="3494"/>
                    <a:pt x="10527" y="4192"/>
                  </a:cubicBezTo>
                  <a:lnTo>
                    <a:pt x="10527" y="9809"/>
                  </a:lnTo>
                  <a:cubicBezTo>
                    <a:pt x="10527" y="10412"/>
                    <a:pt x="10049" y="10891"/>
                    <a:pt x="9456" y="10891"/>
                  </a:cubicBezTo>
                  <a:lnTo>
                    <a:pt x="5025" y="10891"/>
                  </a:lnTo>
                  <a:cubicBezTo>
                    <a:pt x="4192" y="10891"/>
                    <a:pt x="3589" y="9934"/>
                    <a:pt x="4192" y="9216"/>
                  </a:cubicBezTo>
                  <a:lnTo>
                    <a:pt x="8613" y="3474"/>
                  </a:lnTo>
                  <a:cubicBezTo>
                    <a:pt x="8828" y="3219"/>
                    <a:pt x="9131" y="3099"/>
                    <a:pt x="9433" y="3099"/>
                  </a:cubicBezTo>
                  <a:close/>
                  <a:moveTo>
                    <a:pt x="23687" y="4546"/>
                  </a:moveTo>
                  <a:lnTo>
                    <a:pt x="23687" y="7063"/>
                  </a:lnTo>
                  <a:lnTo>
                    <a:pt x="26079" y="7063"/>
                  </a:lnTo>
                  <a:lnTo>
                    <a:pt x="26079" y="9331"/>
                  </a:lnTo>
                  <a:lnTo>
                    <a:pt x="23687" y="9331"/>
                  </a:lnTo>
                  <a:lnTo>
                    <a:pt x="23687" y="11723"/>
                  </a:lnTo>
                  <a:lnTo>
                    <a:pt x="21418" y="11723"/>
                  </a:lnTo>
                  <a:lnTo>
                    <a:pt x="21418" y="9331"/>
                  </a:lnTo>
                  <a:lnTo>
                    <a:pt x="19026" y="9331"/>
                  </a:lnTo>
                  <a:lnTo>
                    <a:pt x="19026" y="7063"/>
                  </a:lnTo>
                  <a:lnTo>
                    <a:pt x="21418" y="7063"/>
                  </a:lnTo>
                  <a:lnTo>
                    <a:pt x="21418" y="4546"/>
                  </a:lnTo>
                  <a:close/>
                  <a:moveTo>
                    <a:pt x="12327" y="0"/>
                  </a:moveTo>
                  <a:cubicBezTo>
                    <a:pt x="10527" y="0"/>
                    <a:pt x="8738" y="842"/>
                    <a:pt x="7542" y="2278"/>
                  </a:cubicBezTo>
                  <a:lnTo>
                    <a:pt x="1436" y="9695"/>
                  </a:lnTo>
                  <a:cubicBezTo>
                    <a:pt x="479" y="10891"/>
                    <a:pt x="0" y="12202"/>
                    <a:pt x="0" y="13637"/>
                  </a:cubicBezTo>
                  <a:lnTo>
                    <a:pt x="0" y="17829"/>
                  </a:lnTo>
                  <a:cubicBezTo>
                    <a:pt x="0" y="18423"/>
                    <a:pt x="125" y="19025"/>
                    <a:pt x="364" y="19619"/>
                  </a:cubicBezTo>
                  <a:lnTo>
                    <a:pt x="364" y="19504"/>
                  </a:lnTo>
                  <a:lnTo>
                    <a:pt x="4546" y="19504"/>
                  </a:lnTo>
                  <a:cubicBezTo>
                    <a:pt x="5149" y="18786"/>
                    <a:pt x="6106" y="18183"/>
                    <a:pt x="7302" y="18183"/>
                  </a:cubicBezTo>
                  <a:cubicBezTo>
                    <a:pt x="8374" y="18183"/>
                    <a:pt x="9331" y="18786"/>
                    <a:pt x="9934" y="19504"/>
                  </a:cubicBezTo>
                  <a:lnTo>
                    <a:pt x="25361" y="19504"/>
                  </a:lnTo>
                  <a:cubicBezTo>
                    <a:pt x="25964" y="18786"/>
                    <a:pt x="26921" y="18183"/>
                    <a:pt x="28118" y="18183"/>
                  </a:cubicBezTo>
                  <a:cubicBezTo>
                    <a:pt x="29190" y="18183"/>
                    <a:pt x="30147" y="18786"/>
                    <a:pt x="30750" y="19504"/>
                  </a:cubicBezTo>
                  <a:lnTo>
                    <a:pt x="33257" y="19504"/>
                  </a:lnTo>
                  <a:cubicBezTo>
                    <a:pt x="33621" y="18901"/>
                    <a:pt x="33735" y="18183"/>
                    <a:pt x="33735" y="17351"/>
                  </a:cubicBezTo>
                  <a:lnTo>
                    <a:pt x="33735" y="6221"/>
                  </a:lnTo>
                  <a:cubicBezTo>
                    <a:pt x="33735" y="2756"/>
                    <a:pt x="30989" y="0"/>
                    <a:pt x="2751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8" name="Google Shape;1965;p45"/>
            <p:cNvSpPr/>
            <p:nvPr/>
          </p:nvSpPr>
          <p:spPr>
            <a:xfrm>
              <a:off x="4263625" y="2467374"/>
              <a:ext cx="71800" cy="68700"/>
            </a:xfrm>
            <a:custGeom>
              <a:avLst/>
              <a:gdLst/>
              <a:ahLst/>
              <a:cxnLst/>
              <a:rect l="l" t="t" r="r" b="b"/>
              <a:pathLst>
                <a:path w="2872" h="2748" extrusionOk="0">
                  <a:moveTo>
                    <a:pt x="0" y="0"/>
                  </a:moveTo>
                  <a:lnTo>
                    <a:pt x="0" y="2747"/>
                  </a:lnTo>
                  <a:lnTo>
                    <a:pt x="2871" y="2747"/>
                  </a:lnTo>
                  <a:lnTo>
                    <a:pt x="2871" y="0"/>
                  </a:lnTo>
                  <a:close/>
                </a:path>
              </a:pathLst>
            </a:custGeom>
            <a:solidFill>
              <a:srgbClr val="DC6C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966;p45"/>
            <p:cNvSpPr/>
            <p:nvPr/>
          </p:nvSpPr>
          <p:spPr>
            <a:xfrm>
              <a:off x="4434200" y="2649675"/>
              <a:ext cx="176375" cy="179475"/>
            </a:xfrm>
            <a:custGeom>
              <a:avLst/>
              <a:gdLst/>
              <a:ahLst/>
              <a:cxnLst/>
              <a:rect l="l" t="t" r="r" b="b"/>
              <a:pathLst>
                <a:path w="7055" h="7179" extrusionOk="0">
                  <a:moveTo>
                    <a:pt x="2393" y="1"/>
                  </a:moveTo>
                  <a:lnTo>
                    <a:pt x="2393" y="2518"/>
                  </a:lnTo>
                  <a:lnTo>
                    <a:pt x="1" y="2518"/>
                  </a:lnTo>
                  <a:lnTo>
                    <a:pt x="1" y="4786"/>
                  </a:lnTo>
                  <a:lnTo>
                    <a:pt x="2393" y="4786"/>
                  </a:lnTo>
                  <a:lnTo>
                    <a:pt x="2393" y="7178"/>
                  </a:lnTo>
                  <a:lnTo>
                    <a:pt x="4662" y="7178"/>
                  </a:lnTo>
                  <a:lnTo>
                    <a:pt x="4662" y="4786"/>
                  </a:lnTo>
                  <a:lnTo>
                    <a:pt x="7054" y="4786"/>
                  </a:lnTo>
                  <a:lnTo>
                    <a:pt x="7054" y="2518"/>
                  </a:lnTo>
                  <a:lnTo>
                    <a:pt x="4662" y="2518"/>
                  </a:lnTo>
                  <a:lnTo>
                    <a:pt x="466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0" name="Google Shape;1967;p45"/>
            <p:cNvSpPr/>
            <p:nvPr/>
          </p:nvSpPr>
          <p:spPr>
            <a:xfrm>
              <a:off x="4048300" y="2613525"/>
              <a:ext cx="173475" cy="194800"/>
            </a:xfrm>
            <a:custGeom>
              <a:avLst/>
              <a:gdLst/>
              <a:ahLst/>
              <a:cxnLst/>
              <a:rect l="l" t="t" r="r" b="b"/>
              <a:pathLst>
                <a:path w="6939" h="7792" extrusionOk="0">
                  <a:moveTo>
                    <a:pt x="5844" y="0"/>
                  </a:moveTo>
                  <a:cubicBezTo>
                    <a:pt x="5542" y="0"/>
                    <a:pt x="5239" y="120"/>
                    <a:pt x="5024" y="375"/>
                  </a:cubicBezTo>
                  <a:lnTo>
                    <a:pt x="603" y="6117"/>
                  </a:lnTo>
                  <a:cubicBezTo>
                    <a:pt x="0" y="6835"/>
                    <a:pt x="603" y="7792"/>
                    <a:pt x="1436" y="7792"/>
                  </a:cubicBezTo>
                  <a:lnTo>
                    <a:pt x="5867" y="7792"/>
                  </a:lnTo>
                  <a:cubicBezTo>
                    <a:pt x="6460" y="7792"/>
                    <a:pt x="6938" y="7313"/>
                    <a:pt x="6938" y="6710"/>
                  </a:cubicBezTo>
                  <a:lnTo>
                    <a:pt x="6938" y="1093"/>
                  </a:lnTo>
                  <a:cubicBezTo>
                    <a:pt x="6938" y="395"/>
                    <a:pt x="6393" y="0"/>
                    <a:pt x="584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1" name="Google Shape;1968;p45"/>
            <p:cNvSpPr/>
            <p:nvPr/>
          </p:nvSpPr>
          <p:spPr>
            <a:xfrm>
              <a:off x="4727299" y="3023624"/>
              <a:ext cx="74675" cy="71800"/>
            </a:xfrm>
            <a:custGeom>
              <a:avLst/>
              <a:gdLst/>
              <a:ahLst/>
              <a:cxnLst/>
              <a:rect l="l" t="t" r="r" b="b"/>
              <a:pathLst>
                <a:path w="2987" h="2872" extrusionOk="0">
                  <a:moveTo>
                    <a:pt x="1" y="1"/>
                  </a:moveTo>
                  <a:cubicBezTo>
                    <a:pt x="355" y="594"/>
                    <a:pt x="594" y="1197"/>
                    <a:pt x="594" y="1915"/>
                  </a:cubicBezTo>
                  <a:lnTo>
                    <a:pt x="594" y="2030"/>
                  </a:lnTo>
                  <a:cubicBezTo>
                    <a:pt x="594" y="2269"/>
                    <a:pt x="594" y="2633"/>
                    <a:pt x="479" y="2872"/>
                  </a:cubicBezTo>
                  <a:lnTo>
                    <a:pt x="2508" y="2872"/>
                  </a:lnTo>
                  <a:cubicBezTo>
                    <a:pt x="2872" y="2872"/>
                    <a:pt x="2986" y="2633"/>
                    <a:pt x="2986" y="2393"/>
                  </a:cubicBezTo>
                  <a:lnTo>
                    <a:pt x="2986" y="479"/>
                  </a:lnTo>
                  <a:cubicBezTo>
                    <a:pt x="2986" y="240"/>
                    <a:pt x="2872" y="1"/>
                    <a:pt x="250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969;p45"/>
            <p:cNvSpPr/>
            <p:nvPr/>
          </p:nvSpPr>
          <p:spPr>
            <a:xfrm>
              <a:off x="3958573" y="3023624"/>
              <a:ext cx="113675" cy="71800"/>
            </a:xfrm>
            <a:custGeom>
              <a:avLst/>
              <a:gdLst/>
              <a:ahLst/>
              <a:cxnLst/>
              <a:rect l="l" t="t" r="r" b="b"/>
              <a:pathLst>
                <a:path w="4547" h="2872" extrusionOk="0">
                  <a:moveTo>
                    <a:pt x="364" y="1"/>
                  </a:moveTo>
                  <a:lnTo>
                    <a:pt x="364" y="116"/>
                  </a:lnTo>
                  <a:cubicBezTo>
                    <a:pt x="125" y="116"/>
                    <a:pt x="0" y="240"/>
                    <a:pt x="0" y="479"/>
                  </a:cubicBezTo>
                  <a:lnTo>
                    <a:pt x="0" y="2393"/>
                  </a:lnTo>
                  <a:cubicBezTo>
                    <a:pt x="0" y="2633"/>
                    <a:pt x="125" y="2872"/>
                    <a:pt x="364" y="2872"/>
                  </a:cubicBezTo>
                  <a:lnTo>
                    <a:pt x="4068" y="2872"/>
                  </a:lnTo>
                  <a:cubicBezTo>
                    <a:pt x="4068" y="2748"/>
                    <a:pt x="3953" y="2633"/>
                    <a:pt x="3953" y="2508"/>
                  </a:cubicBezTo>
                  <a:lnTo>
                    <a:pt x="3953" y="2030"/>
                  </a:lnTo>
                  <a:cubicBezTo>
                    <a:pt x="3953" y="1312"/>
                    <a:pt x="4192" y="594"/>
                    <a:pt x="454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970;p45"/>
            <p:cNvSpPr/>
            <p:nvPr/>
          </p:nvSpPr>
          <p:spPr>
            <a:xfrm>
              <a:off x="4206923" y="3023624"/>
              <a:ext cx="385700" cy="71800"/>
            </a:xfrm>
            <a:custGeom>
              <a:avLst/>
              <a:gdLst/>
              <a:ahLst/>
              <a:cxnLst/>
              <a:rect l="l" t="t" r="r" b="b"/>
              <a:pathLst>
                <a:path w="15428" h="2872" extrusionOk="0">
                  <a:moveTo>
                    <a:pt x="0" y="1"/>
                  </a:moveTo>
                  <a:cubicBezTo>
                    <a:pt x="354" y="594"/>
                    <a:pt x="593" y="1312"/>
                    <a:pt x="593" y="2030"/>
                  </a:cubicBezTo>
                  <a:lnTo>
                    <a:pt x="593" y="2508"/>
                  </a:lnTo>
                  <a:cubicBezTo>
                    <a:pt x="593" y="2633"/>
                    <a:pt x="593" y="2748"/>
                    <a:pt x="479" y="2872"/>
                  </a:cubicBezTo>
                  <a:lnTo>
                    <a:pt x="14949" y="2872"/>
                  </a:lnTo>
                  <a:cubicBezTo>
                    <a:pt x="14949" y="2748"/>
                    <a:pt x="14834" y="2633"/>
                    <a:pt x="14834" y="2508"/>
                  </a:cubicBezTo>
                  <a:lnTo>
                    <a:pt x="14834" y="2030"/>
                  </a:lnTo>
                  <a:cubicBezTo>
                    <a:pt x="14834" y="1312"/>
                    <a:pt x="15073" y="594"/>
                    <a:pt x="1542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971;p45"/>
            <p:cNvSpPr/>
            <p:nvPr/>
          </p:nvSpPr>
          <p:spPr>
            <a:xfrm>
              <a:off x="4057375" y="2990625"/>
              <a:ext cx="164400" cy="167500"/>
            </a:xfrm>
            <a:custGeom>
              <a:avLst/>
              <a:gdLst/>
              <a:ahLst/>
              <a:cxnLst/>
              <a:rect l="l" t="t" r="r" b="b"/>
              <a:pathLst>
                <a:path w="6576" h="6700" extrusionOk="0">
                  <a:moveTo>
                    <a:pt x="3350" y="1560"/>
                  </a:moveTo>
                  <a:cubicBezTo>
                    <a:pt x="4307" y="1560"/>
                    <a:pt x="5140" y="2278"/>
                    <a:pt x="5140" y="3350"/>
                  </a:cubicBezTo>
                  <a:cubicBezTo>
                    <a:pt x="5140" y="3474"/>
                    <a:pt x="5140" y="3589"/>
                    <a:pt x="5025" y="3828"/>
                  </a:cubicBezTo>
                  <a:cubicBezTo>
                    <a:pt x="5025" y="3953"/>
                    <a:pt x="5025" y="4068"/>
                    <a:pt x="4901" y="4192"/>
                  </a:cubicBezTo>
                  <a:cubicBezTo>
                    <a:pt x="4661" y="4785"/>
                    <a:pt x="4068" y="5149"/>
                    <a:pt x="3350" y="5149"/>
                  </a:cubicBezTo>
                  <a:cubicBezTo>
                    <a:pt x="2633" y="5149"/>
                    <a:pt x="2030" y="4785"/>
                    <a:pt x="1675" y="4192"/>
                  </a:cubicBezTo>
                  <a:cubicBezTo>
                    <a:pt x="1675" y="4068"/>
                    <a:pt x="1551" y="3953"/>
                    <a:pt x="1551" y="3828"/>
                  </a:cubicBezTo>
                  <a:cubicBezTo>
                    <a:pt x="1551" y="3589"/>
                    <a:pt x="1436" y="3474"/>
                    <a:pt x="1436" y="3350"/>
                  </a:cubicBezTo>
                  <a:cubicBezTo>
                    <a:pt x="1436" y="2278"/>
                    <a:pt x="2269" y="1560"/>
                    <a:pt x="3350" y="1560"/>
                  </a:cubicBezTo>
                  <a:close/>
                  <a:moveTo>
                    <a:pt x="3350" y="0"/>
                  </a:moveTo>
                  <a:cubicBezTo>
                    <a:pt x="2154" y="0"/>
                    <a:pt x="1197" y="603"/>
                    <a:pt x="594" y="1321"/>
                  </a:cubicBezTo>
                  <a:cubicBezTo>
                    <a:pt x="240" y="1914"/>
                    <a:pt x="1" y="2632"/>
                    <a:pt x="1" y="3350"/>
                  </a:cubicBezTo>
                  <a:lnTo>
                    <a:pt x="1" y="3828"/>
                  </a:lnTo>
                  <a:cubicBezTo>
                    <a:pt x="1" y="3953"/>
                    <a:pt x="116" y="4068"/>
                    <a:pt x="116" y="4192"/>
                  </a:cubicBezTo>
                  <a:cubicBezTo>
                    <a:pt x="479" y="5627"/>
                    <a:pt x="1790" y="6699"/>
                    <a:pt x="3350" y="6699"/>
                  </a:cubicBezTo>
                  <a:cubicBezTo>
                    <a:pt x="4901" y="6699"/>
                    <a:pt x="6097" y="5627"/>
                    <a:pt x="6461" y="4192"/>
                  </a:cubicBezTo>
                  <a:cubicBezTo>
                    <a:pt x="6575" y="4068"/>
                    <a:pt x="6575" y="3953"/>
                    <a:pt x="6575" y="3828"/>
                  </a:cubicBezTo>
                  <a:lnTo>
                    <a:pt x="6575" y="3350"/>
                  </a:lnTo>
                  <a:cubicBezTo>
                    <a:pt x="6575" y="2632"/>
                    <a:pt x="6336" y="1914"/>
                    <a:pt x="5982" y="1321"/>
                  </a:cubicBezTo>
                  <a:cubicBezTo>
                    <a:pt x="5379" y="603"/>
                    <a:pt x="4422" y="0"/>
                    <a:pt x="3350" y="0"/>
                  </a:cubicBezTo>
                  <a:close/>
                </a:path>
              </a:pathLst>
            </a:custGeom>
            <a:solidFill>
              <a:srgbClr val="2B2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972;p45"/>
            <p:cNvSpPr/>
            <p:nvPr/>
          </p:nvSpPr>
          <p:spPr>
            <a:xfrm>
              <a:off x="4093275" y="3029625"/>
              <a:ext cx="92600" cy="89725"/>
            </a:xfrm>
            <a:custGeom>
              <a:avLst/>
              <a:gdLst/>
              <a:ahLst/>
              <a:cxnLst/>
              <a:rect l="l" t="t" r="r" b="b"/>
              <a:pathLst>
                <a:path w="3704" h="3589" extrusionOk="0">
                  <a:moveTo>
                    <a:pt x="1914" y="0"/>
                  </a:moveTo>
                  <a:cubicBezTo>
                    <a:pt x="833" y="0"/>
                    <a:pt x="0" y="718"/>
                    <a:pt x="0" y="1790"/>
                  </a:cubicBezTo>
                  <a:cubicBezTo>
                    <a:pt x="0" y="1914"/>
                    <a:pt x="115" y="2029"/>
                    <a:pt x="115" y="2268"/>
                  </a:cubicBezTo>
                  <a:cubicBezTo>
                    <a:pt x="115" y="2393"/>
                    <a:pt x="239" y="2508"/>
                    <a:pt x="239" y="2632"/>
                  </a:cubicBezTo>
                  <a:cubicBezTo>
                    <a:pt x="594" y="3225"/>
                    <a:pt x="1197" y="3589"/>
                    <a:pt x="1914" y="3589"/>
                  </a:cubicBezTo>
                  <a:cubicBezTo>
                    <a:pt x="2632" y="3589"/>
                    <a:pt x="3225" y="3225"/>
                    <a:pt x="3465" y="2632"/>
                  </a:cubicBezTo>
                  <a:cubicBezTo>
                    <a:pt x="3589" y="2508"/>
                    <a:pt x="3589" y="2393"/>
                    <a:pt x="3589" y="2268"/>
                  </a:cubicBezTo>
                  <a:cubicBezTo>
                    <a:pt x="3704" y="2029"/>
                    <a:pt x="3704" y="1914"/>
                    <a:pt x="3704" y="1790"/>
                  </a:cubicBezTo>
                  <a:cubicBezTo>
                    <a:pt x="3704" y="718"/>
                    <a:pt x="2871" y="0"/>
                    <a:pt x="1914" y="0"/>
                  </a:cubicBezTo>
                  <a:close/>
                </a:path>
              </a:pathLst>
            </a:custGeom>
            <a:solidFill>
              <a:srgbClr val="616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 name="Google Shape;1973;p45"/>
            <p:cNvSpPr/>
            <p:nvPr/>
          </p:nvSpPr>
          <p:spPr>
            <a:xfrm>
              <a:off x="4577775" y="2990625"/>
              <a:ext cx="164375" cy="167500"/>
            </a:xfrm>
            <a:custGeom>
              <a:avLst/>
              <a:gdLst/>
              <a:ahLst/>
              <a:cxnLst/>
              <a:rect l="l" t="t" r="r" b="b"/>
              <a:pathLst>
                <a:path w="6575" h="6700" extrusionOk="0">
                  <a:moveTo>
                    <a:pt x="3350" y="1560"/>
                  </a:moveTo>
                  <a:cubicBezTo>
                    <a:pt x="4307" y="1560"/>
                    <a:pt x="5139" y="2278"/>
                    <a:pt x="5139" y="3350"/>
                  </a:cubicBezTo>
                  <a:cubicBezTo>
                    <a:pt x="5139" y="3474"/>
                    <a:pt x="5139" y="3589"/>
                    <a:pt x="5025" y="3713"/>
                  </a:cubicBezTo>
                  <a:cubicBezTo>
                    <a:pt x="5025" y="3953"/>
                    <a:pt x="5025" y="4068"/>
                    <a:pt x="4900" y="4192"/>
                  </a:cubicBezTo>
                  <a:cubicBezTo>
                    <a:pt x="4661" y="4785"/>
                    <a:pt x="4067" y="5149"/>
                    <a:pt x="3350" y="5149"/>
                  </a:cubicBezTo>
                  <a:cubicBezTo>
                    <a:pt x="2632" y="5149"/>
                    <a:pt x="2029" y="4785"/>
                    <a:pt x="1675" y="4192"/>
                  </a:cubicBezTo>
                  <a:cubicBezTo>
                    <a:pt x="1675" y="4068"/>
                    <a:pt x="1550" y="3953"/>
                    <a:pt x="1550" y="3828"/>
                  </a:cubicBezTo>
                  <a:cubicBezTo>
                    <a:pt x="1550" y="3589"/>
                    <a:pt x="1436" y="3474"/>
                    <a:pt x="1436" y="3350"/>
                  </a:cubicBezTo>
                  <a:cubicBezTo>
                    <a:pt x="1436" y="2278"/>
                    <a:pt x="2268" y="1560"/>
                    <a:pt x="3350" y="1560"/>
                  </a:cubicBezTo>
                  <a:close/>
                  <a:moveTo>
                    <a:pt x="3350" y="0"/>
                  </a:moveTo>
                  <a:cubicBezTo>
                    <a:pt x="2153" y="0"/>
                    <a:pt x="1196" y="603"/>
                    <a:pt x="593" y="1321"/>
                  </a:cubicBezTo>
                  <a:cubicBezTo>
                    <a:pt x="239" y="1914"/>
                    <a:pt x="0" y="2632"/>
                    <a:pt x="0" y="3350"/>
                  </a:cubicBezTo>
                  <a:lnTo>
                    <a:pt x="0" y="3828"/>
                  </a:lnTo>
                  <a:cubicBezTo>
                    <a:pt x="0" y="3953"/>
                    <a:pt x="115" y="4068"/>
                    <a:pt x="115" y="4192"/>
                  </a:cubicBezTo>
                  <a:cubicBezTo>
                    <a:pt x="479" y="5627"/>
                    <a:pt x="1790" y="6699"/>
                    <a:pt x="3350" y="6699"/>
                  </a:cubicBezTo>
                  <a:cubicBezTo>
                    <a:pt x="4900" y="6699"/>
                    <a:pt x="6096" y="5627"/>
                    <a:pt x="6460" y="4192"/>
                  </a:cubicBezTo>
                  <a:cubicBezTo>
                    <a:pt x="6575" y="3953"/>
                    <a:pt x="6575" y="3589"/>
                    <a:pt x="6575" y="3350"/>
                  </a:cubicBezTo>
                  <a:lnTo>
                    <a:pt x="6575" y="3235"/>
                  </a:lnTo>
                  <a:cubicBezTo>
                    <a:pt x="6575" y="2517"/>
                    <a:pt x="6336" y="1914"/>
                    <a:pt x="5982" y="1321"/>
                  </a:cubicBezTo>
                  <a:cubicBezTo>
                    <a:pt x="5379" y="603"/>
                    <a:pt x="4422" y="0"/>
                    <a:pt x="3350" y="0"/>
                  </a:cubicBezTo>
                  <a:close/>
                </a:path>
              </a:pathLst>
            </a:custGeom>
            <a:solidFill>
              <a:srgbClr val="2B2B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974;p45"/>
            <p:cNvSpPr/>
            <p:nvPr/>
          </p:nvSpPr>
          <p:spPr>
            <a:xfrm>
              <a:off x="4613650" y="3029625"/>
              <a:ext cx="92625" cy="89725"/>
            </a:xfrm>
            <a:custGeom>
              <a:avLst/>
              <a:gdLst/>
              <a:ahLst/>
              <a:cxnLst/>
              <a:rect l="l" t="t" r="r" b="b"/>
              <a:pathLst>
                <a:path w="3705" h="3589" extrusionOk="0">
                  <a:moveTo>
                    <a:pt x="1915" y="0"/>
                  </a:moveTo>
                  <a:cubicBezTo>
                    <a:pt x="833" y="0"/>
                    <a:pt x="1" y="718"/>
                    <a:pt x="1" y="1790"/>
                  </a:cubicBezTo>
                  <a:cubicBezTo>
                    <a:pt x="1" y="1914"/>
                    <a:pt x="115" y="2029"/>
                    <a:pt x="115" y="2268"/>
                  </a:cubicBezTo>
                  <a:cubicBezTo>
                    <a:pt x="115" y="2393"/>
                    <a:pt x="240" y="2508"/>
                    <a:pt x="240" y="2632"/>
                  </a:cubicBezTo>
                  <a:cubicBezTo>
                    <a:pt x="594" y="3225"/>
                    <a:pt x="1197" y="3589"/>
                    <a:pt x="1915" y="3589"/>
                  </a:cubicBezTo>
                  <a:cubicBezTo>
                    <a:pt x="2632" y="3589"/>
                    <a:pt x="3226" y="3225"/>
                    <a:pt x="3465" y="2632"/>
                  </a:cubicBezTo>
                  <a:cubicBezTo>
                    <a:pt x="3590" y="2508"/>
                    <a:pt x="3590" y="2393"/>
                    <a:pt x="3590" y="2153"/>
                  </a:cubicBezTo>
                  <a:cubicBezTo>
                    <a:pt x="3704" y="2029"/>
                    <a:pt x="3704" y="1914"/>
                    <a:pt x="3704" y="1790"/>
                  </a:cubicBezTo>
                  <a:cubicBezTo>
                    <a:pt x="3704" y="718"/>
                    <a:pt x="2872" y="0"/>
                    <a:pt x="1915" y="0"/>
                  </a:cubicBezTo>
                  <a:close/>
                </a:path>
              </a:pathLst>
            </a:custGeom>
            <a:solidFill>
              <a:srgbClr val="6163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3" name="مربع نص 2">
            <a:extLst>
              <a:ext uri="{FF2B5EF4-FFF2-40B4-BE49-F238E27FC236}">
                <a16:creationId xmlns:a16="http://schemas.microsoft.com/office/drawing/2014/main" id="{408A8E7F-737A-B0E8-7F57-9A6277CAB3B0}"/>
              </a:ext>
            </a:extLst>
          </p:cNvPr>
          <p:cNvSpPr txBox="1"/>
          <p:nvPr/>
        </p:nvSpPr>
        <p:spPr>
          <a:xfrm>
            <a:off x="8660192" y="4804946"/>
            <a:ext cx="587458" cy="338554"/>
          </a:xfrm>
          <a:prstGeom prst="rect">
            <a:avLst/>
          </a:prstGeom>
          <a:noFill/>
        </p:spPr>
        <p:txBody>
          <a:bodyPr wrap="square" rtlCol="1">
            <a:spAutoFit/>
          </a:bodyPr>
          <a:lstStyle/>
          <a:p>
            <a:r>
              <a:rPr lang="en-US" sz="1600" b="1" dirty="0"/>
              <a:t>09</a:t>
            </a:r>
            <a:endParaRPr lang="ar-SA" sz="1600" b="1" dirty="0"/>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1.11111E-6 -4.06665E-6 L -0.66111 -0.00462 " pathEditMode="relative" rAng="0" ptsTypes="AA">
                                      <p:cBhvr>
                                        <p:cTn id="6" dur="2000" fill="hold"/>
                                        <p:tgtEl>
                                          <p:spTgt spid="56"/>
                                        </p:tgtEl>
                                        <p:attrNameLst>
                                          <p:attrName>ppt_x</p:attrName>
                                          <p:attrName>ppt_y</p:attrName>
                                        </p:attrNameLst>
                                      </p:cBhvr>
                                      <p:rCtr x="-33056" y="-24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46"/>
        <p:cNvGrpSpPr/>
        <p:nvPr/>
      </p:nvGrpSpPr>
      <p:grpSpPr>
        <a:xfrm>
          <a:off x="0" y="0"/>
          <a:ext cx="0" cy="0"/>
          <a:chOff x="0" y="0"/>
          <a:chExt cx="0" cy="0"/>
        </a:xfrm>
      </p:grpSpPr>
      <p:sp>
        <p:nvSpPr>
          <p:cNvPr id="1847" name="Google Shape;1847;p44"/>
          <p:cNvSpPr/>
          <p:nvPr/>
        </p:nvSpPr>
        <p:spPr>
          <a:xfrm>
            <a:off x="321900" y="887478"/>
            <a:ext cx="4293663" cy="3380928"/>
          </a:xfrm>
          <a:custGeom>
            <a:avLst/>
            <a:gdLst/>
            <a:ahLst/>
            <a:cxnLst/>
            <a:rect l="l" t="t" r="r" b="b"/>
            <a:pathLst>
              <a:path w="223563" h="189700" extrusionOk="0">
                <a:moveTo>
                  <a:pt x="92352" y="0"/>
                </a:moveTo>
                <a:cubicBezTo>
                  <a:pt x="91940" y="0"/>
                  <a:pt x="91528" y="8"/>
                  <a:pt x="91115" y="24"/>
                </a:cubicBezTo>
                <a:cubicBezTo>
                  <a:pt x="83193" y="482"/>
                  <a:pt x="75272" y="4425"/>
                  <a:pt x="70413" y="11044"/>
                </a:cubicBezTo>
                <a:cubicBezTo>
                  <a:pt x="65132" y="17627"/>
                  <a:pt x="65132" y="26429"/>
                  <a:pt x="60309" y="33470"/>
                </a:cubicBezTo>
                <a:cubicBezTo>
                  <a:pt x="53268" y="43610"/>
                  <a:pt x="40945" y="44032"/>
                  <a:pt x="29926" y="47131"/>
                </a:cubicBezTo>
                <a:cubicBezTo>
                  <a:pt x="17181" y="50193"/>
                  <a:pt x="6619" y="62093"/>
                  <a:pt x="2641" y="74416"/>
                </a:cubicBezTo>
                <a:cubicBezTo>
                  <a:pt x="0" y="84097"/>
                  <a:pt x="1338" y="95082"/>
                  <a:pt x="7922" y="102581"/>
                </a:cubicBezTo>
                <a:cubicBezTo>
                  <a:pt x="11900" y="107404"/>
                  <a:pt x="18484" y="110925"/>
                  <a:pt x="19364" y="117544"/>
                </a:cubicBezTo>
                <a:cubicBezTo>
                  <a:pt x="20702" y="124127"/>
                  <a:pt x="14963" y="129866"/>
                  <a:pt x="12322" y="136450"/>
                </a:cubicBezTo>
                <a:cubicBezTo>
                  <a:pt x="8802" y="145709"/>
                  <a:pt x="11900" y="156694"/>
                  <a:pt x="18941" y="163735"/>
                </a:cubicBezTo>
                <a:cubicBezTo>
                  <a:pt x="24831" y="169624"/>
                  <a:pt x="33183" y="172435"/>
                  <a:pt x="41670" y="172435"/>
                </a:cubicBezTo>
                <a:cubicBezTo>
                  <a:pt x="43330" y="172435"/>
                  <a:pt x="44996" y="172327"/>
                  <a:pt x="46649" y="172114"/>
                </a:cubicBezTo>
                <a:cubicBezTo>
                  <a:pt x="54570" y="171234"/>
                  <a:pt x="62069" y="167713"/>
                  <a:pt x="69991" y="165495"/>
                </a:cubicBezTo>
                <a:cubicBezTo>
                  <a:pt x="73177" y="164617"/>
                  <a:pt x="76573" y="164093"/>
                  <a:pt x="79926" y="164093"/>
                </a:cubicBezTo>
                <a:cubicBezTo>
                  <a:pt x="84910" y="164093"/>
                  <a:pt x="89799" y="165252"/>
                  <a:pt x="93755" y="168136"/>
                </a:cubicBezTo>
                <a:cubicBezTo>
                  <a:pt x="100339" y="172994"/>
                  <a:pt x="102557" y="182218"/>
                  <a:pt x="109598" y="186197"/>
                </a:cubicBezTo>
                <a:cubicBezTo>
                  <a:pt x="112307" y="187726"/>
                  <a:pt x="114985" y="188308"/>
                  <a:pt x="117650" y="188308"/>
                </a:cubicBezTo>
                <a:cubicBezTo>
                  <a:pt x="124927" y="188308"/>
                  <a:pt x="132103" y="183965"/>
                  <a:pt x="139524" y="182676"/>
                </a:cubicBezTo>
                <a:cubicBezTo>
                  <a:pt x="140404" y="182676"/>
                  <a:pt x="141707" y="182218"/>
                  <a:pt x="142587" y="182218"/>
                </a:cubicBezTo>
                <a:cubicBezTo>
                  <a:pt x="143077" y="182195"/>
                  <a:pt x="143567" y="182184"/>
                  <a:pt x="144056" y="182184"/>
                </a:cubicBezTo>
                <a:cubicBezTo>
                  <a:pt x="152368" y="182184"/>
                  <a:pt x="160680" y="185438"/>
                  <a:pt x="168992" y="187499"/>
                </a:cubicBezTo>
                <a:cubicBezTo>
                  <a:pt x="173393" y="188820"/>
                  <a:pt x="178014" y="189700"/>
                  <a:pt x="182525" y="189700"/>
                </a:cubicBezTo>
                <a:cubicBezTo>
                  <a:pt x="187035" y="189700"/>
                  <a:pt x="191436" y="188820"/>
                  <a:pt x="195397" y="186619"/>
                </a:cubicBezTo>
                <a:cubicBezTo>
                  <a:pt x="197157" y="185317"/>
                  <a:pt x="198918" y="183979"/>
                  <a:pt x="200256" y="182218"/>
                </a:cubicBezTo>
                <a:cubicBezTo>
                  <a:pt x="207297" y="172114"/>
                  <a:pt x="197157" y="158454"/>
                  <a:pt x="204656" y="147892"/>
                </a:cubicBezTo>
                <a:cubicBezTo>
                  <a:pt x="206417" y="145251"/>
                  <a:pt x="209480" y="143069"/>
                  <a:pt x="212120" y="140851"/>
                </a:cubicBezTo>
                <a:cubicBezTo>
                  <a:pt x="215218" y="138668"/>
                  <a:pt x="218281" y="136450"/>
                  <a:pt x="220042" y="133387"/>
                </a:cubicBezTo>
                <a:cubicBezTo>
                  <a:pt x="222260" y="130289"/>
                  <a:pt x="223562" y="126345"/>
                  <a:pt x="223140" y="122825"/>
                </a:cubicBezTo>
                <a:cubicBezTo>
                  <a:pt x="221802" y="116664"/>
                  <a:pt x="215641" y="113143"/>
                  <a:pt x="211240" y="108742"/>
                </a:cubicBezTo>
                <a:cubicBezTo>
                  <a:pt x="202016" y="100821"/>
                  <a:pt x="194975" y="86738"/>
                  <a:pt x="197615" y="74416"/>
                </a:cubicBezTo>
                <a:cubicBezTo>
                  <a:pt x="199375" y="66917"/>
                  <a:pt x="203319" y="59453"/>
                  <a:pt x="203319" y="51954"/>
                </a:cubicBezTo>
                <a:cubicBezTo>
                  <a:pt x="203319" y="42272"/>
                  <a:pt x="197157" y="33048"/>
                  <a:pt x="188356" y="29527"/>
                </a:cubicBezTo>
                <a:cubicBezTo>
                  <a:pt x="184708" y="27988"/>
                  <a:pt x="180885" y="27458"/>
                  <a:pt x="177002" y="27458"/>
                </a:cubicBezTo>
                <a:cubicBezTo>
                  <a:pt x="172003" y="27458"/>
                  <a:pt x="166904" y="28336"/>
                  <a:pt x="161951" y="29069"/>
                </a:cubicBezTo>
                <a:cubicBezTo>
                  <a:pt x="158076" y="29658"/>
                  <a:pt x="154030" y="30159"/>
                  <a:pt x="150078" y="30159"/>
                </a:cubicBezTo>
                <a:cubicBezTo>
                  <a:pt x="145054" y="30159"/>
                  <a:pt x="140181" y="29350"/>
                  <a:pt x="136003" y="26887"/>
                </a:cubicBezTo>
                <a:cubicBezTo>
                  <a:pt x="130722" y="23788"/>
                  <a:pt x="126744" y="18507"/>
                  <a:pt x="122343" y="14107"/>
                </a:cubicBezTo>
                <a:cubicBezTo>
                  <a:pt x="114697" y="6053"/>
                  <a:pt x="103772" y="0"/>
                  <a:pt x="9235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44"/>
          <p:cNvSpPr txBox="1">
            <a:spLocks noGrp="1"/>
          </p:cNvSpPr>
          <p:nvPr>
            <p:ph type="subTitle" idx="1"/>
          </p:nvPr>
        </p:nvSpPr>
        <p:spPr>
          <a:xfrm>
            <a:off x="441760" y="1217755"/>
            <a:ext cx="5416793" cy="2932982"/>
          </a:xfrm>
          <a:prstGeom prst="rect">
            <a:avLst/>
          </a:prstGeom>
          <a:solidFill>
            <a:schemeClr val="tx2">
              <a:lumMod val="5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spcFirstLastPara="1" wrap="square" lIns="91425" tIns="91425" rIns="91425" bIns="91425" anchor="t" anchorCtr="0">
            <a:noAutofit/>
          </a:bodyPr>
          <a:lstStyle/>
          <a:p>
            <a:pPr marL="0" lvl="0" indent="0"/>
            <a:r>
              <a:rPr lang="en-US" sz="2000" b="1" dirty="0">
                <a:effectLst>
                  <a:outerShdw blurRad="38100" dist="38100" dir="2700000" algn="tl">
                    <a:srgbClr val="000000">
                      <a:alpha val="43137"/>
                    </a:srgbClr>
                  </a:outerShdw>
                </a:effectLst>
                <a:latin typeface="+mj-lt"/>
              </a:rPr>
              <a:t>Obesity is associated with several cardiovascular diseases and is not only linked to coronary heart disease, but also to abnormalities in heart rate and ventricular function. The diagnosis of obesity should include measurements of total body fat content and its distribution. </a:t>
            </a:r>
            <a:endParaRPr sz="2000" b="1" dirty="0">
              <a:effectLst>
                <a:outerShdw blurRad="38100" dist="38100" dir="2700000" algn="tl">
                  <a:srgbClr val="000000">
                    <a:alpha val="43137"/>
                  </a:srgbClr>
                </a:outerShdw>
              </a:effectLst>
              <a:latin typeface="+mj-lt"/>
            </a:endParaRPr>
          </a:p>
        </p:txBody>
      </p:sp>
      <p:sp>
        <p:nvSpPr>
          <p:cNvPr id="73" name="Google Shape;2862;p50"/>
          <p:cNvSpPr txBox="1">
            <a:spLocks/>
          </p:cNvSpPr>
          <p:nvPr/>
        </p:nvSpPr>
        <p:spPr>
          <a:xfrm>
            <a:off x="321900" y="445737"/>
            <a:ext cx="7717500" cy="478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2"/>
              </a:buClr>
              <a:buSzPts val="4800"/>
              <a:buFont typeface="Lilita One"/>
              <a:buNone/>
              <a:defRPr sz="1800" b="0" i="0" u="none" strike="noStrike" cap="none">
                <a:solidFill>
                  <a:schemeClr val="lt2"/>
                </a:solidFill>
                <a:latin typeface="Lilita One"/>
                <a:ea typeface="Lilita One"/>
                <a:cs typeface="Lilita One"/>
                <a:sym typeface="Lilita One"/>
              </a:defRPr>
            </a:lvl1pPr>
            <a:lvl2pPr marR="0" lvl="1"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9pPr>
          </a:lstStyle>
          <a:p>
            <a:r>
              <a:rPr lang="en-US" sz="2400" dirty="0"/>
              <a:t>CONLCUSION</a:t>
            </a:r>
          </a:p>
        </p:txBody>
      </p:sp>
      <p:grpSp>
        <p:nvGrpSpPr>
          <p:cNvPr id="75" name="Google Shape;1849;p44"/>
          <p:cNvGrpSpPr/>
          <p:nvPr/>
        </p:nvGrpSpPr>
        <p:grpSpPr>
          <a:xfrm>
            <a:off x="5248874" y="1360967"/>
            <a:ext cx="4293663" cy="3902326"/>
            <a:chOff x="3955738" y="5706402"/>
            <a:chExt cx="3995050" cy="3642192"/>
          </a:xfrm>
        </p:grpSpPr>
        <p:sp>
          <p:nvSpPr>
            <p:cNvPr id="76" name="Google Shape;1850;p44"/>
            <p:cNvSpPr/>
            <p:nvPr/>
          </p:nvSpPr>
          <p:spPr>
            <a:xfrm>
              <a:off x="7890653" y="8273062"/>
              <a:ext cx="60134" cy="56501"/>
            </a:xfrm>
            <a:custGeom>
              <a:avLst/>
              <a:gdLst/>
              <a:ahLst/>
              <a:cxnLst/>
              <a:rect l="l" t="t" r="r" b="b"/>
              <a:pathLst>
                <a:path w="928" h="872" extrusionOk="0">
                  <a:moveTo>
                    <a:pt x="435" y="1"/>
                  </a:moveTo>
                  <a:cubicBezTo>
                    <a:pt x="218" y="1"/>
                    <a:pt x="0" y="166"/>
                    <a:pt x="0" y="436"/>
                  </a:cubicBezTo>
                  <a:cubicBezTo>
                    <a:pt x="0" y="710"/>
                    <a:pt x="218" y="871"/>
                    <a:pt x="435" y="871"/>
                  </a:cubicBezTo>
                  <a:cubicBezTo>
                    <a:pt x="710" y="871"/>
                    <a:pt x="927" y="710"/>
                    <a:pt x="927" y="436"/>
                  </a:cubicBezTo>
                  <a:cubicBezTo>
                    <a:pt x="927" y="166"/>
                    <a:pt x="710" y="1"/>
                    <a:pt x="4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851;p44"/>
            <p:cNvSpPr/>
            <p:nvPr/>
          </p:nvSpPr>
          <p:spPr>
            <a:xfrm>
              <a:off x="7400700" y="5706402"/>
              <a:ext cx="56441" cy="56501"/>
            </a:xfrm>
            <a:custGeom>
              <a:avLst/>
              <a:gdLst/>
              <a:ahLst/>
              <a:cxnLst/>
              <a:rect l="l" t="t" r="r" b="b"/>
              <a:pathLst>
                <a:path w="871" h="872" extrusionOk="0">
                  <a:moveTo>
                    <a:pt x="435" y="1"/>
                  </a:moveTo>
                  <a:cubicBezTo>
                    <a:pt x="218" y="1"/>
                    <a:pt x="0" y="166"/>
                    <a:pt x="0" y="436"/>
                  </a:cubicBezTo>
                  <a:cubicBezTo>
                    <a:pt x="0" y="710"/>
                    <a:pt x="218" y="871"/>
                    <a:pt x="435" y="871"/>
                  </a:cubicBezTo>
                  <a:cubicBezTo>
                    <a:pt x="705" y="871"/>
                    <a:pt x="871" y="710"/>
                    <a:pt x="871" y="436"/>
                  </a:cubicBezTo>
                  <a:cubicBezTo>
                    <a:pt x="871" y="166"/>
                    <a:pt x="705" y="1"/>
                    <a:pt x="4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852;p44"/>
            <p:cNvSpPr/>
            <p:nvPr/>
          </p:nvSpPr>
          <p:spPr>
            <a:xfrm>
              <a:off x="3955738" y="7398718"/>
              <a:ext cx="60199" cy="60130"/>
            </a:xfrm>
            <a:custGeom>
              <a:avLst/>
              <a:gdLst/>
              <a:ahLst/>
              <a:cxnLst/>
              <a:rect l="l" t="t" r="r" b="b"/>
              <a:pathLst>
                <a:path w="929" h="928" extrusionOk="0">
                  <a:moveTo>
                    <a:pt x="436" y="0"/>
                  </a:moveTo>
                  <a:cubicBezTo>
                    <a:pt x="219" y="0"/>
                    <a:pt x="1" y="218"/>
                    <a:pt x="1" y="436"/>
                  </a:cubicBezTo>
                  <a:cubicBezTo>
                    <a:pt x="1" y="710"/>
                    <a:pt x="219" y="928"/>
                    <a:pt x="436" y="928"/>
                  </a:cubicBezTo>
                  <a:cubicBezTo>
                    <a:pt x="710" y="928"/>
                    <a:pt x="928" y="710"/>
                    <a:pt x="928" y="436"/>
                  </a:cubicBezTo>
                  <a:cubicBezTo>
                    <a:pt x="928" y="218"/>
                    <a:pt x="710"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853;p44"/>
            <p:cNvSpPr/>
            <p:nvPr/>
          </p:nvSpPr>
          <p:spPr>
            <a:xfrm>
              <a:off x="4114563" y="8333127"/>
              <a:ext cx="59875" cy="59871"/>
            </a:xfrm>
            <a:custGeom>
              <a:avLst/>
              <a:gdLst/>
              <a:ahLst/>
              <a:cxnLst/>
              <a:rect l="l" t="t" r="r" b="b"/>
              <a:pathLst>
                <a:path w="924" h="924" extrusionOk="0">
                  <a:moveTo>
                    <a:pt x="436" y="1"/>
                  </a:moveTo>
                  <a:cubicBezTo>
                    <a:pt x="218" y="1"/>
                    <a:pt x="1" y="218"/>
                    <a:pt x="1" y="488"/>
                  </a:cubicBezTo>
                  <a:cubicBezTo>
                    <a:pt x="1" y="706"/>
                    <a:pt x="218" y="924"/>
                    <a:pt x="436" y="924"/>
                  </a:cubicBezTo>
                  <a:cubicBezTo>
                    <a:pt x="706" y="924"/>
                    <a:pt x="923" y="706"/>
                    <a:pt x="923" y="488"/>
                  </a:cubicBezTo>
                  <a:cubicBezTo>
                    <a:pt x="923" y="218"/>
                    <a:pt x="706" y="1"/>
                    <a:pt x="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854;p44"/>
            <p:cNvSpPr/>
            <p:nvPr/>
          </p:nvSpPr>
          <p:spPr>
            <a:xfrm>
              <a:off x="6282835" y="9288464"/>
              <a:ext cx="60134" cy="60130"/>
            </a:xfrm>
            <a:custGeom>
              <a:avLst/>
              <a:gdLst/>
              <a:ahLst/>
              <a:cxnLst/>
              <a:rect l="l" t="t" r="r" b="b"/>
              <a:pathLst>
                <a:path w="928" h="928" extrusionOk="0">
                  <a:moveTo>
                    <a:pt x="436" y="0"/>
                  </a:moveTo>
                  <a:cubicBezTo>
                    <a:pt x="218" y="0"/>
                    <a:pt x="1" y="218"/>
                    <a:pt x="1" y="492"/>
                  </a:cubicBezTo>
                  <a:cubicBezTo>
                    <a:pt x="1" y="710"/>
                    <a:pt x="218" y="927"/>
                    <a:pt x="436" y="927"/>
                  </a:cubicBezTo>
                  <a:cubicBezTo>
                    <a:pt x="710" y="927"/>
                    <a:pt x="928" y="710"/>
                    <a:pt x="928" y="492"/>
                  </a:cubicBezTo>
                  <a:cubicBezTo>
                    <a:pt x="928" y="218"/>
                    <a:pt x="710"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855;p44"/>
            <p:cNvSpPr/>
            <p:nvPr/>
          </p:nvSpPr>
          <p:spPr>
            <a:xfrm>
              <a:off x="6328843" y="6482063"/>
              <a:ext cx="1050732" cy="462053"/>
            </a:xfrm>
            <a:custGeom>
              <a:avLst/>
              <a:gdLst/>
              <a:ahLst/>
              <a:cxnLst/>
              <a:rect l="l" t="t" r="r" b="b"/>
              <a:pathLst>
                <a:path w="16215" h="7131" extrusionOk="0">
                  <a:moveTo>
                    <a:pt x="15779" y="0"/>
                  </a:moveTo>
                  <a:cubicBezTo>
                    <a:pt x="14852" y="2886"/>
                    <a:pt x="12406" y="5172"/>
                    <a:pt x="9250" y="6151"/>
                  </a:cubicBezTo>
                  <a:cubicBezTo>
                    <a:pt x="8179" y="6484"/>
                    <a:pt x="7088" y="6647"/>
                    <a:pt x="6017" y="6647"/>
                  </a:cubicBezTo>
                  <a:cubicBezTo>
                    <a:pt x="3933" y="6647"/>
                    <a:pt x="1923" y="6030"/>
                    <a:pt x="270" y="4845"/>
                  </a:cubicBezTo>
                  <a:lnTo>
                    <a:pt x="0" y="5224"/>
                  </a:lnTo>
                  <a:cubicBezTo>
                    <a:pt x="1741" y="6478"/>
                    <a:pt x="3809" y="7131"/>
                    <a:pt x="5985" y="7131"/>
                  </a:cubicBezTo>
                  <a:cubicBezTo>
                    <a:pt x="7126" y="7131"/>
                    <a:pt x="8271" y="6913"/>
                    <a:pt x="9411" y="6586"/>
                  </a:cubicBezTo>
                  <a:cubicBezTo>
                    <a:pt x="12676" y="5550"/>
                    <a:pt x="15235" y="3156"/>
                    <a:pt x="16215" y="166"/>
                  </a:cubicBezTo>
                  <a:lnTo>
                    <a:pt x="1577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856;p44"/>
            <p:cNvSpPr/>
            <p:nvPr/>
          </p:nvSpPr>
          <p:spPr>
            <a:xfrm>
              <a:off x="6011518" y="6064719"/>
              <a:ext cx="655841" cy="1034517"/>
            </a:xfrm>
            <a:custGeom>
              <a:avLst/>
              <a:gdLst/>
              <a:ahLst/>
              <a:cxnLst/>
              <a:rect l="l" t="t" r="r" b="b"/>
              <a:pathLst>
                <a:path w="10121" h="15966" extrusionOk="0">
                  <a:moveTo>
                    <a:pt x="2698" y="0"/>
                  </a:moveTo>
                  <a:cubicBezTo>
                    <a:pt x="2670" y="0"/>
                    <a:pt x="2641" y="7"/>
                    <a:pt x="2612" y="21"/>
                  </a:cubicBezTo>
                  <a:cubicBezTo>
                    <a:pt x="1306" y="456"/>
                    <a:pt x="0" y="1819"/>
                    <a:pt x="544" y="3995"/>
                  </a:cubicBezTo>
                  <a:cubicBezTo>
                    <a:pt x="1306" y="7151"/>
                    <a:pt x="5276" y="13354"/>
                    <a:pt x="9737" y="15909"/>
                  </a:cubicBezTo>
                  <a:cubicBezTo>
                    <a:pt x="9794" y="15909"/>
                    <a:pt x="9846" y="15966"/>
                    <a:pt x="9903" y="15966"/>
                  </a:cubicBezTo>
                  <a:cubicBezTo>
                    <a:pt x="9955" y="15966"/>
                    <a:pt x="10012" y="15909"/>
                    <a:pt x="10064" y="15800"/>
                  </a:cubicBezTo>
                  <a:cubicBezTo>
                    <a:pt x="10121" y="15691"/>
                    <a:pt x="10121" y="15583"/>
                    <a:pt x="10012" y="15530"/>
                  </a:cubicBezTo>
                  <a:cubicBezTo>
                    <a:pt x="5602" y="13027"/>
                    <a:pt x="1741" y="6986"/>
                    <a:pt x="979" y="3886"/>
                  </a:cubicBezTo>
                  <a:cubicBezTo>
                    <a:pt x="544" y="1980"/>
                    <a:pt x="1685" y="839"/>
                    <a:pt x="2773" y="456"/>
                  </a:cubicBezTo>
                  <a:cubicBezTo>
                    <a:pt x="2882" y="404"/>
                    <a:pt x="2938" y="239"/>
                    <a:pt x="2882" y="130"/>
                  </a:cubicBezTo>
                  <a:cubicBezTo>
                    <a:pt x="2843" y="50"/>
                    <a:pt x="2775" y="0"/>
                    <a:pt x="2698" y="0"/>
                  </a:cubicBezTo>
                  <a:close/>
                </a:path>
              </a:pathLst>
            </a:custGeom>
            <a:solidFill>
              <a:srgbClr val="DFEB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857;p44"/>
            <p:cNvSpPr/>
            <p:nvPr/>
          </p:nvSpPr>
          <p:spPr>
            <a:xfrm>
              <a:off x="6036012" y="6062645"/>
              <a:ext cx="617220" cy="1036590"/>
            </a:xfrm>
            <a:custGeom>
              <a:avLst/>
              <a:gdLst/>
              <a:ahLst/>
              <a:cxnLst/>
              <a:rect l="l" t="t" r="r" b="b"/>
              <a:pathLst>
                <a:path w="9525" h="15998" extrusionOk="0">
                  <a:moveTo>
                    <a:pt x="2286" y="1"/>
                  </a:moveTo>
                  <a:cubicBezTo>
                    <a:pt x="2068" y="53"/>
                    <a:pt x="1907" y="162"/>
                    <a:pt x="1690" y="271"/>
                  </a:cubicBezTo>
                  <a:cubicBezTo>
                    <a:pt x="1633" y="327"/>
                    <a:pt x="1524" y="379"/>
                    <a:pt x="1415" y="436"/>
                  </a:cubicBezTo>
                  <a:lnTo>
                    <a:pt x="1307" y="545"/>
                  </a:lnTo>
                  <a:lnTo>
                    <a:pt x="1472" y="436"/>
                  </a:lnTo>
                  <a:cubicBezTo>
                    <a:pt x="1524" y="379"/>
                    <a:pt x="1633" y="327"/>
                    <a:pt x="1742" y="271"/>
                  </a:cubicBezTo>
                  <a:cubicBezTo>
                    <a:pt x="1798" y="218"/>
                    <a:pt x="1907" y="218"/>
                    <a:pt x="2016" y="162"/>
                  </a:cubicBezTo>
                  <a:lnTo>
                    <a:pt x="2177" y="109"/>
                  </a:lnTo>
                  <a:lnTo>
                    <a:pt x="2234" y="53"/>
                  </a:lnTo>
                  <a:lnTo>
                    <a:pt x="2286" y="53"/>
                  </a:lnTo>
                  <a:cubicBezTo>
                    <a:pt x="2395" y="53"/>
                    <a:pt x="2504" y="109"/>
                    <a:pt x="2504" y="218"/>
                  </a:cubicBezTo>
                  <a:cubicBezTo>
                    <a:pt x="2504" y="327"/>
                    <a:pt x="2451" y="436"/>
                    <a:pt x="2395" y="436"/>
                  </a:cubicBezTo>
                  <a:cubicBezTo>
                    <a:pt x="2177" y="545"/>
                    <a:pt x="1960" y="597"/>
                    <a:pt x="1798" y="762"/>
                  </a:cubicBezTo>
                  <a:cubicBezTo>
                    <a:pt x="2016" y="654"/>
                    <a:pt x="2177" y="545"/>
                    <a:pt x="2395" y="488"/>
                  </a:cubicBezTo>
                  <a:cubicBezTo>
                    <a:pt x="2451" y="488"/>
                    <a:pt x="2504" y="436"/>
                    <a:pt x="2504" y="379"/>
                  </a:cubicBezTo>
                  <a:cubicBezTo>
                    <a:pt x="2560" y="327"/>
                    <a:pt x="2560" y="271"/>
                    <a:pt x="2560" y="218"/>
                  </a:cubicBezTo>
                  <a:cubicBezTo>
                    <a:pt x="2504" y="109"/>
                    <a:pt x="2395" y="1"/>
                    <a:pt x="2286" y="1"/>
                  </a:cubicBezTo>
                  <a:close/>
                  <a:moveTo>
                    <a:pt x="1798" y="762"/>
                  </a:moveTo>
                  <a:cubicBezTo>
                    <a:pt x="1633" y="871"/>
                    <a:pt x="1472" y="980"/>
                    <a:pt x="1307" y="1141"/>
                  </a:cubicBezTo>
                  <a:cubicBezTo>
                    <a:pt x="1472" y="1032"/>
                    <a:pt x="1633" y="871"/>
                    <a:pt x="1798" y="762"/>
                  </a:cubicBezTo>
                  <a:close/>
                  <a:moveTo>
                    <a:pt x="1307" y="1141"/>
                  </a:moveTo>
                  <a:lnTo>
                    <a:pt x="1307" y="1141"/>
                  </a:lnTo>
                  <a:cubicBezTo>
                    <a:pt x="1198" y="1198"/>
                    <a:pt x="1146" y="1307"/>
                    <a:pt x="1089" y="1359"/>
                  </a:cubicBezTo>
                  <a:cubicBezTo>
                    <a:pt x="1037" y="1415"/>
                    <a:pt x="1037" y="1468"/>
                    <a:pt x="980" y="1524"/>
                  </a:cubicBezTo>
                  <a:lnTo>
                    <a:pt x="1089" y="1415"/>
                  </a:lnTo>
                  <a:cubicBezTo>
                    <a:pt x="1146" y="1307"/>
                    <a:pt x="1254" y="1250"/>
                    <a:pt x="1307" y="1141"/>
                  </a:cubicBezTo>
                  <a:close/>
                  <a:moveTo>
                    <a:pt x="1307" y="545"/>
                  </a:moveTo>
                  <a:cubicBezTo>
                    <a:pt x="1254" y="545"/>
                    <a:pt x="1198" y="597"/>
                    <a:pt x="1198" y="597"/>
                  </a:cubicBezTo>
                  <a:cubicBezTo>
                    <a:pt x="871" y="871"/>
                    <a:pt x="545" y="1250"/>
                    <a:pt x="384" y="1633"/>
                  </a:cubicBezTo>
                  <a:cubicBezTo>
                    <a:pt x="601" y="1250"/>
                    <a:pt x="871" y="923"/>
                    <a:pt x="1198" y="654"/>
                  </a:cubicBezTo>
                  <a:cubicBezTo>
                    <a:pt x="1254" y="597"/>
                    <a:pt x="1307" y="597"/>
                    <a:pt x="1307" y="545"/>
                  </a:cubicBezTo>
                  <a:close/>
                  <a:moveTo>
                    <a:pt x="384" y="1633"/>
                  </a:moveTo>
                  <a:lnTo>
                    <a:pt x="384" y="1633"/>
                  </a:lnTo>
                  <a:cubicBezTo>
                    <a:pt x="166" y="2012"/>
                    <a:pt x="57" y="2447"/>
                    <a:pt x="57" y="2830"/>
                  </a:cubicBezTo>
                  <a:cubicBezTo>
                    <a:pt x="110" y="2447"/>
                    <a:pt x="218" y="2012"/>
                    <a:pt x="384" y="1633"/>
                  </a:cubicBezTo>
                  <a:close/>
                  <a:moveTo>
                    <a:pt x="980" y="1524"/>
                  </a:moveTo>
                  <a:lnTo>
                    <a:pt x="871" y="1633"/>
                  </a:lnTo>
                  <a:cubicBezTo>
                    <a:pt x="654" y="2012"/>
                    <a:pt x="545" y="2447"/>
                    <a:pt x="493" y="2882"/>
                  </a:cubicBezTo>
                  <a:lnTo>
                    <a:pt x="493" y="2991"/>
                  </a:lnTo>
                  <a:lnTo>
                    <a:pt x="493" y="3157"/>
                  </a:lnTo>
                  <a:lnTo>
                    <a:pt x="493" y="3318"/>
                  </a:lnTo>
                  <a:lnTo>
                    <a:pt x="545" y="3483"/>
                  </a:lnTo>
                  <a:lnTo>
                    <a:pt x="545" y="3318"/>
                  </a:lnTo>
                  <a:lnTo>
                    <a:pt x="545" y="3157"/>
                  </a:lnTo>
                  <a:lnTo>
                    <a:pt x="545" y="2991"/>
                  </a:lnTo>
                  <a:lnTo>
                    <a:pt x="545" y="2882"/>
                  </a:lnTo>
                  <a:cubicBezTo>
                    <a:pt x="545" y="2447"/>
                    <a:pt x="710" y="2012"/>
                    <a:pt x="928" y="1633"/>
                  </a:cubicBezTo>
                  <a:cubicBezTo>
                    <a:pt x="928" y="1633"/>
                    <a:pt x="980" y="1576"/>
                    <a:pt x="980" y="1524"/>
                  </a:cubicBezTo>
                  <a:close/>
                  <a:moveTo>
                    <a:pt x="545" y="3483"/>
                  </a:moveTo>
                  <a:cubicBezTo>
                    <a:pt x="545" y="3701"/>
                    <a:pt x="601" y="3918"/>
                    <a:pt x="654" y="4136"/>
                  </a:cubicBezTo>
                  <a:cubicBezTo>
                    <a:pt x="762" y="4515"/>
                    <a:pt x="928" y="4950"/>
                    <a:pt x="1089" y="5333"/>
                  </a:cubicBezTo>
                  <a:cubicBezTo>
                    <a:pt x="928" y="4950"/>
                    <a:pt x="819" y="4515"/>
                    <a:pt x="710" y="4136"/>
                  </a:cubicBezTo>
                  <a:lnTo>
                    <a:pt x="545" y="3483"/>
                  </a:lnTo>
                  <a:close/>
                  <a:moveTo>
                    <a:pt x="1089" y="5333"/>
                  </a:moveTo>
                  <a:cubicBezTo>
                    <a:pt x="1254" y="5712"/>
                    <a:pt x="1415" y="6147"/>
                    <a:pt x="1633" y="6530"/>
                  </a:cubicBezTo>
                  <a:cubicBezTo>
                    <a:pt x="2016" y="7292"/>
                    <a:pt x="2451" y="7997"/>
                    <a:pt x="2887" y="8706"/>
                  </a:cubicBezTo>
                  <a:cubicBezTo>
                    <a:pt x="2451" y="7997"/>
                    <a:pt x="2016" y="7235"/>
                    <a:pt x="1633" y="6473"/>
                  </a:cubicBezTo>
                  <a:cubicBezTo>
                    <a:pt x="1472" y="6095"/>
                    <a:pt x="1254" y="5712"/>
                    <a:pt x="1089" y="5333"/>
                  </a:cubicBezTo>
                  <a:close/>
                  <a:moveTo>
                    <a:pt x="2887" y="8706"/>
                  </a:moveTo>
                  <a:cubicBezTo>
                    <a:pt x="3374" y="9468"/>
                    <a:pt x="3866" y="10121"/>
                    <a:pt x="4410" y="10826"/>
                  </a:cubicBezTo>
                  <a:cubicBezTo>
                    <a:pt x="3866" y="10121"/>
                    <a:pt x="3374" y="9412"/>
                    <a:pt x="2887" y="8706"/>
                  </a:cubicBezTo>
                  <a:close/>
                  <a:moveTo>
                    <a:pt x="57" y="2830"/>
                  </a:moveTo>
                  <a:lnTo>
                    <a:pt x="57" y="2830"/>
                  </a:lnTo>
                  <a:cubicBezTo>
                    <a:pt x="1" y="3265"/>
                    <a:pt x="57" y="3701"/>
                    <a:pt x="166" y="4136"/>
                  </a:cubicBezTo>
                  <a:cubicBezTo>
                    <a:pt x="384" y="4950"/>
                    <a:pt x="710" y="5768"/>
                    <a:pt x="1089" y="6530"/>
                  </a:cubicBezTo>
                  <a:cubicBezTo>
                    <a:pt x="1472" y="7292"/>
                    <a:pt x="1907" y="8054"/>
                    <a:pt x="2343" y="8759"/>
                  </a:cubicBezTo>
                  <a:lnTo>
                    <a:pt x="3810" y="10883"/>
                  </a:lnTo>
                  <a:cubicBezTo>
                    <a:pt x="4354" y="11536"/>
                    <a:pt x="4898" y="12189"/>
                    <a:pt x="5498" y="12842"/>
                  </a:cubicBezTo>
                  <a:cubicBezTo>
                    <a:pt x="6095" y="13438"/>
                    <a:pt x="6695" y="14039"/>
                    <a:pt x="7348" y="14583"/>
                  </a:cubicBezTo>
                  <a:cubicBezTo>
                    <a:pt x="7509" y="14692"/>
                    <a:pt x="7675" y="14853"/>
                    <a:pt x="7836" y="14962"/>
                  </a:cubicBezTo>
                  <a:lnTo>
                    <a:pt x="8110" y="15179"/>
                  </a:lnTo>
                  <a:lnTo>
                    <a:pt x="8380" y="15345"/>
                  </a:lnTo>
                  <a:cubicBezTo>
                    <a:pt x="8545" y="15454"/>
                    <a:pt x="8763" y="15615"/>
                    <a:pt x="8924" y="15723"/>
                  </a:cubicBezTo>
                  <a:cubicBezTo>
                    <a:pt x="9033" y="15780"/>
                    <a:pt x="9090" y="15832"/>
                    <a:pt x="9198" y="15889"/>
                  </a:cubicBezTo>
                  <a:lnTo>
                    <a:pt x="9307" y="15941"/>
                  </a:lnTo>
                  <a:lnTo>
                    <a:pt x="9359" y="15998"/>
                  </a:lnTo>
                  <a:lnTo>
                    <a:pt x="9525" y="15998"/>
                  </a:lnTo>
                  <a:lnTo>
                    <a:pt x="9525" y="15941"/>
                  </a:lnTo>
                  <a:lnTo>
                    <a:pt x="9416" y="15941"/>
                  </a:lnTo>
                  <a:lnTo>
                    <a:pt x="9416" y="15889"/>
                  </a:lnTo>
                  <a:lnTo>
                    <a:pt x="9359" y="15889"/>
                  </a:lnTo>
                  <a:lnTo>
                    <a:pt x="9251" y="15832"/>
                  </a:lnTo>
                  <a:cubicBezTo>
                    <a:pt x="9142" y="15780"/>
                    <a:pt x="9033" y="15723"/>
                    <a:pt x="8981" y="15671"/>
                  </a:cubicBezTo>
                  <a:cubicBezTo>
                    <a:pt x="8763" y="15506"/>
                    <a:pt x="8598" y="15397"/>
                    <a:pt x="8437" y="15288"/>
                  </a:cubicBezTo>
                  <a:lnTo>
                    <a:pt x="8162" y="15127"/>
                  </a:lnTo>
                  <a:lnTo>
                    <a:pt x="7893" y="14909"/>
                  </a:lnTo>
                  <a:cubicBezTo>
                    <a:pt x="7727" y="14801"/>
                    <a:pt x="7566" y="14635"/>
                    <a:pt x="7401" y="14526"/>
                  </a:cubicBezTo>
                  <a:cubicBezTo>
                    <a:pt x="6748" y="13982"/>
                    <a:pt x="6095" y="13386"/>
                    <a:pt x="5551" y="12785"/>
                  </a:cubicBezTo>
                  <a:cubicBezTo>
                    <a:pt x="4954" y="12132"/>
                    <a:pt x="4410" y="11479"/>
                    <a:pt x="3866" y="10826"/>
                  </a:cubicBezTo>
                  <a:cubicBezTo>
                    <a:pt x="3374" y="10173"/>
                    <a:pt x="2887" y="9468"/>
                    <a:pt x="2395" y="8706"/>
                  </a:cubicBezTo>
                  <a:cubicBezTo>
                    <a:pt x="1960" y="7997"/>
                    <a:pt x="1524" y="7292"/>
                    <a:pt x="1146" y="6473"/>
                  </a:cubicBezTo>
                  <a:cubicBezTo>
                    <a:pt x="762" y="5712"/>
                    <a:pt x="436" y="4950"/>
                    <a:pt x="218" y="4136"/>
                  </a:cubicBezTo>
                  <a:cubicBezTo>
                    <a:pt x="110" y="3701"/>
                    <a:pt x="57" y="3265"/>
                    <a:pt x="57" y="283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858;p44"/>
            <p:cNvSpPr/>
            <p:nvPr/>
          </p:nvSpPr>
          <p:spPr>
            <a:xfrm>
              <a:off x="6170019" y="6031608"/>
              <a:ext cx="91757" cy="74255"/>
            </a:xfrm>
            <a:custGeom>
              <a:avLst/>
              <a:gdLst/>
              <a:ahLst/>
              <a:cxnLst/>
              <a:rect l="l" t="t" r="r" b="b"/>
              <a:pathLst>
                <a:path w="1416" h="1146" extrusionOk="0">
                  <a:moveTo>
                    <a:pt x="962" y="0"/>
                  </a:moveTo>
                  <a:cubicBezTo>
                    <a:pt x="913" y="0"/>
                    <a:pt x="864" y="14"/>
                    <a:pt x="819" y="44"/>
                  </a:cubicBezTo>
                  <a:lnTo>
                    <a:pt x="275" y="205"/>
                  </a:lnTo>
                  <a:cubicBezTo>
                    <a:pt x="57" y="314"/>
                    <a:pt x="0" y="480"/>
                    <a:pt x="57" y="697"/>
                  </a:cubicBezTo>
                  <a:lnTo>
                    <a:pt x="109" y="915"/>
                  </a:lnTo>
                  <a:cubicBezTo>
                    <a:pt x="199" y="1048"/>
                    <a:pt x="328" y="1146"/>
                    <a:pt x="493" y="1146"/>
                  </a:cubicBezTo>
                  <a:cubicBezTo>
                    <a:pt x="528" y="1146"/>
                    <a:pt x="564" y="1142"/>
                    <a:pt x="601" y="1133"/>
                  </a:cubicBezTo>
                  <a:lnTo>
                    <a:pt x="1145" y="915"/>
                  </a:lnTo>
                  <a:cubicBezTo>
                    <a:pt x="1306" y="858"/>
                    <a:pt x="1415" y="641"/>
                    <a:pt x="1363" y="480"/>
                  </a:cubicBezTo>
                  <a:lnTo>
                    <a:pt x="1254" y="205"/>
                  </a:lnTo>
                  <a:cubicBezTo>
                    <a:pt x="1213" y="89"/>
                    <a:pt x="1089" y="0"/>
                    <a:pt x="96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859;p44"/>
            <p:cNvSpPr/>
            <p:nvPr/>
          </p:nvSpPr>
          <p:spPr>
            <a:xfrm>
              <a:off x="6170019" y="6044891"/>
              <a:ext cx="91757" cy="60972"/>
            </a:xfrm>
            <a:custGeom>
              <a:avLst/>
              <a:gdLst/>
              <a:ahLst/>
              <a:cxnLst/>
              <a:rect l="l" t="t" r="r" b="b"/>
              <a:pathLst>
                <a:path w="1416" h="941" extrusionOk="0">
                  <a:moveTo>
                    <a:pt x="275" y="0"/>
                  </a:moveTo>
                  <a:cubicBezTo>
                    <a:pt x="57" y="109"/>
                    <a:pt x="0" y="275"/>
                    <a:pt x="57" y="492"/>
                  </a:cubicBezTo>
                  <a:lnTo>
                    <a:pt x="109" y="710"/>
                  </a:lnTo>
                  <a:cubicBezTo>
                    <a:pt x="199" y="843"/>
                    <a:pt x="328" y="941"/>
                    <a:pt x="493" y="941"/>
                  </a:cubicBezTo>
                  <a:cubicBezTo>
                    <a:pt x="528" y="941"/>
                    <a:pt x="564" y="937"/>
                    <a:pt x="601" y="928"/>
                  </a:cubicBezTo>
                  <a:lnTo>
                    <a:pt x="1145" y="710"/>
                  </a:lnTo>
                  <a:cubicBezTo>
                    <a:pt x="1306" y="653"/>
                    <a:pt x="1415" y="436"/>
                    <a:pt x="1363" y="275"/>
                  </a:cubicBezTo>
                  <a:lnTo>
                    <a:pt x="1363" y="275"/>
                  </a:lnTo>
                  <a:cubicBezTo>
                    <a:pt x="1036" y="383"/>
                    <a:pt x="544" y="601"/>
                    <a:pt x="436" y="601"/>
                  </a:cubicBezTo>
                  <a:cubicBezTo>
                    <a:pt x="428" y="604"/>
                    <a:pt x="419" y="605"/>
                    <a:pt x="411" y="605"/>
                  </a:cubicBezTo>
                  <a:cubicBezTo>
                    <a:pt x="254" y="605"/>
                    <a:pt x="68" y="157"/>
                    <a:pt x="275" y="0"/>
                  </a:cubicBezTo>
                  <a:close/>
                </a:path>
              </a:pathLst>
            </a:custGeom>
            <a:solidFill>
              <a:srgbClr val="385A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860;p44"/>
            <p:cNvSpPr/>
            <p:nvPr/>
          </p:nvSpPr>
          <p:spPr>
            <a:xfrm>
              <a:off x="6212333" y="5984891"/>
              <a:ext cx="171914" cy="125314"/>
            </a:xfrm>
            <a:custGeom>
              <a:avLst/>
              <a:gdLst/>
              <a:ahLst/>
              <a:cxnLst/>
              <a:rect l="l" t="t" r="r" b="b"/>
              <a:pathLst>
                <a:path w="2653" h="1934" extrusionOk="0">
                  <a:moveTo>
                    <a:pt x="1805" y="1"/>
                  </a:moveTo>
                  <a:cubicBezTo>
                    <a:pt x="1784" y="1"/>
                    <a:pt x="1763" y="2"/>
                    <a:pt x="1741" y="4"/>
                  </a:cubicBezTo>
                  <a:lnTo>
                    <a:pt x="762" y="4"/>
                  </a:lnTo>
                  <a:cubicBezTo>
                    <a:pt x="327" y="56"/>
                    <a:pt x="0" y="491"/>
                    <a:pt x="166" y="926"/>
                  </a:cubicBezTo>
                  <a:lnTo>
                    <a:pt x="383" y="1527"/>
                  </a:lnTo>
                  <a:cubicBezTo>
                    <a:pt x="455" y="1776"/>
                    <a:pt x="715" y="1933"/>
                    <a:pt x="992" y="1933"/>
                  </a:cubicBezTo>
                  <a:cubicBezTo>
                    <a:pt x="1137" y="1933"/>
                    <a:pt x="1285" y="1891"/>
                    <a:pt x="1415" y="1797"/>
                  </a:cubicBezTo>
                  <a:lnTo>
                    <a:pt x="2177" y="1201"/>
                  </a:lnTo>
                  <a:cubicBezTo>
                    <a:pt x="2652" y="780"/>
                    <a:pt x="2412" y="1"/>
                    <a:pt x="18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861;p44"/>
            <p:cNvSpPr/>
            <p:nvPr/>
          </p:nvSpPr>
          <p:spPr>
            <a:xfrm>
              <a:off x="6212333" y="5985086"/>
              <a:ext cx="158825" cy="125119"/>
            </a:xfrm>
            <a:custGeom>
              <a:avLst/>
              <a:gdLst/>
              <a:ahLst/>
              <a:cxnLst/>
              <a:rect l="l" t="t" r="r" b="b"/>
              <a:pathLst>
                <a:path w="2451" h="1931" extrusionOk="0">
                  <a:moveTo>
                    <a:pt x="762" y="1"/>
                  </a:moveTo>
                  <a:cubicBezTo>
                    <a:pt x="327" y="53"/>
                    <a:pt x="0" y="488"/>
                    <a:pt x="166" y="923"/>
                  </a:cubicBezTo>
                  <a:lnTo>
                    <a:pt x="383" y="1524"/>
                  </a:lnTo>
                  <a:cubicBezTo>
                    <a:pt x="455" y="1773"/>
                    <a:pt x="715" y="1930"/>
                    <a:pt x="992" y="1930"/>
                  </a:cubicBezTo>
                  <a:cubicBezTo>
                    <a:pt x="1137" y="1930"/>
                    <a:pt x="1285" y="1888"/>
                    <a:pt x="1415" y="1794"/>
                  </a:cubicBezTo>
                  <a:lnTo>
                    <a:pt x="2177" y="1198"/>
                  </a:lnTo>
                  <a:cubicBezTo>
                    <a:pt x="2451" y="980"/>
                    <a:pt x="2451" y="654"/>
                    <a:pt x="2394" y="436"/>
                  </a:cubicBezTo>
                  <a:lnTo>
                    <a:pt x="2394" y="436"/>
                  </a:lnTo>
                  <a:cubicBezTo>
                    <a:pt x="2451" y="762"/>
                    <a:pt x="2177" y="1032"/>
                    <a:pt x="1633" y="1306"/>
                  </a:cubicBezTo>
                  <a:cubicBezTo>
                    <a:pt x="1431" y="1418"/>
                    <a:pt x="1257" y="1483"/>
                    <a:pt x="1111" y="1483"/>
                  </a:cubicBezTo>
                  <a:cubicBezTo>
                    <a:pt x="903" y="1483"/>
                    <a:pt x="750" y="1351"/>
                    <a:pt x="653" y="1032"/>
                  </a:cubicBezTo>
                  <a:cubicBezTo>
                    <a:pt x="492" y="545"/>
                    <a:pt x="327" y="162"/>
                    <a:pt x="76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862;p44"/>
            <p:cNvSpPr/>
            <p:nvPr/>
          </p:nvSpPr>
          <p:spPr>
            <a:xfrm>
              <a:off x="7055122" y="5794653"/>
              <a:ext cx="370138" cy="1124647"/>
            </a:xfrm>
            <a:custGeom>
              <a:avLst/>
              <a:gdLst/>
              <a:ahLst/>
              <a:cxnLst/>
              <a:rect l="l" t="t" r="r" b="b"/>
              <a:pathLst>
                <a:path w="5712" h="17357" extrusionOk="0">
                  <a:moveTo>
                    <a:pt x="1109" y="1"/>
                  </a:moveTo>
                  <a:cubicBezTo>
                    <a:pt x="798" y="1"/>
                    <a:pt x="496" y="41"/>
                    <a:pt x="218" y="110"/>
                  </a:cubicBezTo>
                  <a:cubicBezTo>
                    <a:pt x="110" y="162"/>
                    <a:pt x="1" y="271"/>
                    <a:pt x="53" y="380"/>
                  </a:cubicBezTo>
                  <a:cubicBezTo>
                    <a:pt x="100" y="470"/>
                    <a:pt x="181" y="559"/>
                    <a:pt x="269" y="559"/>
                  </a:cubicBezTo>
                  <a:cubicBezTo>
                    <a:pt x="289" y="559"/>
                    <a:pt x="308" y="555"/>
                    <a:pt x="327" y="545"/>
                  </a:cubicBezTo>
                  <a:cubicBezTo>
                    <a:pt x="568" y="488"/>
                    <a:pt x="827" y="454"/>
                    <a:pt x="1094" y="454"/>
                  </a:cubicBezTo>
                  <a:cubicBezTo>
                    <a:pt x="2095" y="454"/>
                    <a:pt x="3196" y="923"/>
                    <a:pt x="3753" y="2339"/>
                  </a:cubicBezTo>
                  <a:cubicBezTo>
                    <a:pt x="4950" y="5334"/>
                    <a:pt x="5277" y="12516"/>
                    <a:pt x="3100" y="17030"/>
                  </a:cubicBezTo>
                  <a:cubicBezTo>
                    <a:pt x="3048" y="17139"/>
                    <a:pt x="3100" y="17304"/>
                    <a:pt x="3209" y="17356"/>
                  </a:cubicBezTo>
                  <a:lnTo>
                    <a:pt x="3318" y="17356"/>
                  </a:lnTo>
                  <a:cubicBezTo>
                    <a:pt x="3374" y="17356"/>
                    <a:pt x="3483" y="17304"/>
                    <a:pt x="3535" y="17248"/>
                  </a:cubicBezTo>
                  <a:cubicBezTo>
                    <a:pt x="5712" y="12568"/>
                    <a:pt x="5385" y="5225"/>
                    <a:pt x="4188" y="2178"/>
                  </a:cubicBezTo>
                  <a:cubicBezTo>
                    <a:pt x="3547" y="549"/>
                    <a:pt x="2263" y="1"/>
                    <a:pt x="1109" y="1"/>
                  </a:cubicBezTo>
                  <a:close/>
                </a:path>
              </a:pathLst>
            </a:custGeom>
            <a:solidFill>
              <a:srgbClr val="DFEB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863;p44"/>
            <p:cNvSpPr/>
            <p:nvPr/>
          </p:nvSpPr>
          <p:spPr>
            <a:xfrm>
              <a:off x="7055122" y="5793292"/>
              <a:ext cx="331517" cy="1129701"/>
            </a:xfrm>
            <a:custGeom>
              <a:avLst/>
              <a:gdLst/>
              <a:ahLst/>
              <a:cxnLst/>
              <a:rect l="l" t="t" r="r" b="b"/>
              <a:pathLst>
                <a:path w="5116" h="17435" extrusionOk="0">
                  <a:moveTo>
                    <a:pt x="218" y="131"/>
                  </a:moveTo>
                  <a:cubicBezTo>
                    <a:pt x="162" y="131"/>
                    <a:pt x="162" y="131"/>
                    <a:pt x="110" y="183"/>
                  </a:cubicBezTo>
                  <a:cubicBezTo>
                    <a:pt x="53" y="183"/>
                    <a:pt x="53" y="240"/>
                    <a:pt x="53" y="292"/>
                  </a:cubicBezTo>
                  <a:lnTo>
                    <a:pt x="162" y="183"/>
                  </a:lnTo>
                  <a:lnTo>
                    <a:pt x="218" y="183"/>
                  </a:lnTo>
                  <a:cubicBezTo>
                    <a:pt x="218" y="131"/>
                    <a:pt x="271" y="131"/>
                    <a:pt x="271" y="131"/>
                  </a:cubicBezTo>
                  <a:close/>
                  <a:moveTo>
                    <a:pt x="1225" y="0"/>
                  </a:moveTo>
                  <a:cubicBezTo>
                    <a:pt x="907" y="0"/>
                    <a:pt x="589" y="52"/>
                    <a:pt x="271" y="131"/>
                  </a:cubicBezTo>
                  <a:cubicBezTo>
                    <a:pt x="528" y="67"/>
                    <a:pt x="785" y="41"/>
                    <a:pt x="1031" y="41"/>
                  </a:cubicBezTo>
                  <a:cubicBezTo>
                    <a:pt x="1202" y="41"/>
                    <a:pt x="1368" y="53"/>
                    <a:pt x="1524" y="75"/>
                  </a:cubicBezTo>
                  <a:cubicBezTo>
                    <a:pt x="1960" y="131"/>
                    <a:pt x="2395" y="240"/>
                    <a:pt x="2774" y="458"/>
                  </a:cubicBezTo>
                  <a:cubicBezTo>
                    <a:pt x="2395" y="183"/>
                    <a:pt x="1960" y="75"/>
                    <a:pt x="1577" y="22"/>
                  </a:cubicBezTo>
                  <a:cubicBezTo>
                    <a:pt x="1459" y="7"/>
                    <a:pt x="1342" y="0"/>
                    <a:pt x="1225" y="0"/>
                  </a:cubicBezTo>
                  <a:close/>
                  <a:moveTo>
                    <a:pt x="53" y="292"/>
                  </a:moveTo>
                  <a:cubicBezTo>
                    <a:pt x="1" y="401"/>
                    <a:pt x="110" y="566"/>
                    <a:pt x="218" y="566"/>
                  </a:cubicBezTo>
                  <a:cubicBezTo>
                    <a:pt x="110" y="510"/>
                    <a:pt x="53" y="401"/>
                    <a:pt x="53" y="292"/>
                  </a:cubicBezTo>
                  <a:close/>
                  <a:moveTo>
                    <a:pt x="488" y="510"/>
                  </a:moveTo>
                  <a:lnTo>
                    <a:pt x="379" y="566"/>
                  </a:lnTo>
                  <a:lnTo>
                    <a:pt x="545" y="566"/>
                  </a:lnTo>
                  <a:cubicBezTo>
                    <a:pt x="597" y="566"/>
                    <a:pt x="654" y="510"/>
                    <a:pt x="654" y="510"/>
                  </a:cubicBezTo>
                  <a:close/>
                  <a:moveTo>
                    <a:pt x="218" y="566"/>
                  </a:moveTo>
                  <a:cubicBezTo>
                    <a:pt x="245" y="593"/>
                    <a:pt x="272" y="606"/>
                    <a:pt x="299" y="606"/>
                  </a:cubicBezTo>
                  <a:cubicBezTo>
                    <a:pt x="326" y="606"/>
                    <a:pt x="353" y="593"/>
                    <a:pt x="379" y="566"/>
                  </a:cubicBezTo>
                  <a:close/>
                  <a:moveTo>
                    <a:pt x="2774" y="458"/>
                  </a:moveTo>
                  <a:cubicBezTo>
                    <a:pt x="3100" y="675"/>
                    <a:pt x="3427" y="945"/>
                    <a:pt x="3701" y="1328"/>
                  </a:cubicBezTo>
                  <a:lnTo>
                    <a:pt x="3753" y="1437"/>
                  </a:lnTo>
                  <a:lnTo>
                    <a:pt x="3810" y="1489"/>
                  </a:lnTo>
                  <a:lnTo>
                    <a:pt x="3862" y="1598"/>
                  </a:lnTo>
                  <a:cubicBezTo>
                    <a:pt x="3918" y="1655"/>
                    <a:pt x="3971" y="1764"/>
                    <a:pt x="4027" y="1872"/>
                  </a:cubicBezTo>
                  <a:lnTo>
                    <a:pt x="3862" y="1546"/>
                  </a:lnTo>
                  <a:lnTo>
                    <a:pt x="3862" y="1489"/>
                  </a:lnTo>
                  <a:lnTo>
                    <a:pt x="3810" y="1437"/>
                  </a:lnTo>
                  <a:lnTo>
                    <a:pt x="3701" y="1272"/>
                  </a:lnTo>
                  <a:cubicBezTo>
                    <a:pt x="3427" y="945"/>
                    <a:pt x="3157" y="675"/>
                    <a:pt x="2774" y="458"/>
                  </a:cubicBezTo>
                  <a:close/>
                  <a:moveTo>
                    <a:pt x="4027" y="1872"/>
                  </a:moveTo>
                  <a:lnTo>
                    <a:pt x="4136" y="2142"/>
                  </a:lnTo>
                  <a:cubicBezTo>
                    <a:pt x="4188" y="2199"/>
                    <a:pt x="4188" y="2251"/>
                    <a:pt x="4188" y="2308"/>
                  </a:cubicBezTo>
                  <a:lnTo>
                    <a:pt x="4245" y="2469"/>
                  </a:lnTo>
                  <a:cubicBezTo>
                    <a:pt x="4406" y="2852"/>
                    <a:pt x="4515" y="3287"/>
                    <a:pt x="4624" y="3666"/>
                  </a:cubicBezTo>
                  <a:cubicBezTo>
                    <a:pt x="4571" y="3230"/>
                    <a:pt x="4406" y="2852"/>
                    <a:pt x="4297" y="2416"/>
                  </a:cubicBezTo>
                  <a:lnTo>
                    <a:pt x="4245" y="2308"/>
                  </a:lnTo>
                  <a:cubicBezTo>
                    <a:pt x="4188" y="2251"/>
                    <a:pt x="4188" y="2199"/>
                    <a:pt x="4188" y="2142"/>
                  </a:cubicBezTo>
                  <a:lnTo>
                    <a:pt x="4027" y="1872"/>
                  </a:lnTo>
                  <a:close/>
                  <a:moveTo>
                    <a:pt x="815" y="458"/>
                  </a:moveTo>
                  <a:cubicBezTo>
                    <a:pt x="763" y="458"/>
                    <a:pt x="706" y="458"/>
                    <a:pt x="654" y="510"/>
                  </a:cubicBezTo>
                  <a:lnTo>
                    <a:pt x="1468" y="510"/>
                  </a:lnTo>
                  <a:cubicBezTo>
                    <a:pt x="1685" y="566"/>
                    <a:pt x="1903" y="566"/>
                    <a:pt x="2068" y="675"/>
                  </a:cubicBezTo>
                  <a:cubicBezTo>
                    <a:pt x="2177" y="675"/>
                    <a:pt x="2286" y="728"/>
                    <a:pt x="2395" y="784"/>
                  </a:cubicBezTo>
                  <a:cubicBezTo>
                    <a:pt x="2447" y="784"/>
                    <a:pt x="2447" y="836"/>
                    <a:pt x="2504" y="893"/>
                  </a:cubicBezTo>
                  <a:lnTo>
                    <a:pt x="2665" y="945"/>
                  </a:lnTo>
                  <a:lnTo>
                    <a:pt x="2774" y="1054"/>
                  </a:lnTo>
                  <a:cubicBezTo>
                    <a:pt x="2830" y="1054"/>
                    <a:pt x="2882" y="1111"/>
                    <a:pt x="2882" y="1163"/>
                  </a:cubicBezTo>
                  <a:lnTo>
                    <a:pt x="3048" y="1272"/>
                  </a:lnTo>
                  <a:lnTo>
                    <a:pt x="3100" y="1328"/>
                  </a:lnTo>
                  <a:lnTo>
                    <a:pt x="3157" y="1380"/>
                  </a:lnTo>
                  <a:cubicBezTo>
                    <a:pt x="3427" y="1707"/>
                    <a:pt x="3644" y="2090"/>
                    <a:pt x="3753" y="2469"/>
                  </a:cubicBezTo>
                  <a:cubicBezTo>
                    <a:pt x="4079" y="3230"/>
                    <a:pt x="4245" y="4101"/>
                    <a:pt x="4406" y="4919"/>
                  </a:cubicBezTo>
                  <a:cubicBezTo>
                    <a:pt x="4297" y="4101"/>
                    <a:pt x="4136" y="3230"/>
                    <a:pt x="3810" y="2469"/>
                  </a:cubicBezTo>
                  <a:cubicBezTo>
                    <a:pt x="3644" y="2033"/>
                    <a:pt x="3427" y="1655"/>
                    <a:pt x="3157" y="1328"/>
                  </a:cubicBezTo>
                  <a:lnTo>
                    <a:pt x="3100" y="1272"/>
                  </a:lnTo>
                  <a:lnTo>
                    <a:pt x="3048" y="1219"/>
                  </a:lnTo>
                  <a:lnTo>
                    <a:pt x="2939" y="1111"/>
                  </a:lnTo>
                  <a:cubicBezTo>
                    <a:pt x="2882" y="1054"/>
                    <a:pt x="2830" y="1054"/>
                    <a:pt x="2830" y="1002"/>
                  </a:cubicBezTo>
                  <a:lnTo>
                    <a:pt x="2665" y="893"/>
                  </a:lnTo>
                  <a:lnTo>
                    <a:pt x="2556" y="836"/>
                  </a:lnTo>
                  <a:cubicBezTo>
                    <a:pt x="2504" y="784"/>
                    <a:pt x="2447" y="784"/>
                    <a:pt x="2395" y="728"/>
                  </a:cubicBezTo>
                  <a:cubicBezTo>
                    <a:pt x="2286" y="728"/>
                    <a:pt x="2229" y="675"/>
                    <a:pt x="2121" y="619"/>
                  </a:cubicBezTo>
                  <a:lnTo>
                    <a:pt x="1468" y="458"/>
                  </a:lnTo>
                  <a:close/>
                  <a:moveTo>
                    <a:pt x="4624" y="3666"/>
                  </a:moveTo>
                  <a:cubicBezTo>
                    <a:pt x="4732" y="4102"/>
                    <a:pt x="4789" y="4537"/>
                    <a:pt x="4841" y="4919"/>
                  </a:cubicBezTo>
                  <a:cubicBezTo>
                    <a:pt x="5007" y="5790"/>
                    <a:pt x="5059" y="6661"/>
                    <a:pt x="5115" y="7475"/>
                  </a:cubicBezTo>
                  <a:cubicBezTo>
                    <a:pt x="5059" y="6604"/>
                    <a:pt x="5007" y="5790"/>
                    <a:pt x="4898" y="4919"/>
                  </a:cubicBezTo>
                  <a:cubicBezTo>
                    <a:pt x="4789" y="4484"/>
                    <a:pt x="4732" y="4101"/>
                    <a:pt x="4624" y="3666"/>
                  </a:cubicBezTo>
                  <a:close/>
                  <a:moveTo>
                    <a:pt x="4406" y="4919"/>
                  </a:moveTo>
                  <a:lnTo>
                    <a:pt x="4406" y="4919"/>
                  </a:lnTo>
                  <a:cubicBezTo>
                    <a:pt x="4463" y="5355"/>
                    <a:pt x="4515" y="5790"/>
                    <a:pt x="4515" y="6225"/>
                  </a:cubicBezTo>
                  <a:cubicBezTo>
                    <a:pt x="4571" y="6661"/>
                    <a:pt x="4624" y="7039"/>
                    <a:pt x="4624" y="7475"/>
                  </a:cubicBezTo>
                  <a:cubicBezTo>
                    <a:pt x="4680" y="9216"/>
                    <a:pt x="4624" y="10905"/>
                    <a:pt x="4354" y="12589"/>
                  </a:cubicBezTo>
                  <a:cubicBezTo>
                    <a:pt x="4245" y="13460"/>
                    <a:pt x="4027" y="14278"/>
                    <a:pt x="3810" y="15092"/>
                  </a:cubicBezTo>
                  <a:lnTo>
                    <a:pt x="3753" y="15258"/>
                  </a:lnTo>
                  <a:lnTo>
                    <a:pt x="3701" y="15419"/>
                  </a:lnTo>
                  <a:lnTo>
                    <a:pt x="3592" y="15693"/>
                  </a:lnTo>
                  <a:lnTo>
                    <a:pt x="3483" y="16019"/>
                  </a:lnTo>
                  <a:cubicBezTo>
                    <a:pt x="3483" y="16128"/>
                    <a:pt x="3427" y="16180"/>
                    <a:pt x="3374" y="16289"/>
                  </a:cubicBezTo>
                  <a:lnTo>
                    <a:pt x="3265" y="16616"/>
                  </a:lnTo>
                  <a:cubicBezTo>
                    <a:pt x="3209" y="16672"/>
                    <a:pt x="3209" y="16781"/>
                    <a:pt x="3157" y="16890"/>
                  </a:cubicBezTo>
                  <a:lnTo>
                    <a:pt x="3100" y="17051"/>
                  </a:lnTo>
                  <a:cubicBezTo>
                    <a:pt x="3048" y="17108"/>
                    <a:pt x="3048" y="17160"/>
                    <a:pt x="3048" y="17216"/>
                  </a:cubicBezTo>
                  <a:cubicBezTo>
                    <a:pt x="3048" y="17325"/>
                    <a:pt x="3157" y="17434"/>
                    <a:pt x="3318" y="17434"/>
                  </a:cubicBezTo>
                  <a:lnTo>
                    <a:pt x="3318" y="17377"/>
                  </a:lnTo>
                  <a:cubicBezTo>
                    <a:pt x="3209" y="17377"/>
                    <a:pt x="3157" y="17269"/>
                    <a:pt x="3100" y="17216"/>
                  </a:cubicBezTo>
                  <a:cubicBezTo>
                    <a:pt x="3100" y="17160"/>
                    <a:pt x="3100" y="17108"/>
                    <a:pt x="3157" y="17051"/>
                  </a:cubicBezTo>
                  <a:lnTo>
                    <a:pt x="3209" y="16942"/>
                  </a:lnTo>
                  <a:cubicBezTo>
                    <a:pt x="3265" y="16833"/>
                    <a:pt x="3318" y="16725"/>
                    <a:pt x="3318" y="16616"/>
                  </a:cubicBezTo>
                  <a:lnTo>
                    <a:pt x="3483" y="16346"/>
                  </a:lnTo>
                  <a:cubicBezTo>
                    <a:pt x="3483" y="16237"/>
                    <a:pt x="3535" y="16128"/>
                    <a:pt x="3592" y="16019"/>
                  </a:cubicBezTo>
                  <a:lnTo>
                    <a:pt x="3701" y="15745"/>
                  </a:lnTo>
                  <a:lnTo>
                    <a:pt x="3753" y="15419"/>
                  </a:lnTo>
                  <a:lnTo>
                    <a:pt x="3810" y="15258"/>
                  </a:lnTo>
                  <a:lnTo>
                    <a:pt x="3862" y="15092"/>
                  </a:lnTo>
                  <a:cubicBezTo>
                    <a:pt x="4136" y="14278"/>
                    <a:pt x="4297" y="13460"/>
                    <a:pt x="4406" y="12589"/>
                  </a:cubicBezTo>
                  <a:cubicBezTo>
                    <a:pt x="4680" y="10905"/>
                    <a:pt x="4732" y="9216"/>
                    <a:pt x="4680" y="7475"/>
                  </a:cubicBezTo>
                  <a:cubicBezTo>
                    <a:pt x="4680" y="7039"/>
                    <a:pt x="4624" y="6604"/>
                    <a:pt x="4571" y="6225"/>
                  </a:cubicBezTo>
                  <a:cubicBezTo>
                    <a:pt x="4571" y="5790"/>
                    <a:pt x="4515" y="5355"/>
                    <a:pt x="4406" y="4919"/>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864;p44"/>
            <p:cNvSpPr/>
            <p:nvPr/>
          </p:nvSpPr>
          <p:spPr>
            <a:xfrm>
              <a:off x="6998746" y="5790182"/>
              <a:ext cx="88063" cy="68877"/>
            </a:xfrm>
            <a:custGeom>
              <a:avLst/>
              <a:gdLst/>
              <a:ahLst/>
              <a:cxnLst/>
              <a:rect l="l" t="t" r="r" b="b"/>
              <a:pathLst>
                <a:path w="1359" h="1063" extrusionOk="0">
                  <a:moveTo>
                    <a:pt x="954" y="1"/>
                  </a:moveTo>
                  <a:cubicBezTo>
                    <a:pt x="926" y="1"/>
                    <a:pt x="899" y="5"/>
                    <a:pt x="871" y="14"/>
                  </a:cubicBezTo>
                  <a:lnTo>
                    <a:pt x="270" y="179"/>
                  </a:lnTo>
                  <a:cubicBezTo>
                    <a:pt x="109" y="179"/>
                    <a:pt x="0" y="397"/>
                    <a:pt x="52" y="558"/>
                  </a:cubicBezTo>
                  <a:lnTo>
                    <a:pt x="109" y="832"/>
                  </a:lnTo>
                  <a:cubicBezTo>
                    <a:pt x="152" y="965"/>
                    <a:pt x="273" y="1063"/>
                    <a:pt x="437" y="1063"/>
                  </a:cubicBezTo>
                  <a:cubicBezTo>
                    <a:pt x="471" y="1063"/>
                    <a:pt x="507" y="1059"/>
                    <a:pt x="544" y="1050"/>
                  </a:cubicBezTo>
                  <a:lnTo>
                    <a:pt x="1088" y="884"/>
                  </a:lnTo>
                  <a:cubicBezTo>
                    <a:pt x="1249" y="832"/>
                    <a:pt x="1358" y="667"/>
                    <a:pt x="1358" y="506"/>
                  </a:cubicBezTo>
                  <a:lnTo>
                    <a:pt x="1249" y="231"/>
                  </a:lnTo>
                  <a:cubicBezTo>
                    <a:pt x="1206" y="98"/>
                    <a:pt x="1085" y="1"/>
                    <a:pt x="95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865;p44"/>
            <p:cNvSpPr/>
            <p:nvPr/>
          </p:nvSpPr>
          <p:spPr>
            <a:xfrm>
              <a:off x="7005809" y="5790182"/>
              <a:ext cx="81000" cy="69331"/>
            </a:xfrm>
            <a:custGeom>
              <a:avLst/>
              <a:gdLst/>
              <a:ahLst/>
              <a:cxnLst/>
              <a:rect l="l" t="t" r="r" b="b"/>
              <a:pathLst>
                <a:path w="1250" h="1070" extrusionOk="0">
                  <a:moveTo>
                    <a:pt x="845" y="1"/>
                  </a:moveTo>
                  <a:cubicBezTo>
                    <a:pt x="817" y="1"/>
                    <a:pt x="790" y="5"/>
                    <a:pt x="762" y="14"/>
                  </a:cubicBezTo>
                  <a:lnTo>
                    <a:pt x="653" y="14"/>
                  </a:lnTo>
                  <a:cubicBezTo>
                    <a:pt x="871" y="14"/>
                    <a:pt x="923" y="231"/>
                    <a:pt x="979" y="449"/>
                  </a:cubicBezTo>
                  <a:cubicBezTo>
                    <a:pt x="1032" y="614"/>
                    <a:pt x="814" y="723"/>
                    <a:pt x="109" y="832"/>
                  </a:cubicBezTo>
                  <a:cubicBezTo>
                    <a:pt x="52" y="832"/>
                    <a:pt x="52" y="884"/>
                    <a:pt x="0" y="884"/>
                  </a:cubicBezTo>
                  <a:cubicBezTo>
                    <a:pt x="39" y="1009"/>
                    <a:pt x="143" y="1069"/>
                    <a:pt x="284" y="1069"/>
                  </a:cubicBezTo>
                  <a:cubicBezTo>
                    <a:pt x="331" y="1069"/>
                    <a:pt x="381" y="1063"/>
                    <a:pt x="435" y="1050"/>
                  </a:cubicBezTo>
                  <a:lnTo>
                    <a:pt x="979" y="884"/>
                  </a:lnTo>
                  <a:cubicBezTo>
                    <a:pt x="1140" y="832"/>
                    <a:pt x="1249" y="667"/>
                    <a:pt x="1249" y="506"/>
                  </a:cubicBezTo>
                  <a:lnTo>
                    <a:pt x="1140" y="231"/>
                  </a:lnTo>
                  <a:cubicBezTo>
                    <a:pt x="1097" y="98"/>
                    <a:pt x="976" y="1"/>
                    <a:pt x="845" y="1"/>
                  </a:cubicBezTo>
                  <a:close/>
                </a:path>
              </a:pathLst>
            </a:custGeom>
            <a:solidFill>
              <a:srgbClr val="385A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866;p44"/>
            <p:cNvSpPr/>
            <p:nvPr/>
          </p:nvSpPr>
          <p:spPr>
            <a:xfrm>
              <a:off x="6871803" y="5776316"/>
              <a:ext cx="169322" cy="127581"/>
            </a:xfrm>
            <a:custGeom>
              <a:avLst/>
              <a:gdLst/>
              <a:ahLst/>
              <a:cxnLst/>
              <a:rect l="l" t="t" r="r" b="b"/>
              <a:pathLst>
                <a:path w="2613" h="1969" extrusionOk="0">
                  <a:moveTo>
                    <a:pt x="1678" y="0"/>
                  </a:moveTo>
                  <a:cubicBezTo>
                    <a:pt x="1550" y="0"/>
                    <a:pt x="1421" y="37"/>
                    <a:pt x="1306" y="119"/>
                  </a:cubicBezTo>
                  <a:lnTo>
                    <a:pt x="488" y="663"/>
                  </a:lnTo>
                  <a:cubicBezTo>
                    <a:pt x="0" y="990"/>
                    <a:pt x="218" y="1860"/>
                    <a:pt x="814" y="1860"/>
                  </a:cubicBezTo>
                  <a:lnTo>
                    <a:pt x="1794" y="1969"/>
                  </a:lnTo>
                  <a:cubicBezTo>
                    <a:pt x="2286" y="1969"/>
                    <a:pt x="2612" y="1534"/>
                    <a:pt x="2503" y="1098"/>
                  </a:cubicBezTo>
                  <a:lnTo>
                    <a:pt x="2338" y="502"/>
                  </a:lnTo>
                  <a:cubicBezTo>
                    <a:pt x="2262" y="198"/>
                    <a:pt x="1974" y="0"/>
                    <a:pt x="167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867;p44"/>
            <p:cNvSpPr/>
            <p:nvPr/>
          </p:nvSpPr>
          <p:spPr>
            <a:xfrm>
              <a:off x="6889299" y="5776316"/>
              <a:ext cx="151826" cy="127581"/>
            </a:xfrm>
            <a:custGeom>
              <a:avLst/>
              <a:gdLst/>
              <a:ahLst/>
              <a:cxnLst/>
              <a:rect l="l" t="t" r="r" b="b"/>
              <a:pathLst>
                <a:path w="2343" h="1969" extrusionOk="0">
                  <a:moveTo>
                    <a:pt x="1408" y="0"/>
                  </a:moveTo>
                  <a:cubicBezTo>
                    <a:pt x="1280" y="0"/>
                    <a:pt x="1151" y="37"/>
                    <a:pt x="1036" y="119"/>
                  </a:cubicBezTo>
                  <a:lnTo>
                    <a:pt x="601" y="445"/>
                  </a:lnTo>
                  <a:cubicBezTo>
                    <a:pt x="777" y="320"/>
                    <a:pt x="988" y="241"/>
                    <a:pt x="1180" y="241"/>
                  </a:cubicBezTo>
                  <a:cubicBezTo>
                    <a:pt x="1403" y="241"/>
                    <a:pt x="1601" y="347"/>
                    <a:pt x="1689" y="611"/>
                  </a:cubicBezTo>
                  <a:cubicBezTo>
                    <a:pt x="1907" y="1046"/>
                    <a:pt x="1907" y="1425"/>
                    <a:pt x="1524" y="1590"/>
                  </a:cubicBezTo>
                  <a:cubicBezTo>
                    <a:pt x="1323" y="1640"/>
                    <a:pt x="1064" y="1679"/>
                    <a:pt x="807" y="1679"/>
                  </a:cubicBezTo>
                  <a:cubicBezTo>
                    <a:pt x="506" y="1679"/>
                    <a:pt x="207" y="1627"/>
                    <a:pt x="0" y="1481"/>
                  </a:cubicBezTo>
                  <a:lnTo>
                    <a:pt x="0" y="1481"/>
                  </a:lnTo>
                  <a:cubicBezTo>
                    <a:pt x="109" y="1699"/>
                    <a:pt x="275" y="1860"/>
                    <a:pt x="544" y="1860"/>
                  </a:cubicBezTo>
                  <a:lnTo>
                    <a:pt x="1524" y="1969"/>
                  </a:lnTo>
                  <a:cubicBezTo>
                    <a:pt x="2016" y="1969"/>
                    <a:pt x="2342" y="1534"/>
                    <a:pt x="2233" y="1098"/>
                  </a:cubicBezTo>
                  <a:lnTo>
                    <a:pt x="2068" y="502"/>
                  </a:lnTo>
                  <a:cubicBezTo>
                    <a:pt x="1992" y="198"/>
                    <a:pt x="1704" y="0"/>
                    <a:pt x="140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1868;p44"/>
            <p:cNvSpPr/>
            <p:nvPr/>
          </p:nvSpPr>
          <p:spPr>
            <a:xfrm>
              <a:off x="4742151" y="7814637"/>
              <a:ext cx="437270" cy="423630"/>
            </a:xfrm>
            <a:custGeom>
              <a:avLst/>
              <a:gdLst/>
              <a:ahLst/>
              <a:cxnLst/>
              <a:rect l="l" t="t" r="r" b="b"/>
              <a:pathLst>
                <a:path w="6748" h="6538" extrusionOk="0">
                  <a:moveTo>
                    <a:pt x="3309" y="1"/>
                  </a:moveTo>
                  <a:cubicBezTo>
                    <a:pt x="3276" y="1"/>
                    <a:pt x="3242" y="1"/>
                    <a:pt x="3209" y="2"/>
                  </a:cubicBezTo>
                  <a:cubicBezTo>
                    <a:pt x="1416" y="111"/>
                    <a:pt x="1" y="1691"/>
                    <a:pt x="110" y="3484"/>
                  </a:cubicBezTo>
                  <a:cubicBezTo>
                    <a:pt x="214" y="5215"/>
                    <a:pt x="1630" y="6538"/>
                    <a:pt x="3385" y="6538"/>
                  </a:cubicBezTo>
                  <a:cubicBezTo>
                    <a:pt x="3453" y="6538"/>
                    <a:pt x="3523" y="6536"/>
                    <a:pt x="3592" y="6531"/>
                  </a:cubicBezTo>
                  <a:cubicBezTo>
                    <a:pt x="5385" y="6423"/>
                    <a:pt x="6748" y="4899"/>
                    <a:pt x="6639" y="3106"/>
                  </a:cubicBezTo>
                  <a:cubicBezTo>
                    <a:pt x="6532" y="1341"/>
                    <a:pt x="5063" y="1"/>
                    <a:pt x="330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1869;p44"/>
            <p:cNvSpPr/>
            <p:nvPr/>
          </p:nvSpPr>
          <p:spPr>
            <a:xfrm>
              <a:off x="4971219" y="8135696"/>
              <a:ext cx="63504" cy="102182"/>
            </a:xfrm>
            <a:custGeom>
              <a:avLst/>
              <a:gdLst/>
              <a:ahLst/>
              <a:cxnLst/>
              <a:rect l="l" t="t" r="r" b="b"/>
              <a:pathLst>
                <a:path w="980" h="1577" extrusionOk="0">
                  <a:moveTo>
                    <a:pt x="871" y="1"/>
                  </a:moveTo>
                  <a:lnTo>
                    <a:pt x="0" y="109"/>
                  </a:lnTo>
                  <a:lnTo>
                    <a:pt x="57" y="1576"/>
                  </a:lnTo>
                  <a:cubicBezTo>
                    <a:pt x="384" y="1576"/>
                    <a:pt x="653" y="1524"/>
                    <a:pt x="980" y="1415"/>
                  </a:cubicBezTo>
                  <a:cubicBezTo>
                    <a:pt x="928" y="871"/>
                    <a:pt x="871" y="1"/>
                    <a:pt x="871" y="1"/>
                  </a:cubicBezTo>
                  <a:close/>
                </a:path>
              </a:pathLst>
            </a:custGeom>
            <a:solidFill>
              <a:srgbClr val="243B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1870;p44"/>
            <p:cNvSpPr/>
            <p:nvPr/>
          </p:nvSpPr>
          <p:spPr>
            <a:xfrm>
              <a:off x="4826779" y="7895372"/>
              <a:ext cx="289202" cy="282830"/>
            </a:xfrm>
            <a:custGeom>
              <a:avLst/>
              <a:gdLst/>
              <a:ahLst/>
              <a:cxnLst/>
              <a:rect l="l" t="t" r="r" b="b"/>
              <a:pathLst>
                <a:path w="4463" h="4365" extrusionOk="0">
                  <a:moveTo>
                    <a:pt x="2312" y="1"/>
                  </a:moveTo>
                  <a:cubicBezTo>
                    <a:pt x="2249" y="1"/>
                    <a:pt x="2185" y="4"/>
                    <a:pt x="2121" y="10"/>
                  </a:cubicBezTo>
                  <a:cubicBezTo>
                    <a:pt x="924" y="62"/>
                    <a:pt x="1" y="1098"/>
                    <a:pt x="53" y="2295"/>
                  </a:cubicBezTo>
                  <a:cubicBezTo>
                    <a:pt x="108" y="3460"/>
                    <a:pt x="1086" y="4365"/>
                    <a:pt x="2242" y="4365"/>
                  </a:cubicBezTo>
                  <a:cubicBezTo>
                    <a:pt x="2274" y="4365"/>
                    <a:pt x="2306" y="4364"/>
                    <a:pt x="2338" y="4363"/>
                  </a:cubicBezTo>
                  <a:cubicBezTo>
                    <a:pt x="3535" y="4254"/>
                    <a:pt x="4463" y="3274"/>
                    <a:pt x="4406" y="2021"/>
                  </a:cubicBezTo>
                  <a:cubicBezTo>
                    <a:pt x="4356" y="888"/>
                    <a:pt x="3426" y="1"/>
                    <a:pt x="2312" y="1"/>
                  </a:cubicBezTo>
                  <a:close/>
                </a:path>
              </a:pathLst>
            </a:custGeom>
            <a:solidFill>
              <a:srgbClr val="243B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871;p44"/>
            <p:cNvSpPr/>
            <p:nvPr/>
          </p:nvSpPr>
          <p:spPr>
            <a:xfrm>
              <a:off x="4925535" y="6819645"/>
              <a:ext cx="2415096" cy="2355169"/>
            </a:xfrm>
            <a:custGeom>
              <a:avLst/>
              <a:gdLst/>
              <a:ahLst/>
              <a:cxnLst/>
              <a:rect l="l" t="t" r="r" b="b"/>
              <a:pathLst>
                <a:path w="37270" h="36348" extrusionOk="0">
                  <a:moveTo>
                    <a:pt x="28077" y="20856"/>
                  </a:moveTo>
                  <a:cubicBezTo>
                    <a:pt x="28346" y="20856"/>
                    <a:pt x="28621" y="20908"/>
                    <a:pt x="28947" y="21073"/>
                  </a:cubicBezTo>
                  <a:cubicBezTo>
                    <a:pt x="29870" y="21618"/>
                    <a:pt x="30362" y="22432"/>
                    <a:pt x="30580" y="23302"/>
                  </a:cubicBezTo>
                  <a:cubicBezTo>
                    <a:pt x="30326" y="23341"/>
                    <a:pt x="30067" y="23359"/>
                    <a:pt x="29803" y="23359"/>
                  </a:cubicBezTo>
                  <a:cubicBezTo>
                    <a:pt x="29326" y="23359"/>
                    <a:pt x="28836" y="23300"/>
                    <a:pt x="28346" y="23193"/>
                  </a:cubicBezTo>
                  <a:cubicBezTo>
                    <a:pt x="27532" y="22976"/>
                    <a:pt x="26988" y="22597"/>
                    <a:pt x="26932" y="22105"/>
                  </a:cubicBezTo>
                  <a:cubicBezTo>
                    <a:pt x="26823" y="21779"/>
                    <a:pt x="27041" y="21343"/>
                    <a:pt x="27367" y="21126"/>
                  </a:cubicBezTo>
                  <a:cubicBezTo>
                    <a:pt x="27476" y="21017"/>
                    <a:pt x="27750" y="20908"/>
                    <a:pt x="28077" y="20856"/>
                  </a:cubicBezTo>
                  <a:close/>
                  <a:moveTo>
                    <a:pt x="36263" y="1"/>
                  </a:moveTo>
                  <a:cubicBezTo>
                    <a:pt x="36129" y="1"/>
                    <a:pt x="36011" y="98"/>
                    <a:pt x="35964" y="232"/>
                  </a:cubicBezTo>
                  <a:lnTo>
                    <a:pt x="35855" y="558"/>
                  </a:lnTo>
                  <a:cubicBezTo>
                    <a:pt x="35041" y="2735"/>
                    <a:pt x="33570" y="4641"/>
                    <a:pt x="32264" y="5076"/>
                  </a:cubicBezTo>
                  <a:cubicBezTo>
                    <a:pt x="32007" y="5148"/>
                    <a:pt x="31717" y="5183"/>
                    <a:pt x="31402" y="5183"/>
                  </a:cubicBezTo>
                  <a:cubicBezTo>
                    <a:pt x="30055" y="5183"/>
                    <a:pt x="28260" y="4545"/>
                    <a:pt x="26714" y="3444"/>
                  </a:cubicBezTo>
                  <a:lnTo>
                    <a:pt x="26388" y="3226"/>
                  </a:lnTo>
                  <a:cubicBezTo>
                    <a:pt x="26347" y="3206"/>
                    <a:pt x="26293" y="3192"/>
                    <a:pt x="26236" y="3192"/>
                  </a:cubicBezTo>
                  <a:cubicBezTo>
                    <a:pt x="26141" y="3192"/>
                    <a:pt x="26042" y="3231"/>
                    <a:pt x="26009" y="3335"/>
                  </a:cubicBezTo>
                  <a:lnTo>
                    <a:pt x="25574" y="3879"/>
                  </a:lnTo>
                  <a:cubicBezTo>
                    <a:pt x="25465" y="4040"/>
                    <a:pt x="25517" y="4206"/>
                    <a:pt x="25626" y="4315"/>
                  </a:cubicBezTo>
                  <a:lnTo>
                    <a:pt x="25952" y="4532"/>
                  </a:lnTo>
                  <a:cubicBezTo>
                    <a:pt x="27685" y="5756"/>
                    <a:pt x="29705" y="6501"/>
                    <a:pt x="31342" y="6501"/>
                  </a:cubicBezTo>
                  <a:cubicBezTo>
                    <a:pt x="31452" y="6501"/>
                    <a:pt x="31561" y="6498"/>
                    <a:pt x="31668" y="6491"/>
                  </a:cubicBezTo>
                  <a:cubicBezTo>
                    <a:pt x="31938" y="6491"/>
                    <a:pt x="32155" y="6600"/>
                    <a:pt x="32264" y="6818"/>
                  </a:cubicBezTo>
                  <a:cubicBezTo>
                    <a:pt x="32482" y="7253"/>
                    <a:pt x="32756" y="7740"/>
                    <a:pt x="32974" y="8232"/>
                  </a:cubicBezTo>
                  <a:cubicBezTo>
                    <a:pt x="34441" y="11332"/>
                    <a:pt x="35150" y="14109"/>
                    <a:pt x="35093" y="16503"/>
                  </a:cubicBezTo>
                  <a:cubicBezTo>
                    <a:pt x="34985" y="19223"/>
                    <a:pt x="34171" y="21291"/>
                    <a:pt x="32647" y="22432"/>
                  </a:cubicBezTo>
                  <a:cubicBezTo>
                    <a:pt x="32321" y="22706"/>
                    <a:pt x="31994" y="22867"/>
                    <a:pt x="31611" y="23032"/>
                  </a:cubicBezTo>
                  <a:cubicBezTo>
                    <a:pt x="31285" y="21509"/>
                    <a:pt x="30362" y="20638"/>
                    <a:pt x="29435" y="20146"/>
                  </a:cubicBezTo>
                  <a:cubicBezTo>
                    <a:pt x="29021" y="19915"/>
                    <a:pt x="28572" y="19793"/>
                    <a:pt x="28132" y="19793"/>
                  </a:cubicBezTo>
                  <a:cubicBezTo>
                    <a:pt x="27645" y="19793"/>
                    <a:pt x="27171" y="19942"/>
                    <a:pt x="26771" y="20255"/>
                  </a:cubicBezTo>
                  <a:cubicBezTo>
                    <a:pt x="26061" y="20747"/>
                    <a:pt x="25735" y="21561"/>
                    <a:pt x="25844" y="22323"/>
                  </a:cubicBezTo>
                  <a:cubicBezTo>
                    <a:pt x="25952" y="22867"/>
                    <a:pt x="26388" y="23794"/>
                    <a:pt x="28129" y="24229"/>
                  </a:cubicBezTo>
                  <a:cubicBezTo>
                    <a:pt x="28707" y="24374"/>
                    <a:pt x="29284" y="24445"/>
                    <a:pt x="29847" y="24445"/>
                  </a:cubicBezTo>
                  <a:cubicBezTo>
                    <a:pt x="30132" y="24445"/>
                    <a:pt x="30413" y="24427"/>
                    <a:pt x="30688" y="24390"/>
                  </a:cubicBezTo>
                  <a:lnTo>
                    <a:pt x="30688" y="24390"/>
                  </a:lnTo>
                  <a:cubicBezTo>
                    <a:pt x="30688" y="25261"/>
                    <a:pt x="30523" y="26132"/>
                    <a:pt x="30305" y="26950"/>
                  </a:cubicBezTo>
                  <a:cubicBezTo>
                    <a:pt x="28997" y="31824"/>
                    <a:pt x="23136" y="35288"/>
                    <a:pt x="16480" y="35288"/>
                  </a:cubicBezTo>
                  <a:cubicBezTo>
                    <a:pt x="16229" y="35288"/>
                    <a:pt x="15976" y="35283"/>
                    <a:pt x="15723" y="35273"/>
                  </a:cubicBezTo>
                  <a:cubicBezTo>
                    <a:pt x="10230" y="35003"/>
                    <a:pt x="1032" y="32718"/>
                    <a:pt x="1089" y="20037"/>
                  </a:cubicBezTo>
                  <a:lnTo>
                    <a:pt x="0" y="20037"/>
                  </a:lnTo>
                  <a:cubicBezTo>
                    <a:pt x="0" y="25587"/>
                    <a:pt x="1685" y="29832"/>
                    <a:pt x="5006" y="32609"/>
                  </a:cubicBezTo>
                  <a:cubicBezTo>
                    <a:pt x="7618" y="34837"/>
                    <a:pt x="11318" y="36143"/>
                    <a:pt x="15671" y="36309"/>
                  </a:cubicBezTo>
                  <a:cubicBezTo>
                    <a:pt x="15997" y="36335"/>
                    <a:pt x="16337" y="36348"/>
                    <a:pt x="16676" y="36348"/>
                  </a:cubicBezTo>
                  <a:cubicBezTo>
                    <a:pt x="17016" y="36348"/>
                    <a:pt x="17355" y="36335"/>
                    <a:pt x="17682" y="36309"/>
                  </a:cubicBezTo>
                  <a:cubicBezTo>
                    <a:pt x="20620" y="36143"/>
                    <a:pt x="23449" y="35329"/>
                    <a:pt x="25791" y="33915"/>
                  </a:cubicBezTo>
                  <a:cubicBezTo>
                    <a:pt x="28673" y="32282"/>
                    <a:pt x="30632" y="29888"/>
                    <a:pt x="31341" y="27220"/>
                  </a:cubicBezTo>
                  <a:cubicBezTo>
                    <a:pt x="31668" y="26023"/>
                    <a:pt x="31829" y="24991"/>
                    <a:pt x="31777" y="24120"/>
                  </a:cubicBezTo>
                  <a:cubicBezTo>
                    <a:pt x="32321" y="23955"/>
                    <a:pt x="32865" y="23629"/>
                    <a:pt x="33300" y="23302"/>
                  </a:cubicBezTo>
                  <a:cubicBezTo>
                    <a:pt x="34549" y="22379"/>
                    <a:pt x="36021" y="20420"/>
                    <a:pt x="36129" y="16503"/>
                  </a:cubicBezTo>
                  <a:cubicBezTo>
                    <a:pt x="36182" y="13943"/>
                    <a:pt x="35477" y="11005"/>
                    <a:pt x="33953" y="7740"/>
                  </a:cubicBezTo>
                  <a:cubicBezTo>
                    <a:pt x="33679" y="7305"/>
                    <a:pt x="33461" y="6818"/>
                    <a:pt x="33243" y="6382"/>
                  </a:cubicBezTo>
                  <a:cubicBezTo>
                    <a:pt x="33191" y="6217"/>
                    <a:pt x="33243" y="6056"/>
                    <a:pt x="33352" y="5999"/>
                  </a:cubicBezTo>
                  <a:cubicBezTo>
                    <a:pt x="34824" y="5129"/>
                    <a:pt x="36291" y="3226"/>
                    <a:pt x="37109" y="993"/>
                  </a:cubicBezTo>
                  <a:lnTo>
                    <a:pt x="37218" y="667"/>
                  </a:lnTo>
                  <a:cubicBezTo>
                    <a:pt x="37270" y="506"/>
                    <a:pt x="37161" y="340"/>
                    <a:pt x="37052" y="288"/>
                  </a:cubicBezTo>
                  <a:lnTo>
                    <a:pt x="36347" y="14"/>
                  </a:lnTo>
                  <a:cubicBezTo>
                    <a:pt x="36319" y="5"/>
                    <a:pt x="36290" y="1"/>
                    <a:pt x="3626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872;p44"/>
            <p:cNvSpPr/>
            <p:nvPr/>
          </p:nvSpPr>
          <p:spPr>
            <a:xfrm>
              <a:off x="4925535" y="8135696"/>
              <a:ext cx="1833516" cy="1039117"/>
            </a:xfrm>
            <a:custGeom>
              <a:avLst/>
              <a:gdLst/>
              <a:ahLst/>
              <a:cxnLst/>
              <a:rect l="l" t="t" r="r" b="b"/>
              <a:pathLst>
                <a:path w="28295" h="16037" extrusionOk="0">
                  <a:moveTo>
                    <a:pt x="0" y="1"/>
                  </a:moveTo>
                  <a:cubicBezTo>
                    <a:pt x="53" y="5385"/>
                    <a:pt x="1741" y="9577"/>
                    <a:pt x="5006" y="12298"/>
                  </a:cubicBezTo>
                  <a:cubicBezTo>
                    <a:pt x="7618" y="14526"/>
                    <a:pt x="11318" y="15832"/>
                    <a:pt x="15671" y="15998"/>
                  </a:cubicBezTo>
                  <a:cubicBezTo>
                    <a:pt x="15997" y="16024"/>
                    <a:pt x="16337" y="16037"/>
                    <a:pt x="16676" y="16037"/>
                  </a:cubicBezTo>
                  <a:cubicBezTo>
                    <a:pt x="17016" y="16037"/>
                    <a:pt x="17355" y="16024"/>
                    <a:pt x="17682" y="15998"/>
                  </a:cubicBezTo>
                  <a:cubicBezTo>
                    <a:pt x="20620" y="15832"/>
                    <a:pt x="23449" y="15018"/>
                    <a:pt x="25791" y="13604"/>
                  </a:cubicBezTo>
                  <a:cubicBezTo>
                    <a:pt x="26714" y="13059"/>
                    <a:pt x="27585" y="12459"/>
                    <a:pt x="28294" y="11754"/>
                  </a:cubicBezTo>
                  <a:lnTo>
                    <a:pt x="28294" y="11754"/>
                  </a:lnTo>
                  <a:cubicBezTo>
                    <a:pt x="27995" y="12001"/>
                    <a:pt x="23685" y="15716"/>
                    <a:pt x="16905" y="15716"/>
                  </a:cubicBezTo>
                  <a:cubicBezTo>
                    <a:pt x="16278" y="15716"/>
                    <a:pt x="15630" y="15684"/>
                    <a:pt x="14961" y="15615"/>
                  </a:cubicBezTo>
                  <a:cubicBezTo>
                    <a:pt x="7074" y="14853"/>
                    <a:pt x="3426" y="10935"/>
                    <a:pt x="1794" y="7183"/>
                  </a:cubicBezTo>
                  <a:cubicBezTo>
                    <a:pt x="161" y="3426"/>
                    <a:pt x="544" y="1"/>
                    <a:pt x="544" y="1"/>
                  </a:cubicBezTo>
                  <a:close/>
                </a:path>
              </a:pathLst>
            </a:custGeom>
            <a:solidFill>
              <a:srgbClr val="385A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873;p44"/>
            <p:cNvSpPr/>
            <p:nvPr/>
          </p:nvSpPr>
          <p:spPr>
            <a:xfrm>
              <a:off x="6637356" y="8152284"/>
              <a:ext cx="287258" cy="177279"/>
            </a:xfrm>
            <a:custGeom>
              <a:avLst/>
              <a:gdLst/>
              <a:ahLst/>
              <a:cxnLst/>
              <a:rect l="l" t="t" r="r" b="b"/>
              <a:pathLst>
                <a:path w="4433" h="2736" extrusionOk="0">
                  <a:moveTo>
                    <a:pt x="1052" y="2278"/>
                  </a:moveTo>
                  <a:lnTo>
                    <a:pt x="1052" y="2278"/>
                  </a:lnTo>
                  <a:cubicBezTo>
                    <a:pt x="1121" y="2324"/>
                    <a:pt x="1196" y="2368"/>
                    <a:pt x="1277" y="2409"/>
                  </a:cubicBezTo>
                  <a:cubicBezTo>
                    <a:pt x="1226" y="2378"/>
                    <a:pt x="1146" y="2334"/>
                    <a:pt x="1052" y="2278"/>
                  </a:cubicBezTo>
                  <a:close/>
                  <a:moveTo>
                    <a:pt x="1772" y="0"/>
                  </a:moveTo>
                  <a:cubicBezTo>
                    <a:pt x="1137" y="0"/>
                    <a:pt x="622" y="349"/>
                    <a:pt x="354" y="885"/>
                  </a:cubicBezTo>
                  <a:cubicBezTo>
                    <a:pt x="0" y="1549"/>
                    <a:pt x="651" y="2033"/>
                    <a:pt x="1052" y="2278"/>
                  </a:cubicBezTo>
                  <a:lnTo>
                    <a:pt x="1052" y="2278"/>
                  </a:lnTo>
                  <a:cubicBezTo>
                    <a:pt x="749" y="2070"/>
                    <a:pt x="561" y="1804"/>
                    <a:pt x="515" y="1538"/>
                  </a:cubicBezTo>
                  <a:cubicBezTo>
                    <a:pt x="406" y="1212"/>
                    <a:pt x="624" y="776"/>
                    <a:pt x="950" y="559"/>
                  </a:cubicBezTo>
                  <a:cubicBezTo>
                    <a:pt x="1059" y="450"/>
                    <a:pt x="1333" y="341"/>
                    <a:pt x="1660" y="289"/>
                  </a:cubicBezTo>
                  <a:cubicBezTo>
                    <a:pt x="1929" y="289"/>
                    <a:pt x="2204" y="341"/>
                    <a:pt x="2530" y="506"/>
                  </a:cubicBezTo>
                  <a:cubicBezTo>
                    <a:pt x="3453" y="1051"/>
                    <a:pt x="3945" y="1865"/>
                    <a:pt x="4163" y="2735"/>
                  </a:cubicBezTo>
                  <a:cubicBezTo>
                    <a:pt x="4163" y="2735"/>
                    <a:pt x="4324" y="2735"/>
                    <a:pt x="4432" y="2683"/>
                  </a:cubicBezTo>
                  <a:cubicBezTo>
                    <a:pt x="4432" y="2683"/>
                    <a:pt x="4271" y="1268"/>
                    <a:pt x="3074" y="450"/>
                  </a:cubicBezTo>
                  <a:cubicBezTo>
                    <a:pt x="2614" y="137"/>
                    <a:pt x="2169" y="0"/>
                    <a:pt x="1772" y="0"/>
                  </a:cubicBezTo>
                  <a:close/>
                </a:path>
              </a:pathLst>
            </a:custGeom>
            <a:solidFill>
              <a:srgbClr val="385A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874;p44"/>
            <p:cNvSpPr/>
            <p:nvPr/>
          </p:nvSpPr>
          <p:spPr>
            <a:xfrm>
              <a:off x="6914117" y="8382501"/>
              <a:ext cx="70567" cy="59871"/>
            </a:xfrm>
            <a:custGeom>
              <a:avLst/>
              <a:gdLst/>
              <a:ahLst/>
              <a:cxnLst/>
              <a:rect l="l" t="t" r="r" b="b"/>
              <a:pathLst>
                <a:path w="1089" h="924" extrusionOk="0">
                  <a:moveTo>
                    <a:pt x="1089" y="0"/>
                  </a:moveTo>
                  <a:cubicBezTo>
                    <a:pt x="706" y="109"/>
                    <a:pt x="0" y="270"/>
                    <a:pt x="0" y="270"/>
                  </a:cubicBezTo>
                  <a:lnTo>
                    <a:pt x="0" y="923"/>
                  </a:lnTo>
                  <a:cubicBezTo>
                    <a:pt x="218" y="923"/>
                    <a:pt x="706" y="871"/>
                    <a:pt x="1089" y="762"/>
                  </a:cubicBezTo>
                  <a:lnTo>
                    <a:pt x="1089" y="0"/>
                  </a:lnTo>
                  <a:close/>
                </a:path>
              </a:pathLst>
            </a:custGeom>
            <a:solidFill>
              <a:srgbClr val="385A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875;p44"/>
            <p:cNvSpPr/>
            <p:nvPr/>
          </p:nvSpPr>
          <p:spPr>
            <a:xfrm>
              <a:off x="6575602" y="7035737"/>
              <a:ext cx="613591" cy="712227"/>
            </a:xfrm>
            <a:custGeom>
              <a:avLst/>
              <a:gdLst/>
              <a:ahLst/>
              <a:cxnLst/>
              <a:rect l="l" t="t" r="r" b="b"/>
              <a:pathLst>
                <a:path w="9469" h="10992" extrusionOk="0">
                  <a:moveTo>
                    <a:pt x="545" y="0"/>
                  </a:moveTo>
                  <a:lnTo>
                    <a:pt x="110" y="544"/>
                  </a:lnTo>
                  <a:cubicBezTo>
                    <a:pt x="1" y="705"/>
                    <a:pt x="53" y="871"/>
                    <a:pt x="162" y="980"/>
                  </a:cubicBezTo>
                  <a:lnTo>
                    <a:pt x="488" y="1197"/>
                  </a:lnTo>
                  <a:cubicBezTo>
                    <a:pt x="2221" y="2421"/>
                    <a:pt x="4241" y="3166"/>
                    <a:pt x="5878" y="3166"/>
                  </a:cubicBezTo>
                  <a:cubicBezTo>
                    <a:pt x="5988" y="3166"/>
                    <a:pt x="6097" y="3163"/>
                    <a:pt x="6204" y="3156"/>
                  </a:cubicBezTo>
                  <a:cubicBezTo>
                    <a:pt x="6474" y="3156"/>
                    <a:pt x="6691" y="3265"/>
                    <a:pt x="6800" y="3483"/>
                  </a:cubicBezTo>
                  <a:cubicBezTo>
                    <a:pt x="7018" y="3918"/>
                    <a:pt x="7292" y="4405"/>
                    <a:pt x="7510" y="4897"/>
                  </a:cubicBezTo>
                  <a:cubicBezTo>
                    <a:pt x="8541" y="7074"/>
                    <a:pt x="9194" y="9141"/>
                    <a:pt x="9468" y="10991"/>
                  </a:cubicBezTo>
                  <a:cubicBezTo>
                    <a:pt x="9360" y="8271"/>
                    <a:pt x="7836" y="4732"/>
                    <a:pt x="7453" y="3861"/>
                  </a:cubicBezTo>
                  <a:cubicBezTo>
                    <a:pt x="7074" y="3047"/>
                    <a:pt x="6857" y="2721"/>
                    <a:pt x="5768" y="2664"/>
                  </a:cubicBezTo>
                  <a:cubicBezTo>
                    <a:pt x="4297" y="2612"/>
                    <a:pt x="2721" y="1959"/>
                    <a:pt x="1685" y="1415"/>
                  </a:cubicBezTo>
                  <a:cubicBezTo>
                    <a:pt x="654" y="814"/>
                    <a:pt x="218" y="436"/>
                    <a:pt x="545" y="0"/>
                  </a:cubicBezTo>
                  <a:close/>
                </a:path>
              </a:pathLst>
            </a:custGeom>
            <a:solidFill>
              <a:srgbClr val="385A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876;p44"/>
            <p:cNvSpPr/>
            <p:nvPr/>
          </p:nvSpPr>
          <p:spPr>
            <a:xfrm>
              <a:off x="4925535" y="8121636"/>
              <a:ext cx="70567" cy="73996"/>
            </a:xfrm>
            <a:custGeom>
              <a:avLst/>
              <a:gdLst/>
              <a:ahLst/>
              <a:cxnLst/>
              <a:rect l="l" t="t" r="r" b="b"/>
              <a:pathLst>
                <a:path w="1089" h="1142" extrusionOk="0">
                  <a:moveTo>
                    <a:pt x="0" y="0"/>
                  </a:moveTo>
                  <a:cubicBezTo>
                    <a:pt x="0" y="379"/>
                    <a:pt x="0" y="762"/>
                    <a:pt x="53" y="1088"/>
                  </a:cubicBezTo>
                  <a:cubicBezTo>
                    <a:pt x="135" y="1114"/>
                    <a:pt x="271" y="1142"/>
                    <a:pt x="448" y="1142"/>
                  </a:cubicBezTo>
                  <a:cubicBezTo>
                    <a:pt x="625" y="1142"/>
                    <a:pt x="843" y="1114"/>
                    <a:pt x="1089" y="1032"/>
                  </a:cubicBezTo>
                  <a:lnTo>
                    <a:pt x="1089" y="109"/>
                  </a:lnTo>
                  <a:lnTo>
                    <a:pt x="0" y="0"/>
                  </a:lnTo>
                  <a:close/>
                </a:path>
              </a:pathLst>
            </a:custGeom>
            <a:solidFill>
              <a:srgbClr val="385A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877;p44"/>
            <p:cNvSpPr/>
            <p:nvPr/>
          </p:nvSpPr>
          <p:spPr>
            <a:xfrm>
              <a:off x="4823151" y="7892132"/>
              <a:ext cx="275076" cy="268316"/>
            </a:xfrm>
            <a:custGeom>
              <a:avLst/>
              <a:gdLst/>
              <a:ahLst/>
              <a:cxnLst/>
              <a:rect l="l" t="t" r="r" b="b"/>
              <a:pathLst>
                <a:path w="4245" h="4141" extrusionOk="0">
                  <a:moveTo>
                    <a:pt x="2113" y="1"/>
                  </a:moveTo>
                  <a:cubicBezTo>
                    <a:pt x="2081" y="1"/>
                    <a:pt x="2048" y="2"/>
                    <a:pt x="2016" y="3"/>
                  </a:cubicBezTo>
                  <a:cubicBezTo>
                    <a:pt x="871" y="112"/>
                    <a:pt x="0" y="1039"/>
                    <a:pt x="57" y="2180"/>
                  </a:cubicBezTo>
                  <a:cubicBezTo>
                    <a:pt x="107" y="3289"/>
                    <a:pt x="1029" y="4141"/>
                    <a:pt x="2128" y="4141"/>
                  </a:cubicBezTo>
                  <a:cubicBezTo>
                    <a:pt x="2163" y="4141"/>
                    <a:pt x="2198" y="4140"/>
                    <a:pt x="2233" y="4138"/>
                  </a:cubicBezTo>
                  <a:cubicBezTo>
                    <a:pt x="3374" y="4086"/>
                    <a:pt x="4244" y="3107"/>
                    <a:pt x="4192" y="1962"/>
                  </a:cubicBezTo>
                  <a:cubicBezTo>
                    <a:pt x="4137" y="854"/>
                    <a:pt x="3211" y="1"/>
                    <a:pt x="211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878;p44"/>
            <p:cNvSpPr/>
            <p:nvPr/>
          </p:nvSpPr>
          <p:spPr>
            <a:xfrm>
              <a:off x="4823151" y="7910080"/>
              <a:ext cx="246823" cy="250368"/>
            </a:xfrm>
            <a:custGeom>
              <a:avLst/>
              <a:gdLst/>
              <a:ahLst/>
              <a:cxnLst/>
              <a:rect l="l" t="t" r="r" b="b"/>
              <a:pathLst>
                <a:path w="3809" h="3864" extrusionOk="0">
                  <a:moveTo>
                    <a:pt x="1145" y="0"/>
                  </a:moveTo>
                  <a:lnTo>
                    <a:pt x="1145" y="0"/>
                  </a:lnTo>
                  <a:cubicBezTo>
                    <a:pt x="435" y="379"/>
                    <a:pt x="0" y="1089"/>
                    <a:pt x="57" y="1903"/>
                  </a:cubicBezTo>
                  <a:cubicBezTo>
                    <a:pt x="107" y="3012"/>
                    <a:pt x="1029" y="3864"/>
                    <a:pt x="2128" y="3864"/>
                  </a:cubicBezTo>
                  <a:cubicBezTo>
                    <a:pt x="2163" y="3864"/>
                    <a:pt x="2198" y="3863"/>
                    <a:pt x="2233" y="3861"/>
                  </a:cubicBezTo>
                  <a:cubicBezTo>
                    <a:pt x="2886" y="3809"/>
                    <a:pt x="3430" y="3535"/>
                    <a:pt x="3809" y="3047"/>
                  </a:cubicBezTo>
                  <a:lnTo>
                    <a:pt x="3809" y="3047"/>
                  </a:lnTo>
                  <a:cubicBezTo>
                    <a:pt x="3539" y="3208"/>
                    <a:pt x="3213" y="3265"/>
                    <a:pt x="2886" y="3317"/>
                  </a:cubicBezTo>
                  <a:cubicBezTo>
                    <a:pt x="2851" y="3319"/>
                    <a:pt x="2816" y="3320"/>
                    <a:pt x="2781" y="3320"/>
                  </a:cubicBezTo>
                  <a:cubicBezTo>
                    <a:pt x="1682" y="3320"/>
                    <a:pt x="760" y="2468"/>
                    <a:pt x="710" y="1358"/>
                  </a:cubicBezTo>
                  <a:cubicBezTo>
                    <a:pt x="710" y="871"/>
                    <a:pt x="819" y="379"/>
                    <a:pt x="114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879;p44"/>
            <p:cNvSpPr/>
            <p:nvPr/>
          </p:nvSpPr>
          <p:spPr>
            <a:xfrm>
              <a:off x="4925535" y="7917143"/>
              <a:ext cx="119945" cy="91685"/>
            </a:xfrm>
            <a:custGeom>
              <a:avLst/>
              <a:gdLst/>
              <a:ahLst/>
              <a:cxnLst/>
              <a:rect l="l" t="t" r="r" b="b"/>
              <a:pathLst>
                <a:path w="1851" h="1415" extrusionOk="0">
                  <a:moveTo>
                    <a:pt x="705" y="0"/>
                  </a:moveTo>
                  <a:cubicBezTo>
                    <a:pt x="544" y="0"/>
                    <a:pt x="379" y="52"/>
                    <a:pt x="270" y="109"/>
                  </a:cubicBezTo>
                  <a:cubicBezTo>
                    <a:pt x="218" y="109"/>
                    <a:pt x="218" y="161"/>
                    <a:pt x="161" y="218"/>
                  </a:cubicBezTo>
                  <a:cubicBezTo>
                    <a:pt x="0" y="379"/>
                    <a:pt x="161" y="596"/>
                    <a:pt x="270" y="762"/>
                  </a:cubicBezTo>
                  <a:lnTo>
                    <a:pt x="923" y="1249"/>
                  </a:lnTo>
                  <a:cubicBezTo>
                    <a:pt x="1032" y="1306"/>
                    <a:pt x="1250" y="1415"/>
                    <a:pt x="1415" y="1415"/>
                  </a:cubicBezTo>
                  <a:cubicBezTo>
                    <a:pt x="1524" y="1415"/>
                    <a:pt x="1633" y="1358"/>
                    <a:pt x="1685" y="1306"/>
                  </a:cubicBezTo>
                  <a:cubicBezTo>
                    <a:pt x="1741" y="1249"/>
                    <a:pt x="1741" y="1197"/>
                    <a:pt x="1794" y="1141"/>
                  </a:cubicBezTo>
                  <a:cubicBezTo>
                    <a:pt x="1850" y="871"/>
                    <a:pt x="1685" y="488"/>
                    <a:pt x="1467" y="327"/>
                  </a:cubicBezTo>
                  <a:cubicBezTo>
                    <a:pt x="1306" y="109"/>
                    <a:pt x="980" y="0"/>
                    <a:pt x="70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880;p44"/>
            <p:cNvSpPr/>
            <p:nvPr/>
          </p:nvSpPr>
          <p:spPr>
            <a:xfrm>
              <a:off x="5027659" y="8019195"/>
              <a:ext cx="49378" cy="56501"/>
            </a:xfrm>
            <a:custGeom>
              <a:avLst/>
              <a:gdLst/>
              <a:ahLst/>
              <a:cxnLst/>
              <a:rect l="l" t="t" r="r" b="b"/>
              <a:pathLst>
                <a:path w="762" h="872" extrusionOk="0">
                  <a:moveTo>
                    <a:pt x="327" y="1"/>
                  </a:moveTo>
                  <a:cubicBezTo>
                    <a:pt x="165" y="1"/>
                    <a:pt x="0" y="166"/>
                    <a:pt x="0" y="384"/>
                  </a:cubicBezTo>
                  <a:cubicBezTo>
                    <a:pt x="0" y="545"/>
                    <a:pt x="109" y="763"/>
                    <a:pt x="218" y="819"/>
                  </a:cubicBezTo>
                  <a:cubicBezTo>
                    <a:pt x="274" y="819"/>
                    <a:pt x="327" y="871"/>
                    <a:pt x="383" y="871"/>
                  </a:cubicBezTo>
                  <a:lnTo>
                    <a:pt x="435" y="819"/>
                  </a:lnTo>
                  <a:cubicBezTo>
                    <a:pt x="492" y="819"/>
                    <a:pt x="544" y="763"/>
                    <a:pt x="601" y="710"/>
                  </a:cubicBezTo>
                  <a:cubicBezTo>
                    <a:pt x="762" y="545"/>
                    <a:pt x="710" y="219"/>
                    <a:pt x="492" y="57"/>
                  </a:cubicBezTo>
                  <a:cubicBezTo>
                    <a:pt x="435" y="57"/>
                    <a:pt x="383" y="1"/>
                    <a:pt x="32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881;p44"/>
            <p:cNvSpPr/>
            <p:nvPr/>
          </p:nvSpPr>
          <p:spPr>
            <a:xfrm>
              <a:off x="4914778" y="7828827"/>
              <a:ext cx="222329" cy="119936"/>
            </a:xfrm>
            <a:custGeom>
              <a:avLst/>
              <a:gdLst/>
              <a:ahLst/>
              <a:cxnLst/>
              <a:rect l="l" t="t" r="r" b="b"/>
              <a:pathLst>
                <a:path w="3431" h="1851" extrusionOk="0">
                  <a:moveTo>
                    <a:pt x="710" y="1"/>
                  </a:moveTo>
                  <a:cubicBezTo>
                    <a:pt x="545" y="1"/>
                    <a:pt x="384" y="1"/>
                    <a:pt x="219" y="57"/>
                  </a:cubicBezTo>
                  <a:cubicBezTo>
                    <a:pt x="166" y="57"/>
                    <a:pt x="110" y="109"/>
                    <a:pt x="110" y="109"/>
                  </a:cubicBezTo>
                  <a:cubicBezTo>
                    <a:pt x="57" y="166"/>
                    <a:pt x="1" y="218"/>
                    <a:pt x="57" y="275"/>
                  </a:cubicBezTo>
                  <a:cubicBezTo>
                    <a:pt x="57" y="327"/>
                    <a:pt x="110" y="384"/>
                    <a:pt x="166" y="384"/>
                  </a:cubicBezTo>
                  <a:cubicBezTo>
                    <a:pt x="436" y="493"/>
                    <a:pt x="710" y="436"/>
                    <a:pt x="1037" y="493"/>
                  </a:cubicBezTo>
                  <a:cubicBezTo>
                    <a:pt x="1524" y="601"/>
                    <a:pt x="2016" y="762"/>
                    <a:pt x="2452" y="1089"/>
                  </a:cubicBezTo>
                  <a:cubicBezTo>
                    <a:pt x="2721" y="1254"/>
                    <a:pt x="2996" y="1472"/>
                    <a:pt x="3213" y="1798"/>
                  </a:cubicBezTo>
                  <a:cubicBezTo>
                    <a:pt x="3213" y="1798"/>
                    <a:pt x="3213" y="1851"/>
                    <a:pt x="3266" y="1851"/>
                  </a:cubicBezTo>
                  <a:lnTo>
                    <a:pt x="3322" y="1851"/>
                  </a:lnTo>
                  <a:cubicBezTo>
                    <a:pt x="3374" y="1851"/>
                    <a:pt x="3374" y="1798"/>
                    <a:pt x="3374" y="1742"/>
                  </a:cubicBezTo>
                  <a:cubicBezTo>
                    <a:pt x="3431" y="1633"/>
                    <a:pt x="3266" y="1415"/>
                    <a:pt x="3157" y="1307"/>
                  </a:cubicBezTo>
                  <a:cubicBezTo>
                    <a:pt x="3048" y="1145"/>
                    <a:pt x="2887" y="1037"/>
                    <a:pt x="2778" y="928"/>
                  </a:cubicBezTo>
                  <a:cubicBezTo>
                    <a:pt x="2234" y="436"/>
                    <a:pt x="1472" y="1"/>
                    <a:pt x="7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882;p44"/>
            <p:cNvSpPr/>
            <p:nvPr/>
          </p:nvSpPr>
          <p:spPr>
            <a:xfrm>
              <a:off x="5133413" y="7955761"/>
              <a:ext cx="17820" cy="17819"/>
            </a:xfrm>
            <a:custGeom>
              <a:avLst/>
              <a:gdLst/>
              <a:ahLst/>
              <a:cxnLst/>
              <a:rect l="l" t="t" r="r" b="b"/>
              <a:pathLst>
                <a:path w="275" h="275" extrusionOk="0">
                  <a:moveTo>
                    <a:pt x="166" y="0"/>
                  </a:moveTo>
                  <a:cubicBezTo>
                    <a:pt x="57" y="0"/>
                    <a:pt x="0" y="166"/>
                    <a:pt x="57" y="218"/>
                  </a:cubicBezTo>
                  <a:cubicBezTo>
                    <a:pt x="57" y="275"/>
                    <a:pt x="109" y="275"/>
                    <a:pt x="109" y="275"/>
                  </a:cubicBezTo>
                  <a:lnTo>
                    <a:pt x="166" y="275"/>
                  </a:lnTo>
                  <a:cubicBezTo>
                    <a:pt x="275" y="218"/>
                    <a:pt x="275" y="0"/>
                    <a:pt x="16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883;p44"/>
            <p:cNvSpPr/>
            <p:nvPr/>
          </p:nvSpPr>
          <p:spPr>
            <a:xfrm>
              <a:off x="6945675" y="5822904"/>
              <a:ext cx="65" cy="65"/>
            </a:xfrm>
            <a:custGeom>
              <a:avLst/>
              <a:gdLst/>
              <a:ahLst/>
              <a:cxnLst/>
              <a:rect l="l" t="t" r="r" b="b"/>
              <a:pathLst>
                <a:path w="1" h="1" extrusionOk="0">
                  <a:moveTo>
                    <a:pt x="1" y="1"/>
                  </a:moveTo>
                  <a:close/>
                </a:path>
              </a:pathLst>
            </a:custGeom>
            <a:solidFill>
              <a:srgbClr val="385AA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0" name="Google Shape;1884;p44"/>
          <p:cNvGrpSpPr/>
          <p:nvPr/>
        </p:nvGrpSpPr>
        <p:grpSpPr>
          <a:xfrm>
            <a:off x="7122911" y="3070587"/>
            <a:ext cx="674325" cy="1173675"/>
            <a:chOff x="4266275" y="6869625"/>
            <a:chExt cx="674325" cy="1173675"/>
          </a:xfrm>
        </p:grpSpPr>
        <p:sp>
          <p:nvSpPr>
            <p:cNvPr id="111" name="Google Shape;1885;p44"/>
            <p:cNvSpPr/>
            <p:nvPr/>
          </p:nvSpPr>
          <p:spPr>
            <a:xfrm>
              <a:off x="4754025" y="7408475"/>
              <a:ext cx="186575" cy="194125"/>
            </a:xfrm>
            <a:custGeom>
              <a:avLst/>
              <a:gdLst/>
              <a:ahLst/>
              <a:cxnLst/>
              <a:rect l="l" t="t" r="r" b="b"/>
              <a:pathLst>
                <a:path w="7463" h="7765" extrusionOk="0">
                  <a:moveTo>
                    <a:pt x="2044" y="0"/>
                  </a:moveTo>
                  <a:lnTo>
                    <a:pt x="0" y="1945"/>
                  </a:lnTo>
                  <a:lnTo>
                    <a:pt x="5419" y="7765"/>
                  </a:lnTo>
                  <a:lnTo>
                    <a:pt x="7463" y="5828"/>
                  </a:lnTo>
                  <a:lnTo>
                    <a:pt x="204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886;p44"/>
            <p:cNvSpPr/>
            <p:nvPr/>
          </p:nvSpPr>
          <p:spPr>
            <a:xfrm>
              <a:off x="4759125" y="7416225"/>
              <a:ext cx="58875" cy="53575"/>
            </a:xfrm>
            <a:custGeom>
              <a:avLst/>
              <a:gdLst/>
              <a:ahLst/>
              <a:cxnLst/>
              <a:rect l="l" t="t" r="r" b="b"/>
              <a:pathLst>
                <a:path w="2355" h="2143" extrusionOk="0">
                  <a:moveTo>
                    <a:pt x="2044" y="1"/>
                  </a:moveTo>
                  <a:lnTo>
                    <a:pt x="1" y="1840"/>
                  </a:lnTo>
                  <a:lnTo>
                    <a:pt x="311" y="2142"/>
                  </a:lnTo>
                  <a:lnTo>
                    <a:pt x="2354" y="205"/>
                  </a:lnTo>
                  <a:lnTo>
                    <a:pt x="2044"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887;p44"/>
            <p:cNvSpPr/>
            <p:nvPr/>
          </p:nvSpPr>
          <p:spPr>
            <a:xfrm>
              <a:off x="4774450" y="7428900"/>
              <a:ext cx="56225" cy="56225"/>
            </a:xfrm>
            <a:custGeom>
              <a:avLst/>
              <a:gdLst/>
              <a:ahLst/>
              <a:cxnLst/>
              <a:rect l="l" t="t" r="r" b="b"/>
              <a:pathLst>
                <a:path w="2249" h="2249" extrusionOk="0">
                  <a:moveTo>
                    <a:pt x="2044" y="0"/>
                  </a:moveTo>
                  <a:lnTo>
                    <a:pt x="1" y="1946"/>
                  </a:lnTo>
                  <a:lnTo>
                    <a:pt x="205" y="2248"/>
                  </a:lnTo>
                  <a:lnTo>
                    <a:pt x="2248" y="311"/>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888;p44"/>
            <p:cNvSpPr/>
            <p:nvPr/>
          </p:nvSpPr>
          <p:spPr>
            <a:xfrm>
              <a:off x="4787325" y="7444225"/>
              <a:ext cx="56225" cy="53750"/>
            </a:xfrm>
            <a:custGeom>
              <a:avLst/>
              <a:gdLst/>
              <a:ahLst/>
              <a:cxnLst/>
              <a:rect l="l" t="t" r="r" b="b"/>
              <a:pathLst>
                <a:path w="2249" h="2150" extrusionOk="0">
                  <a:moveTo>
                    <a:pt x="2044" y="0"/>
                  </a:moveTo>
                  <a:lnTo>
                    <a:pt x="0" y="1839"/>
                  </a:lnTo>
                  <a:lnTo>
                    <a:pt x="205" y="2150"/>
                  </a:lnTo>
                  <a:lnTo>
                    <a:pt x="2248" y="311"/>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889;p44"/>
            <p:cNvSpPr/>
            <p:nvPr/>
          </p:nvSpPr>
          <p:spPr>
            <a:xfrm>
              <a:off x="4800000" y="7457100"/>
              <a:ext cx="58875" cy="56200"/>
            </a:xfrm>
            <a:custGeom>
              <a:avLst/>
              <a:gdLst/>
              <a:ahLst/>
              <a:cxnLst/>
              <a:rect l="l" t="t" r="r" b="b"/>
              <a:pathLst>
                <a:path w="2355" h="2248" extrusionOk="0">
                  <a:moveTo>
                    <a:pt x="2044" y="0"/>
                  </a:moveTo>
                  <a:lnTo>
                    <a:pt x="0" y="1937"/>
                  </a:lnTo>
                  <a:lnTo>
                    <a:pt x="311" y="2248"/>
                  </a:lnTo>
                  <a:lnTo>
                    <a:pt x="2354" y="303"/>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890;p44"/>
            <p:cNvSpPr/>
            <p:nvPr/>
          </p:nvSpPr>
          <p:spPr>
            <a:xfrm>
              <a:off x="4812875" y="7472425"/>
              <a:ext cx="58650" cy="53550"/>
            </a:xfrm>
            <a:custGeom>
              <a:avLst/>
              <a:gdLst/>
              <a:ahLst/>
              <a:cxnLst/>
              <a:rect l="l" t="t" r="r" b="b"/>
              <a:pathLst>
                <a:path w="2346" h="2142" extrusionOk="0">
                  <a:moveTo>
                    <a:pt x="2043" y="0"/>
                  </a:moveTo>
                  <a:lnTo>
                    <a:pt x="0" y="1937"/>
                  </a:lnTo>
                  <a:lnTo>
                    <a:pt x="303" y="2142"/>
                  </a:lnTo>
                  <a:lnTo>
                    <a:pt x="2346" y="303"/>
                  </a:lnTo>
                  <a:lnTo>
                    <a:pt x="2043"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891;p44"/>
            <p:cNvSpPr/>
            <p:nvPr/>
          </p:nvSpPr>
          <p:spPr>
            <a:xfrm>
              <a:off x="4825525" y="7487750"/>
              <a:ext cx="58875" cy="53550"/>
            </a:xfrm>
            <a:custGeom>
              <a:avLst/>
              <a:gdLst/>
              <a:ahLst/>
              <a:cxnLst/>
              <a:rect l="l" t="t" r="r" b="b"/>
              <a:pathLst>
                <a:path w="2355" h="2142" extrusionOk="0">
                  <a:moveTo>
                    <a:pt x="2044" y="0"/>
                  </a:moveTo>
                  <a:lnTo>
                    <a:pt x="1" y="1839"/>
                  </a:lnTo>
                  <a:lnTo>
                    <a:pt x="311" y="2142"/>
                  </a:lnTo>
                  <a:lnTo>
                    <a:pt x="2355" y="205"/>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892;p44"/>
            <p:cNvSpPr/>
            <p:nvPr/>
          </p:nvSpPr>
          <p:spPr>
            <a:xfrm>
              <a:off x="4840850" y="7500425"/>
              <a:ext cx="56225" cy="56200"/>
            </a:xfrm>
            <a:custGeom>
              <a:avLst/>
              <a:gdLst/>
              <a:ahLst/>
              <a:cxnLst/>
              <a:rect l="l" t="t" r="r" b="b"/>
              <a:pathLst>
                <a:path w="2249" h="2248" extrusionOk="0">
                  <a:moveTo>
                    <a:pt x="2044" y="0"/>
                  </a:moveTo>
                  <a:lnTo>
                    <a:pt x="1" y="1945"/>
                  </a:lnTo>
                  <a:lnTo>
                    <a:pt x="205" y="2248"/>
                  </a:lnTo>
                  <a:lnTo>
                    <a:pt x="2249" y="311"/>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893;p44"/>
            <p:cNvSpPr/>
            <p:nvPr/>
          </p:nvSpPr>
          <p:spPr>
            <a:xfrm>
              <a:off x="4853725" y="7515750"/>
              <a:ext cx="56225" cy="53750"/>
            </a:xfrm>
            <a:custGeom>
              <a:avLst/>
              <a:gdLst/>
              <a:ahLst/>
              <a:cxnLst/>
              <a:rect l="l" t="t" r="r" b="b"/>
              <a:pathLst>
                <a:path w="2249" h="2150" extrusionOk="0">
                  <a:moveTo>
                    <a:pt x="2044" y="0"/>
                  </a:moveTo>
                  <a:lnTo>
                    <a:pt x="1" y="1839"/>
                  </a:lnTo>
                  <a:lnTo>
                    <a:pt x="205" y="2150"/>
                  </a:lnTo>
                  <a:lnTo>
                    <a:pt x="2249" y="204"/>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894;p44"/>
            <p:cNvSpPr/>
            <p:nvPr/>
          </p:nvSpPr>
          <p:spPr>
            <a:xfrm>
              <a:off x="4866400" y="7528625"/>
              <a:ext cx="58875" cy="56200"/>
            </a:xfrm>
            <a:custGeom>
              <a:avLst/>
              <a:gdLst/>
              <a:ahLst/>
              <a:cxnLst/>
              <a:rect l="l" t="t" r="r" b="b"/>
              <a:pathLst>
                <a:path w="2355" h="2248" extrusionOk="0">
                  <a:moveTo>
                    <a:pt x="2044" y="0"/>
                  </a:moveTo>
                  <a:lnTo>
                    <a:pt x="1" y="1937"/>
                  </a:lnTo>
                  <a:lnTo>
                    <a:pt x="311" y="2248"/>
                  </a:lnTo>
                  <a:lnTo>
                    <a:pt x="2355" y="302"/>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895;p44"/>
            <p:cNvSpPr/>
            <p:nvPr/>
          </p:nvSpPr>
          <p:spPr>
            <a:xfrm>
              <a:off x="4879275" y="7543950"/>
              <a:ext cx="58675" cy="53550"/>
            </a:xfrm>
            <a:custGeom>
              <a:avLst/>
              <a:gdLst/>
              <a:ahLst/>
              <a:cxnLst/>
              <a:rect l="l" t="t" r="r" b="b"/>
              <a:pathLst>
                <a:path w="2347" h="2142" extrusionOk="0">
                  <a:moveTo>
                    <a:pt x="2044" y="0"/>
                  </a:moveTo>
                  <a:lnTo>
                    <a:pt x="0" y="1937"/>
                  </a:lnTo>
                  <a:lnTo>
                    <a:pt x="303" y="2141"/>
                  </a:lnTo>
                  <a:lnTo>
                    <a:pt x="2346" y="302"/>
                  </a:lnTo>
                  <a:lnTo>
                    <a:pt x="2044"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896;p44"/>
            <p:cNvSpPr/>
            <p:nvPr/>
          </p:nvSpPr>
          <p:spPr>
            <a:xfrm>
              <a:off x="4266275" y="7482625"/>
              <a:ext cx="597700" cy="560675"/>
            </a:xfrm>
            <a:custGeom>
              <a:avLst/>
              <a:gdLst/>
              <a:ahLst/>
              <a:cxnLst/>
              <a:rect l="l" t="t" r="r" b="b"/>
              <a:pathLst>
                <a:path w="23908" h="22427" extrusionOk="0">
                  <a:moveTo>
                    <a:pt x="19616" y="1"/>
                  </a:moveTo>
                  <a:lnTo>
                    <a:pt x="1324" y="16855"/>
                  </a:lnTo>
                  <a:cubicBezTo>
                    <a:pt x="98" y="18081"/>
                    <a:pt x="0" y="20124"/>
                    <a:pt x="1226" y="21456"/>
                  </a:cubicBezTo>
                  <a:cubicBezTo>
                    <a:pt x="1809" y="22094"/>
                    <a:pt x="2641" y="22426"/>
                    <a:pt x="3492" y="22426"/>
                  </a:cubicBezTo>
                  <a:cubicBezTo>
                    <a:pt x="4279" y="22426"/>
                    <a:pt x="5082" y="22143"/>
                    <a:pt x="5722" y="21554"/>
                  </a:cubicBezTo>
                  <a:lnTo>
                    <a:pt x="23907" y="4701"/>
                  </a:lnTo>
                  <a:lnTo>
                    <a:pt x="1961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897;p44"/>
            <p:cNvSpPr/>
            <p:nvPr/>
          </p:nvSpPr>
          <p:spPr>
            <a:xfrm>
              <a:off x="4294275" y="7615450"/>
              <a:ext cx="429125" cy="403000"/>
            </a:xfrm>
            <a:custGeom>
              <a:avLst/>
              <a:gdLst/>
              <a:ahLst/>
              <a:cxnLst/>
              <a:rect l="l" t="t" r="r" b="b"/>
              <a:pathLst>
                <a:path w="17165" h="16120" extrusionOk="0">
                  <a:moveTo>
                    <a:pt x="14001" y="1"/>
                  </a:moveTo>
                  <a:lnTo>
                    <a:pt x="1022" y="12056"/>
                  </a:lnTo>
                  <a:cubicBezTo>
                    <a:pt x="0" y="12972"/>
                    <a:pt x="0" y="14402"/>
                    <a:pt x="817" y="15326"/>
                  </a:cubicBezTo>
                  <a:cubicBezTo>
                    <a:pt x="1305" y="15865"/>
                    <a:pt x="1934" y="16120"/>
                    <a:pt x="2569" y="16120"/>
                  </a:cubicBezTo>
                  <a:cubicBezTo>
                    <a:pt x="3137" y="16120"/>
                    <a:pt x="3711" y="15916"/>
                    <a:pt x="4193" y="15530"/>
                  </a:cubicBezTo>
                  <a:lnTo>
                    <a:pt x="17164" y="3368"/>
                  </a:lnTo>
                  <a:lnTo>
                    <a:pt x="140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898;p44"/>
            <p:cNvSpPr/>
            <p:nvPr/>
          </p:nvSpPr>
          <p:spPr>
            <a:xfrm>
              <a:off x="4736250" y="7454450"/>
              <a:ext cx="155725" cy="166150"/>
            </a:xfrm>
            <a:custGeom>
              <a:avLst/>
              <a:gdLst/>
              <a:ahLst/>
              <a:cxnLst/>
              <a:rect l="l" t="t" r="r" b="b"/>
              <a:pathLst>
                <a:path w="6229" h="6646" extrusionOk="0">
                  <a:moveTo>
                    <a:pt x="817" y="0"/>
                  </a:moveTo>
                  <a:lnTo>
                    <a:pt x="0" y="817"/>
                  </a:lnTo>
                  <a:lnTo>
                    <a:pt x="5313" y="6645"/>
                  </a:lnTo>
                  <a:lnTo>
                    <a:pt x="6228" y="5828"/>
                  </a:lnTo>
                  <a:lnTo>
                    <a:pt x="817" y="0"/>
                  </a:lnTo>
                  <a:close/>
                </a:path>
              </a:pathLst>
            </a:custGeom>
            <a:solidFill>
              <a:srgbClr val="E8E8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899;p44"/>
            <p:cNvSpPr/>
            <p:nvPr/>
          </p:nvSpPr>
          <p:spPr>
            <a:xfrm>
              <a:off x="4294275" y="7881100"/>
              <a:ext cx="143050" cy="137350"/>
            </a:xfrm>
            <a:custGeom>
              <a:avLst/>
              <a:gdLst/>
              <a:ahLst/>
              <a:cxnLst/>
              <a:rect l="l" t="t" r="r" b="b"/>
              <a:pathLst>
                <a:path w="5722" h="5494" extrusionOk="0">
                  <a:moveTo>
                    <a:pt x="2558" y="0"/>
                  </a:moveTo>
                  <a:cubicBezTo>
                    <a:pt x="2532" y="24"/>
                    <a:pt x="2506" y="48"/>
                    <a:pt x="2480" y="73"/>
                  </a:cubicBezTo>
                  <a:lnTo>
                    <a:pt x="2480" y="73"/>
                  </a:lnTo>
                  <a:lnTo>
                    <a:pt x="2558" y="0"/>
                  </a:lnTo>
                  <a:close/>
                  <a:moveTo>
                    <a:pt x="5721" y="3368"/>
                  </a:moveTo>
                  <a:lnTo>
                    <a:pt x="5716" y="3373"/>
                  </a:lnTo>
                  <a:lnTo>
                    <a:pt x="5716" y="3373"/>
                  </a:lnTo>
                  <a:cubicBezTo>
                    <a:pt x="5718" y="3371"/>
                    <a:pt x="5720" y="3369"/>
                    <a:pt x="5721" y="3368"/>
                  </a:cubicBezTo>
                  <a:close/>
                  <a:moveTo>
                    <a:pt x="2480" y="73"/>
                  </a:moveTo>
                  <a:lnTo>
                    <a:pt x="1022" y="1430"/>
                  </a:lnTo>
                  <a:cubicBezTo>
                    <a:pt x="0" y="2346"/>
                    <a:pt x="0" y="3776"/>
                    <a:pt x="817" y="4700"/>
                  </a:cubicBezTo>
                  <a:cubicBezTo>
                    <a:pt x="1305" y="5239"/>
                    <a:pt x="1934" y="5494"/>
                    <a:pt x="2569" y="5494"/>
                  </a:cubicBezTo>
                  <a:cubicBezTo>
                    <a:pt x="3137" y="5494"/>
                    <a:pt x="3711" y="5290"/>
                    <a:pt x="4193" y="4904"/>
                  </a:cubicBezTo>
                  <a:lnTo>
                    <a:pt x="5716" y="3373"/>
                  </a:lnTo>
                  <a:lnTo>
                    <a:pt x="5716" y="3373"/>
                  </a:lnTo>
                  <a:cubicBezTo>
                    <a:pt x="5284" y="3806"/>
                    <a:pt x="4739" y="4010"/>
                    <a:pt x="4187" y="4010"/>
                  </a:cubicBezTo>
                  <a:cubicBezTo>
                    <a:pt x="3568" y="4010"/>
                    <a:pt x="2939" y="3752"/>
                    <a:pt x="2452" y="3269"/>
                  </a:cubicBezTo>
                  <a:cubicBezTo>
                    <a:pt x="1563" y="2373"/>
                    <a:pt x="1630" y="905"/>
                    <a:pt x="2480" y="73"/>
                  </a:cubicBezTo>
                  <a:close/>
                </a:path>
              </a:pathLst>
            </a:custGeom>
            <a:solidFill>
              <a:srgbClr val="F56E7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900;p44"/>
            <p:cNvSpPr/>
            <p:nvPr/>
          </p:nvSpPr>
          <p:spPr>
            <a:xfrm>
              <a:off x="4577875" y="7543950"/>
              <a:ext cx="125075" cy="112400"/>
            </a:xfrm>
            <a:custGeom>
              <a:avLst/>
              <a:gdLst/>
              <a:ahLst/>
              <a:cxnLst/>
              <a:rect l="l" t="t" r="r" b="b"/>
              <a:pathLst>
                <a:path w="5003" h="4496" extrusionOk="0">
                  <a:moveTo>
                    <a:pt x="4496" y="0"/>
                  </a:moveTo>
                  <a:lnTo>
                    <a:pt x="1" y="4185"/>
                  </a:lnTo>
                  <a:cubicBezTo>
                    <a:pt x="205" y="4291"/>
                    <a:pt x="507" y="4389"/>
                    <a:pt x="916" y="4495"/>
                  </a:cubicBezTo>
                  <a:lnTo>
                    <a:pt x="2657" y="2861"/>
                  </a:lnTo>
                  <a:lnTo>
                    <a:pt x="3573" y="3776"/>
                  </a:lnTo>
                  <a:cubicBezTo>
                    <a:pt x="4594" y="2959"/>
                    <a:pt x="5003" y="1635"/>
                    <a:pt x="4594" y="302"/>
                  </a:cubicBezTo>
                  <a:lnTo>
                    <a:pt x="4496" y="0"/>
                  </a:lnTo>
                  <a:close/>
                </a:path>
              </a:pathLst>
            </a:custGeom>
            <a:solidFill>
              <a:srgbClr val="E3E6E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901;p44"/>
            <p:cNvSpPr/>
            <p:nvPr/>
          </p:nvSpPr>
          <p:spPr>
            <a:xfrm>
              <a:off x="4600775" y="7615450"/>
              <a:ext cx="66425" cy="43350"/>
            </a:xfrm>
            <a:custGeom>
              <a:avLst/>
              <a:gdLst/>
              <a:ahLst/>
              <a:cxnLst/>
              <a:rect l="l" t="t" r="r" b="b"/>
              <a:pathLst>
                <a:path w="2657" h="1734" extrusionOk="0">
                  <a:moveTo>
                    <a:pt x="1741" y="1"/>
                  </a:moveTo>
                  <a:lnTo>
                    <a:pt x="0" y="1635"/>
                  </a:lnTo>
                  <a:cubicBezTo>
                    <a:pt x="204" y="1733"/>
                    <a:pt x="409" y="1733"/>
                    <a:pt x="613" y="1733"/>
                  </a:cubicBezTo>
                  <a:cubicBezTo>
                    <a:pt x="924" y="1733"/>
                    <a:pt x="1332" y="1635"/>
                    <a:pt x="1635" y="1529"/>
                  </a:cubicBezTo>
                  <a:cubicBezTo>
                    <a:pt x="2044" y="1431"/>
                    <a:pt x="2354" y="1227"/>
                    <a:pt x="2657" y="916"/>
                  </a:cubicBezTo>
                  <a:lnTo>
                    <a:pt x="1741" y="1"/>
                  </a:lnTo>
                  <a:close/>
                </a:path>
              </a:pathLst>
            </a:custGeom>
            <a:solidFill>
              <a:srgbClr val="E86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902;p44"/>
            <p:cNvSpPr/>
            <p:nvPr/>
          </p:nvSpPr>
          <p:spPr>
            <a:xfrm>
              <a:off x="4268725" y="6869625"/>
              <a:ext cx="209475" cy="130200"/>
            </a:xfrm>
            <a:custGeom>
              <a:avLst/>
              <a:gdLst/>
              <a:ahLst/>
              <a:cxnLst/>
              <a:rect l="l" t="t" r="r" b="b"/>
              <a:pathLst>
                <a:path w="8379" h="5208" extrusionOk="0">
                  <a:moveTo>
                    <a:pt x="7463" y="1"/>
                  </a:moveTo>
                  <a:lnTo>
                    <a:pt x="0" y="2551"/>
                  </a:lnTo>
                  <a:lnTo>
                    <a:pt x="924" y="5207"/>
                  </a:lnTo>
                  <a:lnTo>
                    <a:pt x="8378" y="2551"/>
                  </a:lnTo>
                  <a:lnTo>
                    <a:pt x="746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903;p44"/>
            <p:cNvSpPr/>
            <p:nvPr/>
          </p:nvSpPr>
          <p:spPr>
            <a:xfrm>
              <a:off x="4276475" y="6928275"/>
              <a:ext cx="30675" cy="69100"/>
            </a:xfrm>
            <a:custGeom>
              <a:avLst/>
              <a:gdLst/>
              <a:ahLst/>
              <a:cxnLst/>
              <a:rect l="l" t="t" r="r" b="b"/>
              <a:pathLst>
                <a:path w="1227" h="2764" extrusionOk="0">
                  <a:moveTo>
                    <a:pt x="303" y="1"/>
                  </a:moveTo>
                  <a:lnTo>
                    <a:pt x="1" y="107"/>
                  </a:lnTo>
                  <a:lnTo>
                    <a:pt x="916" y="2763"/>
                  </a:lnTo>
                  <a:lnTo>
                    <a:pt x="1227" y="2657"/>
                  </a:lnTo>
                  <a:lnTo>
                    <a:pt x="303"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904;p44"/>
            <p:cNvSpPr/>
            <p:nvPr/>
          </p:nvSpPr>
          <p:spPr>
            <a:xfrm>
              <a:off x="4294275" y="6920725"/>
              <a:ext cx="30675" cy="68875"/>
            </a:xfrm>
            <a:custGeom>
              <a:avLst/>
              <a:gdLst/>
              <a:ahLst/>
              <a:cxnLst/>
              <a:rect l="l" t="t" r="r" b="b"/>
              <a:pathLst>
                <a:path w="1227" h="2755" extrusionOk="0">
                  <a:moveTo>
                    <a:pt x="311" y="0"/>
                  </a:moveTo>
                  <a:lnTo>
                    <a:pt x="0" y="205"/>
                  </a:lnTo>
                  <a:lnTo>
                    <a:pt x="924" y="2755"/>
                  </a:lnTo>
                  <a:lnTo>
                    <a:pt x="1226" y="2657"/>
                  </a:lnTo>
                  <a:lnTo>
                    <a:pt x="311"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905;p44"/>
            <p:cNvSpPr/>
            <p:nvPr/>
          </p:nvSpPr>
          <p:spPr>
            <a:xfrm>
              <a:off x="4312250" y="6915600"/>
              <a:ext cx="30675" cy="68900"/>
            </a:xfrm>
            <a:custGeom>
              <a:avLst/>
              <a:gdLst/>
              <a:ahLst/>
              <a:cxnLst/>
              <a:rect l="l" t="t" r="r" b="b"/>
              <a:pathLst>
                <a:path w="1227" h="2756" extrusionOk="0">
                  <a:moveTo>
                    <a:pt x="303" y="1"/>
                  </a:moveTo>
                  <a:lnTo>
                    <a:pt x="0" y="99"/>
                  </a:lnTo>
                  <a:lnTo>
                    <a:pt x="916" y="2755"/>
                  </a:lnTo>
                  <a:lnTo>
                    <a:pt x="1226" y="2657"/>
                  </a:lnTo>
                  <a:lnTo>
                    <a:pt x="303"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906;p44"/>
            <p:cNvSpPr/>
            <p:nvPr/>
          </p:nvSpPr>
          <p:spPr>
            <a:xfrm>
              <a:off x="4330025" y="6907850"/>
              <a:ext cx="33325" cy="69075"/>
            </a:xfrm>
            <a:custGeom>
              <a:avLst/>
              <a:gdLst/>
              <a:ahLst/>
              <a:cxnLst/>
              <a:rect l="l" t="t" r="r" b="b"/>
              <a:pathLst>
                <a:path w="1333" h="2763" extrusionOk="0">
                  <a:moveTo>
                    <a:pt x="409" y="0"/>
                  </a:moveTo>
                  <a:lnTo>
                    <a:pt x="0" y="205"/>
                  </a:lnTo>
                  <a:lnTo>
                    <a:pt x="924" y="2763"/>
                  </a:lnTo>
                  <a:lnTo>
                    <a:pt x="1333" y="2657"/>
                  </a:lnTo>
                  <a:lnTo>
                    <a:pt x="409"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907;p44"/>
            <p:cNvSpPr/>
            <p:nvPr/>
          </p:nvSpPr>
          <p:spPr>
            <a:xfrm>
              <a:off x="4348000" y="6902725"/>
              <a:ext cx="33125" cy="69100"/>
            </a:xfrm>
            <a:custGeom>
              <a:avLst/>
              <a:gdLst/>
              <a:ahLst/>
              <a:cxnLst/>
              <a:rect l="l" t="t" r="r" b="b"/>
              <a:pathLst>
                <a:path w="1325" h="2764" extrusionOk="0">
                  <a:moveTo>
                    <a:pt x="409" y="1"/>
                  </a:moveTo>
                  <a:lnTo>
                    <a:pt x="1" y="107"/>
                  </a:lnTo>
                  <a:lnTo>
                    <a:pt x="916" y="2764"/>
                  </a:lnTo>
                  <a:lnTo>
                    <a:pt x="1325" y="2657"/>
                  </a:lnTo>
                  <a:lnTo>
                    <a:pt x="409"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908;p44"/>
            <p:cNvSpPr/>
            <p:nvPr/>
          </p:nvSpPr>
          <p:spPr>
            <a:xfrm>
              <a:off x="4368450" y="6895175"/>
              <a:ext cx="30675" cy="68875"/>
            </a:xfrm>
            <a:custGeom>
              <a:avLst/>
              <a:gdLst/>
              <a:ahLst/>
              <a:cxnLst/>
              <a:rect l="l" t="t" r="r" b="b"/>
              <a:pathLst>
                <a:path w="1227" h="2755" extrusionOk="0">
                  <a:moveTo>
                    <a:pt x="302" y="1"/>
                  </a:moveTo>
                  <a:lnTo>
                    <a:pt x="0" y="205"/>
                  </a:lnTo>
                  <a:lnTo>
                    <a:pt x="915" y="2755"/>
                  </a:lnTo>
                  <a:lnTo>
                    <a:pt x="1226" y="2657"/>
                  </a:lnTo>
                  <a:lnTo>
                    <a:pt x="302"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909;p44"/>
            <p:cNvSpPr/>
            <p:nvPr/>
          </p:nvSpPr>
          <p:spPr>
            <a:xfrm>
              <a:off x="4386225" y="6890075"/>
              <a:ext cx="30675" cy="68875"/>
            </a:xfrm>
            <a:custGeom>
              <a:avLst/>
              <a:gdLst/>
              <a:ahLst/>
              <a:cxnLst/>
              <a:rect l="l" t="t" r="r" b="b"/>
              <a:pathLst>
                <a:path w="1227" h="2755" extrusionOk="0">
                  <a:moveTo>
                    <a:pt x="311" y="0"/>
                  </a:moveTo>
                  <a:lnTo>
                    <a:pt x="0" y="98"/>
                  </a:lnTo>
                  <a:lnTo>
                    <a:pt x="924" y="2755"/>
                  </a:lnTo>
                  <a:lnTo>
                    <a:pt x="1226" y="2657"/>
                  </a:lnTo>
                  <a:lnTo>
                    <a:pt x="311"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910;p44"/>
            <p:cNvSpPr/>
            <p:nvPr/>
          </p:nvSpPr>
          <p:spPr>
            <a:xfrm>
              <a:off x="4404200" y="6882300"/>
              <a:ext cx="33125" cy="69100"/>
            </a:xfrm>
            <a:custGeom>
              <a:avLst/>
              <a:gdLst/>
              <a:ahLst/>
              <a:cxnLst/>
              <a:rect l="l" t="t" r="r" b="b"/>
              <a:pathLst>
                <a:path w="1325" h="2764" extrusionOk="0">
                  <a:moveTo>
                    <a:pt x="409" y="1"/>
                  </a:moveTo>
                  <a:lnTo>
                    <a:pt x="0" y="205"/>
                  </a:lnTo>
                  <a:lnTo>
                    <a:pt x="916" y="2763"/>
                  </a:lnTo>
                  <a:lnTo>
                    <a:pt x="1324" y="2657"/>
                  </a:lnTo>
                  <a:lnTo>
                    <a:pt x="409"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911;p44"/>
            <p:cNvSpPr/>
            <p:nvPr/>
          </p:nvSpPr>
          <p:spPr>
            <a:xfrm>
              <a:off x="4421975" y="6877200"/>
              <a:ext cx="33325" cy="69075"/>
            </a:xfrm>
            <a:custGeom>
              <a:avLst/>
              <a:gdLst/>
              <a:ahLst/>
              <a:cxnLst/>
              <a:rect l="l" t="t" r="r" b="b"/>
              <a:pathLst>
                <a:path w="1333" h="2763" extrusionOk="0">
                  <a:moveTo>
                    <a:pt x="409" y="0"/>
                  </a:moveTo>
                  <a:lnTo>
                    <a:pt x="0" y="107"/>
                  </a:lnTo>
                  <a:lnTo>
                    <a:pt x="924" y="2763"/>
                  </a:lnTo>
                  <a:lnTo>
                    <a:pt x="1333" y="2657"/>
                  </a:lnTo>
                  <a:lnTo>
                    <a:pt x="409" y="0"/>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912;p44"/>
            <p:cNvSpPr/>
            <p:nvPr/>
          </p:nvSpPr>
          <p:spPr>
            <a:xfrm>
              <a:off x="4439950" y="6869625"/>
              <a:ext cx="33125" cy="68900"/>
            </a:xfrm>
            <a:custGeom>
              <a:avLst/>
              <a:gdLst/>
              <a:ahLst/>
              <a:cxnLst/>
              <a:rect l="l" t="t" r="r" b="b"/>
              <a:pathLst>
                <a:path w="1325" h="2756" extrusionOk="0">
                  <a:moveTo>
                    <a:pt x="409" y="1"/>
                  </a:moveTo>
                  <a:lnTo>
                    <a:pt x="1" y="99"/>
                  </a:lnTo>
                  <a:lnTo>
                    <a:pt x="1022" y="2755"/>
                  </a:lnTo>
                  <a:lnTo>
                    <a:pt x="1325" y="2657"/>
                  </a:lnTo>
                  <a:lnTo>
                    <a:pt x="409"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913;p44"/>
            <p:cNvSpPr/>
            <p:nvPr/>
          </p:nvSpPr>
          <p:spPr>
            <a:xfrm>
              <a:off x="4314700" y="6956475"/>
              <a:ext cx="367825" cy="694425"/>
            </a:xfrm>
            <a:custGeom>
              <a:avLst/>
              <a:gdLst/>
              <a:ahLst/>
              <a:cxnLst/>
              <a:rect l="l" t="t" r="r" b="b"/>
              <a:pathLst>
                <a:path w="14713" h="27777" extrusionOk="0">
                  <a:moveTo>
                    <a:pt x="6032" y="1"/>
                  </a:moveTo>
                  <a:lnTo>
                    <a:pt x="0" y="2142"/>
                  </a:lnTo>
                  <a:lnTo>
                    <a:pt x="8076" y="25640"/>
                  </a:lnTo>
                  <a:cubicBezTo>
                    <a:pt x="8559" y="26929"/>
                    <a:pt x="9805" y="27776"/>
                    <a:pt x="11111" y="27776"/>
                  </a:cubicBezTo>
                  <a:cubicBezTo>
                    <a:pt x="11462" y="27776"/>
                    <a:pt x="11817" y="27715"/>
                    <a:pt x="12162" y="27586"/>
                  </a:cubicBezTo>
                  <a:cubicBezTo>
                    <a:pt x="13895" y="26973"/>
                    <a:pt x="14713" y="25134"/>
                    <a:pt x="14206" y="23499"/>
                  </a:cubicBezTo>
                  <a:lnTo>
                    <a:pt x="603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914;p44"/>
            <p:cNvSpPr/>
            <p:nvPr/>
          </p:nvSpPr>
          <p:spPr>
            <a:xfrm>
              <a:off x="4391325" y="7125050"/>
              <a:ext cx="265650" cy="498700"/>
            </a:xfrm>
            <a:custGeom>
              <a:avLst/>
              <a:gdLst/>
              <a:ahLst/>
              <a:cxnLst/>
              <a:rect l="l" t="t" r="r" b="b"/>
              <a:pathLst>
                <a:path w="10626" h="19948" extrusionOk="0">
                  <a:moveTo>
                    <a:pt x="4398" y="1"/>
                  </a:moveTo>
                  <a:lnTo>
                    <a:pt x="0" y="1529"/>
                  </a:lnTo>
                  <a:lnTo>
                    <a:pt x="5828" y="18391"/>
                  </a:lnTo>
                  <a:cubicBezTo>
                    <a:pt x="6151" y="19361"/>
                    <a:pt x="7048" y="19947"/>
                    <a:pt x="8016" y="19947"/>
                  </a:cubicBezTo>
                  <a:cubicBezTo>
                    <a:pt x="8271" y="19947"/>
                    <a:pt x="8531" y="19906"/>
                    <a:pt x="8787" y="19821"/>
                  </a:cubicBezTo>
                  <a:cubicBezTo>
                    <a:pt x="10013" y="19412"/>
                    <a:pt x="10626" y="18080"/>
                    <a:pt x="10217" y="16854"/>
                  </a:cubicBezTo>
                  <a:lnTo>
                    <a:pt x="439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915;p44"/>
            <p:cNvSpPr/>
            <p:nvPr/>
          </p:nvSpPr>
          <p:spPr>
            <a:xfrm>
              <a:off x="4289150" y="6933375"/>
              <a:ext cx="196800" cy="91975"/>
            </a:xfrm>
            <a:custGeom>
              <a:avLst/>
              <a:gdLst/>
              <a:ahLst/>
              <a:cxnLst/>
              <a:rect l="l" t="t" r="r" b="b"/>
              <a:pathLst>
                <a:path w="7872" h="3679" extrusionOk="0">
                  <a:moveTo>
                    <a:pt x="7561" y="1"/>
                  </a:moveTo>
                  <a:lnTo>
                    <a:pt x="1" y="2559"/>
                  </a:lnTo>
                  <a:lnTo>
                    <a:pt x="409" y="3679"/>
                  </a:lnTo>
                  <a:lnTo>
                    <a:pt x="7872" y="1023"/>
                  </a:lnTo>
                  <a:lnTo>
                    <a:pt x="7561" y="1"/>
                  </a:lnTo>
                  <a:close/>
                </a:path>
              </a:pathLst>
            </a:custGeom>
            <a:solidFill>
              <a:srgbClr val="E8E8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916;p44"/>
            <p:cNvSpPr/>
            <p:nvPr/>
          </p:nvSpPr>
          <p:spPr>
            <a:xfrm>
              <a:off x="4519025" y="7495300"/>
              <a:ext cx="137950" cy="128450"/>
            </a:xfrm>
            <a:custGeom>
              <a:avLst/>
              <a:gdLst/>
              <a:ahLst/>
              <a:cxnLst/>
              <a:rect l="l" t="t" r="r" b="b"/>
              <a:pathLst>
                <a:path w="5518" h="5138" extrusionOk="0">
                  <a:moveTo>
                    <a:pt x="1" y="1537"/>
                  </a:moveTo>
                  <a:cubicBezTo>
                    <a:pt x="9" y="1562"/>
                    <a:pt x="18" y="1587"/>
                    <a:pt x="27" y="1611"/>
                  </a:cubicBezTo>
                  <a:lnTo>
                    <a:pt x="27" y="1611"/>
                  </a:lnTo>
                  <a:lnTo>
                    <a:pt x="1" y="1537"/>
                  </a:lnTo>
                  <a:close/>
                  <a:moveTo>
                    <a:pt x="4398" y="1"/>
                  </a:moveTo>
                  <a:cubicBezTo>
                    <a:pt x="4807" y="1227"/>
                    <a:pt x="4194" y="2559"/>
                    <a:pt x="2968" y="2968"/>
                  </a:cubicBezTo>
                  <a:cubicBezTo>
                    <a:pt x="2712" y="3053"/>
                    <a:pt x="2451" y="3094"/>
                    <a:pt x="2196" y="3094"/>
                  </a:cubicBezTo>
                  <a:cubicBezTo>
                    <a:pt x="1251" y="3094"/>
                    <a:pt x="370" y="2537"/>
                    <a:pt x="27" y="1611"/>
                  </a:cubicBezTo>
                  <a:lnTo>
                    <a:pt x="27" y="1611"/>
                  </a:lnTo>
                  <a:lnTo>
                    <a:pt x="720" y="3581"/>
                  </a:lnTo>
                  <a:cubicBezTo>
                    <a:pt x="1043" y="4551"/>
                    <a:pt x="1940" y="5137"/>
                    <a:pt x="2908" y="5137"/>
                  </a:cubicBezTo>
                  <a:cubicBezTo>
                    <a:pt x="3163" y="5137"/>
                    <a:pt x="3423" y="5096"/>
                    <a:pt x="3679" y="5011"/>
                  </a:cubicBezTo>
                  <a:cubicBezTo>
                    <a:pt x="4905" y="4602"/>
                    <a:pt x="5518" y="3270"/>
                    <a:pt x="5109" y="2044"/>
                  </a:cubicBezTo>
                  <a:lnTo>
                    <a:pt x="4398" y="1"/>
                  </a:lnTo>
                  <a:close/>
                </a:path>
              </a:pathLst>
            </a:custGeom>
            <a:solidFill>
              <a:srgbClr val="3D699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مربع نص 1">
            <a:extLst>
              <a:ext uri="{FF2B5EF4-FFF2-40B4-BE49-F238E27FC236}">
                <a16:creationId xmlns:a16="http://schemas.microsoft.com/office/drawing/2014/main" id="{D5CD349B-EEE5-09F4-AFE8-2DB16FCDC1EB}"/>
              </a:ext>
            </a:extLst>
          </p:cNvPr>
          <p:cNvSpPr txBox="1"/>
          <p:nvPr/>
        </p:nvSpPr>
        <p:spPr>
          <a:xfrm>
            <a:off x="8683147" y="4784651"/>
            <a:ext cx="430142" cy="338554"/>
          </a:xfrm>
          <a:prstGeom prst="rect">
            <a:avLst/>
          </a:prstGeom>
          <a:noFill/>
        </p:spPr>
        <p:txBody>
          <a:bodyPr wrap="square" rtlCol="1">
            <a:spAutoFit/>
          </a:bodyPr>
          <a:lstStyle/>
          <a:p>
            <a:r>
              <a:rPr lang="en-US" sz="1600" b="1" dirty="0"/>
              <a:t>10</a:t>
            </a:r>
            <a:endParaRPr lang="ar-SA" b="1"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fill="hold"/>
                                        <p:tgtEl>
                                          <p:spTgt spid="75"/>
                                        </p:tgtEl>
                                        <p:attrNameLst>
                                          <p:attrName>ppt_x</p:attrName>
                                        </p:attrNameLst>
                                      </p:cBhvr>
                                      <p:tavLst>
                                        <p:tav tm="0">
                                          <p:val>
                                            <p:strVal val="#ppt_x"/>
                                          </p:val>
                                        </p:tav>
                                        <p:tav tm="100000">
                                          <p:val>
                                            <p:strVal val="#ppt_x"/>
                                          </p:val>
                                        </p:tav>
                                      </p:tavLst>
                                    </p:anim>
                                    <p:anim calcmode="lin" valueType="num">
                                      <p:cBhvr additive="base">
                                        <p:cTn id="8" dur="500" fill="hold"/>
                                        <p:tgtEl>
                                          <p:spTgt spid="7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0"/>
                                        </p:tgtEl>
                                        <p:attrNameLst>
                                          <p:attrName>style.visibility</p:attrName>
                                        </p:attrNameLst>
                                      </p:cBhvr>
                                      <p:to>
                                        <p:strVal val="visible"/>
                                      </p:to>
                                    </p:set>
                                    <p:anim calcmode="lin" valueType="num">
                                      <p:cBhvr additive="base">
                                        <p:cTn id="12" dur="500" fill="hold"/>
                                        <p:tgtEl>
                                          <p:spTgt spid="110"/>
                                        </p:tgtEl>
                                        <p:attrNameLst>
                                          <p:attrName>ppt_x</p:attrName>
                                        </p:attrNameLst>
                                      </p:cBhvr>
                                      <p:tavLst>
                                        <p:tav tm="0">
                                          <p:val>
                                            <p:strVal val="#ppt_x"/>
                                          </p:val>
                                        </p:tav>
                                        <p:tav tm="100000">
                                          <p:val>
                                            <p:strVal val="#ppt_x"/>
                                          </p:val>
                                        </p:tav>
                                      </p:tavLst>
                                    </p:anim>
                                    <p:anim calcmode="lin" valueType="num">
                                      <p:cBhvr additive="base">
                                        <p:cTn id="13" dur="500" fill="hold"/>
                                        <p:tgtEl>
                                          <p:spTgt spid="1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891"/>
        <p:cNvGrpSpPr/>
        <p:nvPr/>
      </p:nvGrpSpPr>
      <p:grpSpPr>
        <a:xfrm>
          <a:off x="0" y="0"/>
          <a:ext cx="0" cy="0"/>
          <a:chOff x="0" y="0"/>
          <a:chExt cx="0" cy="0"/>
        </a:xfrm>
      </p:grpSpPr>
      <p:sp>
        <p:nvSpPr>
          <p:cNvPr id="2892" name="Google Shape;2892;p52"/>
          <p:cNvSpPr txBox="1">
            <a:spLocks noGrp="1"/>
          </p:cNvSpPr>
          <p:nvPr>
            <p:ph type="title"/>
          </p:nvPr>
        </p:nvSpPr>
        <p:spPr>
          <a:xfrm>
            <a:off x="736525" y="633888"/>
            <a:ext cx="5425200" cy="478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400" dirty="0"/>
              <a:t>REFERENCES</a:t>
            </a:r>
            <a:endParaRPr sz="2400" dirty="0"/>
          </a:p>
        </p:txBody>
      </p:sp>
      <p:sp>
        <p:nvSpPr>
          <p:cNvPr id="20" name="مربع نص 19">
            <a:extLst>
              <a:ext uri="{FF2B5EF4-FFF2-40B4-BE49-F238E27FC236}">
                <a16:creationId xmlns:a16="http://schemas.microsoft.com/office/drawing/2014/main" id="{BD6607A2-7918-9CF2-C785-99C7ACE00E66}"/>
              </a:ext>
            </a:extLst>
          </p:cNvPr>
          <p:cNvSpPr txBox="1"/>
          <p:nvPr/>
        </p:nvSpPr>
        <p:spPr>
          <a:xfrm>
            <a:off x="473829" y="3517253"/>
            <a:ext cx="7359637" cy="954107"/>
          </a:xfrm>
          <a:prstGeom prst="rect">
            <a:avLst/>
          </a:prstGeom>
          <a:noFill/>
        </p:spPr>
        <p:txBody>
          <a:bodyPr wrap="square" rtlCol="1">
            <a:spAutoFit/>
          </a:bodyPr>
          <a:lstStyle/>
          <a:p>
            <a:pPr marL="285750" indent="-285750" algn="l">
              <a:buFont typeface="Wingdings" pitchFamily="2" charset="2"/>
              <a:buChar char="q"/>
            </a:pPr>
            <a:r>
              <a:rPr lang="en-US" sz="1400" dirty="0">
                <a:solidFill>
                  <a:schemeClr val="tx2"/>
                </a:solidFill>
                <a:effectLst>
                  <a:outerShdw blurRad="38100" dist="38100" dir="2700000" algn="tl">
                    <a:srgbClr val="000000">
                      <a:alpha val="43137"/>
                    </a:srgbClr>
                  </a:outerShdw>
                </a:effectLst>
                <a:latin typeface="Open Sans" panose="020B0606030504020204" pitchFamily="34" charset="0"/>
              </a:rPr>
              <a:t>Obesity, D. and Health, N., 2022. Definition &amp; Facts for Adult Overweight &amp; Obesity | NIDDK. [online] National Institute of Diabetes and Digestive and Kidney Diseases. Available at: &lt;https://www.niddk.nih.gov/health-information/weight-management/adult-overweight-obesity/definition-facts#:~: [Accessed 10 May 2022].</a:t>
            </a:r>
            <a:endParaRPr lang="ar-SA" sz="1400" dirty="0">
              <a:solidFill>
                <a:schemeClr val="tx2"/>
              </a:solidFill>
              <a:effectLst>
                <a:outerShdw blurRad="38100" dist="38100" dir="2700000" algn="tl">
                  <a:srgbClr val="000000">
                    <a:alpha val="43137"/>
                  </a:srgbClr>
                </a:outerShdw>
              </a:effectLst>
            </a:endParaRPr>
          </a:p>
        </p:txBody>
      </p:sp>
      <p:grpSp>
        <p:nvGrpSpPr>
          <p:cNvPr id="4" name="Google Shape;18552;p77"/>
          <p:cNvGrpSpPr/>
          <p:nvPr/>
        </p:nvGrpSpPr>
        <p:grpSpPr>
          <a:xfrm rot="20916139">
            <a:off x="7342759" y="3807424"/>
            <a:ext cx="1749607" cy="1420376"/>
            <a:chOff x="4652476" y="2898915"/>
            <a:chExt cx="386016" cy="384495"/>
          </a:xfrm>
        </p:grpSpPr>
        <p:sp>
          <p:nvSpPr>
            <p:cNvPr id="5" name="Google Shape;18553;p77"/>
            <p:cNvSpPr/>
            <p:nvPr/>
          </p:nvSpPr>
          <p:spPr>
            <a:xfrm>
              <a:off x="4842456" y="3088895"/>
              <a:ext cx="60190" cy="60190"/>
            </a:xfrm>
            <a:custGeom>
              <a:avLst/>
              <a:gdLst/>
              <a:ahLst/>
              <a:cxnLst/>
              <a:rect l="l" t="t" r="r" b="b"/>
              <a:pathLst>
                <a:path w="2296" h="2296" extrusionOk="0">
                  <a:moveTo>
                    <a:pt x="592" y="0"/>
                  </a:moveTo>
                  <a:lnTo>
                    <a:pt x="0" y="592"/>
                  </a:lnTo>
                  <a:lnTo>
                    <a:pt x="1704" y="2295"/>
                  </a:lnTo>
                  <a:lnTo>
                    <a:pt x="2295" y="1703"/>
                  </a:lnTo>
                  <a:lnTo>
                    <a:pt x="592" y="0"/>
                  </a:lnTo>
                  <a:close/>
                </a:path>
              </a:pathLst>
            </a:custGeom>
            <a:solidFill>
              <a:srgbClr val="6D81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8554;p77"/>
            <p:cNvSpPr/>
            <p:nvPr/>
          </p:nvSpPr>
          <p:spPr>
            <a:xfrm>
              <a:off x="4652476" y="2898915"/>
              <a:ext cx="247889" cy="247889"/>
            </a:xfrm>
            <a:custGeom>
              <a:avLst/>
              <a:gdLst/>
              <a:ahLst/>
              <a:cxnLst/>
              <a:rect l="l" t="t" r="r" b="b"/>
              <a:pathLst>
                <a:path w="9456" h="9456" extrusionOk="0">
                  <a:moveTo>
                    <a:pt x="4721" y="1"/>
                  </a:moveTo>
                  <a:cubicBezTo>
                    <a:pt x="2108" y="1"/>
                    <a:pt x="1" y="2108"/>
                    <a:pt x="1" y="4721"/>
                  </a:cubicBezTo>
                  <a:cubicBezTo>
                    <a:pt x="1" y="7334"/>
                    <a:pt x="2108" y="9456"/>
                    <a:pt x="4721" y="9456"/>
                  </a:cubicBezTo>
                  <a:cubicBezTo>
                    <a:pt x="7334" y="9456"/>
                    <a:pt x="9456" y="7334"/>
                    <a:pt x="9456" y="4721"/>
                  </a:cubicBezTo>
                  <a:cubicBezTo>
                    <a:pt x="9456" y="2108"/>
                    <a:pt x="7334" y="1"/>
                    <a:pt x="4721" y="1"/>
                  </a:cubicBezTo>
                  <a:close/>
                </a:path>
              </a:pathLst>
            </a:custGeom>
            <a:solidFill>
              <a:srgbClr val="5C72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8555;p77"/>
            <p:cNvSpPr/>
            <p:nvPr/>
          </p:nvSpPr>
          <p:spPr>
            <a:xfrm>
              <a:off x="4680866" y="2927306"/>
              <a:ext cx="191134" cy="191134"/>
            </a:xfrm>
            <a:custGeom>
              <a:avLst/>
              <a:gdLst/>
              <a:ahLst/>
              <a:cxnLst/>
              <a:rect l="l" t="t" r="r" b="b"/>
              <a:pathLst>
                <a:path w="7291" h="7291" extrusionOk="0">
                  <a:moveTo>
                    <a:pt x="3638" y="0"/>
                  </a:moveTo>
                  <a:cubicBezTo>
                    <a:pt x="1632" y="0"/>
                    <a:pt x="0" y="1631"/>
                    <a:pt x="0" y="3638"/>
                  </a:cubicBezTo>
                  <a:cubicBezTo>
                    <a:pt x="0" y="5659"/>
                    <a:pt x="1632" y="7290"/>
                    <a:pt x="3638" y="7290"/>
                  </a:cubicBezTo>
                  <a:cubicBezTo>
                    <a:pt x="5659" y="7290"/>
                    <a:pt x="7290" y="5659"/>
                    <a:pt x="7290" y="3638"/>
                  </a:cubicBezTo>
                  <a:cubicBezTo>
                    <a:pt x="7290" y="1631"/>
                    <a:pt x="5659" y="0"/>
                    <a:pt x="3638" y="0"/>
                  </a:cubicBezTo>
                  <a:close/>
                </a:path>
              </a:pathLst>
            </a:custGeom>
            <a:solidFill>
              <a:srgbClr val="F2F3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8556;p77"/>
            <p:cNvSpPr/>
            <p:nvPr/>
          </p:nvSpPr>
          <p:spPr>
            <a:xfrm>
              <a:off x="4869693" y="3117653"/>
              <a:ext cx="168798" cy="165757"/>
            </a:xfrm>
            <a:custGeom>
              <a:avLst/>
              <a:gdLst/>
              <a:ahLst/>
              <a:cxnLst/>
              <a:rect l="l" t="t" r="r" b="b"/>
              <a:pathLst>
                <a:path w="6439" h="6323" extrusionOk="0">
                  <a:moveTo>
                    <a:pt x="1293" y="0"/>
                  </a:moveTo>
                  <a:cubicBezTo>
                    <a:pt x="1145" y="0"/>
                    <a:pt x="997" y="58"/>
                    <a:pt x="881" y="173"/>
                  </a:cubicBezTo>
                  <a:lnTo>
                    <a:pt x="232" y="823"/>
                  </a:lnTo>
                  <a:cubicBezTo>
                    <a:pt x="1" y="1054"/>
                    <a:pt x="1" y="1415"/>
                    <a:pt x="232" y="1646"/>
                  </a:cubicBezTo>
                  <a:lnTo>
                    <a:pt x="4735" y="6150"/>
                  </a:lnTo>
                  <a:cubicBezTo>
                    <a:pt x="4851" y="6265"/>
                    <a:pt x="4999" y="6323"/>
                    <a:pt x="5147" y="6323"/>
                  </a:cubicBezTo>
                  <a:cubicBezTo>
                    <a:pt x="5295" y="6323"/>
                    <a:pt x="5443" y="6265"/>
                    <a:pt x="5558" y="6150"/>
                  </a:cubicBezTo>
                  <a:lnTo>
                    <a:pt x="6208" y="5500"/>
                  </a:lnTo>
                  <a:cubicBezTo>
                    <a:pt x="6439" y="5269"/>
                    <a:pt x="6439" y="4908"/>
                    <a:pt x="6208" y="4677"/>
                  </a:cubicBezTo>
                  <a:lnTo>
                    <a:pt x="1704" y="173"/>
                  </a:lnTo>
                  <a:cubicBezTo>
                    <a:pt x="1588" y="58"/>
                    <a:pt x="1441" y="0"/>
                    <a:pt x="129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8557;p77"/>
            <p:cNvSpPr/>
            <p:nvPr/>
          </p:nvSpPr>
          <p:spPr>
            <a:xfrm>
              <a:off x="4881437" y="3118020"/>
              <a:ext cx="157054" cy="155560"/>
            </a:xfrm>
            <a:custGeom>
              <a:avLst/>
              <a:gdLst/>
              <a:ahLst/>
              <a:cxnLst/>
              <a:rect l="l" t="t" r="r" b="b"/>
              <a:pathLst>
                <a:path w="5991" h="5934" extrusionOk="0">
                  <a:moveTo>
                    <a:pt x="25" y="582"/>
                  </a:moveTo>
                  <a:cubicBezTo>
                    <a:pt x="17" y="590"/>
                    <a:pt x="8" y="598"/>
                    <a:pt x="0" y="607"/>
                  </a:cubicBezTo>
                  <a:lnTo>
                    <a:pt x="25" y="582"/>
                  </a:lnTo>
                  <a:close/>
                  <a:moveTo>
                    <a:pt x="845" y="1"/>
                  </a:moveTo>
                  <a:cubicBezTo>
                    <a:pt x="697" y="1"/>
                    <a:pt x="549" y="58"/>
                    <a:pt x="433" y="174"/>
                  </a:cubicBezTo>
                  <a:lnTo>
                    <a:pt x="25" y="582"/>
                  </a:lnTo>
                  <a:lnTo>
                    <a:pt x="25" y="582"/>
                  </a:lnTo>
                  <a:cubicBezTo>
                    <a:pt x="131" y="483"/>
                    <a:pt x="267" y="434"/>
                    <a:pt x="404" y="434"/>
                  </a:cubicBezTo>
                  <a:cubicBezTo>
                    <a:pt x="552" y="434"/>
                    <a:pt x="700" y="491"/>
                    <a:pt x="808" y="607"/>
                  </a:cubicBezTo>
                  <a:lnTo>
                    <a:pt x="5327" y="5111"/>
                  </a:lnTo>
                  <a:cubicBezTo>
                    <a:pt x="5543" y="5342"/>
                    <a:pt x="5543" y="5703"/>
                    <a:pt x="5327" y="5934"/>
                  </a:cubicBezTo>
                  <a:lnTo>
                    <a:pt x="5760" y="5501"/>
                  </a:lnTo>
                  <a:cubicBezTo>
                    <a:pt x="5991" y="5270"/>
                    <a:pt x="5991" y="4909"/>
                    <a:pt x="5760" y="4678"/>
                  </a:cubicBezTo>
                  <a:lnTo>
                    <a:pt x="1256" y="174"/>
                  </a:lnTo>
                  <a:cubicBezTo>
                    <a:pt x="1140" y="58"/>
                    <a:pt x="993" y="1"/>
                    <a:pt x="845" y="1"/>
                  </a:cubicBezTo>
                  <a:close/>
                </a:path>
              </a:pathLst>
            </a:custGeom>
            <a:solidFill>
              <a:srgbClr val="6D81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8558;p77"/>
            <p:cNvSpPr/>
            <p:nvPr/>
          </p:nvSpPr>
          <p:spPr>
            <a:xfrm>
              <a:off x="4952952" y="3199391"/>
              <a:ext cx="54134" cy="54134"/>
            </a:xfrm>
            <a:custGeom>
              <a:avLst/>
              <a:gdLst/>
              <a:ahLst/>
              <a:cxnLst/>
              <a:rect l="l" t="t" r="r" b="b"/>
              <a:pathLst>
                <a:path w="2065" h="2065" extrusionOk="0">
                  <a:moveTo>
                    <a:pt x="1458" y="0"/>
                  </a:moveTo>
                  <a:lnTo>
                    <a:pt x="0" y="1473"/>
                  </a:lnTo>
                  <a:lnTo>
                    <a:pt x="592" y="2064"/>
                  </a:lnTo>
                  <a:lnTo>
                    <a:pt x="2065" y="607"/>
                  </a:lnTo>
                  <a:lnTo>
                    <a:pt x="1458"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8559;p77"/>
            <p:cNvSpPr/>
            <p:nvPr/>
          </p:nvSpPr>
          <p:spPr>
            <a:xfrm>
              <a:off x="4931377" y="3179232"/>
              <a:ext cx="55209" cy="50464"/>
            </a:xfrm>
            <a:custGeom>
              <a:avLst/>
              <a:gdLst/>
              <a:ahLst/>
              <a:cxnLst/>
              <a:rect l="l" t="t" r="r" b="b"/>
              <a:pathLst>
                <a:path w="2106" h="1925" extrusionOk="0">
                  <a:moveTo>
                    <a:pt x="1771" y="0"/>
                  </a:moveTo>
                  <a:cubicBezTo>
                    <a:pt x="1713" y="0"/>
                    <a:pt x="1653" y="26"/>
                    <a:pt x="1603" y="91"/>
                  </a:cubicBezTo>
                  <a:lnTo>
                    <a:pt x="130" y="1549"/>
                  </a:lnTo>
                  <a:cubicBezTo>
                    <a:pt x="1" y="1693"/>
                    <a:pt x="102" y="1924"/>
                    <a:pt x="289" y="1924"/>
                  </a:cubicBezTo>
                  <a:cubicBezTo>
                    <a:pt x="347" y="1924"/>
                    <a:pt x="405" y="1910"/>
                    <a:pt x="448" y="1866"/>
                  </a:cubicBezTo>
                  <a:lnTo>
                    <a:pt x="1920" y="394"/>
                  </a:lnTo>
                  <a:cubicBezTo>
                    <a:pt x="2105" y="242"/>
                    <a:pt x="1947" y="0"/>
                    <a:pt x="1771"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8560;p77"/>
            <p:cNvSpPr/>
            <p:nvPr/>
          </p:nvSpPr>
          <p:spPr>
            <a:xfrm>
              <a:off x="4736101" y="2955670"/>
              <a:ext cx="87453" cy="95396"/>
            </a:xfrm>
            <a:custGeom>
              <a:avLst/>
              <a:gdLst/>
              <a:ahLst/>
              <a:cxnLst/>
              <a:rect l="l" t="t" r="r" b="b"/>
              <a:pathLst>
                <a:path w="3336" h="3639" extrusionOk="0">
                  <a:moveTo>
                    <a:pt x="1529" y="1"/>
                  </a:moveTo>
                  <a:cubicBezTo>
                    <a:pt x="1161" y="1"/>
                    <a:pt x="789" y="133"/>
                    <a:pt x="492" y="405"/>
                  </a:cubicBezTo>
                  <a:cubicBezTo>
                    <a:pt x="174" y="694"/>
                    <a:pt x="1" y="1098"/>
                    <a:pt x="1" y="1517"/>
                  </a:cubicBezTo>
                  <a:cubicBezTo>
                    <a:pt x="1" y="1863"/>
                    <a:pt x="257" y="2036"/>
                    <a:pt x="513" y="2036"/>
                  </a:cubicBezTo>
                  <a:cubicBezTo>
                    <a:pt x="770" y="2036"/>
                    <a:pt x="1026" y="1863"/>
                    <a:pt x="1026" y="1517"/>
                  </a:cubicBezTo>
                  <a:cubicBezTo>
                    <a:pt x="1026" y="1236"/>
                    <a:pt x="1270" y="1011"/>
                    <a:pt x="1549" y="1011"/>
                  </a:cubicBezTo>
                  <a:cubicBezTo>
                    <a:pt x="1557" y="1011"/>
                    <a:pt x="1566" y="1011"/>
                    <a:pt x="1574" y="1011"/>
                  </a:cubicBezTo>
                  <a:cubicBezTo>
                    <a:pt x="1820" y="1040"/>
                    <a:pt x="2022" y="1242"/>
                    <a:pt x="2051" y="1488"/>
                  </a:cubicBezTo>
                  <a:cubicBezTo>
                    <a:pt x="2051" y="1704"/>
                    <a:pt x="1935" y="1892"/>
                    <a:pt x="1748" y="1979"/>
                  </a:cubicBezTo>
                  <a:cubicBezTo>
                    <a:pt x="1300" y="2181"/>
                    <a:pt x="1011" y="2628"/>
                    <a:pt x="1026" y="3119"/>
                  </a:cubicBezTo>
                  <a:cubicBezTo>
                    <a:pt x="1026" y="3408"/>
                    <a:pt x="1257" y="3639"/>
                    <a:pt x="1531" y="3639"/>
                  </a:cubicBezTo>
                  <a:cubicBezTo>
                    <a:pt x="1820" y="3639"/>
                    <a:pt x="2051" y="3422"/>
                    <a:pt x="2051" y="3133"/>
                  </a:cubicBezTo>
                  <a:cubicBezTo>
                    <a:pt x="2051" y="3047"/>
                    <a:pt x="2108" y="2960"/>
                    <a:pt x="2181" y="2931"/>
                  </a:cubicBezTo>
                  <a:cubicBezTo>
                    <a:pt x="3032" y="2527"/>
                    <a:pt x="3335" y="1459"/>
                    <a:pt x="2801" y="679"/>
                  </a:cubicBezTo>
                  <a:cubicBezTo>
                    <a:pt x="2505" y="234"/>
                    <a:pt x="2020" y="1"/>
                    <a:pt x="1529" y="1"/>
                  </a:cubicBezTo>
                  <a:close/>
                </a:path>
              </a:pathLst>
            </a:custGeom>
            <a:solidFill>
              <a:srgbClr val="D3DC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8561;p77"/>
            <p:cNvSpPr/>
            <p:nvPr/>
          </p:nvSpPr>
          <p:spPr>
            <a:xfrm>
              <a:off x="4762972" y="3064279"/>
              <a:ext cx="26897" cy="28050"/>
            </a:xfrm>
            <a:custGeom>
              <a:avLst/>
              <a:gdLst/>
              <a:ahLst/>
              <a:cxnLst/>
              <a:rect l="l" t="t" r="r" b="b"/>
              <a:pathLst>
                <a:path w="1026" h="1070" extrusionOk="0">
                  <a:moveTo>
                    <a:pt x="513" y="1"/>
                  </a:moveTo>
                  <a:cubicBezTo>
                    <a:pt x="257" y="1"/>
                    <a:pt x="1" y="174"/>
                    <a:pt x="1" y="520"/>
                  </a:cubicBezTo>
                  <a:lnTo>
                    <a:pt x="1" y="549"/>
                  </a:lnTo>
                  <a:cubicBezTo>
                    <a:pt x="1" y="838"/>
                    <a:pt x="232" y="1069"/>
                    <a:pt x="506" y="1069"/>
                  </a:cubicBezTo>
                  <a:cubicBezTo>
                    <a:pt x="795" y="1069"/>
                    <a:pt x="1026" y="838"/>
                    <a:pt x="1026" y="549"/>
                  </a:cubicBezTo>
                  <a:lnTo>
                    <a:pt x="1026" y="520"/>
                  </a:lnTo>
                  <a:cubicBezTo>
                    <a:pt x="1026" y="174"/>
                    <a:pt x="769" y="1"/>
                    <a:pt x="513" y="1"/>
                  </a:cubicBezTo>
                  <a:close/>
                </a:path>
              </a:pathLst>
            </a:custGeom>
            <a:solidFill>
              <a:srgbClr val="D3DC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مربع نص 20">
            <a:extLst>
              <a:ext uri="{FF2B5EF4-FFF2-40B4-BE49-F238E27FC236}">
                <a16:creationId xmlns:a16="http://schemas.microsoft.com/office/drawing/2014/main" id="{3BBC9CE1-AB4D-369F-B980-3B79DC643A7F}"/>
              </a:ext>
            </a:extLst>
          </p:cNvPr>
          <p:cNvSpPr txBox="1"/>
          <p:nvPr/>
        </p:nvSpPr>
        <p:spPr>
          <a:xfrm>
            <a:off x="534572" y="2359479"/>
            <a:ext cx="7912865" cy="830997"/>
          </a:xfrm>
          <a:prstGeom prst="rect">
            <a:avLst/>
          </a:prstGeom>
          <a:noFill/>
        </p:spPr>
        <p:txBody>
          <a:bodyPr wrap="square" rtlCol="1">
            <a:spAutoFit/>
          </a:bodyPr>
          <a:lstStyle/>
          <a:p>
            <a:pPr marL="285750" indent="-285750" algn="l">
              <a:buFont typeface="Wingdings" pitchFamily="2" charset="2"/>
              <a:buChar char="q"/>
            </a:pPr>
            <a:r>
              <a:rPr lang="en-US" sz="1600" u="sng" dirty="0">
                <a:solidFill>
                  <a:schemeClr val="tx2"/>
                </a:solidFill>
                <a:effectLst>
                  <a:outerShdw blurRad="38100" dist="38100" dir="2700000" algn="tl">
                    <a:srgbClr val="000000">
                      <a:alpha val="43137"/>
                    </a:srgbClr>
                  </a:outerShdw>
                </a:effectLst>
                <a:latin typeface="Open Sans" panose="020B0606030504020204" pitchFamily="34" charset="0"/>
              </a:rPr>
              <a:t>Who.int. 2022. Obesity and overweight. [online] Available at: &lt;https://www.who.int/news-room/fact-sheets/detail/obesity-and-overweight&gt; [Accessed 10 May 2022].</a:t>
            </a:r>
            <a:endParaRPr lang="ar-SA" sz="1600" u="sng" dirty="0">
              <a:solidFill>
                <a:schemeClr val="tx2"/>
              </a:solidFill>
              <a:effectLst>
                <a:outerShdw blurRad="38100" dist="38100" dir="2700000" algn="tl">
                  <a:srgbClr val="000000">
                    <a:alpha val="43137"/>
                  </a:srgbClr>
                </a:outerShdw>
              </a:effectLst>
            </a:endParaRPr>
          </a:p>
        </p:txBody>
      </p:sp>
      <p:sp>
        <p:nvSpPr>
          <p:cNvPr id="3" name="مستطيل 2"/>
          <p:cNvSpPr/>
          <p:nvPr/>
        </p:nvSpPr>
        <p:spPr>
          <a:xfrm>
            <a:off x="534572" y="1457427"/>
            <a:ext cx="6953185" cy="738664"/>
          </a:xfrm>
          <a:prstGeom prst="rect">
            <a:avLst/>
          </a:prstGeom>
          <a:noFill/>
        </p:spPr>
        <p:txBody>
          <a:bodyPr wrap="square">
            <a:spAutoFit/>
          </a:bodyPr>
          <a:lstStyle/>
          <a:p>
            <a:pPr marL="285750" indent="-285750">
              <a:buFont typeface="Wingdings" pitchFamily="2" charset="2"/>
              <a:buChar char="q"/>
            </a:pPr>
            <a:r>
              <a:rPr lang="en-US" dirty="0">
                <a:solidFill>
                  <a:schemeClr val="tx2"/>
                </a:solidFill>
              </a:rPr>
              <a:t>Loos R. Genetic determinants of common obesity and their value in prediction. Best Practice &amp;amp; Research Clinical Endocrinology &amp;amp; Metabolism. 2012;26(2):211-226.</a:t>
            </a:r>
          </a:p>
        </p:txBody>
      </p:sp>
      <p:sp>
        <p:nvSpPr>
          <p:cNvPr id="2" name="مربع نص 1">
            <a:extLst>
              <a:ext uri="{FF2B5EF4-FFF2-40B4-BE49-F238E27FC236}">
                <a16:creationId xmlns:a16="http://schemas.microsoft.com/office/drawing/2014/main" id="{E5950EC4-FD3D-C4B4-6A84-2F4F5EF61D2A}"/>
              </a:ext>
            </a:extLst>
          </p:cNvPr>
          <p:cNvSpPr txBox="1"/>
          <p:nvPr/>
        </p:nvSpPr>
        <p:spPr>
          <a:xfrm>
            <a:off x="8631559" y="4794448"/>
            <a:ext cx="499633" cy="338554"/>
          </a:xfrm>
          <a:prstGeom prst="rect">
            <a:avLst/>
          </a:prstGeom>
          <a:noFill/>
        </p:spPr>
        <p:txBody>
          <a:bodyPr wrap="square" rtlCol="1">
            <a:spAutoFit/>
          </a:bodyPr>
          <a:lstStyle/>
          <a:p>
            <a:r>
              <a:rPr lang="en-US" sz="1600" b="1" dirty="0"/>
              <a:t>11</a:t>
            </a:r>
            <a:endParaRPr lang="ar-SA"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702"/>
        <p:cNvGrpSpPr/>
        <p:nvPr/>
      </p:nvGrpSpPr>
      <p:grpSpPr>
        <a:xfrm>
          <a:off x="0" y="0"/>
          <a:ext cx="0" cy="0"/>
          <a:chOff x="0" y="0"/>
          <a:chExt cx="0" cy="0"/>
        </a:xfrm>
      </p:grpSpPr>
      <p:sp>
        <p:nvSpPr>
          <p:cNvPr id="1703" name="Google Shape;1703;p39"/>
          <p:cNvSpPr txBox="1">
            <a:spLocks noGrp="1"/>
          </p:cNvSpPr>
          <p:nvPr>
            <p:ph type="title"/>
          </p:nvPr>
        </p:nvSpPr>
        <p:spPr>
          <a:xfrm>
            <a:off x="3586348" y="1626338"/>
            <a:ext cx="4728313" cy="22809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US" sz="5400" dirty="0"/>
              <a:t>THANK YOU</a:t>
            </a:r>
            <a:endParaRPr sz="5400" dirty="0"/>
          </a:p>
        </p:txBody>
      </p:sp>
      <p:sp>
        <p:nvSpPr>
          <p:cNvPr id="2" name="مربع نص 1">
            <a:extLst>
              <a:ext uri="{FF2B5EF4-FFF2-40B4-BE49-F238E27FC236}">
                <a16:creationId xmlns:a16="http://schemas.microsoft.com/office/drawing/2014/main" id="{1B09FE7C-4B6F-AA4D-B481-A689DA502638}"/>
              </a:ext>
            </a:extLst>
          </p:cNvPr>
          <p:cNvSpPr txBox="1"/>
          <p:nvPr/>
        </p:nvSpPr>
        <p:spPr>
          <a:xfrm>
            <a:off x="8708065" y="4837814"/>
            <a:ext cx="435935" cy="338554"/>
          </a:xfrm>
          <a:prstGeom prst="rect">
            <a:avLst/>
          </a:prstGeom>
          <a:noFill/>
        </p:spPr>
        <p:txBody>
          <a:bodyPr wrap="square" rtlCol="1">
            <a:spAutoFit/>
          </a:bodyPr>
          <a:lstStyle/>
          <a:p>
            <a:r>
              <a:rPr lang="en-US" sz="1600" b="1" dirty="0"/>
              <a:t>12</a:t>
            </a:r>
            <a:endParaRPr lang="ar-SA" b="1" dirty="0"/>
          </a:p>
        </p:txBody>
      </p:sp>
    </p:spTree>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703"/>
                                        </p:tgtEl>
                                        <p:attrNameLst>
                                          <p:attrName>style.visibility</p:attrName>
                                        </p:attrNameLst>
                                      </p:cBhvr>
                                      <p:to>
                                        <p:strVal val="visible"/>
                                      </p:to>
                                    </p:set>
                                    <p:anim calcmode="lin" valueType="num">
                                      <p:cBhvr additive="base">
                                        <p:cTn id="7" dur="500" fill="hold"/>
                                        <p:tgtEl>
                                          <p:spTgt spid="1703"/>
                                        </p:tgtEl>
                                        <p:attrNameLst>
                                          <p:attrName>ppt_x</p:attrName>
                                        </p:attrNameLst>
                                      </p:cBhvr>
                                      <p:tavLst>
                                        <p:tav tm="0">
                                          <p:val>
                                            <p:strVal val="#ppt_x"/>
                                          </p:val>
                                        </p:tav>
                                        <p:tav tm="100000">
                                          <p:val>
                                            <p:strVal val="#ppt_x"/>
                                          </p:val>
                                        </p:tav>
                                      </p:tavLst>
                                    </p:anim>
                                    <p:anim calcmode="lin" valueType="num">
                                      <p:cBhvr additive="base">
                                        <p:cTn id="8" dur="500" fill="hold"/>
                                        <p:tgtEl>
                                          <p:spTgt spid="170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00"/>
        <p:cNvGrpSpPr/>
        <p:nvPr/>
      </p:nvGrpSpPr>
      <p:grpSpPr>
        <a:xfrm>
          <a:off x="0" y="0"/>
          <a:ext cx="0" cy="0"/>
          <a:chOff x="0" y="0"/>
          <a:chExt cx="0" cy="0"/>
        </a:xfrm>
      </p:grpSpPr>
      <p:sp>
        <p:nvSpPr>
          <p:cNvPr id="1401" name="Google Shape;1401;p32"/>
          <p:cNvSpPr txBox="1">
            <a:spLocks noGrp="1"/>
          </p:cNvSpPr>
          <p:nvPr>
            <p:ph type="title"/>
          </p:nvPr>
        </p:nvSpPr>
        <p:spPr>
          <a:xfrm>
            <a:off x="713225" y="539500"/>
            <a:ext cx="7717500" cy="478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3600">
                <a:cs typeface="+mj-cs"/>
              </a:rPr>
              <a:t>OBJACTIVES</a:t>
            </a:r>
            <a:endParaRPr sz="3600" dirty="0">
              <a:cs typeface="+mj-cs"/>
            </a:endParaRPr>
          </a:p>
        </p:txBody>
      </p:sp>
      <p:grpSp>
        <p:nvGrpSpPr>
          <p:cNvPr id="30" name="مجموعة 29"/>
          <p:cNvGrpSpPr>
            <a:grpSpLocks/>
          </p:cNvGrpSpPr>
          <p:nvPr/>
        </p:nvGrpSpPr>
        <p:grpSpPr bwMode="auto">
          <a:xfrm>
            <a:off x="1011236" y="341378"/>
            <a:ext cx="1484174" cy="677861"/>
            <a:chOff x="95003" y="1114725"/>
            <a:chExt cx="1985360" cy="787965"/>
          </a:xfrm>
        </p:grpSpPr>
        <p:grpSp>
          <p:nvGrpSpPr>
            <p:cNvPr id="32" name="Group 8"/>
            <p:cNvGrpSpPr>
              <a:grpSpLocks/>
            </p:cNvGrpSpPr>
            <p:nvPr/>
          </p:nvGrpSpPr>
          <p:grpSpPr bwMode="auto">
            <a:xfrm>
              <a:off x="95003" y="1114725"/>
              <a:ext cx="792094" cy="787965"/>
              <a:chOff x="955451" y="2066824"/>
              <a:chExt cx="1293837" cy="1295426"/>
            </a:xfrm>
          </p:grpSpPr>
          <p:sp>
            <p:nvSpPr>
              <p:cNvPr id="34" name="Teardrop 9"/>
              <p:cNvSpPr/>
              <p:nvPr/>
            </p:nvSpPr>
            <p:spPr>
              <a:xfrm>
                <a:off x="955451" y="2066824"/>
                <a:ext cx="1293837" cy="129542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s-E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defTabSz="685783" eaLnBrk="1" hangingPunct="1">
                  <a:defRPr/>
                </a:pPr>
                <a:endParaRPr lang="en-US" sz="1000" dirty="0">
                  <a:solidFill>
                    <a:schemeClr val="bg1">
                      <a:lumMod val="20000"/>
                      <a:lumOff val="80000"/>
                    </a:schemeClr>
                  </a:solidFill>
                  <a:latin typeface="Andalus" panose="02020603050405020304" pitchFamily="18" charset="-78"/>
                  <a:cs typeface="+mj-cs"/>
                </a:endParaRPr>
              </a:p>
            </p:txBody>
          </p:sp>
          <p:sp>
            <p:nvSpPr>
              <p:cNvPr id="35" name="Teardrop 10"/>
              <p:cNvSpPr/>
              <p:nvPr/>
            </p:nvSpPr>
            <p:spPr>
              <a:xfrm>
                <a:off x="1059513" y="2173005"/>
                <a:ext cx="1085713" cy="1083063"/>
              </a:xfrm>
              <a:prstGeom prst="teardrop">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s-E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defTabSz="685783" eaLnBrk="1" hangingPunct="1">
                  <a:defRPr/>
                </a:pPr>
                <a:endParaRPr lang="en-US" sz="1000" dirty="0">
                  <a:solidFill>
                    <a:schemeClr val="bg1">
                      <a:lumMod val="20000"/>
                      <a:lumOff val="80000"/>
                    </a:schemeClr>
                  </a:solidFill>
                  <a:latin typeface="Andalus" panose="02020603050405020304" pitchFamily="18" charset="-78"/>
                  <a:cs typeface="+mj-cs"/>
                </a:endParaRPr>
              </a:p>
            </p:txBody>
          </p:sp>
        </p:grpSp>
        <p:sp>
          <p:nvSpPr>
            <p:cNvPr id="33" name="TextBox 11"/>
            <p:cNvSpPr txBox="1">
              <a:spLocks noChangeArrowheads="1"/>
            </p:cNvSpPr>
            <p:nvPr/>
          </p:nvSpPr>
          <p:spPr bwMode="auto">
            <a:xfrm>
              <a:off x="888057" y="1133904"/>
              <a:ext cx="1192306" cy="1699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nchor="ctr">
              <a:spAutoFit/>
            </a:bodyPr>
            <a:lstStyle>
              <a:defPPr>
                <a:defRPr lang="es-E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endParaRPr lang="ko-KR" altLang="en-US" sz="500">
                <a:solidFill>
                  <a:schemeClr val="bg1">
                    <a:lumMod val="20000"/>
                    <a:lumOff val="80000"/>
                  </a:schemeClr>
                </a:solidFill>
                <a:latin typeface="Andalus" pitchFamily="18" charset="-78"/>
                <a:cs typeface="+mj-cs"/>
              </a:endParaRPr>
            </a:p>
          </p:txBody>
        </p:sp>
      </p:grpSp>
      <p:grpSp>
        <p:nvGrpSpPr>
          <p:cNvPr id="7" name="مجموعة 6"/>
          <p:cNvGrpSpPr>
            <a:grpSpLocks/>
          </p:cNvGrpSpPr>
          <p:nvPr/>
        </p:nvGrpSpPr>
        <p:grpSpPr bwMode="auto">
          <a:xfrm>
            <a:off x="870649" y="3258232"/>
            <a:ext cx="5175249" cy="1182681"/>
            <a:chOff x="201057" y="1522985"/>
            <a:chExt cx="5175340" cy="1183018"/>
          </a:xfrm>
        </p:grpSpPr>
        <p:sp>
          <p:nvSpPr>
            <p:cNvPr id="29" name="Teardrop 4"/>
            <p:cNvSpPr/>
            <p:nvPr/>
          </p:nvSpPr>
          <p:spPr bwMode="auto">
            <a:xfrm>
              <a:off x="201057" y="2073998"/>
              <a:ext cx="560398" cy="632005"/>
            </a:xfrm>
            <a:prstGeom prst="teardrop">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s-E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defTabSz="685783" eaLnBrk="1" hangingPunct="1">
                <a:defRPr/>
              </a:pPr>
              <a:endParaRPr lang="en-US" sz="800" b="1" dirty="0">
                <a:solidFill>
                  <a:schemeClr val="bg1">
                    <a:lumMod val="20000"/>
                    <a:lumOff val="80000"/>
                  </a:schemeClr>
                </a:solidFill>
                <a:effectLst>
                  <a:outerShdw blurRad="38100" dist="38100" dir="2700000" algn="tl">
                    <a:srgbClr val="000000">
                      <a:alpha val="43137"/>
                    </a:srgbClr>
                  </a:outerShdw>
                </a:effectLst>
                <a:latin typeface="Andalus" panose="02020603050405020304" pitchFamily="18" charset="-78"/>
                <a:cs typeface="+mj-cs"/>
              </a:endParaRPr>
            </a:p>
          </p:txBody>
        </p:sp>
        <p:sp>
          <p:nvSpPr>
            <p:cNvPr id="25" name="TextBox 142"/>
            <p:cNvSpPr txBox="1"/>
            <p:nvPr/>
          </p:nvSpPr>
          <p:spPr>
            <a:xfrm>
              <a:off x="686840" y="1522985"/>
              <a:ext cx="4689557" cy="253986"/>
            </a:xfrm>
            <a:prstGeom prst="rect">
              <a:avLst/>
            </a:prstGeom>
            <a:noFill/>
          </p:spPr>
          <p:txBody>
            <a:bodyPr lIns="68579" tIns="34289" rIns="68579" bIns="34289">
              <a:spAutoFit/>
            </a:bodyPr>
            <a:lstStyle>
              <a:defPPr>
                <a:defRPr lang="es-E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defTabSz="685783" eaLnBrk="1" hangingPunct="1">
                <a:defRPr/>
              </a:pPr>
              <a:endParaRPr lang="en-US" altLang="ko-KR" sz="1200" b="1" dirty="0">
                <a:solidFill>
                  <a:schemeClr val="bg1">
                    <a:lumMod val="20000"/>
                    <a:lumOff val="80000"/>
                  </a:schemeClr>
                </a:solidFill>
                <a:effectLst>
                  <a:outerShdw blurRad="38100" dist="38100" dir="2700000" algn="tl">
                    <a:srgbClr val="000000">
                      <a:alpha val="43137"/>
                    </a:srgbClr>
                  </a:outerShdw>
                  <a:reflection blurRad="6350" stA="55000" endA="50" endPos="85000" dir="5400000" sy="-100000" algn="bl" rotWithShape="0"/>
                </a:effectLst>
                <a:latin typeface="Andalus" panose="02020603050405020304" pitchFamily="18" charset="-78"/>
                <a:cs typeface="+mj-cs"/>
              </a:endParaRPr>
            </a:p>
          </p:txBody>
        </p:sp>
      </p:grpSp>
      <p:grpSp>
        <p:nvGrpSpPr>
          <p:cNvPr id="8" name="مجموعة 7"/>
          <p:cNvGrpSpPr>
            <a:grpSpLocks/>
          </p:cNvGrpSpPr>
          <p:nvPr/>
        </p:nvGrpSpPr>
        <p:grpSpPr bwMode="auto">
          <a:xfrm>
            <a:off x="854773" y="2627993"/>
            <a:ext cx="4820237" cy="630239"/>
            <a:chOff x="188103" y="3156513"/>
            <a:chExt cx="4820900" cy="629310"/>
          </a:xfrm>
        </p:grpSpPr>
        <p:sp>
          <p:nvSpPr>
            <p:cNvPr id="23" name="Teardrop 7"/>
            <p:cNvSpPr/>
            <p:nvPr/>
          </p:nvSpPr>
          <p:spPr bwMode="auto">
            <a:xfrm>
              <a:off x="188103" y="3156513"/>
              <a:ext cx="555701" cy="629310"/>
            </a:xfrm>
            <a:prstGeom prst="teardrop">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s-E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defTabSz="685783" eaLnBrk="1" hangingPunct="1">
                <a:defRPr/>
              </a:pPr>
              <a:endParaRPr lang="en-US" sz="800" b="1" dirty="0">
                <a:solidFill>
                  <a:schemeClr val="bg1">
                    <a:lumMod val="20000"/>
                    <a:lumOff val="80000"/>
                  </a:schemeClr>
                </a:solidFill>
                <a:effectLst>
                  <a:outerShdw blurRad="38100" dist="38100" dir="2700000" algn="tl">
                    <a:srgbClr val="000000">
                      <a:alpha val="43137"/>
                    </a:srgbClr>
                  </a:outerShdw>
                </a:effectLst>
                <a:latin typeface="Andalus" panose="02020603050405020304" pitchFamily="18" charset="-78"/>
                <a:cs typeface="+mj-cs"/>
              </a:endParaRPr>
            </a:p>
          </p:txBody>
        </p:sp>
        <p:sp>
          <p:nvSpPr>
            <p:cNvPr id="19" name="TextBox 143"/>
            <p:cNvSpPr txBox="1"/>
            <p:nvPr/>
          </p:nvSpPr>
          <p:spPr>
            <a:xfrm>
              <a:off x="690540" y="3371406"/>
              <a:ext cx="4318463" cy="238173"/>
            </a:xfrm>
            <a:prstGeom prst="rect">
              <a:avLst/>
            </a:prstGeom>
            <a:noFill/>
          </p:spPr>
          <p:txBody>
            <a:bodyPr lIns="68579" tIns="34289" rIns="68579" bIns="34289">
              <a:spAutoFit/>
            </a:bodyPr>
            <a:lstStyle>
              <a:defPPr>
                <a:defRPr lang="es-E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defTabSz="685783" eaLnBrk="1" hangingPunct="1">
                <a:defRPr/>
              </a:pPr>
              <a:endParaRPr lang="en-US" altLang="ko-KR" sz="1050" b="1" dirty="0">
                <a:solidFill>
                  <a:schemeClr val="bg1">
                    <a:lumMod val="20000"/>
                    <a:lumOff val="80000"/>
                  </a:schemeClr>
                </a:solidFill>
                <a:effectLst>
                  <a:outerShdw blurRad="38100" dist="38100" dir="2700000" algn="tl">
                    <a:srgbClr val="000000">
                      <a:alpha val="43137"/>
                    </a:srgbClr>
                  </a:outerShdw>
                  <a:reflection blurRad="6350" stA="55000" endA="50" endPos="85000" dir="5400000" sy="-100000" algn="bl" rotWithShape="0"/>
                </a:effectLst>
                <a:latin typeface="Arial" panose="020B0604020202020204" pitchFamily="34" charset="0"/>
                <a:cs typeface="+mj-cs"/>
              </a:endParaRPr>
            </a:p>
          </p:txBody>
        </p:sp>
      </p:grpSp>
      <p:sp>
        <p:nvSpPr>
          <p:cNvPr id="17" name="Teardrop 10"/>
          <p:cNvSpPr/>
          <p:nvPr/>
        </p:nvSpPr>
        <p:spPr bwMode="auto">
          <a:xfrm>
            <a:off x="1010487" y="2009757"/>
            <a:ext cx="544512" cy="606427"/>
          </a:xfrm>
          <a:prstGeom prst="teardrop">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s-E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defTabSz="685783" eaLnBrk="1" hangingPunct="1">
              <a:defRPr/>
            </a:pPr>
            <a:endParaRPr lang="en-US" sz="800" b="1" dirty="0">
              <a:solidFill>
                <a:schemeClr val="bg1">
                  <a:lumMod val="20000"/>
                  <a:lumOff val="80000"/>
                </a:schemeClr>
              </a:solidFill>
              <a:effectLst>
                <a:outerShdw blurRad="38100" dist="38100" dir="2700000" algn="tl">
                  <a:srgbClr val="000000">
                    <a:alpha val="43137"/>
                  </a:srgbClr>
                </a:outerShdw>
              </a:effectLst>
              <a:latin typeface="Andalus" panose="02020603050405020304" pitchFamily="18" charset="-78"/>
              <a:cs typeface="+mj-cs"/>
            </a:endParaRPr>
          </a:p>
        </p:txBody>
      </p:sp>
      <p:sp>
        <p:nvSpPr>
          <p:cNvPr id="11" name="عنصر نائب لرقم الشريحة 5"/>
          <p:cNvSpPr>
            <a:spLocks noGrp="1" noChangeArrowheads="1"/>
          </p:cNvSpPr>
          <p:nvPr/>
        </p:nvSpPr>
        <p:spPr bwMode="auto">
          <a:xfrm>
            <a:off x="9156698" y="5346768"/>
            <a:ext cx="468313"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s-ES"/>
            </a:defPPr>
            <a:lvl1pPr algn="l" rtl="0" eaLnBrk="1" fontAlgn="base" hangingPunct="1">
              <a:spcBef>
                <a:spcPct val="0"/>
              </a:spcBef>
              <a:spcAft>
                <a:spcPct val="0"/>
              </a:spcAft>
              <a:defRPr sz="1600" kern="1200" dirty="0" smtClean="0">
                <a:solidFill>
                  <a:schemeClr val="tx2"/>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fld id="{BEF8FCD3-BD33-482F-9FE5-2379BAE842CD}" type="slidenum">
              <a:rPr lang="es-ES" altLang="ar-SA" sz="900" b="1">
                <a:solidFill>
                  <a:schemeClr val="bg1">
                    <a:lumMod val="20000"/>
                    <a:lumOff val="80000"/>
                  </a:schemeClr>
                </a:solidFill>
                <a:effectLst>
                  <a:outerShdw blurRad="38100" dist="38100" dir="2700000" algn="tl">
                    <a:srgbClr val="000000">
                      <a:alpha val="43137"/>
                    </a:srgbClr>
                  </a:outerShdw>
                </a:effectLst>
                <a:cs typeface="+mj-cs"/>
              </a:rPr>
              <a:pPr/>
              <a:t>2</a:t>
            </a:fld>
            <a:endParaRPr lang="es-ES" altLang="ar-SA" sz="900" b="1">
              <a:solidFill>
                <a:schemeClr val="bg1">
                  <a:lumMod val="20000"/>
                  <a:lumOff val="80000"/>
                </a:schemeClr>
              </a:solidFill>
              <a:effectLst>
                <a:outerShdw blurRad="38100" dist="38100" dir="2700000" algn="tl">
                  <a:srgbClr val="000000">
                    <a:alpha val="43137"/>
                  </a:srgbClr>
                </a:outerShdw>
              </a:effectLst>
              <a:cs typeface="+mj-cs"/>
            </a:endParaRPr>
          </a:p>
        </p:txBody>
      </p:sp>
      <p:grpSp>
        <p:nvGrpSpPr>
          <p:cNvPr id="36" name="Google Shape;1457;p34"/>
          <p:cNvGrpSpPr/>
          <p:nvPr/>
        </p:nvGrpSpPr>
        <p:grpSpPr>
          <a:xfrm>
            <a:off x="6592896" y="933702"/>
            <a:ext cx="1906260" cy="3364963"/>
            <a:chOff x="3451925" y="3129975"/>
            <a:chExt cx="1308975" cy="2310625"/>
          </a:xfrm>
        </p:grpSpPr>
        <p:sp>
          <p:nvSpPr>
            <p:cNvPr id="37" name="Google Shape;1458;p34"/>
            <p:cNvSpPr/>
            <p:nvPr/>
          </p:nvSpPr>
          <p:spPr>
            <a:xfrm>
              <a:off x="4083175" y="3771050"/>
              <a:ext cx="609800" cy="249475"/>
            </a:xfrm>
            <a:custGeom>
              <a:avLst/>
              <a:gdLst/>
              <a:ahLst/>
              <a:cxnLst/>
              <a:rect l="l" t="t" r="r" b="b"/>
              <a:pathLst>
                <a:path w="24392" h="9979" extrusionOk="0">
                  <a:moveTo>
                    <a:pt x="6377" y="0"/>
                  </a:moveTo>
                  <a:cubicBezTo>
                    <a:pt x="3614" y="0"/>
                    <a:pt x="1305" y="219"/>
                    <a:pt x="312" y="815"/>
                  </a:cubicBezTo>
                  <a:lnTo>
                    <a:pt x="1" y="2237"/>
                  </a:lnTo>
                  <a:lnTo>
                    <a:pt x="189" y="2855"/>
                  </a:lnTo>
                  <a:cubicBezTo>
                    <a:pt x="189" y="2855"/>
                    <a:pt x="10685" y="7607"/>
                    <a:pt x="17970" y="9582"/>
                  </a:cubicBezTo>
                  <a:cubicBezTo>
                    <a:pt x="18740" y="9875"/>
                    <a:pt x="19482" y="9979"/>
                    <a:pt x="20145" y="9979"/>
                  </a:cubicBezTo>
                  <a:cubicBezTo>
                    <a:pt x="21717" y="9979"/>
                    <a:pt x="22846" y="9400"/>
                    <a:pt x="22846" y="9400"/>
                  </a:cubicBezTo>
                  <a:cubicBezTo>
                    <a:pt x="24392" y="5878"/>
                    <a:pt x="23587" y="2731"/>
                    <a:pt x="21858" y="1432"/>
                  </a:cubicBezTo>
                  <a:cubicBezTo>
                    <a:pt x="20058" y="973"/>
                    <a:pt x="12206" y="0"/>
                    <a:pt x="6377" y="0"/>
                  </a:cubicBezTo>
                  <a:close/>
                </a:path>
              </a:pathLst>
            </a:custGeom>
            <a:solidFill>
              <a:srgbClr val="9B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459;p34"/>
            <p:cNvSpPr/>
            <p:nvPr/>
          </p:nvSpPr>
          <p:spPr>
            <a:xfrm>
              <a:off x="4050825" y="3157075"/>
              <a:ext cx="376650" cy="631275"/>
            </a:xfrm>
            <a:custGeom>
              <a:avLst/>
              <a:gdLst/>
              <a:ahLst/>
              <a:cxnLst/>
              <a:rect l="l" t="t" r="r" b="b"/>
              <a:pathLst>
                <a:path w="15066" h="25251" extrusionOk="0">
                  <a:moveTo>
                    <a:pt x="6481" y="306"/>
                  </a:moveTo>
                  <a:cubicBezTo>
                    <a:pt x="6481" y="430"/>
                    <a:pt x="6481" y="494"/>
                    <a:pt x="6422" y="677"/>
                  </a:cubicBezTo>
                  <a:cubicBezTo>
                    <a:pt x="6481" y="617"/>
                    <a:pt x="6545" y="617"/>
                    <a:pt x="6605" y="617"/>
                  </a:cubicBezTo>
                  <a:cubicBezTo>
                    <a:pt x="6605" y="494"/>
                    <a:pt x="6545" y="370"/>
                    <a:pt x="6481" y="306"/>
                  </a:cubicBezTo>
                  <a:close/>
                  <a:moveTo>
                    <a:pt x="1" y="0"/>
                  </a:moveTo>
                  <a:cubicBezTo>
                    <a:pt x="307" y="1665"/>
                    <a:pt x="307" y="7533"/>
                    <a:pt x="677" y="8827"/>
                  </a:cubicBezTo>
                  <a:cubicBezTo>
                    <a:pt x="801" y="9197"/>
                    <a:pt x="865" y="9444"/>
                    <a:pt x="924" y="9568"/>
                  </a:cubicBezTo>
                  <a:cubicBezTo>
                    <a:pt x="924" y="9508"/>
                    <a:pt x="865" y="9385"/>
                    <a:pt x="865" y="9261"/>
                  </a:cubicBezTo>
                  <a:cubicBezTo>
                    <a:pt x="431" y="7780"/>
                    <a:pt x="495" y="924"/>
                    <a:pt x="60" y="59"/>
                  </a:cubicBezTo>
                  <a:cubicBezTo>
                    <a:pt x="60" y="59"/>
                    <a:pt x="60" y="0"/>
                    <a:pt x="1" y="0"/>
                  </a:cubicBezTo>
                  <a:close/>
                  <a:moveTo>
                    <a:pt x="10744" y="1294"/>
                  </a:moveTo>
                  <a:cubicBezTo>
                    <a:pt x="10803" y="2346"/>
                    <a:pt x="10991" y="5557"/>
                    <a:pt x="10991" y="7656"/>
                  </a:cubicBezTo>
                  <a:cubicBezTo>
                    <a:pt x="10991" y="8456"/>
                    <a:pt x="11238" y="9385"/>
                    <a:pt x="11544" y="10185"/>
                  </a:cubicBezTo>
                  <a:cubicBezTo>
                    <a:pt x="11297" y="9508"/>
                    <a:pt x="11114" y="8768"/>
                    <a:pt x="11114" y="8086"/>
                  </a:cubicBezTo>
                  <a:cubicBezTo>
                    <a:pt x="11114" y="5493"/>
                    <a:pt x="10867" y="1358"/>
                    <a:pt x="10867" y="1358"/>
                  </a:cubicBezTo>
                  <a:cubicBezTo>
                    <a:pt x="10867" y="1358"/>
                    <a:pt x="10803" y="1294"/>
                    <a:pt x="10744" y="1294"/>
                  </a:cubicBezTo>
                  <a:close/>
                  <a:moveTo>
                    <a:pt x="13708" y="14507"/>
                  </a:moveTo>
                  <a:cubicBezTo>
                    <a:pt x="14137" y="15806"/>
                    <a:pt x="14755" y="18459"/>
                    <a:pt x="13396" y="20805"/>
                  </a:cubicBezTo>
                  <a:cubicBezTo>
                    <a:pt x="11421" y="23275"/>
                    <a:pt x="9509" y="23956"/>
                    <a:pt x="7904" y="23956"/>
                  </a:cubicBezTo>
                  <a:cubicBezTo>
                    <a:pt x="5928" y="23956"/>
                    <a:pt x="4506" y="22781"/>
                    <a:pt x="4506" y="22781"/>
                  </a:cubicBezTo>
                  <a:cubicBezTo>
                    <a:pt x="4506" y="22781"/>
                    <a:pt x="4076" y="22040"/>
                    <a:pt x="3705" y="22040"/>
                  </a:cubicBezTo>
                  <a:cubicBezTo>
                    <a:pt x="3641" y="22040"/>
                    <a:pt x="3582" y="22040"/>
                    <a:pt x="3518" y="22104"/>
                  </a:cubicBezTo>
                  <a:cubicBezTo>
                    <a:pt x="2530" y="22781"/>
                    <a:pt x="2036" y="24080"/>
                    <a:pt x="1853" y="25250"/>
                  </a:cubicBezTo>
                  <a:cubicBezTo>
                    <a:pt x="1912" y="25191"/>
                    <a:pt x="1977" y="25191"/>
                    <a:pt x="2100" y="25127"/>
                  </a:cubicBezTo>
                  <a:cubicBezTo>
                    <a:pt x="2347" y="24139"/>
                    <a:pt x="2841" y="23092"/>
                    <a:pt x="3641" y="22534"/>
                  </a:cubicBezTo>
                  <a:cubicBezTo>
                    <a:pt x="3705" y="22474"/>
                    <a:pt x="3765" y="22474"/>
                    <a:pt x="3829" y="22474"/>
                  </a:cubicBezTo>
                  <a:cubicBezTo>
                    <a:pt x="4259" y="22474"/>
                    <a:pt x="4693" y="23215"/>
                    <a:pt x="4693" y="23215"/>
                  </a:cubicBezTo>
                  <a:cubicBezTo>
                    <a:pt x="4693" y="23215"/>
                    <a:pt x="6052" y="24386"/>
                    <a:pt x="8087" y="24386"/>
                  </a:cubicBezTo>
                  <a:cubicBezTo>
                    <a:pt x="9633" y="24386"/>
                    <a:pt x="11544" y="23645"/>
                    <a:pt x="13520" y="21240"/>
                  </a:cubicBezTo>
                  <a:cubicBezTo>
                    <a:pt x="15066" y="18582"/>
                    <a:pt x="14137" y="15559"/>
                    <a:pt x="13708" y="14507"/>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460;p34"/>
            <p:cNvSpPr/>
            <p:nvPr/>
          </p:nvSpPr>
          <p:spPr>
            <a:xfrm>
              <a:off x="4092450" y="3785225"/>
              <a:ext cx="10900" cy="37075"/>
            </a:xfrm>
            <a:custGeom>
              <a:avLst/>
              <a:gdLst/>
              <a:ahLst/>
              <a:cxnLst/>
              <a:rect l="l" t="t" r="r" b="b"/>
              <a:pathLst>
                <a:path w="436" h="1483" extrusionOk="0">
                  <a:moveTo>
                    <a:pt x="435" y="1"/>
                  </a:moveTo>
                  <a:cubicBezTo>
                    <a:pt x="312" y="65"/>
                    <a:pt x="247" y="65"/>
                    <a:pt x="188" y="124"/>
                  </a:cubicBezTo>
                  <a:cubicBezTo>
                    <a:pt x="65" y="618"/>
                    <a:pt x="0" y="1112"/>
                    <a:pt x="0" y="1483"/>
                  </a:cubicBezTo>
                  <a:cubicBezTo>
                    <a:pt x="65" y="1483"/>
                    <a:pt x="124" y="1483"/>
                    <a:pt x="188" y="1423"/>
                  </a:cubicBezTo>
                  <a:cubicBezTo>
                    <a:pt x="247" y="989"/>
                    <a:pt x="312" y="495"/>
                    <a:pt x="435" y="1"/>
                  </a:cubicBezTo>
                  <a:close/>
                </a:path>
              </a:pathLst>
            </a:custGeom>
            <a:solidFill>
              <a:srgbClr val="87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461;p34"/>
            <p:cNvSpPr/>
            <p:nvPr/>
          </p:nvSpPr>
          <p:spPr>
            <a:xfrm>
              <a:off x="4588000" y="3823875"/>
              <a:ext cx="78675" cy="174400"/>
            </a:xfrm>
            <a:custGeom>
              <a:avLst/>
              <a:gdLst/>
              <a:ahLst/>
              <a:cxnLst/>
              <a:rect l="l" t="t" r="r" b="b"/>
              <a:pathLst>
                <a:path w="3147" h="6976" extrusionOk="0">
                  <a:moveTo>
                    <a:pt x="1482" y="1"/>
                  </a:moveTo>
                  <a:cubicBezTo>
                    <a:pt x="1171" y="1"/>
                    <a:pt x="800" y="60"/>
                    <a:pt x="618" y="307"/>
                  </a:cubicBezTo>
                  <a:cubicBezTo>
                    <a:pt x="494" y="495"/>
                    <a:pt x="494" y="678"/>
                    <a:pt x="430" y="865"/>
                  </a:cubicBezTo>
                  <a:cubicBezTo>
                    <a:pt x="306" y="1606"/>
                    <a:pt x="247" y="2406"/>
                    <a:pt x="183" y="3147"/>
                  </a:cubicBezTo>
                  <a:cubicBezTo>
                    <a:pt x="59" y="4259"/>
                    <a:pt x="0" y="5558"/>
                    <a:pt x="741" y="6422"/>
                  </a:cubicBezTo>
                  <a:cubicBezTo>
                    <a:pt x="988" y="6728"/>
                    <a:pt x="1294" y="6975"/>
                    <a:pt x="1729" y="6975"/>
                  </a:cubicBezTo>
                  <a:lnTo>
                    <a:pt x="1852" y="6975"/>
                  </a:lnTo>
                  <a:cubicBezTo>
                    <a:pt x="2159" y="6916"/>
                    <a:pt x="2470" y="6605"/>
                    <a:pt x="2653" y="6299"/>
                  </a:cubicBezTo>
                  <a:cubicBezTo>
                    <a:pt x="2776" y="5987"/>
                    <a:pt x="2840" y="5681"/>
                    <a:pt x="2900" y="5311"/>
                  </a:cubicBezTo>
                  <a:cubicBezTo>
                    <a:pt x="3147" y="3459"/>
                    <a:pt x="2964" y="1419"/>
                    <a:pt x="1788" y="1"/>
                  </a:cubicBezTo>
                  <a:close/>
                </a:path>
              </a:pathLst>
            </a:custGeom>
            <a:solidFill>
              <a:srgbClr val="87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462;p34"/>
            <p:cNvSpPr/>
            <p:nvPr/>
          </p:nvSpPr>
          <p:spPr>
            <a:xfrm>
              <a:off x="3799175" y="3129975"/>
              <a:ext cx="632875" cy="939300"/>
            </a:xfrm>
            <a:custGeom>
              <a:avLst/>
              <a:gdLst/>
              <a:ahLst/>
              <a:cxnLst/>
              <a:rect l="l" t="t" r="r" b="b"/>
              <a:pathLst>
                <a:path w="25315" h="37572" extrusionOk="0">
                  <a:moveTo>
                    <a:pt x="7830" y="0"/>
                  </a:moveTo>
                  <a:cubicBezTo>
                    <a:pt x="6037" y="0"/>
                    <a:pt x="3952" y="714"/>
                    <a:pt x="3952" y="714"/>
                  </a:cubicBezTo>
                  <a:lnTo>
                    <a:pt x="3952" y="7812"/>
                  </a:lnTo>
                  <a:lnTo>
                    <a:pt x="2164" y="19360"/>
                  </a:lnTo>
                  <a:lnTo>
                    <a:pt x="0" y="29115"/>
                  </a:lnTo>
                  <a:lnTo>
                    <a:pt x="988" y="37572"/>
                  </a:lnTo>
                  <a:lnTo>
                    <a:pt x="11672" y="28621"/>
                  </a:lnTo>
                  <a:cubicBezTo>
                    <a:pt x="11672" y="28621"/>
                    <a:pt x="11549" y="24606"/>
                    <a:pt x="13584" y="23188"/>
                  </a:cubicBezTo>
                  <a:cubicBezTo>
                    <a:pt x="13643" y="23146"/>
                    <a:pt x="13704" y="23127"/>
                    <a:pt x="13766" y="23127"/>
                  </a:cubicBezTo>
                  <a:cubicBezTo>
                    <a:pt x="14159" y="23127"/>
                    <a:pt x="14572" y="23865"/>
                    <a:pt x="14572" y="23865"/>
                  </a:cubicBezTo>
                  <a:cubicBezTo>
                    <a:pt x="14572" y="23865"/>
                    <a:pt x="15949" y="25027"/>
                    <a:pt x="17972" y="25027"/>
                  </a:cubicBezTo>
                  <a:cubicBezTo>
                    <a:pt x="19531" y="25027"/>
                    <a:pt x="21473" y="24336"/>
                    <a:pt x="23462" y="21889"/>
                  </a:cubicBezTo>
                  <a:cubicBezTo>
                    <a:pt x="25315" y="18619"/>
                    <a:pt x="23462" y="14791"/>
                    <a:pt x="23462" y="14791"/>
                  </a:cubicBezTo>
                  <a:cubicBezTo>
                    <a:pt x="23462" y="14791"/>
                    <a:pt x="21057" y="11333"/>
                    <a:pt x="21057" y="8740"/>
                  </a:cubicBezTo>
                  <a:cubicBezTo>
                    <a:pt x="21057" y="6206"/>
                    <a:pt x="20810" y="2008"/>
                    <a:pt x="20810" y="2008"/>
                  </a:cubicBezTo>
                  <a:cubicBezTo>
                    <a:pt x="20810" y="2008"/>
                    <a:pt x="19904" y="1538"/>
                    <a:pt x="18365" y="1538"/>
                  </a:cubicBezTo>
                  <a:cubicBezTo>
                    <a:pt x="17816" y="1538"/>
                    <a:pt x="17186" y="1598"/>
                    <a:pt x="16488" y="1761"/>
                  </a:cubicBezTo>
                  <a:cubicBezTo>
                    <a:pt x="16671" y="1267"/>
                    <a:pt x="16365" y="896"/>
                    <a:pt x="16365" y="896"/>
                  </a:cubicBezTo>
                  <a:cubicBezTo>
                    <a:pt x="16365" y="896"/>
                    <a:pt x="15855" y="860"/>
                    <a:pt x="15170" y="860"/>
                  </a:cubicBezTo>
                  <a:cubicBezTo>
                    <a:pt x="13862" y="860"/>
                    <a:pt x="11915" y="992"/>
                    <a:pt x="11672" y="1761"/>
                  </a:cubicBezTo>
                  <a:cubicBezTo>
                    <a:pt x="11672" y="3613"/>
                    <a:pt x="12102" y="10405"/>
                    <a:pt x="11672" y="10716"/>
                  </a:cubicBezTo>
                  <a:cubicBezTo>
                    <a:pt x="11480" y="10825"/>
                    <a:pt x="11361" y="10970"/>
                    <a:pt x="11251" y="10970"/>
                  </a:cubicBezTo>
                  <a:cubicBezTo>
                    <a:pt x="11112" y="10970"/>
                    <a:pt x="10986" y="10738"/>
                    <a:pt x="10743" y="9911"/>
                  </a:cubicBezTo>
                  <a:cubicBezTo>
                    <a:pt x="10314" y="8493"/>
                    <a:pt x="10437" y="1578"/>
                    <a:pt x="10003" y="714"/>
                  </a:cubicBezTo>
                  <a:cubicBezTo>
                    <a:pt x="9550" y="178"/>
                    <a:pt x="8727" y="0"/>
                    <a:pt x="783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463;p34"/>
            <p:cNvSpPr/>
            <p:nvPr/>
          </p:nvSpPr>
          <p:spPr>
            <a:xfrm>
              <a:off x="3820775" y="3183250"/>
              <a:ext cx="243900" cy="734750"/>
            </a:xfrm>
            <a:custGeom>
              <a:avLst/>
              <a:gdLst/>
              <a:ahLst/>
              <a:cxnLst/>
              <a:rect l="l" t="t" r="r" b="b"/>
              <a:pathLst>
                <a:path w="9756" h="29390" extrusionOk="0">
                  <a:moveTo>
                    <a:pt x="3211" y="0"/>
                  </a:moveTo>
                  <a:lnTo>
                    <a:pt x="3211" y="3769"/>
                  </a:lnTo>
                  <a:cubicBezTo>
                    <a:pt x="3211" y="3769"/>
                    <a:pt x="3399" y="3705"/>
                    <a:pt x="3705" y="3522"/>
                  </a:cubicBezTo>
                  <a:lnTo>
                    <a:pt x="3705" y="247"/>
                  </a:lnTo>
                  <a:cubicBezTo>
                    <a:pt x="3705" y="247"/>
                    <a:pt x="3522" y="188"/>
                    <a:pt x="3211" y="0"/>
                  </a:cubicBezTo>
                  <a:close/>
                  <a:moveTo>
                    <a:pt x="7904" y="2534"/>
                  </a:moveTo>
                  <a:cubicBezTo>
                    <a:pt x="7904" y="2593"/>
                    <a:pt x="7968" y="2593"/>
                    <a:pt x="7968" y="2658"/>
                  </a:cubicBezTo>
                  <a:cubicBezTo>
                    <a:pt x="8027" y="2781"/>
                    <a:pt x="8151" y="2964"/>
                    <a:pt x="8215" y="3087"/>
                  </a:cubicBezTo>
                  <a:cubicBezTo>
                    <a:pt x="8462" y="3581"/>
                    <a:pt x="8645" y="4199"/>
                    <a:pt x="8768" y="4757"/>
                  </a:cubicBezTo>
                  <a:cubicBezTo>
                    <a:pt x="8956" y="5498"/>
                    <a:pt x="9015" y="6298"/>
                    <a:pt x="8956" y="7039"/>
                  </a:cubicBezTo>
                  <a:cubicBezTo>
                    <a:pt x="8892" y="7474"/>
                    <a:pt x="8892" y="7844"/>
                    <a:pt x="8832" y="7967"/>
                  </a:cubicBezTo>
                  <a:lnTo>
                    <a:pt x="8832" y="8027"/>
                  </a:lnTo>
                  <a:lnTo>
                    <a:pt x="8768" y="8027"/>
                  </a:lnTo>
                  <a:cubicBezTo>
                    <a:pt x="8521" y="8150"/>
                    <a:pt x="5869" y="10067"/>
                    <a:pt x="5558" y="10249"/>
                  </a:cubicBezTo>
                  <a:cubicBezTo>
                    <a:pt x="5187" y="10437"/>
                    <a:pt x="3522" y="12225"/>
                    <a:pt x="3522" y="12225"/>
                  </a:cubicBezTo>
                  <a:cubicBezTo>
                    <a:pt x="3522" y="12225"/>
                    <a:pt x="3769" y="14512"/>
                    <a:pt x="2658" y="16794"/>
                  </a:cubicBezTo>
                  <a:cubicBezTo>
                    <a:pt x="1547" y="19081"/>
                    <a:pt x="618" y="23956"/>
                    <a:pt x="248" y="25191"/>
                  </a:cubicBezTo>
                  <a:cubicBezTo>
                    <a:pt x="1" y="26179"/>
                    <a:pt x="124" y="28219"/>
                    <a:pt x="248" y="29143"/>
                  </a:cubicBezTo>
                  <a:cubicBezTo>
                    <a:pt x="371" y="29207"/>
                    <a:pt x="559" y="29266"/>
                    <a:pt x="682" y="29390"/>
                  </a:cubicBezTo>
                  <a:cubicBezTo>
                    <a:pt x="618" y="28466"/>
                    <a:pt x="495" y="26490"/>
                    <a:pt x="742" y="25502"/>
                  </a:cubicBezTo>
                  <a:cubicBezTo>
                    <a:pt x="1112" y="24203"/>
                    <a:pt x="2041" y="19387"/>
                    <a:pt x="3152" y="17105"/>
                  </a:cubicBezTo>
                  <a:cubicBezTo>
                    <a:pt x="4263" y="14818"/>
                    <a:pt x="3952" y="12472"/>
                    <a:pt x="3952" y="12472"/>
                  </a:cubicBezTo>
                  <a:cubicBezTo>
                    <a:pt x="3952" y="12472"/>
                    <a:pt x="5681" y="10684"/>
                    <a:pt x="5992" y="10561"/>
                  </a:cubicBezTo>
                  <a:cubicBezTo>
                    <a:pt x="6363" y="10373"/>
                    <a:pt x="9015" y="8397"/>
                    <a:pt x="9262" y="8338"/>
                  </a:cubicBezTo>
                  <a:cubicBezTo>
                    <a:pt x="9509" y="8274"/>
                    <a:pt x="9756" y="3828"/>
                    <a:pt x="7968" y="2534"/>
                  </a:cubicBezTo>
                  <a:close/>
                </a:path>
              </a:pathLst>
            </a:custGeom>
            <a:solidFill>
              <a:srgbClr val="801D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464;p34"/>
            <p:cNvSpPr/>
            <p:nvPr/>
          </p:nvSpPr>
          <p:spPr>
            <a:xfrm>
              <a:off x="3854750" y="3857850"/>
              <a:ext cx="71025" cy="103375"/>
            </a:xfrm>
            <a:custGeom>
              <a:avLst/>
              <a:gdLst/>
              <a:ahLst/>
              <a:cxnLst/>
              <a:rect l="l" t="t" r="r" b="b"/>
              <a:pathLst>
                <a:path w="2841" h="4135" extrusionOk="0">
                  <a:moveTo>
                    <a:pt x="864" y="0"/>
                  </a:moveTo>
                  <a:cubicBezTo>
                    <a:pt x="311" y="60"/>
                    <a:pt x="0" y="677"/>
                    <a:pt x="64" y="1235"/>
                  </a:cubicBezTo>
                  <a:cubicBezTo>
                    <a:pt x="124" y="1788"/>
                    <a:pt x="435" y="2223"/>
                    <a:pt x="741" y="2717"/>
                  </a:cubicBezTo>
                  <a:cubicBezTo>
                    <a:pt x="1111" y="3147"/>
                    <a:pt x="1423" y="3641"/>
                    <a:pt x="1793" y="4135"/>
                  </a:cubicBezTo>
                  <a:cubicBezTo>
                    <a:pt x="2099" y="3764"/>
                    <a:pt x="2470" y="3394"/>
                    <a:pt x="2840" y="3023"/>
                  </a:cubicBezTo>
                  <a:cubicBezTo>
                    <a:pt x="2840" y="2900"/>
                    <a:pt x="2840" y="2776"/>
                    <a:pt x="2781" y="2653"/>
                  </a:cubicBezTo>
                  <a:cubicBezTo>
                    <a:pt x="2717" y="2159"/>
                    <a:pt x="2717" y="1665"/>
                    <a:pt x="2470" y="1235"/>
                  </a:cubicBezTo>
                  <a:cubicBezTo>
                    <a:pt x="2346" y="865"/>
                    <a:pt x="2040" y="494"/>
                    <a:pt x="1729" y="247"/>
                  </a:cubicBezTo>
                  <a:cubicBezTo>
                    <a:pt x="1482" y="124"/>
                    <a:pt x="1235" y="0"/>
                    <a:pt x="988" y="0"/>
                  </a:cubicBezTo>
                  <a:close/>
                </a:path>
              </a:pathLst>
            </a:custGeom>
            <a:solidFill>
              <a:srgbClr val="801D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465;p34"/>
            <p:cNvSpPr/>
            <p:nvPr/>
          </p:nvSpPr>
          <p:spPr>
            <a:xfrm>
              <a:off x="4094050" y="3618525"/>
              <a:ext cx="155875" cy="126600"/>
            </a:xfrm>
            <a:custGeom>
              <a:avLst/>
              <a:gdLst/>
              <a:ahLst/>
              <a:cxnLst/>
              <a:rect l="l" t="t" r="r" b="b"/>
              <a:pathLst>
                <a:path w="6235" h="5064" extrusionOk="0">
                  <a:moveTo>
                    <a:pt x="5804" y="1"/>
                  </a:moveTo>
                  <a:cubicBezTo>
                    <a:pt x="5310" y="1"/>
                    <a:pt x="4816" y="248"/>
                    <a:pt x="4382" y="495"/>
                  </a:cubicBezTo>
                  <a:cubicBezTo>
                    <a:pt x="2530" y="1606"/>
                    <a:pt x="1048" y="3211"/>
                    <a:pt x="1" y="5004"/>
                  </a:cubicBezTo>
                  <a:lnTo>
                    <a:pt x="1" y="5064"/>
                  </a:lnTo>
                  <a:lnTo>
                    <a:pt x="60" y="5064"/>
                  </a:lnTo>
                  <a:cubicBezTo>
                    <a:pt x="1112" y="3211"/>
                    <a:pt x="2594" y="1670"/>
                    <a:pt x="4382" y="618"/>
                  </a:cubicBezTo>
                  <a:cubicBezTo>
                    <a:pt x="4816" y="312"/>
                    <a:pt x="5310" y="65"/>
                    <a:pt x="5804" y="65"/>
                  </a:cubicBezTo>
                  <a:cubicBezTo>
                    <a:pt x="5928" y="65"/>
                    <a:pt x="6051" y="124"/>
                    <a:pt x="6175" y="124"/>
                  </a:cubicBezTo>
                  <a:lnTo>
                    <a:pt x="6234" y="124"/>
                  </a:lnTo>
                  <a:cubicBezTo>
                    <a:pt x="6234" y="65"/>
                    <a:pt x="6234" y="65"/>
                    <a:pt x="6175" y="65"/>
                  </a:cubicBezTo>
                  <a:cubicBezTo>
                    <a:pt x="6051" y="1"/>
                    <a:pt x="5928" y="1"/>
                    <a:pt x="5804" y="1"/>
                  </a:cubicBezTo>
                  <a:close/>
                </a:path>
              </a:pathLst>
            </a:custGeom>
            <a:solidFill>
              <a:srgbClr val="B62C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466;p34"/>
            <p:cNvSpPr/>
            <p:nvPr/>
          </p:nvSpPr>
          <p:spPr>
            <a:xfrm>
              <a:off x="4177400" y="3609275"/>
              <a:ext cx="182175" cy="89550"/>
            </a:xfrm>
            <a:custGeom>
              <a:avLst/>
              <a:gdLst/>
              <a:ahLst/>
              <a:cxnLst/>
              <a:rect l="l" t="t" r="r" b="b"/>
              <a:pathLst>
                <a:path w="7287" h="3582" extrusionOk="0">
                  <a:moveTo>
                    <a:pt x="7163" y="0"/>
                  </a:moveTo>
                  <a:cubicBezTo>
                    <a:pt x="6234" y="988"/>
                    <a:pt x="5187" y="1917"/>
                    <a:pt x="3952" y="2534"/>
                  </a:cubicBezTo>
                  <a:cubicBezTo>
                    <a:pt x="2900" y="3152"/>
                    <a:pt x="1665" y="3522"/>
                    <a:pt x="430" y="3522"/>
                  </a:cubicBezTo>
                  <a:lnTo>
                    <a:pt x="60" y="3522"/>
                  </a:lnTo>
                  <a:cubicBezTo>
                    <a:pt x="1" y="3522"/>
                    <a:pt x="1" y="3522"/>
                    <a:pt x="1" y="3581"/>
                  </a:cubicBezTo>
                  <a:lnTo>
                    <a:pt x="430" y="3581"/>
                  </a:lnTo>
                  <a:cubicBezTo>
                    <a:pt x="1665" y="3581"/>
                    <a:pt x="2900" y="3211"/>
                    <a:pt x="4011" y="2658"/>
                  </a:cubicBezTo>
                  <a:cubicBezTo>
                    <a:pt x="5246" y="1976"/>
                    <a:pt x="6298" y="1052"/>
                    <a:pt x="7222" y="64"/>
                  </a:cubicBezTo>
                  <a:cubicBezTo>
                    <a:pt x="7286" y="64"/>
                    <a:pt x="7286" y="0"/>
                    <a:pt x="7222" y="0"/>
                  </a:cubicBezTo>
                  <a:close/>
                </a:path>
              </a:pathLst>
            </a:custGeom>
            <a:solidFill>
              <a:srgbClr val="B62C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467;p34"/>
            <p:cNvSpPr/>
            <p:nvPr/>
          </p:nvSpPr>
          <p:spPr>
            <a:xfrm>
              <a:off x="3649500" y="3162550"/>
              <a:ext cx="402850" cy="760150"/>
            </a:xfrm>
            <a:custGeom>
              <a:avLst/>
              <a:gdLst/>
              <a:ahLst/>
              <a:cxnLst/>
              <a:rect l="l" t="t" r="r" b="b"/>
              <a:pathLst>
                <a:path w="16114" h="30406" extrusionOk="0">
                  <a:moveTo>
                    <a:pt x="6652" y="1"/>
                  </a:moveTo>
                  <a:cubicBezTo>
                    <a:pt x="5645" y="1"/>
                    <a:pt x="4486" y="193"/>
                    <a:pt x="3271" y="769"/>
                  </a:cubicBezTo>
                  <a:cubicBezTo>
                    <a:pt x="3271" y="769"/>
                    <a:pt x="3394" y="5955"/>
                    <a:pt x="3271" y="7496"/>
                  </a:cubicBezTo>
                  <a:cubicBezTo>
                    <a:pt x="3211" y="9042"/>
                    <a:pt x="2036" y="12930"/>
                    <a:pt x="1853" y="15340"/>
                  </a:cubicBezTo>
                  <a:cubicBezTo>
                    <a:pt x="1665" y="17686"/>
                    <a:pt x="989" y="22315"/>
                    <a:pt x="1236" y="23861"/>
                  </a:cubicBezTo>
                  <a:cubicBezTo>
                    <a:pt x="1418" y="25466"/>
                    <a:pt x="677" y="27565"/>
                    <a:pt x="307" y="28059"/>
                  </a:cubicBezTo>
                  <a:cubicBezTo>
                    <a:pt x="1" y="28612"/>
                    <a:pt x="6234" y="30405"/>
                    <a:pt x="6234" y="30405"/>
                  </a:cubicBezTo>
                  <a:lnTo>
                    <a:pt x="7099" y="30405"/>
                  </a:lnTo>
                  <a:cubicBezTo>
                    <a:pt x="7099" y="30405"/>
                    <a:pt x="6792" y="27318"/>
                    <a:pt x="7099" y="26019"/>
                  </a:cubicBezTo>
                  <a:cubicBezTo>
                    <a:pt x="7469" y="24784"/>
                    <a:pt x="8398" y="19909"/>
                    <a:pt x="9509" y="17622"/>
                  </a:cubicBezTo>
                  <a:cubicBezTo>
                    <a:pt x="10620" y="15340"/>
                    <a:pt x="10373" y="13053"/>
                    <a:pt x="10373" y="13053"/>
                  </a:cubicBezTo>
                  <a:cubicBezTo>
                    <a:pt x="10373" y="13053"/>
                    <a:pt x="12038" y="11265"/>
                    <a:pt x="12409" y="11077"/>
                  </a:cubicBezTo>
                  <a:cubicBezTo>
                    <a:pt x="12720" y="10895"/>
                    <a:pt x="15372" y="8978"/>
                    <a:pt x="15619" y="8855"/>
                  </a:cubicBezTo>
                  <a:cubicBezTo>
                    <a:pt x="15866" y="8795"/>
                    <a:pt x="16113" y="4350"/>
                    <a:pt x="14325" y="3115"/>
                  </a:cubicBezTo>
                  <a:cubicBezTo>
                    <a:pt x="14218" y="3081"/>
                    <a:pt x="14095" y="3066"/>
                    <a:pt x="13961" y="3066"/>
                  </a:cubicBezTo>
                  <a:cubicBezTo>
                    <a:pt x="12614" y="3066"/>
                    <a:pt x="10062" y="4597"/>
                    <a:pt x="10062" y="4597"/>
                  </a:cubicBezTo>
                  <a:lnTo>
                    <a:pt x="10062" y="769"/>
                  </a:lnTo>
                  <a:cubicBezTo>
                    <a:pt x="10062" y="769"/>
                    <a:pt x="8664" y="1"/>
                    <a:pt x="66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468;p34"/>
            <p:cNvSpPr/>
            <p:nvPr/>
          </p:nvSpPr>
          <p:spPr>
            <a:xfrm>
              <a:off x="3837825" y="3917975"/>
              <a:ext cx="37075" cy="101900"/>
            </a:xfrm>
            <a:custGeom>
              <a:avLst/>
              <a:gdLst/>
              <a:ahLst/>
              <a:cxnLst/>
              <a:rect l="l" t="t" r="r" b="b"/>
              <a:pathLst>
                <a:path w="1483" h="4076" extrusionOk="0">
                  <a:moveTo>
                    <a:pt x="0" y="1"/>
                  </a:moveTo>
                  <a:cubicBezTo>
                    <a:pt x="60" y="188"/>
                    <a:pt x="60" y="312"/>
                    <a:pt x="60" y="371"/>
                  </a:cubicBezTo>
                  <a:cubicBezTo>
                    <a:pt x="618" y="806"/>
                    <a:pt x="924" y="1359"/>
                    <a:pt x="865" y="2347"/>
                  </a:cubicBezTo>
                  <a:lnTo>
                    <a:pt x="677" y="3276"/>
                  </a:lnTo>
                  <a:cubicBezTo>
                    <a:pt x="618" y="3523"/>
                    <a:pt x="554" y="3829"/>
                    <a:pt x="494" y="4076"/>
                  </a:cubicBezTo>
                  <a:cubicBezTo>
                    <a:pt x="618" y="3952"/>
                    <a:pt x="741" y="3770"/>
                    <a:pt x="924" y="3646"/>
                  </a:cubicBezTo>
                  <a:cubicBezTo>
                    <a:pt x="988" y="3582"/>
                    <a:pt x="1047" y="3458"/>
                    <a:pt x="1112" y="3399"/>
                  </a:cubicBezTo>
                  <a:cubicBezTo>
                    <a:pt x="1235" y="3088"/>
                    <a:pt x="1294" y="2717"/>
                    <a:pt x="1359" y="2347"/>
                  </a:cubicBezTo>
                  <a:cubicBezTo>
                    <a:pt x="1482" y="1053"/>
                    <a:pt x="801" y="495"/>
                    <a:pt x="0" y="1"/>
                  </a:cubicBezTo>
                  <a:close/>
                </a:path>
              </a:pathLst>
            </a:custGeom>
            <a:solidFill>
              <a:srgbClr val="801D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469;p34"/>
            <p:cNvSpPr/>
            <p:nvPr/>
          </p:nvSpPr>
          <p:spPr>
            <a:xfrm>
              <a:off x="3826950" y="3911800"/>
              <a:ext cx="12375" cy="15475"/>
            </a:xfrm>
            <a:custGeom>
              <a:avLst/>
              <a:gdLst/>
              <a:ahLst/>
              <a:cxnLst/>
              <a:rect l="l" t="t" r="r" b="b"/>
              <a:pathLst>
                <a:path w="495" h="619" extrusionOk="0">
                  <a:moveTo>
                    <a:pt x="1" y="1"/>
                  </a:moveTo>
                  <a:lnTo>
                    <a:pt x="1" y="248"/>
                  </a:lnTo>
                  <a:cubicBezTo>
                    <a:pt x="188" y="371"/>
                    <a:pt x="371" y="495"/>
                    <a:pt x="495" y="618"/>
                  </a:cubicBezTo>
                  <a:cubicBezTo>
                    <a:pt x="495" y="559"/>
                    <a:pt x="495" y="435"/>
                    <a:pt x="435" y="248"/>
                  </a:cubicBezTo>
                  <a:cubicBezTo>
                    <a:pt x="312" y="124"/>
                    <a:pt x="124" y="65"/>
                    <a:pt x="1" y="1"/>
                  </a:cubicBezTo>
                  <a:close/>
                </a:path>
              </a:pathLst>
            </a:custGeom>
            <a:solidFill>
              <a:srgbClr val="7019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470;p34"/>
            <p:cNvSpPr/>
            <p:nvPr/>
          </p:nvSpPr>
          <p:spPr>
            <a:xfrm>
              <a:off x="3691125" y="3845500"/>
              <a:ext cx="135850" cy="72500"/>
            </a:xfrm>
            <a:custGeom>
              <a:avLst/>
              <a:gdLst/>
              <a:ahLst/>
              <a:cxnLst/>
              <a:rect l="l" t="t" r="r" b="b"/>
              <a:pathLst>
                <a:path w="5434" h="2900" extrusionOk="0">
                  <a:moveTo>
                    <a:pt x="0" y="0"/>
                  </a:moveTo>
                  <a:cubicBezTo>
                    <a:pt x="1052" y="124"/>
                    <a:pt x="1853" y="801"/>
                    <a:pt x="1853" y="801"/>
                  </a:cubicBezTo>
                  <a:cubicBezTo>
                    <a:pt x="2347" y="1235"/>
                    <a:pt x="2905" y="1359"/>
                    <a:pt x="3334" y="1665"/>
                  </a:cubicBezTo>
                  <a:cubicBezTo>
                    <a:pt x="3952" y="2223"/>
                    <a:pt x="4757" y="2529"/>
                    <a:pt x="5434" y="2900"/>
                  </a:cubicBezTo>
                  <a:lnTo>
                    <a:pt x="5434" y="2653"/>
                  </a:lnTo>
                  <a:cubicBezTo>
                    <a:pt x="4880" y="2347"/>
                    <a:pt x="4263" y="2100"/>
                    <a:pt x="3828" y="1665"/>
                  </a:cubicBezTo>
                  <a:cubicBezTo>
                    <a:pt x="3399" y="1359"/>
                    <a:pt x="2840" y="1235"/>
                    <a:pt x="2411" y="801"/>
                  </a:cubicBezTo>
                  <a:cubicBezTo>
                    <a:pt x="2347" y="801"/>
                    <a:pt x="1423" y="0"/>
                    <a:pt x="247" y="0"/>
                  </a:cubicBezTo>
                  <a:close/>
                </a:path>
              </a:pathLst>
            </a:custGeom>
            <a:solidFill>
              <a:srgbClr val="9F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1471;p34"/>
            <p:cNvSpPr/>
            <p:nvPr/>
          </p:nvSpPr>
          <p:spPr>
            <a:xfrm>
              <a:off x="3819300" y="3263500"/>
              <a:ext cx="100300" cy="67950"/>
            </a:xfrm>
            <a:custGeom>
              <a:avLst/>
              <a:gdLst/>
              <a:ahLst/>
              <a:cxnLst/>
              <a:rect l="l" t="t" r="r" b="b"/>
              <a:pathLst>
                <a:path w="4012" h="2718" extrusionOk="0">
                  <a:moveTo>
                    <a:pt x="3952" y="1"/>
                  </a:moveTo>
                  <a:lnTo>
                    <a:pt x="0" y="2658"/>
                  </a:lnTo>
                  <a:cubicBezTo>
                    <a:pt x="0" y="2718"/>
                    <a:pt x="60" y="2718"/>
                    <a:pt x="60" y="2718"/>
                  </a:cubicBezTo>
                  <a:lnTo>
                    <a:pt x="4011" y="65"/>
                  </a:lnTo>
                  <a:lnTo>
                    <a:pt x="4011" y="1"/>
                  </a:lnTo>
                  <a:close/>
                </a:path>
              </a:pathLst>
            </a:custGeom>
            <a:solidFill>
              <a:srgbClr val="9B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1472;p34"/>
            <p:cNvSpPr/>
            <p:nvPr/>
          </p:nvSpPr>
          <p:spPr>
            <a:xfrm>
              <a:off x="3702000" y="3348475"/>
              <a:ext cx="205250" cy="455400"/>
            </a:xfrm>
            <a:custGeom>
              <a:avLst/>
              <a:gdLst/>
              <a:ahLst/>
              <a:cxnLst/>
              <a:rect l="l" t="t" r="r" b="b"/>
              <a:pathLst>
                <a:path w="8210" h="18216" extrusionOk="0">
                  <a:moveTo>
                    <a:pt x="7839" y="0"/>
                  </a:moveTo>
                  <a:lnTo>
                    <a:pt x="7839" y="0"/>
                  </a:lnTo>
                  <a:cubicBezTo>
                    <a:pt x="6357" y="1418"/>
                    <a:pt x="4939" y="2776"/>
                    <a:pt x="3458" y="4199"/>
                  </a:cubicBezTo>
                  <a:cubicBezTo>
                    <a:pt x="3211" y="4446"/>
                    <a:pt x="2899" y="4693"/>
                    <a:pt x="2717" y="5063"/>
                  </a:cubicBezTo>
                  <a:cubicBezTo>
                    <a:pt x="2529" y="5434"/>
                    <a:pt x="2405" y="5927"/>
                    <a:pt x="2282" y="6421"/>
                  </a:cubicBezTo>
                  <a:cubicBezTo>
                    <a:pt x="2099" y="6975"/>
                    <a:pt x="1788" y="7533"/>
                    <a:pt x="1482" y="8086"/>
                  </a:cubicBezTo>
                  <a:cubicBezTo>
                    <a:pt x="617" y="10126"/>
                    <a:pt x="370" y="12284"/>
                    <a:pt x="123" y="14507"/>
                  </a:cubicBezTo>
                  <a:cubicBezTo>
                    <a:pt x="59" y="15312"/>
                    <a:pt x="0" y="16113"/>
                    <a:pt x="247" y="16853"/>
                  </a:cubicBezTo>
                  <a:cubicBezTo>
                    <a:pt x="483" y="17562"/>
                    <a:pt x="1112" y="18216"/>
                    <a:pt x="1870" y="18216"/>
                  </a:cubicBezTo>
                  <a:cubicBezTo>
                    <a:pt x="1905" y="18216"/>
                    <a:pt x="1940" y="18215"/>
                    <a:pt x="1976" y="18212"/>
                  </a:cubicBezTo>
                  <a:cubicBezTo>
                    <a:pt x="2717" y="16177"/>
                    <a:pt x="1912" y="13831"/>
                    <a:pt x="2346" y="11667"/>
                  </a:cubicBezTo>
                  <a:cubicBezTo>
                    <a:pt x="2593" y="10249"/>
                    <a:pt x="3334" y="9015"/>
                    <a:pt x="3581" y="7656"/>
                  </a:cubicBezTo>
                  <a:cubicBezTo>
                    <a:pt x="3705" y="6915"/>
                    <a:pt x="3705" y="6110"/>
                    <a:pt x="3952" y="5369"/>
                  </a:cubicBezTo>
                  <a:cubicBezTo>
                    <a:pt x="4445" y="3952"/>
                    <a:pt x="5863" y="3087"/>
                    <a:pt x="7039" y="2035"/>
                  </a:cubicBezTo>
                  <a:cubicBezTo>
                    <a:pt x="7592" y="1541"/>
                    <a:pt x="8209" y="741"/>
                    <a:pt x="7839" y="0"/>
                  </a:cubicBezTo>
                  <a:close/>
                </a:path>
              </a:pathLst>
            </a:custGeom>
            <a:solidFill>
              <a:srgbClr val="93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1473;p34"/>
            <p:cNvSpPr/>
            <p:nvPr/>
          </p:nvSpPr>
          <p:spPr>
            <a:xfrm>
              <a:off x="3862525" y="3387000"/>
              <a:ext cx="124975" cy="146725"/>
            </a:xfrm>
            <a:custGeom>
              <a:avLst/>
              <a:gdLst/>
              <a:ahLst/>
              <a:cxnLst/>
              <a:rect l="l" t="t" r="r" b="b"/>
              <a:pathLst>
                <a:path w="4999" h="5869" extrusionOk="0">
                  <a:moveTo>
                    <a:pt x="4940" y="0"/>
                  </a:moveTo>
                  <a:cubicBezTo>
                    <a:pt x="3641" y="618"/>
                    <a:pt x="2593" y="1606"/>
                    <a:pt x="1606" y="2593"/>
                  </a:cubicBezTo>
                  <a:cubicBezTo>
                    <a:pt x="1112" y="3028"/>
                    <a:pt x="677" y="3458"/>
                    <a:pt x="371" y="4016"/>
                  </a:cubicBezTo>
                  <a:cubicBezTo>
                    <a:pt x="124" y="4446"/>
                    <a:pt x="0" y="4880"/>
                    <a:pt x="0" y="5374"/>
                  </a:cubicBezTo>
                  <a:cubicBezTo>
                    <a:pt x="0" y="5498"/>
                    <a:pt x="0" y="5681"/>
                    <a:pt x="59" y="5868"/>
                  </a:cubicBezTo>
                  <a:cubicBezTo>
                    <a:pt x="124" y="5868"/>
                    <a:pt x="124" y="5868"/>
                    <a:pt x="124" y="5804"/>
                  </a:cubicBezTo>
                  <a:cubicBezTo>
                    <a:pt x="59" y="5681"/>
                    <a:pt x="59" y="5498"/>
                    <a:pt x="59" y="5374"/>
                  </a:cubicBezTo>
                  <a:cubicBezTo>
                    <a:pt x="59" y="4880"/>
                    <a:pt x="183" y="4446"/>
                    <a:pt x="430" y="4075"/>
                  </a:cubicBezTo>
                  <a:cubicBezTo>
                    <a:pt x="741" y="3522"/>
                    <a:pt x="1171" y="3087"/>
                    <a:pt x="1665" y="2658"/>
                  </a:cubicBezTo>
                  <a:cubicBezTo>
                    <a:pt x="2653" y="1670"/>
                    <a:pt x="3705" y="682"/>
                    <a:pt x="4999" y="124"/>
                  </a:cubicBezTo>
                  <a:lnTo>
                    <a:pt x="4999" y="64"/>
                  </a:lnTo>
                  <a:cubicBezTo>
                    <a:pt x="4999" y="0"/>
                    <a:pt x="4999" y="0"/>
                    <a:pt x="4940" y="0"/>
                  </a:cubicBezTo>
                  <a:close/>
                </a:path>
              </a:pathLst>
            </a:custGeom>
            <a:solidFill>
              <a:srgbClr val="9B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1474;p34"/>
            <p:cNvSpPr/>
            <p:nvPr/>
          </p:nvSpPr>
          <p:spPr>
            <a:xfrm>
              <a:off x="4483025" y="4002225"/>
              <a:ext cx="277875" cy="450400"/>
            </a:xfrm>
            <a:custGeom>
              <a:avLst/>
              <a:gdLst/>
              <a:ahLst/>
              <a:cxnLst/>
              <a:rect l="l" t="t" r="r" b="b"/>
              <a:pathLst>
                <a:path w="11115" h="18016" extrusionOk="0">
                  <a:moveTo>
                    <a:pt x="1279" y="1"/>
                  </a:moveTo>
                  <a:cubicBezTo>
                    <a:pt x="1206" y="1"/>
                    <a:pt x="1130" y="8"/>
                    <a:pt x="1048" y="29"/>
                  </a:cubicBezTo>
                  <a:cubicBezTo>
                    <a:pt x="554" y="212"/>
                    <a:pt x="430" y="893"/>
                    <a:pt x="371" y="1447"/>
                  </a:cubicBezTo>
                  <a:cubicBezTo>
                    <a:pt x="248" y="2993"/>
                    <a:pt x="124" y="4598"/>
                    <a:pt x="60" y="6139"/>
                  </a:cubicBezTo>
                  <a:cubicBezTo>
                    <a:pt x="1" y="7315"/>
                    <a:pt x="1" y="8426"/>
                    <a:pt x="183" y="9597"/>
                  </a:cubicBezTo>
                  <a:cubicBezTo>
                    <a:pt x="307" y="10461"/>
                    <a:pt x="554" y="11390"/>
                    <a:pt x="801" y="12254"/>
                  </a:cubicBezTo>
                  <a:cubicBezTo>
                    <a:pt x="1171" y="13612"/>
                    <a:pt x="1606" y="14971"/>
                    <a:pt x="1976" y="16329"/>
                  </a:cubicBezTo>
                  <a:cubicBezTo>
                    <a:pt x="2159" y="17006"/>
                    <a:pt x="2530" y="17870"/>
                    <a:pt x="3271" y="17994"/>
                  </a:cubicBezTo>
                  <a:cubicBezTo>
                    <a:pt x="3344" y="18009"/>
                    <a:pt x="3416" y="18016"/>
                    <a:pt x="3485" y="18016"/>
                  </a:cubicBezTo>
                  <a:cubicBezTo>
                    <a:pt x="4295" y="18016"/>
                    <a:pt x="4836" y="17056"/>
                    <a:pt x="5064" y="16206"/>
                  </a:cubicBezTo>
                  <a:cubicBezTo>
                    <a:pt x="5370" y="15030"/>
                    <a:pt x="5557" y="13859"/>
                    <a:pt x="6051" y="12807"/>
                  </a:cubicBezTo>
                  <a:cubicBezTo>
                    <a:pt x="6545" y="11696"/>
                    <a:pt x="7469" y="10708"/>
                    <a:pt x="8645" y="10525"/>
                  </a:cubicBezTo>
                  <a:cubicBezTo>
                    <a:pt x="9015" y="10461"/>
                    <a:pt x="9386" y="10525"/>
                    <a:pt x="9692" y="10402"/>
                  </a:cubicBezTo>
                  <a:cubicBezTo>
                    <a:pt x="10433" y="10155"/>
                    <a:pt x="10927" y="9350"/>
                    <a:pt x="10991" y="8550"/>
                  </a:cubicBezTo>
                  <a:cubicBezTo>
                    <a:pt x="11114" y="7809"/>
                    <a:pt x="10867" y="7004"/>
                    <a:pt x="10680" y="6263"/>
                  </a:cubicBezTo>
                  <a:cubicBezTo>
                    <a:pt x="10620" y="6016"/>
                    <a:pt x="10497" y="5769"/>
                    <a:pt x="10373" y="5645"/>
                  </a:cubicBezTo>
                  <a:cubicBezTo>
                    <a:pt x="10211" y="5483"/>
                    <a:pt x="9995" y="5455"/>
                    <a:pt x="9761" y="5455"/>
                  </a:cubicBezTo>
                  <a:cubicBezTo>
                    <a:pt x="9639" y="5455"/>
                    <a:pt x="9512" y="5462"/>
                    <a:pt x="9386" y="5462"/>
                  </a:cubicBezTo>
                  <a:cubicBezTo>
                    <a:pt x="8210" y="5586"/>
                    <a:pt x="6975" y="5709"/>
                    <a:pt x="5740" y="5833"/>
                  </a:cubicBezTo>
                  <a:cubicBezTo>
                    <a:pt x="6234" y="5398"/>
                    <a:pt x="6916" y="5398"/>
                    <a:pt x="7657" y="5398"/>
                  </a:cubicBezTo>
                  <a:cubicBezTo>
                    <a:pt x="8333" y="5398"/>
                    <a:pt x="9015" y="5398"/>
                    <a:pt x="9509" y="5028"/>
                  </a:cubicBezTo>
                  <a:cubicBezTo>
                    <a:pt x="9939" y="4657"/>
                    <a:pt x="10126" y="4040"/>
                    <a:pt x="10309" y="3422"/>
                  </a:cubicBezTo>
                  <a:cubicBezTo>
                    <a:pt x="10433" y="2682"/>
                    <a:pt x="10556" y="1758"/>
                    <a:pt x="9879" y="1323"/>
                  </a:cubicBezTo>
                  <a:cubicBezTo>
                    <a:pt x="9692" y="1200"/>
                    <a:pt x="9386" y="1140"/>
                    <a:pt x="9139" y="1076"/>
                  </a:cubicBezTo>
                  <a:cubicBezTo>
                    <a:pt x="6669" y="770"/>
                    <a:pt x="4199" y="400"/>
                    <a:pt x="1729" y="29"/>
                  </a:cubicBezTo>
                  <a:cubicBezTo>
                    <a:pt x="1565" y="29"/>
                    <a:pt x="1427" y="1"/>
                    <a:pt x="12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1475;p34"/>
            <p:cNvSpPr/>
            <p:nvPr/>
          </p:nvSpPr>
          <p:spPr>
            <a:xfrm>
              <a:off x="4472150" y="3930325"/>
              <a:ext cx="64875" cy="74125"/>
            </a:xfrm>
            <a:custGeom>
              <a:avLst/>
              <a:gdLst/>
              <a:ahLst/>
              <a:cxnLst/>
              <a:rect l="l" t="t" r="r" b="b"/>
              <a:pathLst>
                <a:path w="2595" h="2965" extrusionOk="0">
                  <a:moveTo>
                    <a:pt x="189" y="1"/>
                  </a:moveTo>
                  <a:cubicBezTo>
                    <a:pt x="124" y="65"/>
                    <a:pt x="65" y="65"/>
                    <a:pt x="1" y="65"/>
                  </a:cubicBezTo>
                  <a:cubicBezTo>
                    <a:pt x="989" y="806"/>
                    <a:pt x="1730" y="1794"/>
                    <a:pt x="2100" y="2905"/>
                  </a:cubicBezTo>
                  <a:lnTo>
                    <a:pt x="2164" y="2905"/>
                  </a:lnTo>
                  <a:cubicBezTo>
                    <a:pt x="2288" y="2964"/>
                    <a:pt x="2471" y="2964"/>
                    <a:pt x="2594" y="2964"/>
                  </a:cubicBezTo>
                  <a:cubicBezTo>
                    <a:pt x="2224" y="1729"/>
                    <a:pt x="1300" y="742"/>
                    <a:pt x="189" y="1"/>
                  </a:cubicBezTo>
                  <a:close/>
                </a:path>
              </a:pathLst>
            </a:custGeom>
            <a:solidFill>
              <a:srgbClr val="87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1476;p34"/>
            <p:cNvSpPr/>
            <p:nvPr/>
          </p:nvSpPr>
          <p:spPr>
            <a:xfrm>
              <a:off x="4521550" y="4002950"/>
              <a:ext cx="37075" cy="304025"/>
            </a:xfrm>
            <a:custGeom>
              <a:avLst/>
              <a:gdLst/>
              <a:ahLst/>
              <a:cxnLst/>
              <a:rect l="l" t="t" r="r" b="b"/>
              <a:pathLst>
                <a:path w="1483" h="12161" extrusionOk="0">
                  <a:moveTo>
                    <a:pt x="124" y="0"/>
                  </a:moveTo>
                  <a:cubicBezTo>
                    <a:pt x="188" y="183"/>
                    <a:pt x="248" y="430"/>
                    <a:pt x="248" y="618"/>
                  </a:cubicBezTo>
                  <a:cubicBezTo>
                    <a:pt x="559" y="2282"/>
                    <a:pt x="1" y="3952"/>
                    <a:pt x="65" y="5616"/>
                  </a:cubicBezTo>
                  <a:cubicBezTo>
                    <a:pt x="188" y="7409"/>
                    <a:pt x="929" y="9138"/>
                    <a:pt x="929" y="10926"/>
                  </a:cubicBezTo>
                  <a:cubicBezTo>
                    <a:pt x="929" y="11173"/>
                    <a:pt x="865" y="11544"/>
                    <a:pt x="806" y="11790"/>
                  </a:cubicBezTo>
                  <a:cubicBezTo>
                    <a:pt x="929" y="11914"/>
                    <a:pt x="1112" y="12037"/>
                    <a:pt x="1300" y="12161"/>
                  </a:cubicBezTo>
                  <a:cubicBezTo>
                    <a:pt x="1423" y="11790"/>
                    <a:pt x="1483" y="11420"/>
                    <a:pt x="1483" y="11050"/>
                  </a:cubicBezTo>
                  <a:cubicBezTo>
                    <a:pt x="1483" y="9261"/>
                    <a:pt x="742" y="7592"/>
                    <a:pt x="682" y="5804"/>
                  </a:cubicBezTo>
                  <a:cubicBezTo>
                    <a:pt x="559" y="4134"/>
                    <a:pt x="1112" y="2406"/>
                    <a:pt x="806" y="800"/>
                  </a:cubicBezTo>
                  <a:cubicBezTo>
                    <a:pt x="806" y="553"/>
                    <a:pt x="742" y="306"/>
                    <a:pt x="618" y="59"/>
                  </a:cubicBezTo>
                  <a:cubicBezTo>
                    <a:pt x="495" y="59"/>
                    <a:pt x="312" y="59"/>
                    <a:pt x="188" y="0"/>
                  </a:cubicBezTo>
                  <a:close/>
                </a:path>
              </a:pathLst>
            </a:custGeom>
            <a:solidFill>
              <a:srgbClr val="9F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1477;p34"/>
            <p:cNvSpPr/>
            <p:nvPr/>
          </p:nvSpPr>
          <p:spPr>
            <a:xfrm>
              <a:off x="4691350" y="4039200"/>
              <a:ext cx="44850" cy="85150"/>
            </a:xfrm>
            <a:custGeom>
              <a:avLst/>
              <a:gdLst/>
              <a:ahLst/>
              <a:cxnLst/>
              <a:rect l="l" t="t" r="r" b="b"/>
              <a:pathLst>
                <a:path w="1794" h="3406" extrusionOk="0">
                  <a:moveTo>
                    <a:pt x="1017" y="1"/>
                  </a:moveTo>
                  <a:cubicBezTo>
                    <a:pt x="750" y="1"/>
                    <a:pt x="494" y="179"/>
                    <a:pt x="371" y="462"/>
                  </a:cubicBezTo>
                  <a:cubicBezTo>
                    <a:pt x="124" y="1079"/>
                    <a:pt x="0" y="1761"/>
                    <a:pt x="65" y="2437"/>
                  </a:cubicBezTo>
                  <a:cubicBezTo>
                    <a:pt x="65" y="2808"/>
                    <a:pt x="188" y="3243"/>
                    <a:pt x="494" y="3366"/>
                  </a:cubicBezTo>
                  <a:cubicBezTo>
                    <a:pt x="558" y="3393"/>
                    <a:pt x="622" y="3405"/>
                    <a:pt x="685" y="3405"/>
                  </a:cubicBezTo>
                  <a:cubicBezTo>
                    <a:pt x="1050" y="3405"/>
                    <a:pt x="1386" y="2992"/>
                    <a:pt x="1546" y="2625"/>
                  </a:cubicBezTo>
                  <a:cubicBezTo>
                    <a:pt x="1670" y="2314"/>
                    <a:pt x="1606" y="1761"/>
                    <a:pt x="1670" y="1390"/>
                  </a:cubicBezTo>
                  <a:cubicBezTo>
                    <a:pt x="1729" y="956"/>
                    <a:pt x="1793" y="462"/>
                    <a:pt x="1423" y="155"/>
                  </a:cubicBezTo>
                  <a:cubicBezTo>
                    <a:pt x="1296" y="49"/>
                    <a:pt x="1155" y="1"/>
                    <a:pt x="1017" y="1"/>
                  </a:cubicBezTo>
                  <a:close/>
                </a:path>
              </a:pathLst>
            </a:custGeom>
            <a:solidFill>
              <a:srgbClr val="93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1478;p34"/>
            <p:cNvSpPr/>
            <p:nvPr/>
          </p:nvSpPr>
          <p:spPr>
            <a:xfrm>
              <a:off x="4702225" y="4148700"/>
              <a:ext cx="43225" cy="100775"/>
            </a:xfrm>
            <a:custGeom>
              <a:avLst/>
              <a:gdLst/>
              <a:ahLst/>
              <a:cxnLst/>
              <a:rect l="l" t="t" r="r" b="b"/>
              <a:pathLst>
                <a:path w="1729" h="4031" extrusionOk="0">
                  <a:moveTo>
                    <a:pt x="722" y="0"/>
                  </a:moveTo>
                  <a:cubicBezTo>
                    <a:pt x="544" y="0"/>
                    <a:pt x="386" y="82"/>
                    <a:pt x="247" y="221"/>
                  </a:cubicBezTo>
                  <a:cubicBezTo>
                    <a:pt x="59" y="404"/>
                    <a:pt x="59" y="651"/>
                    <a:pt x="59" y="898"/>
                  </a:cubicBezTo>
                  <a:cubicBezTo>
                    <a:pt x="0" y="1515"/>
                    <a:pt x="0" y="2132"/>
                    <a:pt x="59" y="2814"/>
                  </a:cubicBezTo>
                  <a:cubicBezTo>
                    <a:pt x="113" y="3273"/>
                    <a:pt x="332" y="4031"/>
                    <a:pt x="865" y="4031"/>
                  </a:cubicBezTo>
                  <a:cubicBezTo>
                    <a:pt x="975" y="4031"/>
                    <a:pt x="1098" y="3999"/>
                    <a:pt x="1235" y="3925"/>
                  </a:cubicBezTo>
                  <a:cubicBezTo>
                    <a:pt x="1358" y="3861"/>
                    <a:pt x="1482" y="3738"/>
                    <a:pt x="1605" y="3555"/>
                  </a:cubicBezTo>
                  <a:cubicBezTo>
                    <a:pt x="1605" y="3491"/>
                    <a:pt x="1605" y="3431"/>
                    <a:pt x="1665" y="3367"/>
                  </a:cubicBezTo>
                  <a:cubicBezTo>
                    <a:pt x="1729" y="3185"/>
                    <a:pt x="1729" y="2938"/>
                    <a:pt x="1729" y="2691"/>
                  </a:cubicBezTo>
                  <a:cubicBezTo>
                    <a:pt x="1729" y="2073"/>
                    <a:pt x="1729" y="1392"/>
                    <a:pt x="1541" y="774"/>
                  </a:cubicBezTo>
                  <a:cubicBezTo>
                    <a:pt x="1482" y="527"/>
                    <a:pt x="1358" y="280"/>
                    <a:pt x="1171" y="157"/>
                  </a:cubicBezTo>
                  <a:cubicBezTo>
                    <a:pt x="1009" y="49"/>
                    <a:pt x="860" y="0"/>
                    <a:pt x="722" y="0"/>
                  </a:cubicBezTo>
                  <a:close/>
                </a:path>
              </a:pathLst>
            </a:custGeom>
            <a:solidFill>
              <a:srgbClr val="93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1479;p34"/>
            <p:cNvSpPr/>
            <p:nvPr/>
          </p:nvSpPr>
          <p:spPr>
            <a:xfrm>
              <a:off x="4177400" y="3895225"/>
              <a:ext cx="367400" cy="427475"/>
            </a:xfrm>
            <a:custGeom>
              <a:avLst/>
              <a:gdLst/>
              <a:ahLst/>
              <a:cxnLst/>
              <a:rect l="l" t="t" r="r" b="b"/>
              <a:pathLst>
                <a:path w="14696" h="17099" extrusionOk="0">
                  <a:moveTo>
                    <a:pt x="7329" y="0"/>
                  </a:moveTo>
                  <a:cubicBezTo>
                    <a:pt x="5806" y="0"/>
                    <a:pt x="4285" y="440"/>
                    <a:pt x="3024" y="1281"/>
                  </a:cubicBezTo>
                  <a:cubicBezTo>
                    <a:pt x="1171" y="2580"/>
                    <a:pt x="1" y="4803"/>
                    <a:pt x="60" y="7026"/>
                  </a:cubicBezTo>
                  <a:cubicBezTo>
                    <a:pt x="60" y="7890"/>
                    <a:pt x="248" y="8690"/>
                    <a:pt x="495" y="9495"/>
                  </a:cubicBezTo>
                  <a:cubicBezTo>
                    <a:pt x="742" y="10236"/>
                    <a:pt x="989" y="10977"/>
                    <a:pt x="1359" y="11654"/>
                  </a:cubicBezTo>
                  <a:cubicBezTo>
                    <a:pt x="2470" y="13383"/>
                    <a:pt x="4382" y="14371"/>
                    <a:pt x="6298" y="14929"/>
                  </a:cubicBezTo>
                  <a:cubicBezTo>
                    <a:pt x="6952" y="15125"/>
                    <a:pt x="7641" y="15269"/>
                    <a:pt x="8309" y="15269"/>
                  </a:cubicBezTo>
                  <a:cubicBezTo>
                    <a:pt x="8878" y="15269"/>
                    <a:pt x="9432" y="15164"/>
                    <a:pt x="9938" y="14900"/>
                  </a:cubicBezTo>
                  <a:lnTo>
                    <a:pt x="9938" y="14900"/>
                  </a:lnTo>
                  <a:cubicBezTo>
                    <a:pt x="9609" y="15120"/>
                    <a:pt x="9959" y="15687"/>
                    <a:pt x="10309" y="15976"/>
                  </a:cubicBezTo>
                  <a:cubicBezTo>
                    <a:pt x="11050" y="16470"/>
                    <a:pt x="11914" y="16840"/>
                    <a:pt x="12843" y="17028"/>
                  </a:cubicBezTo>
                  <a:cubicBezTo>
                    <a:pt x="13021" y="17063"/>
                    <a:pt x="13221" y="17099"/>
                    <a:pt x="13418" y="17099"/>
                  </a:cubicBezTo>
                  <a:cubicBezTo>
                    <a:pt x="13560" y="17099"/>
                    <a:pt x="13701" y="17080"/>
                    <a:pt x="13831" y="17028"/>
                  </a:cubicBezTo>
                  <a:cubicBezTo>
                    <a:pt x="14448" y="16781"/>
                    <a:pt x="14695" y="15917"/>
                    <a:pt x="14695" y="15235"/>
                  </a:cubicBezTo>
                  <a:cubicBezTo>
                    <a:pt x="14695" y="13447"/>
                    <a:pt x="13954" y="11718"/>
                    <a:pt x="13831" y="9925"/>
                  </a:cubicBezTo>
                  <a:cubicBezTo>
                    <a:pt x="13767" y="8261"/>
                    <a:pt x="14325" y="6591"/>
                    <a:pt x="14014" y="4927"/>
                  </a:cubicBezTo>
                  <a:cubicBezTo>
                    <a:pt x="13643" y="2704"/>
                    <a:pt x="11668" y="911"/>
                    <a:pt x="9445" y="293"/>
                  </a:cubicBezTo>
                  <a:cubicBezTo>
                    <a:pt x="8757" y="96"/>
                    <a:pt x="8043" y="0"/>
                    <a:pt x="7329" y="0"/>
                  </a:cubicBezTo>
                  <a:close/>
                </a:path>
              </a:pathLst>
            </a:custGeom>
            <a:solidFill>
              <a:srgbClr val="93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480;p34"/>
            <p:cNvSpPr/>
            <p:nvPr/>
          </p:nvSpPr>
          <p:spPr>
            <a:xfrm>
              <a:off x="4427450" y="3999850"/>
              <a:ext cx="40175" cy="240825"/>
            </a:xfrm>
            <a:custGeom>
              <a:avLst/>
              <a:gdLst/>
              <a:ahLst/>
              <a:cxnLst/>
              <a:rect l="l" t="t" r="r" b="b"/>
              <a:pathLst>
                <a:path w="1607" h="9633" extrusionOk="0">
                  <a:moveTo>
                    <a:pt x="554" y="60"/>
                  </a:moveTo>
                  <a:cubicBezTo>
                    <a:pt x="618" y="60"/>
                    <a:pt x="678" y="124"/>
                    <a:pt x="801" y="183"/>
                  </a:cubicBezTo>
                  <a:cubicBezTo>
                    <a:pt x="1048" y="430"/>
                    <a:pt x="1172" y="801"/>
                    <a:pt x="1172" y="1171"/>
                  </a:cubicBezTo>
                  <a:cubicBezTo>
                    <a:pt x="1172" y="1359"/>
                    <a:pt x="1172" y="1482"/>
                    <a:pt x="1112" y="1665"/>
                  </a:cubicBezTo>
                  <a:cubicBezTo>
                    <a:pt x="925" y="1976"/>
                    <a:pt x="678" y="2223"/>
                    <a:pt x="431" y="2530"/>
                  </a:cubicBezTo>
                  <a:cubicBezTo>
                    <a:pt x="307" y="2653"/>
                    <a:pt x="248" y="2900"/>
                    <a:pt x="124" y="3088"/>
                  </a:cubicBezTo>
                  <a:cubicBezTo>
                    <a:pt x="107" y="3154"/>
                    <a:pt x="90" y="3221"/>
                    <a:pt x="75" y="3287"/>
                  </a:cubicBezTo>
                  <a:lnTo>
                    <a:pt x="75" y="3287"/>
                  </a:lnTo>
                  <a:cubicBezTo>
                    <a:pt x="111" y="2911"/>
                    <a:pt x="209" y="2565"/>
                    <a:pt x="307" y="2223"/>
                  </a:cubicBezTo>
                  <a:cubicBezTo>
                    <a:pt x="431" y="1789"/>
                    <a:pt x="554" y="1295"/>
                    <a:pt x="554" y="865"/>
                  </a:cubicBezTo>
                  <a:cubicBezTo>
                    <a:pt x="554" y="677"/>
                    <a:pt x="554" y="495"/>
                    <a:pt x="495" y="307"/>
                  </a:cubicBezTo>
                  <a:lnTo>
                    <a:pt x="495" y="183"/>
                  </a:lnTo>
                  <a:lnTo>
                    <a:pt x="495" y="124"/>
                  </a:lnTo>
                  <a:lnTo>
                    <a:pt x="495" y="60"/>
                  </a:lnTo>
                  <a:close/>
                  <a:moveTo>
                    <a:pt x="431" y="1"/>
                  </a:moveTo>
                  <a:lnTo>
                    <a:pt x="431" y="60"/>
                  </a:lnTo>
                  <a:cubicBezTo>
                    <a:pt x="371" y="124"/>
                    <a:pt x="371" y="124"/>
                    <a:pt x="371" y="183"/>
                  </a:cubicBezTo>
                  <a:cubicBezTo>
                    <a:pt x="371" y="183"/>
                    <a:pt x="431" y="248"/>
                    <a:pt x="431" y="307"/>
                  </a:cubicBezTo>
                  <a:cubicBezTo>
                    <a:pt x="495" y="495"/>
                    <a:pt x="495" y="677"/>
                    <a:pt x="495" y="865"/>
                  </a:cubicBezTo>
                  <a:cubicBezTo>
                    <a:pt x="495" y="1295"/>
                    <a:pt x="371" y="1729"/>
                    <a:pt x="248" y="2223"/>
                  </a:cubicBezTo>
                  <a:cubicBezTo>
                    <a:pt x="124" y="2653"/>
                    <a:pt x="1" y="3088"/>
                    <a:pt x="1" y="3582"/>
                  </a:cubicBezTo>
                  <a:cubicBezTo>
                    <a:pt x="1" y="3622"/>
                    <a:pt x="2" y="3661"/>
                    <a:pt x="3" y="3701"/>
                  </a:cubicBezTo>
                  <a:lnTo>
                    <a:pt x="3" y="3701"/>
                  </a:lnTo>
                  <a:cubicBezTo>
                    <a:pt x="2" y="3723"/>
                    <a:pt x="1" y="3744"/>
                    <a:pt x="1" y="3764"/>
                  </a:cubicBezTo>
                  <a:lnTo>
                    <a:pt x="1" y="3952"/>
                  </a:lnTo>
                  <a:lnTo>
                    <a:pt x="22" y="3952"/>
                  </a:lnTo>
                  <a:cubicBezTo>
                    <a:pt x="88" y="4550"/>
                    <a:pt x="311" y="5104"/>
                    <a:pt x="618" y="5617"/>
                  </a:cubicBezTo>
                  <a:cubicBezTo>
                    <a:pt x="925" y="6234"/>
                    <a:pt x="1295" y="6916"/>
                    <a:pt x="1419" y="7592"/>
                  </a:cubicBezTo>
                  <a:cubicBezTo>
                    <a:pt x="1483" y="7780"/>
                    <a:pt x="1542" y="8027"/>
                    <a:pt x="1542" y="8274"/>
                  </a:cubicBezTo>
                  <a:cubicBezTo>
                    <a:pt x="1542" y="8768"/>
                    <a:pt x="1419" y="9198"/>
                    <a:pt x="1048" y="9568"/>
                  </a:cubicBezTo>
                  <a:lnTo>
                    <a:pt x="1048" y="9632"/>
                  </a:lnTo>
                  <a:lnTo>
                    <a:pt x="1112" y="9632"/>
                  </a:lnTo>
                  <a:cubicBezTo>
                    <a:pt x="1483" y="9262"/>
                    <a:pt x="1606" y="8768"/>
                    <a:pt x="1606" y="8274"/>
                  </a:cubicBezTo>
                  <a:cubicBezTo>
                    <a:pt x="1606" y="8027"/>
                    <a:pt x="1606" y="7780"/>
                    <a:pt x="1542" y="7592"/>
                  </a:cubicBezTo>
                  <a:cubicBezTo>
                    <a:pt x="1359" y="6852"/>
                    <a:pt x="989" y="6234"/>
                    <a:pt x="678" y="5617"/>
                  </a:cubicBezTo>
                  <a:cubicBezTo>
                    <a:pt x="388" y="4976"/>
                    <a:pt x="93" y="4388"/>
                    <a:pt x="63" y="3698"/>
                  </a:cubicBezTo>
                  <a:lnTo>
                    <a:pt x="63" y="3698"/>
                  </a:lnTo>
                  <a:cubicBezTo>
                    <a:pt x="75" y="3525"/>
                    <a:pt x="131" y="3313"/>
                    <a:pt x="184" y="3147"/>
                  </a:cubicBezTo>
                  <a:cubicBezTo>
                    <a:pt x="307" y="2900"/>
                    <a:pt x="431" y="2717"/>
                    <a:pt x="495" y="2594"/>
                  </a:cubicBezTo>
                  <a:cubicBezTo>
                    <a:pt x="742" y="2283"/>
                    <a:pt x="989" y="2036"/>
                    <a:pt x="1172" y="1729"/>
                  </a:cubicBezTo>
                  <a:cubicBezTo>
                    <a:pt x="1236" y="1542"/>
                    <a:pt x="1295" y="1359"/>
                    <a:pt x="1295" y="1171"/>
                  </a:cubicBezTo>
                  <a:cubicBezTo>
                    <a:pt x="1295" y="801"/>
                    <a:pt x="1112" y="430"/>
                    <a:pt x="801" y="124"/>
                  </a:cubicBezTo>
                  <a:cubicBezTo>
                    <a:pt x="742" y="60"/>
                    <a:pt x="678" y="1"/>
                    <a:pt x="554" y="1"/>
                  </a:cubicBezTo>
                  <a:close/>
                </a:path>
              </a:pathLst>
            </a:custGeom>
            <a:solidFill>
              <a:srgbClr val="B62C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481;p34"/>
            <p:cNvSpPr/>
            <p:nvPr/>
          </p:nvSpPr>
          <p:spPr>
            <a:xfrm>
              <a:off x="4569475" y="4043075"/>
              <a:ext cx="44725" cy="81775"/>
            </a:xfrm>
            <a:custGeom>
              <a:avLst/>
              <a:gdLst/>
              <a:ahLst/>
              <a:cxnLst/>
              <a:rect l="l" t="t" r="r" b="b"/>
              <a:pathLst>
                <a:path w="1789" h="3271" extrusionOk="0">
                  <a:moveTo>
                    <a:pt x="0" y="0"/>
                  </a:moveTo>
                  <a:lnTo>
                    <a:pt x="0" y="60"/>
                  </a:lnTo>
                  <a:cubicBezTo>
                    <a:pt x="800" y="988"/>
                    <a:pt x="1359" y="2100"/>
                    <a:pt x="1729" y="3270"/>
                  </a:cubicBezTo>
                  <a:lnTo>
                    <a:pt x="1788" y="3270"/>
                  </a:lnTo>
                  <a:lnTo>
                    <a:pt x="1788" y="3211"/>
                  </a:lnTo>
                  <a:cubicBezTo>
                    <a:pt x="1418" y="2035"/>
                    <a:pt x="865" y="988"/>
                    <a:pt x="60" y="0"/>
                  </a:cubicBezTo>
                  <a:close/>
                </a:path>
              </a:pathLst>
            </a:custGeom>
            <a:solidFill>
              <a:srgbClr val="93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482;p34"/>
            <p:cNvSpPr/>
            <p:nvPr/>
          </p:nvSpPr>
          <p:spPr>
            <a:xfrm>
              <a:off x="4620350" y="4177300"/>
              <a:ext cx="15450" cy="78800"/>
            </a:xfrm>
            <a:custGeom>
              <a:avLst/>
              <a:gdLst/>
              <a:ahLst/>
              <a:cxnLst/>
              <a:rect l="l" t="t" r="r" b="b"/>
              <a:pathLst>
                <a:path w="618" h="3152" extrusionOk="0">
                  <a:moveTo>
                    <a:pt x="0" y="1"/>
                  </a:moveTo>
                  <a:lnTo>
                    <a:pt x="0" y="65"/>
                  </a:lnTo>
                  <a:cubicBezTo>
                    <a:pt x="371" y="1053"/>
                    <a:pt x="558" y="2100"/>
                    <a:pt x="558" y="3152"/>
                  </a:cubicBezTo>
                  <a:lnTo>
                    <a:pt x="618" y="3152"/>
                  </a:lnTo>
                  <a:cubicBezTo>
                    <a:pt x="618" y="2100"/>
                    <a:pt x="435" y="1053"/>
                    <a:pt x="64" y="65"/>
                  </a:cubicBezTo>
                  <a:cubicBezTo>
                    <a:pt x="64" y="1"/>
                    <a:pt x="64" y="1"/>
                    <a:pt x="0" y="1"/>
                  </a:cubicBezTo>
                  <a:close/>
                </a:path>
              </a:pathLst>
            </a:custGeom>
            <a:solidFill>
              <a:srgbClr val="93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483;p34"/>
            <p:cNvSpPr/>
            <p:nvPr/>
          </p:nvSpPr>
          <p:spPr>
            <a:xfrm>
              <a:off x="4560200" y="4112475"/>
              <a:ext cx="38550" cy="47925"/>
            </a:xfrm>
            <a:custGeom>
              <a:avLst/>
              <a:gdLst/>
              <a:ahLst/>
              <a:cxnLst/>
              <a:rect l="l" t="t" r="r" b="b"/>
              <a:pathLst>
                <a:path w="1542" h="1917" extrusionOk="0">
                  <a:moveTo>
                    <a:pt x="1" y="0"/>
                  </a:moveTo>
                  <a:cubicBezTo>
                    <a:pt x="60" y="494"/>
                    <a:pt x="184" y="929"/>
                    <a:pt x="371" y="1299"/>
                  </a:cubicBezTo>
                  <a:cubicBezTo>
                    <a:pt x="495" y="1482"/>
                    <a:pt x="618" y="1606"/>
                    <a:pt x="742" y="1729"/>
                  </a:cubicBezTo>
                  <a:cubicBezTo>
                    <a:pt x="924" y="1853"/>
                    <a:pt x="1112" y="1917"/>
                    <a:pt x="1236" y="1917"/>
                  </a:cubicBezTo>
                  <a:lnTo>
                    <a:pt x="1483" y="1917"/>
                  </a:lnTo>
                  <a:lnTo>
                    <a:pt x="1542" y="1853"/>
                  </a:lnTo>
                  <a:lnTo>
                    <a:pt x="1483" y="1793"/>
                  </a:lnTo>
                  <a:cubicBezTo>
                    <a:pt x="1418" y="1853"/>
                    <a:pt x="1359" y="1853"/>
                    <a:pt x="1236" y="1853"/>
                  </a:cubicBezTo>
                  <a:cubicBezTo>
                    <a:pt x="1112" y="1853"/>
                    <a:pt x="924" y="1793"/>
                    <a:pt x="801" y="1670"/>
                  </a:cubicBezTo>
                  <a:cubicBezTo>
                    <a:pt x="677" y="1546"/>
                    <a:pt x="554" y="1423"/>
                    <a:pt x="495" y="1235"/>
                  </a:cubicBezTo>
                  <a:cubicBezTo>
                    <a:pt x="248" y="865"/>
                    <a:pt x="124" y="435"/>
                    <a:pt x="124" y="0"/>
                  </a:cubicBezTo>
                  <a:close/>
                </a:path>
              </a:pathLst>
            </a:custGeom>
            <a:solidFill>
              <a:srgbClr val="93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484;p34"/>
            <p:cNvSpPr/>
            <p:nvPr/>
          </p:nvSpPr>
          <p:spPr>
            <a:xfrm>
              <a:off x="3451925" y="3844950"/>
              <a:ext cx="412100" cy="672150"/>
            </a:xfrm>
            <a:custGeom>
              <a:avLst/>
              <a:gdLst/>
              <a:ahLst/>
              <a:cxnLst/>
              <a:rect l="l" t="t" r="r" b="b"/>
              <a:pathLst>
                <a:path w="16484" h="26886" extrusionOk="0">
                  <a:moveTo>
                    <a:pt x="9347" y="1"/>
                  </a:moveTo>
                  <a:cubicBezTo>
                    <a:pt x="9083" y="1"/>
                    <a:pt x="8805" y="43"/>
                    <a:pt x="8521" y="146"/>
                  </a:cubicBezTo>
                  <a:cubicBezTo>
                    <a:pt x="8521" y="146"/>
                    <a:pt x="6669" y="146"/>
                    <a:pt x="4629" y="2986"/>
                  </a:cubicBezTo>
                  <a:cubicBezTo>
                    <a:pt x="2594" y="5826"/>
                    <a:pt x="1359" y="8232"/>
                    <a:pt x="924" y="11072"/>
                  </a:cubicBezTo>
                  <a:cubicBezTo>
                    <a:pt x="430" y="13853"/>
                    <a:pt x="1" y="17434"/>
                    <a:pt x="430" y="19039"/>
                  </a:cubicBezTo>
                  <a:cubicBezTo>
                    <a:pt x="801" y="20210"/>
                    <a:pt x="801" y="21445"/>
                    <a:pt x="1171" y="22620"/>
                  </a:cubicBezTo>
                  <a:cubicBezTo>
                    <a:pt x="1665" y="24038"/>
                    <a:pt x="2470" y="25337"/>
                    <a:pt x="3147" y="26631"/>
                  </a:cubicBezTo>
                  <a:cubicBezTo>
                    <a:pt x="3147" y="26695"/>
                    <a:pt x="3147" y="26754"/>
                    <a:pt x="3211" y="26819"/>
                  </a:cubicBezTo>
                  <a:cubicBezTo>
                    <a:pt x="3258" y="26865"/>
                    <a:pt x="3322" y="26885"/>
                    <a:pt x="3391" y="26885"/>
                  </a:cubicBezTo>
                  <a:cubicBezTo>
                    <a:pt x="3504" y="26885"/>
                    <a:pt x="3628" y="26831"/>
                    <a:pt x="3705" y="26754"/>
                  </a:cubicBezTo>
                  <a:cubicBezTo>
                    <a:pt x="3829" y="26631"/>
                    <a:pt x="3888" y="26448"/>
                    <a:pt x="3952" y="26261"/>
                  </a:cubicBezTo>
                  <a:cubicBezTo>
                    <a:pt x="4505" y="24532"/>
                    <a:pt x="5987" y="22867"/>
                    <a:pt x="7039" y="21321"/>
                  </a:cubicBezTo>
                  <a:cubicBezTo>
                    <a:pt x="7904" y="20027"/>
                    <a:pt x="9262" y="18481"/>
                    <a:pt x="9880" y="16999"/>
                  </a:cubicBezTo>
                  <a:cubicBezTo>
                    <a:pt x="10867" y="14406"/>
                    <a:pt x="11050" y="11566"/>
                    <a:pt x="13337" y="9713"/>
                  </a:cubicBezTo>
                  <a:cubicBezTo>
                    <a:pt x="13831" y="9284"/>
                    <a:pt x="14384" y="8973"/>
                    <a:pt x="14819" y="8479"/>
                  </a:cubicBezTo>
                  <a:cubicBezTo>
                    <a:pt x="15249" y="8049"/>
                    <a:pt x="15496" y="7491"/>
                    <a:pt x="15743" y="6938"/>
                  </a:cubicBezTo>
                  <a:cubicBezTo>
                    <a:pt x="15990" y="6379"/>
                    <a:pt x="16237" y="5826"/>
                    <a:pt x="16301" y="5268"/>
                  </a:cubicBezTo>
                  <a:cubicBezTo>
                    <a:pt x="16483" y="2922"/>
                    <a:pt x="14201" y="2862"/>
                    <a:pt x="12902" y="1687"/>
                  </a:cubicBezTo>
                  <a:cubicBezTo>
                    <a:pt x="12473" y="1381"/>
                    <a:pt x="11915" y="1257"/>
                    <a:pt x="11421" y="823"/>
                  </a:cubicBezTo>
                  <a:cubicBezTo>
                    <a:pt x="11421" y="823"/>
                    <a:pt x="10517" y="1"/>
                    <a:pt x="93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485;p34"/>
            <p:cNvSpPr/>
            <p:nvPr/>
          </p:nvSpPr>
          <p:spPr>
            <a:xfrm>
              <a:off x="3592325" y="4050725"/>
              <a:ext cx="152900" cy="160550"/>
            </a:xfrm>
            <a:custGeom>
              <a:avLst/>
              <a:gdLst/>
              <a:ahLst/>
              <a:cxnLst/>
              <a:rect l="l" t="t" r="r" b="b"/>
              <a:pathLst>
                <a:path w="6116" h="6422" extrusionOk="0">
                  <a:moveTo>
                    <a:pt x="3893" y="1"/>
                  </a:moveTo>
                  <a:cubicBezTo>
                    <a:pt x="3582" y="124"/>
                    <a:pt x="3276" y="435"/>
                    <a:pt x="3029" y="682"/>
                  </a:cubicBezTo>
                  <a:cubicBezTo>
                    <a:pt x="2041" y="1729"/>
                    <a:pt x="1053" y="2782"/>
                    <a:pt x="371" y="4076"/>
                  </a:cubicBezTo>
                  <a:cubicBezTo>
                    <a:pt x="189" y="4510"/>
                    <a:pt x="1" y="5128"/>
                    <a:pt x="312" y="5498"/>
                  </a:cubicBezTo>
                  <a:cubicBezTo>
                    <a:pt x="435" y="5622"/>
                    <a:pt x="559" y="5681"/>
                    <a:pt x="742" y="5745"/>
                  </a:cubicBezTo>
                  <a:cubicBezTo>
                    <a:pt x="1236" y="6051"/>
                    <a:pt x="1730" y="6298"/>
                    <a:pt x="2288" y="6422"/>
                  </a:cubicBezTo>
                  <a:cubicBezTo>
                    <a:pt x="3458" y="5064"/>
                    <a:pt x="4757" y="3829"/>
                    <a:pt x="6116" y="2594"/>
                  </a:cubicBezTo>
                  <a:cubicBezTo>
                    <a:pt x="5498" y="2223"/>
                    <a:pt x="5064" y="1547"/>
                    <a:pt x="5004" y="865"/>
                  </a:cubicBezTo>
                  <a:cubicBezTo>
                    <a:pt x="4940" y="682"/>
                    <a:pt x="4940" y="495"/>
                    <a:pt x="4881" y="312"/>
                  </a:cubicBezTo>
                  <a:cubicBezTo>
                    <a:pt x="4757" y="65"/>
                    <a:pt x="4446" y="1"/>
                    <a:pt x="4199" y="1"/>
                  </a:cubicBezTo>
                  <a:close/>
                </a:path>
              </a:pathLst>
            </a:custGeom>
            <a:solidFill>
              <a:srgbClr val="801D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1486;p34"/>
            <p:cNvSpPr/>
            <p:nvPr/>
          </p:nvSpPr>
          <p:spPr>
            <a:xfrm>
              <a:off x="3839300" y="3999850"/>
              <a:ext cx="15475" cy="30900"/>
            </a:xfrm>
            <a:custGeom>
              <a:avLst/>
              <a:gdLst/>
              <a:ahLst/>
              <a:cxnLst/>
              <a:rect l="l" t="t" r="r" b="b"/>
              <a:pathLst>
                <a:path w="619" h="1236" extrusionOk="0">
                  <a:moveTo>
                    <a:pt x="618" y="1"/>
                  </a:moveTo>
                  <a:lnTo>
                    <a:pt x="248" y="742"/>
                  </a:lnTo>
                  <a:cubicBezTo>
                    <a:pt x="188" y="924"/>
                    <a:pt x="124" y="1112"/>
                    <a:pt x="1" y="1235"/>
                  </a:cubicBezTo>
                  <a:cubicBezTo>
                    <a:pt x="188" y="1112"/>
                    <a:pt x="312" y="924"/>
                    <a:pt x="435" y="801"/>
                  </a:cubicBezTo>
                  <a:cubicBezTo>
                    <a:pt x="495" y="554"/>
                    <a:pt x="559" y="248"/>
                    <a:pt x="618" y="1"/>
                  </a:cubicBezTo>
                  <a:close/>
                </a:path>
              </a:pathLst>
            </a:custGeom>
            <a:solidFill>
              <a:srgbClr val="7019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1487;p34"/>
            <p:cNvSpPr/>
            <p:nvPr/>
          </p:nvSpPr>
          <p:spPr>
            <a:xfrm>
              <a:off x="3723600" y="3955025"/>
              <a:ext cx="131175" cy="137475"/>
            </a:xfrm>
            <a:custGeom>
              <a:avLst/>
              <a:gdLst/>
              <a:ahLst/>
              <a:cxnLst/>
              <a:rect l="l" t="t" r="r" b="b"/>
              <a:pathLst>
                <a:path w="5247" h="5499" extrusionOk="0">
                  <a:moveTo>
                    <a:pt x="4135" y="1"/>
                  </a:moveTo>
                  <a:cubicBezTo>
                    <a:pt x="3888" y="65"/>
                    <a:pt x="3705" y="188"/>
                    <a:pt x="3517" y="312"/>
                  </a:cubicBezTo>
                  <a:cubicBezTo>
                    <a:pt x="2529" y="1053"/>
                    <a:pt x="1359" y="1482"/>
                    <a:pt x="371" y="2288"/>
                  </a:cubicBezTo>
                  <a:cubicBezTo>
                    <a:pt x="247" y="2411"/>
                    <a:pt x="124" y="2535"/>
                    <a:pt x="60" y="2717"/>
                  </a:cubicBezTo>
                  <a:cubicBezTo>
                    <a:pt x="0" y="2905"/>
                    <a:pt x="60" y="3088"/>
                    <a:pt x="124" y="3275"/>
                  </a:cubicBezTo>
                  <a:cubicBezTo>
                    <a:pt x="494" y="4140"/>
                    <a:pt x="1112" y="4940"/>
                    <a:pt x="1912" y="5498"/>
                  </a:cubicBezTo>
                  <a:cubicBezTo>
                    <a:pt x="2653" y="4817"/>
                    <a:pt x="3394" y="4199"/>
                    <a:pt x="4075" y="3582"/>
                  </a:cubicBezTo>
                  <a:lnTo>
                    <a:pt x="4629" y="3028"/>
                  </a:lnTo>
                  <a:cubicBezTo>
                    <a:pt x="4752" y="2905"/>
                    <a:pt x="4816" y="2717"/>
                    <a:pt x="4876" y="2535"/>
                  </a:cubicBezTo>
                  <a:lnTo>
                    <a:pt x="5246" y="1794"/>
                  </a:lnTo>
                  <a:cubicBezTo>
                    <a:pt x="5246" y="1482"/>
                    <a:pt x="5187" y="1235"/>
                    <a:pt x="5187" y="988"/>
                  </a:cubicBezTo>
                  <a:cubicBezTo>
                    <a:pt x="5063" y="495"/>
                    <a:pt x="4693" y="1"/>
                    <a:pt x="4199" y="1"/>
                  </a:cubicBezTo>
                  <a:close/>
                </a:path>
              </a:pathLst>
            </a:custGeom>
            <a:solidFill>
              <a:srgbClr val="801D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488;p34"/>
            <p:cNvSpPr/>
            <p:nvPr/>
          </p:nvSpPr>
          <p:spPr>
            <a:xfrm>
              <a:off x="3513675" y="4205075"/>
              <a:ext cx="106475" cy="234650"/>
            </a:xfrm>
            <a:custGeom>
              <a:avLst/>
              <a:gdLst/>
              <a:ahLst/>
              <a:cxnLst/>
              <a:rect l="l" t="t" r="r" b="b"/>
              <a:pathLst>
                <a:path w="4259" h="9386" extrusionOk="0">
                  <a:moveTo>
                    <a:pt x="2717" y="1"/>
                  </a:moveTo>
                  <a:cubicBezTo>
                    <a:pt x="2529" y="1"/>
                    <a:pt x="2347" y="65"/>
                    <a:pt x="2223" y="189"/>
                  </a:cubicBezTo>
                  <a:cubicBezTo>
                    <a:pt x="2100" y="312"/>
                    <a:pt x="2035" y="495"/>
                    <a:pt x="1976" y="683"/>
                  </a:cubicBezTo>
                  <a:cubicBezTo>
                    <a:pt x="865" y="3459"/>
                    <a:pt x="0" y="6486"/>
                    <a:pt x="801" y="9386"/>
                  </a:cubicBezTo>
                  <a:cubicBezTo>
                    <a:pt x="865" y="8892"/>
                    <a:pt x="924" y="8462"/>
                    <a:pt x="1235" y="8151"/>
                  </a:cubicBezTo>
                  <a:cubicBezTo>
                    <a:pt x="1665" y="6422"/>
                    <a:pt x="2347" y="4758"/>
                    <a:pt x="3211" y="3335"/>
                  </a:cubicBezTo>
                  <a:cubicBezTo>
                    <a:pt x="3517" y="2782"/>
                    <a:pt x="3888" y="2224"/>
                    <a:pt x="4258" y="1730"/>
                  </a:cubicBezTo>
                  <a:lnTo>
                    <a:pt x="4135" y="1606"/>
                  </a:lnTo>
                  <a:cubicBezTo>
                    <a:pt x="3888" y="1483"/>
                    <a:pt x="3641" y="1300"/>
                    <a:pt x="3517" y="1053"/>
                  </a:cubicBezTo>
                  <a:cubicBezTo>
                    <a:pt x="3394" y="865"/>
                    <a:pt x="3394" y="618"/>
                    <a:pt x="3335" y="436"/>
                  </a:cubicBezTo>
                  <a:cubicBezTo>
                    <a:pt x="3211" y="189"/>
                    <a:pt x="2964" y="1"/>
                    <a:pt x="2717" y="1"/>
                  </a:cubicBezTo>
                  <a:close/>
                </a:path>
              </a:pathLst>
            </a:custGeom>
            <a:solidFill>
              <a:srgbClr val="801D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489;p34"/>
            <p:cNvSpPr/>
            <p:nvPr/>
          </p:nvSpPr>
          <p:spPr>
            <a:xfrm>
              <a:off x="3530600" y="3950450"/>
              <a:ext cx="297975" cy="371975"/>
            </a:xfrm>
            <a:custGeom>
              <a:avLst/>
              <a:gdLst/>
              <a:ahLst/>
              <a:cxnLst/>
              <a:rect l="l" t="t" r="r" b="b"/>
              <a:pathLst>
                <a:path w="11919" h="14879" extrusionOk="0">
                  <a:moveTo>
                    <a:pt x="11855" y="1"/>
                  </a:moveTo>
                  <a:cubicBezTo>
                    <a:pt x="11855" y="1"/>
                    <a:pt x="9449" y="1171"/>
                    <a:pt x="6733" y="3641"/>
                  </a:cubicBezTo>
                  <a:cubicBezTo>
                    <a:pt x="4016" y="6111"/>
                    <a:pt x="1052" y="9756"/>
                    <a:pt x="0" y="14819"/>
                  </a:cubicBezTo>
                  <a:cubicBezTo>
                    <a:pt x="0" y="14819"/>
                    <a:pt x="0" y="14878"/>
                    <a:pt x="64" y="14878"/>
                  </a:cubicBezTo>
                  <a:lnTo>
                    <a:pt x="64" y="14819"/>
                  </a:lnTo>
                  <a:cubicBezTo>
                    <a:pt x="1176" y="9815"/>
                    <a:pt x="4075" y="6111"/>
                    <a:pt x="6792" y="3705"/>
                  </a:cubicBezTo>
                  <a:cubicBezTo>
                    <a:pt x="8150" y="2471"/>
                    <a:pt x="9385" y="1606"/>
                    <a:pt x="10373" y="989"/>
                  </a:cubicBezTo>
                  <a:cubicBezTo>
                    <a:pt x="10808" y="678"/>
                    <a:pt x="11178" y="431"/>
                    <a:pt x="11484" y="307"/>
                  </a:cubicBezTo>
                  <a:cubicBezTo>
                    <a:pt x="11608" y="248"/>
                    <a:pt x="11731" y="184"/>
                    <a:pt x="11795" y="124"/>
                  </a:cubicBezTo>
                  <a:cubicBezTo>
                    <a:pt x="11855" y="124"/>
                    <a:pt x="11919" y="60"/>
                    <a:pt x="11919" y="60"/>
                  </a:cubicBezTo>
                  <a:cubicBezTo>
                    <a:pt x="11919" y="1"/>
                    <a:pt x="11855" y="1"/>
                    <a:pt x="11855" y="1"/>
                  </a:cubicBezTo>
                  <a:close/>
                </a:path>
              </a:pathLst>
            </a:custGeom>
            <a:solidFill>
              <a:srgbClr val="B62C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490;p34"/>
            <p:cNvSpPr/>
            <p:nvPr/>
          </p:nvSpPr>
          <p:spPr>
            <a:xfrm>
              <a:off x="3695825" y="4043075"/>
              <a:ext cx="52500" cy="69425"/>
            </a:xfrm>
            <a:custGeom>
              <a:avLst/>
              <a:gdLst/>
              <a:ahLst/>
              <a:cxnLst/>
              <a:rect l="l" t="t" r="r" b="b"/>
              <a:pathLst>
                <a:path w="2100" h="2777" extrusionOk="0">
                  <a:moveTo>
                    <a:pt x="59" y="0"/>
                  </a:moveTo>
                  <a:cubicBezTo>
                    <a:pt x="59" y="60"/>
                    <a:pt x="0" y="60"/>
                    <a:pt x="0" y="124"/>
                  </a:cubicBezTo>
                  <a:cubicBezTo>
                    <a:pt x="0" y="124"/>
                    <a:pt x="0" y="183"/>
                    <a:pt x="59" y="183"/>
                  </a:cubicBezTo>
                  <a:lnTo>
                    <a:pt x="124" y="183"/>
                  </a:lnTo>
                  <a:lnTo>
                    <a:pt x="124" y="124"/>
                  </a:lnTo>
                  <a:lnTo>
                    <a:pt x="124" y="60"/>
                  </a:lnTo>
                  <a:lnTo>
                    <a:pt x="183" y="60"/>
                  </a:lnTo>
                  <a:cubicBezTo>
                    <a:pt x="183" y="60"/>
                    <a:pt x="247" y="60"/>
                    <a:pt x="306" y="124"/>
                  </a:cubicBezTo>
                  <a:cubicBezTo>
                    <a:pt x="430" y="124"/>
                    <a:pt x="494" y="183"/>
                    <a:pt x="553" y="247"/>
                  </a:cubicBezTo>
                  <a:cubicBezTo>
                    <a:pt x="617" y="247"/>
                    <a:pt x="677" y="247"/>
                    <a:pt x="677" y="307"/>
                  </a:cubicBezTo>
                  <a:lnTo>
                    <a:pt x="741" y="307"/>
                  </a:lnTo>
                  <a:cubicBezTo>
                    <a:pt x="864" y="494"/>
                    <a:pt x="924" y="677"/>
                    <a:pt x="988" y="865"/>
                  </a:cubicBezTo>
                  <a:cubicBezTo>
                    <a:pt x="988" y="1112"/>
                    <a:pt x="988" y="1359"/>
                    <a:pt x="1047" y="1541"/>
                  </a:cubicBezTo>
                  <a:cubicBezTo>
                    <a:pt x="1171" y="2100"/>
                    <a:pt x="1605" y="2470"/>
                    <a:pt x="2035" y="2776"/>
                  </a:cubicBezTo>
                  <a:lnTo>
                    <a:pt x="2099" y="2717"/>
                  </a:lnTo>
                  <a:cubicBezTo>
                    <a:pt x="1665" y="2406"/>
                    <a:pt x="1235" y="2035"/>
                    <a:pt x="1111" y="1541"/>
                  </a:cubicBezTo>
                  <a:cubicBezTo>
                    <a:pt x="1111" y="1359"/>
                    <a:pt x="1047" y="1112"/>
                    <a:pt x="1047" y="865"/>
                  </a:cubicBezTo>
                  <a:cubicBezTo>
                    <a:pt x="1047" y="677"/>
                    <a:pt x="988" y="430"/>
                    <a:pt x="800" y="247"/>
                  </a:cubicBezTo>
                  <a:lnTo>
                    <a:pt x="741" y="247"/>
                  </a:lnTo>
                  <a:cubicBezTo>
                    <a:pt x="677" y="183"/>
                    <a:pt x="617" y="124"/>
                    <a:pt x="494" y="60"/>
                  </a:cubicBezTo>
                  <a:cubicBezTo>
                    <a:pt x="370" y="0"/>
                    <a:pt x="247" y="0"/>
                    <a:pt x="183" y="0"/>
                  </a:cubicBezTo>
                  <a:close/>
                </a:path>
              </a:pathLst>
            </a:custGeom>
            <a:solidFill>
              <a:srgbClr val="B62C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491;p34"/>
            <p:cNvSpPr/>
            <p:nvPr/>
          </p:nvSpPr>
          <p:spPr>
            <a:xfrm>
              <a:off x="3593950" y="4168050"/>
              <a:ext cx="55575" cy="41750"/>
            </a:xfrm>
            <a:custGeom>
              <a:avLst/>
              <a:gdLst/>
              <a:ahLst/>
              <a:cxnLst/>
              <a:rect l="l" t="t" r="r" b="b"/>
              <a:pathLst>
                <a:path w="2223" h="1670" extrusionOk="0">
                  <a:moveTo>
                    <a:pt x="59" y="0"/>
                  </a:moveTo>
                  <a:cubicBezTo>
                    <a:pt x="0" y="64"/>
                    <a:pt x="0" y="188"/>
                    <a:pt x="0" y="247"/>
                  </a:cubicBezTo>
                  <a:cubicBezTo>
                    <a:pt x="0" y="494"/>
                    <a:pt x="124" y="682"/>
                    <a:pt x="247" y="864"/>
                  </a:cubicBezTo>
                  <a:cubicBezTo>
                    <a:pt x="494" y="1052"/>
                    <a:pt x="864" y="1235"/>
                    <a:pt x="1171" y="1358"/>
                  </a:cubicBezTo>
                  <a:cubicBezTo>
                    <a:pt x="1541" y="1482"/>
                    <a:pt x="1912" y="1546"/>
                    <a:pt x="2159" y="1670"/>
                  </a:cubicBezTo>
                  <a:lnTo>
                    <a:pt x="2223" y="1546"/>
                  </a:lnTo>
                  <a:cubicBezTo>
                    <a:pt x="1852" y="1423"/>
                    <a:pt x="1294" y="1358"/>
                    <a:pt x="864" y="1176"/>
                  </a:cubicBezTo>
                  <a:cubicBezTo>
                    <a:pt x="677" y="1052"/>
                    <a:pt x="430" y="929"/>
                    <a:pt x="306" y="805"/>
                  </a:cubicBezTo>
                  <a:cubicBezTo>
                    <a:pt x="183" y="618"/>
                    <a:pt x="124" y="435"/>
                    <a:pt x="124" y="247"/>
                  </a:cubicBezTo>
                  <a:lnTo>
                    <a:pt x="124" y="0"/>
                  </a:lnTo>
                  <a:close/>
                </a:path>
              </a:pathLst>
            </a:custGeom>
            <a:solidFill>
              <a:srgbClr val="B62C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492;p34"/>
            <p:cNvSpPr/>
            <p:nvPr/>
          </p:nvSpPr>
          <p:spPr>
            <a:xfrm>
              <a:off x="3579975" y="4197425"/>
              <a:ext cx="40175" cy="52500"/>
            </a:xfrm>
            <a:custGeom>
              <a:avLst/>
              <a:gdLst/>
              <a:ahLst/>
              <a:cxnLst/>
              <a:rect l="l" t="t" r="r" b="b"/>
              <a:pathLst>
                <a:path w="1607" h="2100" extrusionOk="0">
                  <a:moveTo>
                    <a:pt x="65" y="1"/>
                  </a:moveTo>
                  <a:lnTo>
                    <a:pt x="1" y="60"/>
                  </a:lnTo>
                  <a:cubicBezTo>
                    <a:pt x="189" y="124"/>
                    <a:pt x="371" y="183"/>
                    <a:pt x="495" y="371"/>
                  </a:cubicBezTo>
                  <a:cubicBezTo>
                    <a:pt x="618" y="495"/>
                    <a:pt x="683" y="677"/>
                    <a:pt x="683" y="865"/>
                  </a:cubicBezTo>
                  <a:lnTo>
                    <a:pt x="683" y="989"/>
                  </a:lnTo>
                  <a:lnTo>
                    <a:pt x="683" y="1112"/>
                  </a:lnTo>
                  <a:cubicBezTo>
                    <a:pt x="683" y="1171"/>
                    <a:pt x="683" y="1236"/>
                    <a:pt x="742" y="1295"/>
                  </a:cubicBezTo>
                  <a:cubicBezTo>
                    <a:pt x="806" y="1359"/>
                    <a:pt x="806" y="1418"/>
                    <a:pt x="865" y="1542"/>
                  </a:cubicBezTo>
                  <a:cubicBezTo>
                    <a:pt x="1053" y="1789"/>
                    <a:pt x="1300" y="2036"/>
                    <a:pt x="1606" y="2100"/>
                  </a:cubicBezTo>
                  <a:lnTo>
                    <a:pt x="1606" y="2036"/>
                  </a:lnTo>
                  <a:cubicBezTo>
                    <a:pt x="1359" y="1976"/>
                    <a:pt x="1112" y="1729"/>
                    <a:pt x="989" y="1482"/>
                  </a:cubicBezTo>
                  <a:cubicBezTo>
                    <a:pt x="865" y="1359"/>
                    <a:pt x="865" y="1295"/>
                    <a:pt x="806" y="1236"/>
                  </a:cubicBezTo>
                  <a:cubicBezTo>
                    <a:pt x="742" y="1236"/>
                    <a:pt x="742" y="1171"/>
                    <a:pt x="742" y="1112"/>
                  </a:cubicBezTo>
                  <a:lnTo>
                    <a:pt x="742" y="989"/>
                  </a:lnTo>
                  <a:lnTo>
                    <a:pt x="742" y="865"/>
                  </a:lnTo>
                  <a:cubicBezTo>
                    <a:pt x="742" y="677"/>
                    <a:pt x="683" y="430"/>
                    <a:pt x="559" y="307"/>
                  </a:cubicBezTo>
                  <a:cubicBezTo>
                    <a:pt x="436" y="124"/>
                    <a:pt x="248" y="1"/>
                    <a:pt x="65" y="1"/>
                  </a:cubicBezTo>
                  <a:close/>
                </a:path>
              </a:pathLst>
            </a:custGeom>
            <a:solidFill>
              <a:srgbClr val="B62C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493;p34"/>
            <p:cNvSpPr/>
            <p:nvPr/>
          </p:nvSpPr>
          <p:spPr>
            <a:xfrm>
              <a:off x="3722000" y="4021450"/>
              <a:ext cx="55575" cy="67950"/>
            </a:xfrm>
            <a:custGeom>
              <a:avLst/>
              <a:gdLst/>
              <a:ahLst/>
              <a:cxnLst/>
              <a:rect l="l" t="t" r="r" b="b"/>
              <a:pathLst>
                <a:path w="2223" h="2718" extrusionOk="0">
                  <a:moveTo>
                    <a:pt x="64" y="1"/>
                  </a:moveTo>
                  <a:cubicBezTo>
                    <a:pt x="64" y="124"/>
                    <a:pt x="0" y="248"/>
                    <a:pt x="0" y="307"/>
                  </a:cubicBezTo>
                  <a:cubicBezTo>
                    <a:pt x="0" y="554"/>
                    <a:pt x="124" y="742"/>
                    <a:pt x="247" y="925"/>
                  </a:cubicBezTo>
                  <a:lnTo>
                    <a:pt x="805" y="1295"/>
                  </a:lnTo>
                  <a:cubicBezTo>
                    <a:pt x="1359" y="1606"/>
                    <a:pt x="1793" y="2160"/>
                    <a:pt x="2164" y="2718"/>
                  </a:cubicBezTo>
                  <a:lnTo>
                    <a:pt x="2223" y="2653"/>
                  </a:lnTo>
                  <a:cubicBezTo>
                    <a:pt x="1852" y="2100"/>
                    <a:pt x="1423" y="1542"/>
                    <a:pt x="865" y="1236"/>
                  </a:cubicBezTo>
                  <a:lnTo>
                    <a:pt x="311" y="865"/>
                  </a:lnTo>
                  <a:cubicBezTo>
                    <a:pt x="188" y="678"/>
                    <a:pt x="124" y="554"/>
                    <a:pt x="124" y="307"/>
                  </a:cubicBezTo>
                  <a:cubicBezTo>
                    <a:pt x="124" y="248"/>
                    <a:pt x="124" y="124"/>
                    <a:pt x="188" y="1"/>
                  </a:cubicBezTo>
                  <a:close/>
                </a:path>
              </a:pathLst>
            </a:custGeom>
            <a:solidFill>
              <a:srgbClr val="B62C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494;p34"/>
            <p:cNvSpPr/>
            <p:nvPr/>
          </p:nvSpPr>
          <p:spPr>
            <a:xfrm>
              <a:off x="4209750" y="3172500"/>
              <a:ext cx="38675" cy="206850"/>
            </a:xfrm>
            <a:custGeom>
              <a:avLst/>
              <a:gdLst/>
              <a:ahLst/>
              <a:cxnLst/>
              <a:rect l="l" t="t" r="r" b="b"/>
              <a:pathLst>
                <a:path w="1547" h="8274" extrusionOk="0">
                  <a:moveTo>
                    <a:pt x="65" y="0"/>
                  </a:moveTo>
                  <a:cubicBezTo>
                    <a:pt x="1" y="741"/>
                    <a:pt x="1" y="1418"/>
                    <a:pt x="1" y="2036"/>
                  </a:cubicBezTo>
                  <a:cubicBezTo>
                    <a:pt x="1" y="5063"/>
                    <a:pt x="312" y="6604"/>
                    <a:pt x="618" y="7410"/>
                  </a:cubicBezTo>
                  <a:cubicBezTo>
                    <a:pt x="806" y="7780"/>
                    <a:pt x="989" y="8027"/>
                    <a:pt x="1112" y="8151"/>
                  </a:cubicBezTo>
                  <a:cubicBezTo>
                    <a:pt x="1300" y="8274"/>
                    <a:pt x="1423" y="8274"/>
                    <a:pt x="1483" y="8274"/>
                  </a:cubicBezTo>
                  <a:cubicBezTo>
                    <a:pt x="1483" y="8274"/>
                    <a:pt x="1547" y="8274"/>
                    <a:pt x="1547" y="8210"/>
                  </a:cubicBezTo>
                  <a:lnTo>
                    <a:pt x="1483" y="8210"/>
                  </a:lnTo>
                  <a:cubicBezTo>
                    <a:pt x="1423" y="8210"/>
                    <a:pt x="1300" y="8210"/>
                    <a:pt x="1176" y="8086"/>
                  </a:cubicBezTo>
                  <a:cubicBezTo>
                    <a:pt x="989" y="7904"/>
                    <a:pt x="682" y="7533"/>
                    <a:pt x="495" y="6604"/>
                  </a:cubicBezTo>
                  <a:cubicBezTo>
                    <a:pt x="248" y="5740"/>
                    <a:pt x="65" y="4322"/>
                    <a:pt x="65" y="2036"/>
                  </a:cubicBezTo>
                  <a:cubicBezTo>
                    <a:pt x="65" y="1418"/>
                    <a:pt x="65" y="741"/>
                    <a:pt x="124" y="60"/>
                  </a:cubicBezTo>
                  <a:cubicBezTo>
                    <a:pt x="124" y="0"/>
                    <a:pt x="124" y="0"/>
                    <a:pt x="65" y="0"/>
                  </a:cubicBezTo>
                  <a:close/>
                </a:path>
              </a:pathLst>
            </a:custGeom>
            <a:solidFill>
              <a:srgbClr val="B62C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495;p34"/>
            <p:cNvSpPr/>
            <p:nvPr/>
          </p:nvSpPr>
          <p:spPr>
            <a:xfrm>
              <a:off x="3499725" y="3760250"/>
              <a:ext cx="1216350" cy="1680350"/>
            </a:xfrm>
            <a:custGeom>
              <a:avLst/>
              <a:gdLst/>
              <a:ahLst/>
              <a:cxnLst/>
              <a:rect l="l" t="t" r="r" b="b"/>
              <a:pathLst>
                <a:path w="48654" h="67214" extrusionOk="0">
                  <a:moveTo>
                    <a:pt x="40557" y="0"/>
                  </a:moveTo>
                  <a:cubicBezTo>
                    <a:pt x="40499" y="0"/>
                    <a:pt x="40440" y="4"/>
                    <a:pt x="40380" y="12"/>
                  </a:cubicBezTo>
                  <a:cubicBezTo>
                    <a:pt x="39456" y="135"/>
                    <a:pt x="36305" y="506"/>
                    <a:pt x="35687" y="629"/>
                  </a:cubicBezTo>
                  <a:cubicBezTo>
                    <a:pt x="35534" y="662"/>
                    <a:pt x="35195" y="678"/>
                    <a:pt x="34739" y="678"/>
                  </a:cubicBezTo>
                  <a:cubicBezTo>
                    <a:pt x="34283" y="678"/>
                    <a:pt x="33712" y="662"/>
                    <a:pt x="33094" y="629"/>
                  </a:cubicBezTo>
                  <a:cubicBezTo>
                    <a:pt x="32199" y="595"/>
                    <a:pt x="31240" y="559"/>
                    <a:pt x="30449" y="559"/>
                  </a:cubicBezTo>
                  <a:cubicBezTo>
                    <a:pt x="29878" y="559"/>
                    <a:pt x="29394" y="578"/>
                    <a:pt x="29083" y="629"/>
                  </a:cubicBezTo>
                  <a:cubicBezTo>
                    <a:pt x="27784" y="941"/>
                    <a:pt x="23462" y="2482"/>
                    <a:pt x="22045" y="3287"/>
                  </a:cubicBezTo>
                  <a:cubicBezTo>
                    <a:pt x="20375" y="4151"/>
                    <a:pt x="18834" y="5386"/>
                    <a:pt x="17412" y="6621"/>
                  </a:cubicBezTo>
                  <a:cubicBezTo>
                    <a:pt x="16241" y="7609"/>
                    <a:pt x="15377" y="8844"/>
                    <a:pt x="14448" y="9955"/>
                  </a:cubicBezTo>
                  <a:cubicBezTo>
                    <a:pt x="14018" y="10449"/>
                    <a:pt x="13524" y="10943"/>
                    <a:pt x="13030" y="11373"/>
                  </a:cubicBezTo>
                  <a:cubicBezTo>
                    <a:pt x="9820" y="14154"/>
                    <a:pt x="5928" y="17488"/>
                    <a:pt x="3769" y="21128"/>
                  </a:cubicBezTo>
                  <a:cubicBezTo>
                    <a:pt x="1976" y="24032"/>
                    <a:pt x="1052" y="27796"/>
                    <a:pt x="1052" y="31195"/>
                  </a:cubicBezTo>
                  <a:cubicBezTo>
                    <a:pt x="1052" y="35517"/>
                    <a:pt x="0" y="37181"/>
                    <a:pt x="1052" y="41133"/>
                  </a:cubicBezTo>
                  <a:cubicBezTo>
                    <a:pt x="2100" y="45084"/>
                    <a:pt x="2100" y="46630"/>
                    <a:pt x="3152" y="48606"/>
                  </a:cubicBezTo>
                  <a:cubicBezTo>
                    <a:pt x="4199" y="50582"/>
                    <a:pt x="8027" y="55274"/>
                    <a:pt x="12225" y="58174"/>
                  </a:cubicBezTo>
                  <a:cubicBezTo>
                    <a:pt x="16424" y="61078"/>
                    <a:pt x="24021" y="64595"/>
                    <a:pt x="24514" y="64842"/>
                  </a:cubicBezTo>
                  <a:cubicBezTo>
                    <a:pt x="24997" y="65113"/>
                    <a:pt x="28344" y="67213"/>
                    <a:pt x="31364" y="67213"/>
                  </a:cubicBezTo>
                  <a:cubicBezTo>
                    <a:pt x="31808" y="67213"/>
                    <a:pt x="32245" y="67168"/>
                    <a:pt x="32664" y="67065"/>
                  </a:cubicBezTo>
                  <a:cubicBezTo>
                    <a:pt x="35934" y="66324"/>
                    <a:pt x="38651" y="64595"/>
                    <a:pt x="39580" y="62249"/>
                  </a:cubicBezTo>
                  <a:cubicBezTo>
                    <a:pt x="40503" y="59902"/>
                    <a:pt x="44578" y="53728"/>
                    <a:pt x="44949" y="51629"/>
                  </a:cubicBezTo>
                  <a:cubicBezTo>
                    <a:pt x="45383" y="49530"/>
                    <a:pt x="48653" y="41133"/>
                    <a:pt x="47483" y="36811"/>
                  </a:cubicBezTo>
                  <a:cubicBezTo>
                    <a:pt x="46742" y="34282"/>
                    <a:pt x="46001" y="31501"/>
                    <a:pt x="44702" y="29219"/>
                  </a:cubicBezTo>
                  <a:cubicBezTo>
                    <a:pt x="44084" y="28231"/>
                    <a:pt x="44272" y="27367"/>
                    <a:pt x="44025" y="26314"/>
                  </a:cubicBezTo>
                  <a:cubicBezTo>
                    <a:pt x="43902" y="25573"/>
                    <a:pt x="43467" y="24897"/>
                    <a:pt x="43096" y="24215"/>
                  </a:cubicBezTo>
                  <a:cubicBezTo>
                    <a:pt x="42667" y="23351"/>
                    <a:pt x="42109" y="22486"/>
                    <a:pt x="41368" y="21810"/>
                  </a:cubicBezTo>
                  <a:cubicBezTo>
                    <a:pt x="39580" y="20204"/>
                    <a:pt x="35875" y="20204"/>
                    <a:pt x="33588" y="19523"/>
                  </a:cubicBezTo>
                  <a:cubicBezTo>
                    <a:pt x="31612" y="18905"/>
                    <a:pt x="28466" y="17917"/>
                    <a:pt x="27908" y="15571"/>
                  </a:cubicBezTo>
                  <a:cubicBezTo>
                    <a:pt x="26984" y="11807"/>
                    <a:pt x="27537" y="9832"/>
                    <a:pt x="28466" y="9150"/>
                  </a:cubicBezTo>
                  <a:cubicBezTo>
                    <a:pt x="29337" y="8568"/>
                    <a:pt x="31362" y="5849"/>
                    <a:pt x="33866" y="5849"/>
                  </a:cubicBezTo>
                  <a:cubicBezTo>
                    <a:pt x="34019" y="5849"/>
                    <a:pt x="34173" y="5859"/>
                    <a:pt x="34329" y="5880"/>
                  </a:cubicBezTo>
                  <a:cubicBezTo>
                    <a:pt x="36550" y="6223"/>
                    <a:pt x="37665" y="6963"/>
                    <a:pt x="38497" y="6963"/>
                  </a:cubicBezTo>
                  <a:cubicBezTo>
                    <a:pt x="38707" y="6963"/>
                    <a:pt x="38899" y="6916"/>
                    <a:pt x="39086" y="6804"/>
                  </a:cubicBezTo>
                  <a:cubicBezTo>
                    <a:pt x="40009" y="6310"/>
                    <a:pt x="40750" y="5075"/>
                    <a:pt x="40874" y="4704"/>
                  </a:cubicBezTo>
                  <a:cubicBezTo>
                    <a:pt x="41061" y="4334"/>
                    <a:pt x="41679" y="4704"/>
                    <a:pt x="42232" y="4211"/>
                  </a:cubicBezTo>
                  <a:cubicBezTo>
                    <a:pt x="42726" y="3657"/>
                    <a:pt x="42973" y="2111"/>
                    <a:pt x="42479" y="1435"/>
                  </a:cubicBezTo>
                  <a:cubicBezTo>
                    <a:pt x="41962" y="797"/>
                    <a:pt x="41388" y="0"/>
                    <a:pt x="405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496;p34"/>
            <p:cNvSpPr/>
            <p:nvPr/>
          </p:nvSpPr>
          <p:spPr>
            <a:xfrm>
              <a:off x="3532200" y="4441325"/>
              <a:ext cx="3100" cy="23100"/>
            </a:xfrm>
            <a:custGeom>
              <a:avLst/>
              <a:gdLst/>
              <a:ahLst/>
              <a:cxnLst/>
              <a:rect l="l" t="t" r="r" b="b"/>
              <a:pathLst>
                <a:path w="124" h="924" extrusionOk="0">
                  <a:moveTo>
                    <a:pt x="60" y="0"/>
                  </a:moveTo>
                  <a:lnTo>
                    <a:pt x="60" y="59"/>
                  </a:lnTo>
                  <a:cubicBezTo>
                    <a:pt x="0" y="370"/>
                    <a:pt x="0" y="617"/>
                    <a:pt x="0" y="924"/>
                  </a:cubicBezTo>
                  <a:cubicBezTo>
                    <a:pt x="60" y="677"/>
                    <a:pt x="60" y="370"/>
                    <a:pt x="124" y="124"/>
                  </a:cubicBezTo>
                  <a:cubicBezTo>
                    <a:pt x="124" y="124"/>
                    <a:pt x="124" y="59"/>
                    <a:pt x="60" y="0"/>
                  </a:cubicBezTo>
                  <a:close/>
                </a:path>
              </a:pathLst>
            </a:custGeom>
            <a:solidFill>
              <a:srgbClr val="801D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497;p34"/>
            <p:cNvSpPr/>
            <p:nvPr/>
          </p:nvSpPr>
          <p:spPr>
            <a:xfrm>
              <a:off x="3533675" y="4408825"/>
              <a:ext cx="10900" cy="35600"/>
            </a:xfrm>
            <a:custGeom>
              <a:avLst/>
              <a:gdLst/>
              <a:ahLst/>
              <a:cxnLst/>
              <a:rect l="l" t="t" r="r" b="b"/>
              <a:pathLst>
                <a:path w="436" h="1424" extrusionOk="0">
                  <a:moveTo>
                    <a:pt x="435" y="1"/>
                  </a:moveTo>
                  <a:lnTo>
                    <a:pt x="435" y="1"/>
                  </a:lnTo>
                  <a:cubicBezTo>
                    <a:pt x="124" y="312"/>
                    <a:pt x="65" y="742"/>
                    <a:pt x="1" y="1236"/>
                  </a:cubicBezTo>
                  <a:lnTo>
                    <a:pt x="1" y="1300"/>
                  </a:lnTo>
                  <a:cubicBezTo>
                    <a:pt x="65" y="1359"/>
                    <a:pt x="65" y="1424"/>
                    <a:pt x="65" y="1424"/>
                  </a:cubicBezTo>
                  <a:cubicBezTo>
                    <a:pt x="188" y="930"/>
                    <a:pt x="248" y="436"/>
                    <a:pt x="435" y="1"/>
                  </a:cubicBezTo>
                  <a:close/>
                </a:path>
              </a:pathLst>
            </a:custGeom>
            <a:solidFill>
              <a:srgbClr val="7019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498;p34"/>
            <p:cNvSpPr/>
            <p:nvPr/>
          </p:nvSpPr>
          <p:spPr>
            <a:xfrm>
              <a:off x="3530600" y="4117175"/>
              <a:ext cx="558775" cy="855150"/>
            </a:xfrm>
            <a:custGeom>
              <a:avLst/>
              <a:gdLst/>
              <a:ahLst/>
              <a:cxnLst/>
              <a:rect l="l" t="t" r="r" b="b"/>
              <a:pathLst>
                <a:path w="22351" h="34206" extrusionOk="0">
                  <a:moveTo>
                    <a:pt x="17599" y="0"/>
                  </a:moveTo>
                  <a:cubicBezTo>
                    <a:pt x="17535" y="0"/>
                    <a:pt x="17476" y="0"/>
                    <a:pt x="17411" y="59"/>
                  </a:cubicBezTo>
                  <a:cubicBezTo>
                    <a:pt x="16547" y="247"/>
                    <a:pt x="15870" y="924"/>
                    <a:pt x="15065" y="1294"/>
                  </a:cubicBezTo>
                  <a:cubicBezTo>
                    <a:pt x="14077" y="1665"/>
                    <a:pt x="13030" y="2099"/>
                    <a:pt x="12042" y="2529"/>
                  </a:cubicBezTo>
                  <a:cubicBezTo>
                    <a:pt x="11054" y="2899"/>
                    <a:pt x="10067" y="3334"/>
                    <a:pt x="9202" y="3887"/>
                  </a:cubicBezTo>
                  <a:cubicBezTo>
                    <a:pt x="8027" y="4692"/>
                    <a:pt x="6915" y="5927"/>
                    <a:pt x="5433" y="6174"/>
                  </a:cubicBezTo>
                  <a:cubicBezTo>
                    <a:pt x="5992" y="5186"/>
                    <a:pt x="6856" y="4258"/>
                    <a:pt x="7473" y="3270"/>
                  </a:cubicBezTo>
                  <a:cubicBezTo>
                    <a:pt x="7350" y="3211"/>
                    <a:pt x="7226" y="3146"/>
                    <a:pt x="7103" y="3146"/>
                  </a:cubicBezTo>
                  <a:cubicBezTo>
                    <a:pt x="6668" y="3146"/>
                    <a:pt x="6239" y="3458"/>
                    <a:pt x="5927" y="3828"/>
                  </a:cubicBezTo>
                  <a:cubicBezTo>
                    <a:pt x="4075" y="5927"/>
                    <a:pt x="3952" y="9385"/>
                    <a:pt x="1423" y="10990"/>
                  </a:cubicBezTo>
                  <a:cubicBezTo>
                    <a:pt x="1111" y="11173"/>
                    <a:pt x="805" y="11296"/>
                    <a:pt x="618" y="11543"/>
                  </a:cubicBezTo>
                  <a:cubicBezTo>
                    <a:pt x="558" y="11608"/>
                    <a:pt x="558" y="11608"/>
                    <a:pt x="558" y="11667"/>
                  </a:cubicBezTo>
                  <a:cubicBezTo>
                    <a:pt x="371" y="12102"/>
                    <a:pt x="311" y="12596"/>
                    <a:pt x="188" y="13090"/>
                  </a:cubicBezTo>
                  <a:cubicBezTo>
                    <a:pt x="124" y="13336"/>
                    <a:pt x="124" y="13643"/>
                    <a:pt x="64" y="13890"/>
                  </a:cubicBezTo>
                  <a:cubicBezTo>
                    <a:pt x="0" y="15742"/>
                    <a:pt x="247" y="17594"/>
                    <a:pt x="494" y="19387"/>
                  </a:cubicBezTo>
                  <a:cubicBezTo>
                    <a:pt x="741" y="20869"/>
                    <a:pt x="988" y="22351"/>
                    <a:pt x="1605" y="23709"/>
                  </a:cubicBezTo>
                  <a:cubicBezTo>
                    <a:pt x="1917" y="24450"/>
                    <a:pt x="2346" y="25191"/>
                    <a:pt x="2781" y="25868"/>
                  </a:cubicBezTo>
                  <a:cubicBezTo>
                    <a:pt x="2964" y="26238"/>
                    <a:pt x="3211" y="26549"/>
                    <a:pt x="3398" y="26920"/>
                  </a:cubicBezTo>
                  <a:cubicBezTo>
                    <a:pt x="3645" y="27043"/>
                    <a:pt x="3952" y="27167"/>
                    <a:pt x="4199" y="27290"/>
                  </a:cubicBezTo>
                  <a:cubicBezTo>
                    <a:pt x="4263" y="27290"/>
                    <a:pt x="4322" y="27350"/>
                    <a:pt x="4386" y="27350"/>
                  </a:cubicBezTo>
                  <a:cubicBezTo>
                    <a:pt x="3952" y="26732"/>
                    <a:pt x="3705" y="25991"/>
                    <a:pt x="3581" y="25250"/>
                  </a:cubicBezTo>
                  <a:lnTo>
                    <a:pt x="3581" y="25250"/>
                  </a:lnTo>
                  <a:cubicBezTo>
                    <a:pt x="4510" y="25685"/>
                    <a:pt x="5310" y="26362"/>
                    <a:pt x="6174" y="26856"/>
                  </a:cubicBezTo>
                  <a:cubicBezTo>
                    <a:pt x="6915" y="27290"/>
                    <a:pt x="7780" y="27661"/>
                    <a:pt x="8585" y="27661"/>
                  </a:cubicBezTo>
                  <a:lnTo>
                    <a:pt x="9079" y="27661"/>
                  </a:lnTo>
                  <a:cubicBezTo>
                    <a:pt x="9015" y="27350"/>
                    <a:pt x="8644" y="27167"/>
                    <a:pt x="8338" y="27043"/>
                  </a:cubicBezTo>
                  <a:cubicBezTo>
                    <a:pt x="7473" y="26796"/>
                    <a:pt x="6486" y="26609"/>
                    <a:pt x="5804" y="25991"/>
                  </a:cubicBezTo>
                  <a:cubicBezTo>
                    <a:pt x="5251" y="25562"/>
                    <a:pt x="4940" y="24880"/>
                    <a:pt x="4386" y="24509"/>
                  </a:cubicBezTo>
                  <a:cubicBezTo>
                    <a:pt x="4016" y="24262"/>
                    <a:pt x="3581" y="24139"/>
                    <a:pt x="3275" y="23833"/>
                  </a:cubicBezTo>
                  <a:cubicBezTo>
                    <a:pt x="3028" y="23586"/>
                    <a:pt x="2840" y="23215"/>
                    <a:pt x="2717" y="22845"/>
                  </a:cubicBezTo>
                  <a:cubicBezTo>
                    <a:pt x="2287" y="21546"/>
                    <a:pt x="1793" y="20252"/>
                    <a:pt x="1299" y="19017"/>
                  </a:cubicBezTo>
                  <a:lnTo>
                    <a:pt x="1299" y="19017"/>
                  </a:lnTo>
                  <a:cubicBezTo>
                    <a:pt x="2470" y="20128"/>
                    <a:pt x="3828" y="21240"/>
                    <a:pt x="5251" y="21980"/>
                  </a:cubicBezTo>
                  <a:cubicBezTo>
                    <a:pt x="5374" y="22040"/>
                    <a:pt x="5498" y="22104"/>
                    <a:pt x="5621" y="22104"/>
                  </a:cubicBezTo>
                  <a:lnTo>
                    <a:pt x="5745" y="22104"/>
                  </a:lnTo>
                  <a:cubicBezTo>
                    <a:pt x="5992" y="22040"/>
                    <a:pt x="6051" y="21669"/>
                    <a:pt x="5927" y="21422"/>
                  </a:cubicBezTo>
                  <a:cubicBezTo>
                    <a:pt x="5804" y="21240"/>
                    <a:pt x="5557" y="21116"/>
                    <a:pt x="5310" y="20993"/>
                  </a:cubicBezTo>
                  <a:cubicBezTo>
                    <a:pt x="4880" y="20805"/>
                    <a:pt x="4016" y="20681"/>
                    <a:pt x="4263" y="20128"/>
                  </a:cubicBezTo>
                  <a:cubicBezTo>
                    <a:pt x="4322" y="19881"/>
                    <a:pt x="4569" y="19817"/>
                    <a:pt x="4816" y="19817"/>
                  </a:cubicBezTo>
                  <a:cubicBezTo>
                    <a:pt x="4880" y="19817"/>
                    <a:pt x="5004" y="19817"/>
                    <a:pt x="5127" y="19881"/>
                  </a:cubicBezTo>
                  <a:lnTo>
                    <a:pt x="5498" y="19881"/>
                  </a:lnTo>
                  <a:cubicBezTo>
                    <a:pt x="5621" y="19881"/>
                    <a:pt x="5680" y="19881"/>
                    <a:pt x="5804" y="19817"/>
                  </a:cubicBezTo>
                  <a:cubicBezTo>
                    <a:pt x="6298" y="19570"/>
                    <a:pt x="6174" y="19076"/>
                    <a:pt x="5498" y="19017"/>
                  </a:cubicBezTo>
                  <a:lnTo>
                    <a:pt x="5374" y="19017"/>
                  </a:lnTo>
                  <a:cubicBezTo>
                    <a:pt x="4940" y="19017"/>
                    <a:pt x="4569" y="19140"/>
                    <a:pt x="4199" y="19323"/>
                  </a:cubicBezTo>
                  <a:cubicBezTo>
                    <a:pt x="3769" y="19634"/>
                    <a:pt x="3458" y="19758"/>
                    <a:pt x="3275" y="19758"/>
                  </a:cubicBezTo>
                  <a:cubicBezTo>
                    <a:pt x="2904" y="19758"/>
                    <a:pt x="2717" y="19447"/>
                    <a:pt x="2411" y="18770"/>
                  </a:cubicBezTo>
                  <a:cubicBezTo>
                    <a:pt x="2099" y="18152"/>
                    <a:pt x="1052" y="16359"/>
                    <a:pt x="1423" y="15806"/>
                  </a:cubicBezTo>
                  <a:lnTo>
                    <a:pt x="1423" y="15806"/>
                  </a:lnTo>
                  <a:cubicBezTo>
                    <a:pt x="1605" y="15865"/>
                    <a:pt x="1729" y="15989"/>
                    <a:pt x="1852" y="16112"/>
                  </a:cubicBezTo>
                  <a:cubicBezTo>
                    <a:pt x="1976" y="16300"/>
                    <a:pt x="2164" y="16424"/>
                    <a:pt x="2346" y="16424"/>
                  </a:cubicBezTo>
                  <a:cubicBezTo>
                    <a:pt x="2411" y="16424"/>
                    <a:pt x="2470" y="16424"/>
                    <a:pt x="2534" y="16359"/>
                  </a:cubicBezTo>
                  <a:cubicBezTo>
                    <a:pt x="2658" y="16236"/>
                    <a:pt x="2658" y="15989"/>
                    <a:pt x="2534" y="15806"/>
                  </a:cubicBezTo>
                  <a:cubicBezTo>
                    <a:pt x="2411" y="15683"/>
                    <a:pt x="2164" y="15618"/>
                    <a:pt x="2040" y="15495"/>
                  </a:cubicBezTo>
                  <a:cubicBezTo>
                    <a:pt x="929" y="14818"/>
                    <a:pt x="1235" y="13090"/>
                    <a:pt x="1793" y="13090"/>
                  </a:cubicBezTo>
                  <a:cubicBezTo>
                    <a:pt x="1976" y="13090"/>
                    <a:pt x="2223" y="13272"/>
                    <a:pt x="2470" y="13766"/>
                  </a:cubicBezTo>
                  <a:cubicBezTo>
                    <a:pt x="2717" y="14384"/>
                    <a:pt x="3334" y="14818"/>
                    <a:pt x="4016" y="14818"/>
                  </a:cubicBezTo>
                  <a:lnTo>
                    <a:pt x="4199" y="14818"/>
                  </a:lnTo>
                  <a:cubicBezTo>
                    <a:pt x="4693" y="14754"/>
                    <a:pt x="5310" y="14448"/>
                    <a:pt x="5804" y="14448"/>
                  </a:cubicBezTo>
                  <a:cubicBezTo>
                    <a:pt x="5992" y="14448"/>
                    <a:pt x="6239" y="14507"/>
                    <a:pt x="6421" y="14631"/>
                  </a:cubicBezTo>
                  <a:cubicBezTo>
                    <a:pt x="6486" y="14754"/>
                    <a:pt x="6609" y="14878"/>
                    <a:pt x="6733" y="14942"/>
                  </a:cubicBezTo>
                  <a:cubicBezTo>
                    <a:pt x="6792" y="14942"/>
                    <a:pt x="6792" y="15001"/>
                    <a:pt x="6856" y="15001"/>
                  </a:cubicBezTo>
                  <a:cubicBezTo>
                    <a:pt x="7162" y="15001"/>
                    <a:pt x="7409" y="14507"/>
                    <a:pt x="7226" y="14201"/>
                  </a:cubicBezTo>
                  <a:cubicBezTo>
                    <a:pt x="7103" y="13954"/>
                    <a:pt x="6792" y="13830"/>
                    <a:pt x="6486" y="13830"/>
                  </a:cubicBezTo>
                  <a:cubicBezTo>
                    <a:pt x="6362" y="13830"/>
                    <a:pt x="6239" y="13830"/>
                    <a:pt x="6174" y="13890"/>
                  </a:cubicBezTo>
                  <a:cubicBezTo>
                    <a:pt x="5745" y="13954"/>
                    <a:pt x="5374" y="14137"/>
                    <a:pt x="5004" y="14201"/>
                  </a:cubicBezTo>
                  <a:lnTo>
                    <a:pt x="4816" y="14201"/>
                  </a:lnTo>
                  <a:cubicBezTo>
                    <a:pt x="4199" y="14201"/>
                    <a:pt x="3581" y="13830"/>
                    <a:pt x="3334" y="13272"/>
                  </a:cubicBezTo>
                  <a:cubicBezTo>
                    <a:pt x="3028" y="12655"/>
                    <a:pt x="3211" y="11855"/>
                    <a:pt x="3705" y="11420"/>
                  </a:cubicBezTo>
                  <a:cubicBezTo>
                    <a:pt x="4016" y="12037"/>
                    <a:pt x="4446" y="12719"/>
                    <a:pt x="5251" y="12719"/>
                  </a:cubicBezTo>
                  <a:lnTo>
                    <a:pt x="5498" y="12719"/>
                  </a:lnTo>
                  <a:cubicBezTo>
                    <a:pt x="5680" y="12655"/>
                    <a:pt x="5868" y="12596"/>
                    <a:pt x="5868" y="12408"/>
                  </a:cubicBezTo>
                  <a:cubicBezTo>
                    <a:pt x="5927" y="12161"/>
                    <a:pt x="5621" y="12037"/>
                    <a:pt x="5374" y="11914"/>
                  </a:cubicBezTo>
                  <a:cubicBezTo>
                    <a:pt x="3892" y="11296"/>
                    <a:pt x="4940" y="10002"/>
                    <a:pt x="5804" y="9385"/>
                  </a:cubicBezTo>
                  <a:cubicBezTo>
                    <a:pt x="7473" y="8209"/>
                    <a:pt x="9079" y="7039"/>
                    <a:pt x="10684" y="5863"/>
                  </a:cubicBezTo>
                  <a:cubicBezTo>
                    <a:pt x="11361" y="5369"/>
                    <a:pt x="12102" y="4875"/>
                    <a:pt x="12907" y="4628"/>
                  </a:cubicBezTo>
                  <a:cubicBezTo>
                    <a:pt x="13277" y="4505"/>
                    <a:pt x="13648" y="4505"/>
                    <a:pt x="14018" y="4505"/>
                  </a:cubicBezTo>
                  <a:cubicBezTo>
                    <a:pt x="15253" y="4505"/>
                    <a:pt x="16488" y="4875"/>
                    <a:pt x="17658" y="5063"/>
                  </a:cubicBezTo>
                  <a:cubicBezTo>
                    <a:pt x="17970" y="5063"/>
                    <a:pt x="18340" y="5122"/>
                    <a:pt x="18646" y="5122"/>
                  </a:cubicBezTo>
                  <a:cubicBezTo>
                    <a:pt x="19758" y="5122"/>
                    <a:pt x="20869" y="4875"/>
                    <a:pt x="21857" y="4446"/>
                  </a:cubicBezTo>
                  <a:cubicBezTo>
                    <a:pt x="21980" y="4381"/>
                    <a:pt x="22168" y="4322"/>
                    <a:pt x="22227" y="4199"/>
                  </a:cubicBezTo>
                  <a:cubicBezTo>
                    <a:pt x="22351" y="3952"/>
                    <a:pt x="22168" y="3705"/>
                    <a:pt x="21921" y="3581"/>
                  </a:cubicBezTo>
                  <a:lnTo>
                    <a:pt x="21674" y="3581"/>
                  </a:lnTo>
                  <a:cubicBezTo>
                    <a:pt x="21486" y="3581"/>
                    <a:pt x="21304" y="3581"/>
                    <a:pt x="21180" y="3640"/>
                  </a:cubicBezTo>
                  <a:cubicBezTo>
                    <a:pt x="20128" y="3828"/>
                    <a:pt x="19140" y="3952"/>
                    <a:pt x="18093" y="3952"/>
                  </a:cubicBezTo>
                  <a:lnTo>
                    <a:pt x="17658" y="3952"/>
                  </a:lnTo>
                  <a:cubicBezTo>
                    <a:pt x="16547" y="3887"/>
                    <a:pt x="15376" y="3764"/>
                    <a:pt x="14265" y="3764"/>
                  </a:cubicBezTo>
                  <a:cubicBezTo>
                    <a:pt x="13277" y="3764"/>
                    <a:pt x="12349" y="3887"/>
                    <a:pt x="11484" y="4258"/>
                  </a:cubicBezTo>
                  <a:cubicBezTo>
                    <a:pt x="10496" y="4752"/>
                    <a:pt x="9755" y="5493"/>
                    <a:pt x="8955" y="6234"/>
                  </a:cubicBezTo>
                  <a:cubicBezTo>
                    <a:pt x="7409" y="7656"/>
                    <a:pt x="5680" y="8950"/>
                    <a:pt x="3892" y="10062"/>
                  </a:cubicBezTo>
                  <a:cubicBezTo>
                    <a:pt x="4199" y="8397"/>
                    <a:pt x="5557" y="6915"/>
                    <a:pt x="7226" y="6481"/>
                  </a:cubicBezTo>
                  <a:cubicBezTo>
                    <a:pt x="7844" y="6298"/>
                    <a:pt x="8461" y="6234"/>
                    <a:pt x="9015" y="5927"/>
                  </a:cubicBezTo>
                  <a:cubicBezTo>
                    <a:pt x="8891" y="5740"/>
                    <a:pt x="8708" y="5616"/>
                    <a:pt x="8521" y="5433"/>
                  </a:cubicBezTo>
                  <a:cubicBezTo>
                    <a:pt x="8027" y="4939"/>
                    <a:pt x="13090" y="2717"/>
                    <a:pt x="13524" y="2593"/>
                  </a:cubicBezTo>
                  <a:cubicBezTo>
                    <a:pt x="14018" y="2529"/>
                    <a:pt x="14512" y="2470"/>
                    <a:pt x="14942" y="2470"/>
                  </a:cubicBezTo>
                  <a:cubicBezTo>
                    <a:pt x="16424" y="2470"/>
                    <a:pt x="17782" y="2899"/>
                    <a:pt x="19328" y="3023"/>
                  </a:cubicBezTo>
                  <a:cubicBezTo>
                    <a:pt x="19451" y="2899"/>
                    <a:pt x="19451" y="2653"/>
                    <a:pt x="19328" y="2529"/>
                  </a:cubicBezTo>
                  <a:cubicBezTo>
                    <a:pt x="19204" y="2406"/>
                    <a:pt x="19081" y="2346"/>
                    <a:pt x="18893" y="2282"/>
                  </a:cubicBezTo>
                  <a:cubicBezTo>
                    <a:pt x="18029" y="1912"/>
                    <a:pt x="17041" y="1729"/>
                    <a:pt x="16053" y="1729"/>
                  </a:cubicBezTo>
                  <a:cubicBezTo>
                    <a:pt x="15806" y="1729"/>
                    <a:pt x="15559" y="1788"/>
                    <a:pt x="15312" y="1788"/>
                  </a:cubicBezTo>
                  <a:cubicBezTo>
                    <a:pt x="15500" y="1358"/>
                    <a:pt x="15870" y="1111"/>
                    <a:pt x="16300" y="988"/>
                  </a:cubicBezTo>
                  <a:cubicBezTo>
                    <a:pt x="16735" y="800"/>
                    <a:pt x="17165" y="741"/>
                    <a:pt x="17535" y="553"/>
                  </a:cubicBezTo>
                  <a:cubicBezTo>
                    <a:pt x="17723" y="494"/>
                    <a:pt x="17905" y="306"/>
                    <a:pt x="17846" y="124"/>
                  </a:cubicBezTo>
                  <a:cubicBezTo>
                    <a:pt x="17782" y="59"/>
                    <a:pt x="17658" y="0"/>
                    <a:pt x="17599" y="0"/>
                  </a:cubicBezTo>
                  <a:close/>
                  <a:moveTo>
                    <a:pt x="3952" y="27844"/>
                  </a:moveTo>
                  <a:cubicBezTo>
                    <a:pt x="4016" y="27908"/>
                    <a:pt x="4016" y="27967"/>
                    <a:pt x="4075" y="28031"/>
                  </a:cubicBezTo>
                  <a:cubicBezTo>
                    <a:pt x="5063" y="29696"/>
                    <a:pt x="6115" y="31425"/>
                    <a:pt x="7162" y="33094"/>
                  </a:cubicBezTo>
                  <a:cubicBezTo>
                    <a:pt x="7533" y="33588"/>
                    <a:pt x="8091" y="34206"/>
                    <a:pt x="8644" y="34206"/>
                  </a:cubicBezTo>
                  <a:lnTo>
                    <a:pt x="8955" y="34206"/>
                  </a:lnTo>
                  <a:cubicBezTo>
                    <a:pt x="7967" y="33341"/>
                    <a:pt x="7162" y="32353"/>
                    <a:pt x="6486" y="31301"/>
                  </a:cubicBezTo>
                  <a:lnTo>
                    <a:pt x="6486" y="31301"/>
                  </a:lnTo>
                  <a:cubicBezTo>
                    <a:pt x="8274" y="31983"/>
                    <a:pt x="10126" y="32659"/>
                    <a:pt x="11978" y="33400"/>
                  </a:cubicBezTo>
                  <a:cubicBezTo>
                    <a:pt x="12166" y="33465"/>
                    <a:pt x="12349" y="33524"/>
                    <a:pt x="12596" y="33524"/>
                  </a:cubicBezTo>
                  <a:cubicBezTo>
                    <a:pt x="12843" y="33524"/>
                    <a:pt x="13090" y="33400"/>
                    <a:pt x="13154" y="33153"/>
                  </a:cubicBezTo>
                  <a:cubicBezTo>
                    <a:pt x="13277" y="32783"/>
                    <a:pt x="12843" y="32536"/>
                    <a:pt x="12472" y="32353"/>
                  </a:cubicBezTo>
                  <a:cubicBezTo>
                    <a:pt x="10620" y="31612"/>
                    <a:pt x="8708" y="30995"/>
                    <a:pt x="7039" y="29943"/>
                  </a:cubicBezTo>
                  <a:cubicBezTo>
                    <a:pt x="6239" y="29449"/>
                    <a:pt x="5557" y="28831"/>
                    <a:pt x="4940" y="28155"/>
                  </a:cubicBezTo>
                  <a:cubicBezTo>
                    <a:pt x="4633" y="28031"/>
                    <a:pt x="4263" y="27967"/>
                    <a:pt x="3952" y="27844"/>
                  </a:cubicBezTo>
                  <a:close/>
                </a:path>
              </a:pathLst>
            </a:custGeom>
            <a:solidFill>
              <a:srgbClr val="9F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1499;p34"/>
            <p:cNvSpPr/>
            <p:nvPr/>
          </p:nvSpPr>
          <p:spPr>
            <a:xfrm>
              <a:off x="4030700" y="5341150"/>
              <a:ext cx="24725" cy="38675"/>
            </a:xfrm>
            <a:custGeom>
              <a:avLst/>
              <a:gdLst/>
              <a:ahLst/>
              <a:cxnLst/>
              <a:rect l="l" t="t" r="r" b="b"/>
              <a:pathLst>
                <a:path w="989" h="1547" extrusionOk="0">
                  <a:moveTo>
                    <a:pt x="1" y="1"/>
                  </a:moveTo>
                  <a:cubicBezTo>
                    <a:pt x="1" y="248"/>
                    <a:pt x="65" y="495"/>
                    <a:pt x="65" y="682"/>
                  </a:cubicBezTo>
                  <a:cubicBezTo>
                    <a:pt x="65" y="929"/>
                    <a:pt x="124" y="1176"/>
                    <a:pt x="312" y="1359"/>
                  </a:cubicBezTo>
                  <a:cubicBezTo>
                    <a:pt x="371" y="1482"/>
                    <a:pt x="495" y="1547"/>
                    <a:pt x="618" y="1547"/>
                  </a:cubicBezTo>
                  <a:cubicBezTo>
                    <a:pt x="742" y="1547"/>
                    <a:pt x="865" y="1482"/>
                    <a:pt x="929" y="1423"/>
                  </a:cubicBezTo>
                  <a:cubicBezTo>
                    <a:pt x="989" y="1300"/>
                    <a:pt x="989" y="1112"/>
                    <a:pt x="989" y="988"/>
                  </a:cubicBezTo>
                  <a:cubicBezTo>
                    <a:pt x="989" y="806"/>
                    <a:pt x="929" y="682"/>
                    <a:pt x="929" y="495"/>
                  </a:cubicBezTo>
                  <a:cubicBezTo>
                    <a:pt x="682" y="371"/>
                    <a:pt x="312" y="188"/>
                    <a:pt x="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1500;p34"/>
            <p:cNvSpPr/>
            <p:nvPr/>
          </p:nvSpPr>
          <p:spPr>
            <a:xfrm>
              <a:off x="3907225" y="4391925"/>
              <a:ext cx="452350" cy="961600"/>
            </a:xfrm>
            <a:custGeom>
              <a:avLst/>
              <a:gdLst/>
              <a:ahLst/>
              <a:cxnLst/>
              <a:rect l="l" t="t" r="r" b="b"/>
              <a:pathLst>
                <a:path w="18094" h="38464" extrusionOk="0">
                  <a:moveTo>
                    <a:pt x="7597" y="11050"/>
                  </a:moveTo>
                  <a:lnTo>
                    <a:pt x="7597" y="11050"/>
                  </a:lnTo>
                  <a:cubicBezTo>
                    <a:pt x="7533" y="11114"/>
                    <a:pt x="7474" y="11237"/>
                    <a:pt x="7409" y="11297"/>
                  </a:cubicBezTo>
                  <a:cubicBezTo>
                    <a:pt x="6421" y="12472"/>
                    <a:pt x="5251" y="13519"/>
                    <a:pt x="4016" y="14448"/>
                  </a:cubicBezTo>
                  <a:cubicBezTo>
                    <a:pt x="3399" y="14878"/>
                    <a:pt x="0" y="16300"/>
                    <a:pt x="988" y="17348"/>
                  </a:cubicBezTo>
                  <a:cubicBezTo>
                    <a:pt x="1235" y="17165"/>
                    <a:pt x="1482" y="16671"/>
                    <a:pt x="1853" y="16671"/>
                  </a:cubicBezTo>
                  <a:cubicBezTo>
                    <a:pt x="2100" y="16671"/>
                    <a:pt x="2287" y="16918"/>
                    <a:pt x="2223" y="17165"/>
                  </a:cubicBezTo>
                  <a:cubicBezTo>
                    <a:pt x="2223" y="17412"/>
                    <a:pt x="2100" y="17594"/>
                    <a:pt x="1976" y="17782"/>
                  </a:cubicBezTo>
                  <a:lnTo>
                    <a:pt x="1423" y="18706"/>
                  </a:lnTo>
                  <a:cubicBezTo>
                    <a:pt x="1112" y="19141"/>
                    <a:pt x="1052" y="19694"/>
                    <a:pt x="805" y="20188"/>
                  </a:cubicBezTo>
                  <a:cubicBezTo>
                    <a:pt x="929" y="20252"/>
                    <a:pt x="1052" y="20311"/>
                    <a:pt x="1176" y="20311"/>
                  </a:cubicBezTo>
                  <a:cubicBezTo>
                    <a:pt x="1235" y="20311"/>
                    <a:pt x="1359" y="20311"/>
                    <a:pt x="1423" y="20252"/>
                  </a:cubicBezTo>
                  <a:cubicBezTo>
                    <a:pt x="1670" y="20128"/>
                    <a:pt x="1729" y="19881"/>
                    <a:pt x="1853" y="19694"/>
                  </a:cubicBezTo>
                  <a:cubicBezTo>
                    <a:pt x="2411" y="18647"/>
                    <a:pt x="2717" y="17412"/>
                    <a:pt x="3334" y="16424"/>
                  </a:cubicBezTo>
                  <a:cubicBezTo>
                    <a:pt x="3893" y="15436"/>
                    <a:pt x="5004" y="14819"/>
                    <a:pt x="5868" y="14137"/>
                  </a:cubicBezTo>
                  <a:cubicBezTo>
                    <a:pt x="6421" y="13707"/>
                    <a:pt x="6856" y="13213"/>
                    <a:pt x="7350" y="12779"/>
                  </a:cubicBezTo>
                  <a:cubicBezTo>
                    <a:pt x="7409" y="12161"/>
                    <a:pt x="7474" y="11608"/>
                    <a:pt x="7597" y="11050"/>
                  </a:cubicBezTo>
                  <a:close/>
                  <a:moveTo>
                    <a:pt x="12660" y="0"/>
                  </a:moveTo>
                  <a:lnTo>
                    <a:pt x="12660" y="0"/>
                  </a:lnTo>
                  <a:cubicBezTo>
                    <a:pt x="10437" y="1912"/>
                    <a:pt x="10496" y="5493"/>
                    <a:pt x="9756" y="8086"/>
                  </a:cubicBezTo>
                  <a:cubicBezTo>
                    <a:pt x="9573" y="8644"/>
                    <a:pt x="9138" y="9321"/>
                    <a:pt x="8585" y="9938"/>
                  </a:cubicBezTo>
                  <a:cubicBezTo>
                    <a:pt x="8521" y="10432"/>
                    <a:pt x="8397" y="10990"/>
                    <a:pt x="8338" y="11544"/>
                  </a:cubicBezTo>
                  <a:lnTo>
                    <a:pt x="9449" y="10062"/>
                  </a:lnTo>
                  <a:cubicBezTo>
                    <a:pt x="9820" y="9509"/>
                    <a:pt x="10250" y="8950"/>
                    <a:pt x="10496" y="8333"/>
                  </a:cubicBezTo>
                  <a:cubicBezTo>
                    <a:pt x="11114" y="6728"/>
                    <a:pt x="10684" y="4693"/>
                    <a:pt x="11855" y="3394"/>
                  </a:cubicBezTo>
                  <a:lnTo>
                    <a:pt x="11855" y="3394"/>
                  </a:lnTo>
                  <a:cubicBezTo>
                    <a:pt x="11484" y="8950"/>
                    <a:pt x="11114" y="14572"/>
                    <a:pt x="9015" y="19694"/>
                  </a:cubicBezTo>
                  <a:cubicBezTo>
                    <a:pt x="8461" y="21116"/>
                    <a:pt x="7780" y="22410"/>
                    <a:pt x="7227" y="23833"/>
                  </a:cubicBezTo>
                  <a:cubicBezTo>
                    <a:pt x="5374" y="28278"/>
                    <a:pt x="4569" y="33154"/>
                    <a:pt x="4940" y="37970"/>
                  </a:cubicBezTo>
                  <a:cubicBezTo>
                    <a:pt x="5251" y="38157"/>
                    <a:pt x="5621" y="38340"/>
                    <a:pt x="5868" y="38464"/>
                  </a:cubicBezTo>
                  <a:cubicBezTo>
                    <a:pt x="5681" y="35070"/>
                    <a:pt x="5992" y="31672"/>
                    <a:pt x="6733" y="28402"/>
                  </a:cubicBezTo>
                  <a:cubicBezTo>
                    <a:pt x="6792" y="28031"/>
                    <a:pt x="7039" y="27597"/>
                    <a:pt x="7350" y="27597"/>
                  </a:cubicBezTo>
                  <a:lnTo>
                    <a:pt x="7474" y="27597"/>
                  </a:lnTo>
                  <a:cubicBezTo>
                    <a:pt x="7721" y="27720"/>
                    <a:pt x="7780" y="27967"/>
                    <a:pt x="7844" y="28155"/>
                  </a:cubicBezTo>
                  <a:cubicBezTo>
                    <a:pt x="8397" y="29326"/>
                    <a:pt x="9879" y="29637"/>
                    <a:pt x="10743" y="30625"/>
                  </a:cubicBezTo>
                  <a:cubicBezTo>
                    <a:pt x="11055" y="30995"/>
                    <a:pt x="11302" y="31425"/>
                    <a:pt x="11608" y="31860"/>
                  </a:cubicBezTo>
                  <a:cubicBezTo>
                    <a:pt x="12225" y="32660"/>
                    <a:pt x="13771" y="33588"/>
                    <a:pt x="14883" y="33648"/>
                  </a:cubicBezTo>
                  <a:lnTo>
                    <a:pt x="14942" y="33648"/>
                  </a:lnTo>
                  <a:cubicBezTo>
                    <a:pt x="15065" y="33648"/>
                    <a:pt x="15189" y="33648"/>
                    <a:pt x="15253" y="33588"/>
                  </a:cubicBezTo>
                  <a:cubicBezTo>
                    <a:pt x="15436" y="33465"/>
                    <a:pt x="15377" y="33094"/>
                    <a:pt x="15189" y="32971"/>
                  </a:cubicBezTo>
                  <a:cubicBezTo>
                    <a:pt x="14636" y="32536"/>
                    <a:pt x="13771" y="32600"/>
                    <a:pt x="13154" y="32106"/>
                  </a:cubicBezTo>
                  <a:cubicBezTo>
                    <a:pt x="12536" y="31672"/>
                    <a:pt x="12043" y="31119"/>
                    <a:pt x="11672" y="30437"/>
                  </a:cubicBezTo>
                  <a:lnTo>
                    <a:pt x="11919" y="30437"/>
                  </a:lnTo>
                  <a:cubicBezTo>
                    <a:pt x="13648" y="30437"/>
                    <a:pt x="15994" y="30807"/>
                    <a:pt x="17229" y="31983"/>
                  </a:cubicBezTo>
                  <a:cubicBezTo>
                    <a:pt x="17352" y="32106"/>
                    <a:pt x="17535" y="32230"/>
                    <a:pt x="17723" y="32230"/>
                  </a:cubicBezTo>
                  <a:cubicBezTo>
                    <a:pt x="17782" y="32230"/>
                    <a:pt x="17846" y="32166"/>
                    <a:pt x="17906" y="32106"/>
                  </a:cubicBezTo>
                  <a:cubicBezTo>
                    <a:pt x="18093" y="31983"/>
                    <a:pt x="18029" y="31795"/>
                    <a:pt x="17970" y="31613"/>
                  </a:cubicBezTo>
                  <a:cubicBezTo>
                    <a:pt x="17846" y="31425"/>
                    <a:pt x="17723" y="31366"/>
                    <a:pt x="17535" y="31242"/>
                  </a:cubicBezTo>
                  <a:cubicBezTo>
                    <a:pt x="16364" y="30501"/>
                    <a:pt x="15377" y="29943"/>
                    <a:pt x="14018" y="29637"/>
                  </a:cubicBezTo>
                  <a:cubicBezTo>
                    <a:pt x="12536" y="29326"/>
                    <a:pt x="10990" y="29143"/>
                    <a:pt x="9820" y="28278"/>
                  </a:cubicBezTo>
                  <a:cubicBezTo>
                    <a:pt x="8708" y="27473"/>
                    <a:pt x="8091" y="26115"/>
                    <a:pt x="8150" y="24757"/>
                  </a:cubicBezTo>
                  <a:cubicBezTo>
                    <a:pt x="8214" y="22904"/>
                    <a:pt x="9449" y="21363"/>
                    <a:pt x="10250" y="19634"/>
                  </a:cubicBezTo>
                  <a:cubicBezTo>
                    <a:pt x="11237" y="17594"/>
                    <a:pt x="11484" y="15248"/>
                    <a:pt x="11731" y="12966"/>
                  </a:cubicBezTo>
                  <a:cubicBezTo>
                    <a:pt x="11919" y="11361"/>
                    <a:pt x="12102" y="9815"/>
                    <a:pt x="12289" y="8210"/>
                  </a:cubicBezTo>
                  <a:cubicBezTo>
                    <a:pt x="12536" y="5493"/>
                    <a:pt x="12783" y="2717"/>
                    <a:pt x="12660" y="0"/>
                  </a:cubicBezTo>
                  <a:close/>
                </a:path>
              </a:pathLst>
            </a:custGeom>
            <a:solidFill>
              <a:srgbClr val="9F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1501;p34"/>
            <p:cNvSpPr/>
            <p:nvPr/>
          </p:nvSpPr>
          <p:spPr>
            <a:xfrm>
              <a:off x="4601825" y="4402650"/>
              <a:ext cx="10900" cy="51025"/>
            </a:xfrm>
            <a:custGeom>
              <a:avLst/>
              <a:gdLst/>
              <a:ahLst/>
              <a:cxnLst/>
              <a:rect l="l" t="t" r="r" b="b"/>
              <a:pathLst>
                <a:path w="436" h="2041" extrusionOk="0">
                  <a:moveTo>
                    <a:pt x="371" y="1"/>
                  </a:moveTo>
                  <a:cubicBezTo>
                    <a:pt x="312" y="65"/>
                    <a:pt x="312" y="124"/>
                    <a:pt x="312" y="189"/>
                  </a:cubicBezTo>
                  <a:cubicBezTo>
                    <a:pt x="247" y="436"/>
                    <a:pt x="124" y="683"/>
                    <a:pt x="0" y="930"/>
                  </a:cubicBezTo>
                  <a:cubicBezTo>
                    <a:pt x="65" y="1177"/>
                    <a:pt x="65" y="1424"/>
                    <a:pt x="65" y="1606"/>
                  </a:cubicBezTo>
                  <a:cubicBezTo>
                    <a:pt x="124" y="1794"/>
                    <a:pt x="124" y="1917"/>
                    <a:pt x="188" y="2041"/>
                  </a:cubicBezTo>
                  <a:cubicBezTo>
                    <a:pt x="371" y="1359"/>
                    <a:pt x="435" y="683"/>
                    <a:pt x="371"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1502;p34"/>
            <p:cNvSpPr/>
            <p:nvPr/>
          </p:nvSpPr>
          <p:spPr>
            <a:xfrm>
              <a:off x="4546250" y="4306950"/>
              <a:ext cx="64850" cy="118950"/>
            </a:xfrm>
            <a:custGeom>
              <a:avLst/>
              <a:gdLst/>
              <a:ahLst/>
              <a:cxnLst/>
              <a:rect l="l" t="t" r="r" b="b"/>
              <a:pathLst>
                <a:path w="2594" h="4758" extrusionOk="0">
                  <a:moveTo>
                    <a:pt x="312" y="1"/>
                  </a:moveTo>
                  <a:cubicBezTo>
                    <a:pt x="248" y="189"/>
                    <a:pt x="124" y="312"/>
                    <a:pt x="1" y="436"/>
                  </a:cubicBezTo>
                  <a:cubicBezTo>
                    <a:pt x="495" y="1053"/>
                    <a:pt x="865" y="1670"/>
                    <a:pt x="1235" y="2347"/>
                  </a:cubicBezTo>
                  <a:cubicBezTo>
                    <a:pt x="1606" y="3029"/>
                    <a:pt x="2041" y="3705"/>
                    <a:pt x="2164" y="4446"/>
                  </a:cubicBezTo>
                  <a:cubicBezTo>
                    <a:pt x="2223" y="4511"/>
                    <a:pt x="2223" y="4634"/>
                    <a:pt x="2223" y="4758"/>
                  </a:cubicBezTo>
                  <a:cubicBezTo>
                    <a:pt x="2347" y="4511"/>
                    <a:pt x="2470" y="4264"/>
                    <a:pt x="2535" y="4017"/>
                  </a:cubicBezTo>
                  <a:cubicBezTo>
                    <a:pt x="2535" y="3952"/>
                    <a:pt x="2535" y="3893"/>
                    <a:pt x="2594" y="3829"/>
                  </a:cubicBezTo>
                  <a:cubicBezTo>
                    <a:pt x="2411" y="2471"/>
                    <a:pt x="1670" y="1177"/>
                    <a:pt x="618" y="248"/>
                  </a:cubicBezTo>
                  <a:cubicBezTo>
                    <a:pt x="495" y="189"/>
                    <a:pt x="435" y="65"/>
                    <a:pt x="312" y="1"/>
                  </a:cubicBezTo>
                  <a:close/>
                </a:path>
              </a:pathLst>
            </a:custGeom>
            <a:solidFill>
              <a:srgbClr val="9F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1503;p34"/>
            <p:cNvSpPr/>
            <p:nvPr/>
          </p:nvSpPr>
          <p:spPr>
            <a:xfrm>
              <a:off x="4537000" y="4297700"/>
              <a:ext cx="17050" cy="20150"/>
            </a:xfrm>
            <a:custGeom>
              <a:avLst/>
              <a:gdLst/>
              <a:ahLst/>
              <a:cxnLst/>
              <a:rect l="l" t="t" r="r" b="b"/>
              <a:pathLst>
                <a:path w="682" h="806" extrusionOk="0">
                  <a:moveTo>
                    <a:pt x="188" y="0"/>
                  </a:moveTo>
                  <a:cubicBezTo>
                    <a:pt x="124" y="188"/>
                    <a:pt x="64" y="312"/>
                    <a:pt x="0" y="435"/>
                  </a:cubicBezTo>
                  <a:lnTo>
                    <a:pt x="371" y="806"/>
                  </a:lnTo>
                  <a:cubicBezTo>
                    <a:pt x="494" y="682"/>
                    <a:pt x="618" y="559"/>
                    <a:pt x="682" y="371"/>
                  </a:cubicBezTo>
                  <a:cubicBezTo>
                    <a:pt x="494" y="247"/>
                    <a:pt x="311" y="124"/>
                    <a:pt x="188" y="0"/>
                  </a:cubicBezTo>
                  <a:close/>
                </a:path>
              </a:pathLst>
            </a:custGeom>
            <a:solidFill>
              <a:srgbClr val="8B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1504;p34"/>
            <p:cNvSpPr/>
            <p:nvPr/>
          </p:nvSpPr>
          <p:spPr>
            <a:xfrm>
              <a:off x="4191225" y="4098650"/>
              <a:ext cx="350475" cy="209950"/>
            </a:xfrm>
            <a:custGeom>
              <a:avLst/>
              <a:gdLst/>
              <a:ahLst/>
              <a:cxnLst/>
              <a:rect l="l" t="t" r="r" b="b"/>
              <a:pathLst>
                <a:path w="14019" h="8398" extrusionOk="0">
                  <a:moveTo>
                    <a:pt x="495" y="0"/>
                  </a:moveTo>
                  <a:cubicBezTo>
                    <a:pt x="189" y="0"/>
                    <a:pt x="65" y="306"/>
                    <a:pt x="1" y="618"/>
                  </a:cubicBezTo>
                  <a:cubicBezTo>
                    <a:pt x="65" y="1047"/>
                    <a:pt x="124" y="1541"/>
                    <a:pt x="248" y="2035"/>
                  </a:cubicBezTo>
                  <a:cubicBezTo>
                    <a:pt x="559" y="3334"/>
                    <a:pt x="1670" y="4199"/>
                    <a:pt x="2841" y="4816"/>
                  </a:cubicBezTo>
                  <a:cubicBezTo>
                    <a:pt x="2841" y="4628"/>
                    <a:pt x="2782" y="4505"/>
                    <a:pt x="2782" y="4322"/>
                  </a:cubicBezTo>
                  <a:cubicBezTo>
                    <a:pt x="2471" y="2900"/>
                    <a:pt x="1853" y="1541"/>
                    <a:pt x="1053" y="371"/>
                  </a:cubicBezTo>
                  <a:cubicBezTo>
                    <a:pt x="929" y="183"/>
                    <a:pt x="742" y="0"/>
                    <a:pt x="559" y="0"/>
                  </a:cubicBezTo>
                  <a:close/>
                  <a:moveTo>
                    <a:pt x="10868" y="6975"/>
                  </a:moveTo>
                  <a:lnTo>
                    <a:pt x="10868" y="6975"/>
                  </a:lnTo>
                  <a:cubicBezTo>
                    <a:pt x="11979" y="7286"/>
                    <a:pt x="12967" y="7656"/>
                    <a:pt x="13708" y="8274"/>
                  </a:cubicBezTo>
                  <a:lnTo>
                    <a:pt x="13831" y="8397"/>
                  </a:lnTo>
                  <a:cubicBezTo>
                    <a:pt x="13895" y="8274"/>
                    <a:pt x="13955" y="8150"/>
                    <a:pt x="14019" y="7962"/>
                  </a:cubicBezTo>
                  <a:cubicBezTo>
                    <a:pt x="13031" y="7345"/>
                    <a:pt x="11979" y="7039"/>
                    <a:pt x="10868" y="6975"/>
                  </a:cubicBezTo>
                  <a:close/>
                </a:path>
              </a:pathLst>
            </a:custGeom>
            <a:solidFill>
              <a:srgbClr val="801D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505;p34"/>
            <p:cNvSpPr/>
            <p:nvPr/>
          </p:nvSpPr>
          <p:spPr>
            <a:xfrm>
              <a:off x="3822375" y="4114075"/>
              <a:ext cx="821200" cy="1165350"/>
            </a:xfrm>
            <a:custGeom>
              <a:avLst/>
              <a:gdLst/>
              <a:ahLst/>
              <a:cxnLst/>
              <a:rect l="l" t="t" r="r" b="b"/>
              <a:pathLst>
                <a:path w="32848" h="46614" extrusionOk="0">
                  <a:moveTo>
                    <a:pt x="14755" y="1"/>
                  </a:moveTo>
                  <a:cubicBezTo>
                    <a:pt x="14696" y="60"/>
                    <a:pt x="14696" y="124"/>
                    <a:pt x="14696" y="183"/>
                  </a:cubicBezTo>
                  <a:cubicBezTo>
                    <a:pt x="14631" y="2900"/>
                    <a:pt x="16607" y="5493"/>
                    <a:pt x="15807" y="8027"/>
                  </a:cubicBezTo>
                  <a:cubicBezTo>
                    <a:pt x="15743" y="8210"/>
                    <a:pt x="15683" y="8398"/>
                    <a:pt x="15560" y="8521"/>
                  </a:cubicBezTo>
                  <a:cubicBezTo>
                    <a:pt x="15372" y="8704"/>
                    <a:pt x="15125" y="8704"/>
                    <a:pt x="14943" y="8704"/>
                  </a:cubicBezTo>
                  <a:lnTo>
                    <a:pt x="14631" y="8704"/>
                  </a:lnTo>
                  <a:cubicBezTo>
                    <a:pt x="13026" y="8521"/>
                    <a:pt x="11544" y="7839"/>
                    <a:pt x="10062" y="7222"/>
                  </a:cubicBezTo>
                  <a:lnTo>
                    <a:pt x="7840" y="6481"/>
                  </a:lnTo>
                  <a:cubicBezTo>
                    <a:pt x="7222" y="6298"/>
                    <a:pt x="6546" y="5804"/>
                    <a:pt x="5928" y="5804"/>
                  </a:cubicBezTo>
                  <a:cubicBezTo>
                    <a:pt x="5740" y="5804"/>
                    <a:pt x="5494" y="5864"/>
                    <a:pt x="5434" y="6051"/>
                  </a:cubicBezTo>
                  <a:cubicBezTo>
                    <a:pt x="5370" y="6298"/>
                    <a:pt x="5681" y="6545"/>
                    <a:pt x="5928" y="6605"/>
                  </a:cubicBezTo>
                  <a:cubicBezTo>
                    <a:pt x="7346" y="7099"/>
                    <a:pt x="8768" y="7592"/>
                    <a:pt x="10062" y="8333"/>
                  </a:cubicBezTo>
                  <a:cubicBezTo>
                    <a:pt x="10433" y="8580"/>
                    <a:pt x="10868" y="8892"/>
                    <a:pt x="10868" y="9321"/>
                  </a:cubicBezTo>
                  <a:cubicBezTo>
                    <a:pt x="10927" y="9756"/>
                    <a:pt x="10621" y="10062"/>
                    <a:pt x="10374" y="10433"/>
                  </a:cubicBezTo>
                  <a:cubicBezTo>
                    <a:pt x="9633" y="11667"/>
                    <a:pt x="10003" y="13337"/>
                    <a:pt x="9386" y="14631"/>
                  </a:cubicBezTo>
                  <a:cubicBezTo>
                    <a:pt x="8828" y="15866"/>
                    <a:pt x="7410" y="16548"/>
                    <a:pt x="6052" y="16730"/>
                  </a:cubicBezTo>
                  <a:cubicBezTo>
                    <a:pt x="5558" y="16795"/>
                    <a:pt x="5064" y="16854"/>
                    <a:pt x="4629" y="16854"/>
                  </a:cubicBezTo>
                  <a:cubicBezTo>
                    <a:pt x="3705" y="16854"/>
                    <a:pt x="2777" y="16730"/>
                    <a:pt x="1912" y="16730"/>
                  </a:cubicBezTo>
                  <a:lnTo>
                    <a:pt x="1730" y="16730"/>
                  </a:lnTo>
                  <a:cubicBezTo>
                    <a:pt x="1295" y="16730"/>
                    <a:pt x="865" y="16730"/>
                    <a:pt x="431" y="16795"/>
                  </a:cubicBezTo>
                  <a:cubicBezTo>
                    <a:pt x="248" y="16795"/>
                    <a:pt x="1" y="16854"/>
                    <a:pt x="1" y="17101"/>
                  </a:cubicBezTo>
                  <a:cubicBezTo>
                    <a:pt x="1" y="17224"/>
                    <a:pt x="184" y="17289"/>
                    <a:pt x="307" y="17348"/>
                  </a:cubicBezTo>
                  <a:cubicBezTo>
                    <a:pt x="1112" y="17595"/>
                    <a:pt x="2036" y="17659"/>
                    <a:pt x="2900" y="17659"/>
                  </a:cubicBezTo>
                  <a:lnTo>
                    <a:pt x="3952" y="17659"/>
                  </a:lnTo>
                  <a:cubicBezTo>
                    <a:pt x="4382" y="17659"/>
                    <a:pt x="8151" y="17536"/>
                    <a:pt x="8210" y="17165"/>
                  </a:cubicBezTo>
                  <a:lnTo>
                    <a:pt x="8210" y="17165"/>
                  </a:lnTo>
                  <a:cubicBezTo>
                    <a:pt x="7716" y="21611"/>
                    <a:pt x="5123" y="25745"/>
                    <a:pt x="1419" y="28215"/>
                  </a:cubicBezTo>
                  <a:cubicBezTo>
                    <a:pt x="801" y="28649"/>
                    <a:pt x="60" y="28832"/>
                    <a:pt x="1" y="29637"/>
                  </a:cubicBezTo>
                  <a:lnTo>
                    <a:pt x="60" y="29637"/>
                  </a:lnTo>
                  <a:cubicBezTo>
                    <a:pt x="613" y="29637"/>
                    <a:pt x="2919" y="28726"/>
                    <a:pt x="3021" y="28229"/>
                  </a:cubicBezTo>
                  <a:lnTo>
                    <a:pt x="3021" y="28229"/>
                  </a:lnTo>
                  <a:cubicBezTo>
                    <a:pt x="2842" y="29335"/>
                    <a:pt x="2965" y="30383"/>
                    <a:pt x="3024" y="31489"/>
                  </a:cubicBezTo>
                  <a:cubicBezTo>
                    <a:pt x="3024" y="31736"/>
                    <a:pt x="3088" y="31983"/>
                    <a:pt x="3212" y="32166"/>
                  </a:cubicBezTo>
                  <a:cubicBezTo>
                    <a:pt x="3335" y="32290"/>
                    <a:pt x="3458" y="32354"/>
                    <a:pt x="3582" y="32354"/>
                  </a:cubicBezTo>
                  <a:cubicBezTo>
                    <a:pt x="3705" y="32354"/>
                    <a:pt x="3829" y="32290"/>
                    <a:pt x="3888" y="32230"/>
                  </a:cubicBezTo>
                  <a:cubicBezTo>
                    <a:pt x="3952" y="32107"/>
                    <a:pt x="3888" y="31919"/>
                    <a:pt x="3888" y="31736"/>
                  </a:cubicBezTo>
                  <a:cubicBezTo>
                    <a:pt x="3705" y="31055"/>
                    <a:pt x="3458" y="30378"/>
                    <a:pt x="3335" y="29637"/>
                  </a:cubicBezTo>
                  <a:cubicBezTo>
                    <a:pt x="3088" y="27350"/>
                    <a:pt x="5187" y="25686"/>
                    <a:pt x="6605" y="23893"/>
                  </a:cubicBezTo>
                  <a:cubicBezTo>
                    <a:pt x="9075" y="20870"/>
                    <a:pt x="9880" y="16854"/>
                    <a:pt x="10868" y="13026"/>
                  </a:cubicBezTo>
                  <a:cubicBezTo>
                    <a:pt x="11297" y="11485"/>
                    <a:pt x="12038" y="9568"/>
                    <a:pt x="13644" y="9445"/>
                  </a:cubicBezTo>
                  <a:lnTo>
                    <a:pt x="13767" y="9445"/>
                  </a:lnTo>
                  <a:cubicBezTo>
                    <a:pt x="13955" y="9445"/>
                    <a:pt x="14137" y="9509"/>
                    <a:pt x="14261" y="9568"/>
                  </a:cubicBezTo>
                  <a:cubicBezTo>
                    <a:pt x="14755" y="9939"/>
                    <a:pt x="14325" y="10744"/>
                    <a:pt x="13955" y="11238"/>
                  </a:cubicBezTo>
                  <a:cubicBezTo>
                    <a:pt x="13090" y="12408"/>
                    <a:pt x="12656" y="13890"/>
                    <a:pt x="12349" y="15313"/>
                  </a:cubicBezTo>
                  <a:cubicBezTo>
                    <a:pt x="11791" y="17595"/>
                    <a:pt x="11362" y="19882"/>
                    <a:pt x="10991" y="22164"/>
                  </a:cubicBezTo>
                  <a:cubicBezTo>
                    <a:pt x="11297" y="21857"/>
                    <a:pt x="11668" y="21423"/>
                    <a:pt x="11979" y="21052"/>
                  </a:cubicBezTo>
                  <a:cubicBezTo>
                    <a:pt x="12473" y="18400"/>
                    <a:pt x="13090" y="15807"/>
                    <a:pt x="13955" y="13273"/>
                  </a:cubicBezTo>
                  <a:cubicBezTo>
                    <a:pt x="14449" y="12038"/>
                    <a:pt x="15125" y="10620"/>
                    <a:pt x="16424" y="10309"/>
                  </a:cubicBezTo>
                  <a:lnTo>
                    <a:pt x="16424" y="10309"/>
                  </a:lnTo>
                  <a:cubicBezTo>
                    <a:pt x="16795" y="11544"/>
                    <a:pt x="16360" y="12902"/>
                    <a:pt x="16424" y="14201"/>
                  </a:cubicBezTo>
                  <a:cubicBezTo>
                    <a:pt x="16484" y="15313"/>
                    <a:pt x="16918" y="16424"/>
                    <a:pt x="16918" y="17536"/>
                  </a:cubicBezTo>
                  <a:cubicBezTo>
                    <a:pt x="16918" y="18830"/>
                    <a:pt x="16360" y="20005"/>
                    <a:pt x="15990" y="21240"/>
                  </a:cubicBezTo>
                  <a:cubicBezTo>
                    <a:pt x="15125" y="24327"/>
                    <a:pt x="15807" y="27721"/>
                    <a:pt x="14696" y="30748"/>
                  </a:cubicBezTo>
                  <a:cubicBezTo>
                    <a:pt x="14202" y="32166"/>
                    <a:pt x="13461" y="33524"/>
                    <a:pt x="13890" y="35070"/>
                  </a:cubicBezTo>
                  <a:cubicBezTo>
                    <a:pt x="13890" y="35130"/>
                    <a:pt x="13955" y="35253"/>
                    <a:pt x="14078" y="35317"/>
                  </a:cubicBezTo>
                  <a:lnTo>
                    <a:pt x="14137" y="35377"/>
                  </a:lnTo>
                  <a:cubicBezTo>
                    <a:pt x="14261" y="35377"/>
                    <a:pt x="14384" y="35253"/>
                    <a:pt x="14449" y="35070"/>
                  </a:cubicBezTo>
                  <a:cubicBezTo>
                    <a:pt x="14508" y="34947"/>
                    <a:pt x="14449" y="34759"/>
                    <a:pt x="14384" y="34577"/>
                  </a:cubicBezTo>
                  <a:cubicBezTo>
                    <a:pt x="14137" y="33401"/>
                    <a:pt x="14878" y="31736"/>
                    <a:pt x="15190" y="30561"/>
                  </a:cubicBezTo>
                  <a:lnTo>
                    <a:pt x="16301" y="26115"/>
                  </a:lnTo>
                  <a:cubicBezTo>
                    <a:pt x="17348" y="27350"/>
                    <a:pt x="16978" y="29143"/>
                    <a:pt x="17412" y="30684"/>
                  </a:cubicBezTo>
                  <a:cubicBezTo>
                    <a:pt x="17595" y="31178"/>
                    <a:pt x="17783" y="31613"/>
                    <a:pt x="18030" y="32043"/>
                  </a:cubicBezTo>
                  <a:cubicBezTo>
                    <a:pt x="17965" y="30378"/>
                    <a:pt x="17842" y="28708"/>
                    <a:pt x="17225" y="27167"/>
                  </a:cubicBezTo>
                  <a:cubicBezTo>
                    <a:pt x="17042" y="26673"/>
                    <a:pt x="15930" y="25127"/>
                    <a:pt x="16424" y="24945"/>
                  </a:cubicBezTo>
                  <a:lnTo>
                    <a:pt x="16548" y="24945"/>
                  </a:lnTo>
                  <a:cubicBezTo>
                    <a:pt x="16671" y="24945"/>
                    <a:pt x="16731" y="24945"/>
                    <a:pt x="16854" y="25004"/>
                  </a:cubicBezTo>
                  <a:cubicBezTo>
                    <a:pt x="16731" y="24698"/>
                    <a:pt x="16607" y="24386"/>
                    <a:pt x="16607" y="24080"/>
                  </a:cubicBezTo>
                  <a:cubicBezTo>
                    <a:pt x="16237" y="22287"/>
                    <a:pt x="17289" y="20499"/>
                    <a:pt x="17719" y="18706"/>
                  </a:cubicBezTo>
                  <a:cubicBezTo>
                    <a:pt x="18277" y="16607"/>
                    <a:pt x="18030" y="14384"/>
                    <a:pt x="17842" y="12226"/>
                  </a:cubicBezTo>
                  <a:lnTo>
                    <a:pt x="17842" y="12226"/>
                  </a:lnTo>
                  <a:cubicBezTo>
                    <a:pt x="19447" y="13090"/>
                    <a:pt x="21053" y="14261"/>
                    <a:pt x="21917" y="15930"/>
                  </a:cubicBezTo>
                  <a:cubicBezTo>
                    <a:pt x="22599" y="17348"/>
                    <a:pt x="22781" y="18894"/>
                    <a:pt x="22905" y="20435"/>
                  </a:cubicBezTo>
                  <a:cubicBezTo>
                    <a:pt x="23028" y="21917"/>
                    <a:pt x="23522" y="23339"/>
                    <a:pt x="23522" y="24757"/>
                  </a:cubicBezTo>
                  <a:cubicBezTo>
                    <a:pt x="23522" y="24880"/>
                    <a:pt x="23522" y="25068"/>
                    <a:pt x="23646" y="25127"/>
                  </a:cubicBezTo>
                  <a:cubicBezTo>
                    <a:pt x="23710" y="25127"/>
                    <a:pt x="23769" y="25192"/>
                    <a:pt x="23769" y="25192"/>
                  </a:cubicBezTo>
                  <a:cubicBezTo>
                    <a:pt x="23893" y="25192"/>
                    <a:pt x="24016" y="25127"/>
                    <a:pt x="24080" y="25004"/>
                  </a:cubicBezTo>
                  <a:cubicBezTo>
                    <a:pt x="24140" y="24880"/>
                    <a:pt x="24140" y="24757"/>
                    <a:pt x="24140" y="24574"/>
                  </a:cubicBezTo>
                  <a:cubicBezTo>
                    <a:pt x="24080" y="23646"/>
                    <a:pt x="23216" y="15313"/>
                    <a:pt x="22781" y="15249"/>
                  </a:cubicBezTo>
                  <a:lnTo>
                    <a:pt x="22781" y="15249"/>
                  </a:lnTo>
                  <a:cubicBezTo>
                    <a:pt x="25686" y="15560"/>
                    <a:pt x="28462" y="17471"/>
                    <a:pt x="29637" y="20188"/>
                  </a:cubicBezTo>
                  <a:cubicBezTo>
                    <a:pt x="30378" y="21793"/>
                    <a:pt x="30625" y="23463"/>
                    <a:pt x="31860" y="24880"/>
                  </a:cubicBezTo>
                  <a:cubicBezTo>
                    <a:pt x="31983" y="25004"/>
                    <a:pt x="32107" y="25192"/>
                    <a:pt x="32354" y="25251"/>
                  </a:cubicBezTo>
                  <a:lnTo>
                    <a:pt x="32413" y="25251"/>
                  </a:lnTo>
                  <a:cubicBezTo>
                    <a:pt x="32601" y="25251"/>
                    <a:pt x="32784" y="25127"/>
                    <a:pt x="32848" y="24945"/>
                  </a:cubicBezTo>
                  <a:cubicBezTo>
                    <a:pt x="32848" y="24757"/>
                    <a:pt x="32660" y="24633"/>
                    <a:pt x="32537" y="24574"/>
                  </a:cubicBezTo>
                  <a:cubicBezTo>
                    <a:pt x="31055" y="23463"/>
                    <a:pt x="30684" y="21611"/>
                    <a:pt x="29884" y="19882"/>
                  </a:cubicBezTo>
                  <a:cubicBezTo>
                    <a:pt x="29326" y="18647"/>
                    <a:pt x="28709" y="17412"/>
                    <a:pt x="27662" y="16483"/>
                  </a:cubicBezTo>
                  <a:cubicBezTo>
                    <a:pt x="25128" y="14137"/>
                    <a:pt x="20682" y="14448"/>
                    <a:pt x="18706" y="11667"/>
                  </a:cubicBezTo>
                  <a:cubicBezTo>
                    <a:pt x="18153" y="10803"/>
                    <a:pt x="17965" y="9509"/>
                    <a:pt x="18706" y="8892"/>
                  </a:cubicBezTo>
                  <a:cubicBezTo>
                    <a:pt x="19447" y="8333"/>
                    <a:pt x="20806" y="8210"/>
                    <a:pt x="21611" y="7963"/>
                  </a:cubicBezTo>
                  <a:cubicBezTo>
                    <a:pt x="22475" y="7716"/>
                    <a:pt x="23340" y="7410"/>
                    <a:pt x="24263" y="7345"/>
                  </a:cubicBezTo>
                  <a:cubicBezTo>
                    <a:pt x="24510" y="7286"/>
                    <a:pt x="24757" y="7286"/>
                    <a:pt x="24945" y="7286"/>
                  </a:cubicBezTo>
                  <a:lnTo>
                    <a:pt x="25192" y="7286"/>
                  </a:lnTo>
                  <a:cubicBezTo>
                    <a:pt x="26303" y="7286"/>
                    <a:pt x="27474" y="7533"/>
                    <a:pt x="28279" y="8210"/>
                  </a:cubicBezTo>
                  <a:cubicBezTo>
                    <a:pt x="29761" y="9509"/>
                    <a:pt x="30808" y="11297"/>
                    <a:pt x="31243" y="13149"/>
                  </a:cubicBezTo>
                  <a:cubicBezTo>
                    <a:pt x="31243" y="12967"/>
                    <a:pt x="31243" y="12720"/>
                    <a:pt x="31178" y="12473"/>
                  </a:cubicBezTo>
                  <a:cubicBezTo>
                    <a:pt x="31178" y="12349"/>
                    <a:pt x="31178" y="12226"/>
                    <a:pt x="31119" y="12161"/>
                  </a:cubicBezTo>
                  <a:cubicBezTo>
                    <a:pt x="30996" y="11420"/>
                    <a:pt x="30561" y="10744"/>
                    <a:pt x="30190" y="10062"/>
                  </a:cubicBezTo>
                  <a:cubicBezTo>
                    <a:pt x="29820" y="9385"/>
                    <a:pt x="29450" y="8768"/>
                    <a:pt x="28956" y="8151"/>
                  </a:cubicBezTo>
                  <a:lnTo>
                    <a:pt x="28585" y="7780"/>
                  </a:lnTo>
                  <a:lnTo>
                    <a:pt x="28462" y="7657"/>
                  </a:lnTo>
                  <a:cubicBezTo>
                    <a:pt x="27721" y="7039"/>
                    <a:pt x="26733" y="6669"/>
                    <a:pt x="25622" y="6358"/>
                  </a:cubicBezTo>
                  <a:lnTo>
                    <a:pt x="25004" y="6358"/>
                  </a:lnTo>
                  <a:cubicBezTo>
                    <a:pt x="23833" y="6358"/>
                    <a:pt x="22658" y="6545"/>
                    <a:pt x="21547" y="6916"/>
                  </a:cubicBezTo>
                  <a:cubicBezTo>
                    <a:pt x="21300" y="6975"/>
                    <a:pt x="18583" y="7839"/>
                    <a:pt x="17842" y="7839"/>
                  </a:cubicBezTo>
                  <a:cubicBezTo>
                    <a:pt x="17719" y="7839"/>
                    <a:pt x="17595" y="7839"/>
                    <a:pt x="17595" y="7780"/>
                  </a:cubicBezTo>
                  <a:cubicBezTo>
                    <a:pt x="17472" y="7163"/>
                    <a:pt x="17783" y="6481"/>
                    <a:pt x="17783" y="5864"/>
                  </a:cubicBezTo>
                  <a:cubicBezTo>
                    <a:pt x="17783" y="5310"/>
                    <a:pt x="17719" y="4752"/>
                    <a:pt x="17595" y="4199"/>
                  </a:cubicBezTo>
                  <a:cubicBezTo>
                    <a:pt x="16424" y="3582"/>
                    <a:pt x="15313" y="2717"/>
                    <a:pt x="15002" y="1418"/>
                  </a:cubicBezTo>
                  <a:cubicBezTo>
                    <a:pt x="14878" y="924"/>
                    <a:pt x="14819" y="430"/>
                    <a:pt x="14755" y="1"/>
                  </a:cubicBezTo>
                  <a:close/>
                  <a:moveTo>
                    <a:pt x="18953" y="31796"/>
                  </a:moveTo>
                  <a:cubicBezTo>
                    <a:pt x="18830" y="31983"/>
                    <a:pt x="18706" y="32166"/>
                    <a:pt x="18647" y="32354"/>
                  </a:cubicBezTo>
                  <a:cubicBezTo>
                    <a:pt x="18524" y="32537"/>
                    <a:pt x="18524" y="32724"/>
                    <a:pt x="18459" y="32971"/>
                  </a:cubicBezTo>
                  <a:cubicBezTo>
                    <a:pt x="18524" y="33154"/>
                    <a:pt x="18583" y="33342"/>
                    <a:pt x="18647" y="33589"/>
                  </a:cubicBezTo>
                  <a:cubicBezTo>
                    <a:pt x="18894" y="34389"/>
                    <a:pt x="18830" y="35194"/>
                    <a:pt x="18953" y="36058"/>
                  </a:cubicBezTo>
                  <a:cubicBezTo>
                    <a:pt x="19018" y="37229"/>
                    <a:pt x="19388" y="38405"/>
                    <a:pt x="19882" y="39516"/>
                  </a:cubicBezTo>
                  <a:cubicBezTo>
                    <a:pt x="20188" y="39516"/>
                    <a:pt x="20252" y="39081"/>
                    <a:pt x="20188" y="38834"/>
                  </a:cubicBezTo>
                  <a:lnTo>
                    <a:pt x="19265" y="33836"/>
                  </a:lnTo>
                  <a:lnTo>
                    <a:pt x="19265" y="33836"/>
                  </a:lnTo>
                  <a:cubicBezTo>
                    <a:pt x="20870" y="33959"/>
                    <a:pt x="22228" y="34947"/>
                    <a:pt x="23399" y="36058"/>
                  </a:cubicBezTo>
                  <a:cubicBezTo>
                    <a:pt x="24510" y="37229"/>
                    <a:pt x="25439" y="38528"/>
                    <a:pt x="26674" y="39575"/>
                  </a:cubicBezTo>
                  <a:cubicBezTo>
                    <a:pt x="25562" y="37170"/>
                    <a:pt x="23710" y="35130"/>
                    <a:pt x="21423" y="33712"/>
                  </a:cubicBezTo>
                  <a:cubicBezTo>
                    <a:pt x="20559" y="33154"/>
                    <a:pt x="19512" y="32660"/>
                    <a:pt x="18953" y="31796"/>
                  </a:cubicBezTo>
                  <a:close/>
                  <a:moveTo>
                    <a:pt x="11732" y="22658"/>
                  </a:moveTo>
                  <a:lnTo>
                    <a:pt x="11732" y="22658"/>
                  </a:lnTo>
                  <a:cubicBezTo>
                    <a:pt x="11421" y="23092"/>
                    <a:pt x="11050" y="23463"/>
                    <a:pt x="10744" y="23893"/>
                  </a:cubicBezTo>
                  <a:cubicBezTo>
                    <a:pt x="10062" y="28032"/>
                    <a:pt x="9509" y="32230"/>
                    <a:pt x="8828" y="36365"/>
                  </a:cubicBezTo>
                  <a:cubicBezTo>
                    <a:pt x="8645" y="37540"/>
                    <a:pt x="8457" y="38652"/>
                    <a:pt x="7904" y="39699"/>
                  </a:cubicBezTo>
                  <a:cubicBezTo>
                    <a:pt x="7410" y="40751"/>
                    <a:pt x="6422" y="41615"/>
                    <a:pt x="5311" y="41739"/>
                  </a:cubicBezTo>
                  <a:lnTo>
                    <a:pt x="4940" y="41739"/>
                  </a:lnTo>
                  <a:cubicBezTo>
                    <a:pt x="3335" y="41739"/>
                    <a:pt x="2100" y="40504"/>
                    <a:pt x="618" y="40316"/>
                  </a:cubicBezTo>
                  <a:cubicBezTo>
                    <a:pt x="371" y="40316"/>
                    <a:pt x="248" y="40687"/>
                    <a:pt x="431" y="40874"/>
                  </a:cubicBezTo>
                  <a:cubicBezTo>
                    <a:pt x="801" y="41181"/>
                    <a:pt x="2159" y="41368"/>
                    <a:pt x="2653" y="41551"/>
                  </a:cubicBezTo>
                  <a:cubicBezTo>
                    <a:pt x="3582" y="41862"/>
                    <a:pt x="4570" y="42045"/>
                    <a:pt x="5494" y="42168"/>
                  </a:cubicBezTo>
                  <a:cubicBezTo>
                    <a:pt x="6111" y="42233"/>
                    <a:pt x="6852" y="42356"/>
                    <a:pt x="7163" y="42909"/>
                  </a:cubicBezTo>
                  <a:cubicBezTo>
                    <a:pt x="7222" y="43097"/>
                    <a:pt x="7287" y="43344"/>
                    <a:pt x="7287" y="43527"/>
                  </a:cubicBezTo>
                  <a:cubicBezTo>
                    <a:pt x="7346" y="44579"/>
                    <a:pt x="7287" y="45503"/>
                    <a:pt x="7287" y="46555"/>
                  </a:cubicBezTo>
                  <a:cubicBezTo>
                    <a:pt x="7287" y="46614"/>
                    <a:pt x="7287" y="46614"/>
                    <a:pt x="7346" y="46614"/>
                  </a:cubicBezTo>
                  <a:cubicBezTo>
                    <a:pt x="7469" y="46614"/>
                    <a:pt x="7840" y="46243"/>
                    <a:pt x="7840" y="46243"/>
                  </a:cubicBezTo>
                  <a:cubicBezTo>
                    <a:pt x="7904" y="46120"/>
                    <a:pt x="7904" y="45690"/>
                    <a:pt x="7904" y="45503"/>
                  </a:cubicBezTo>
                  <a:cubicBezTo>
                    <a:pt x="7963" y="44762"/>
                    <a:pt x="7840" y="44085"/>
                    <a:pt x="7840" y="43344"/>
                  </a:cubicBezTo>
                  <a:cubicBezTo>
                    <a:pt x="7904" y="42233"/>
                    <a:pt x="8274" y="41121"/>
                    <a:pt x="8645" y="40069"/>
                  </a:cubicBezTo>
                  <a:cubicBezTo>
                    <a:pt x="10374" y="34453"/>
                    <a:pt x="10803" y="28462"/>
                    <a:pt x="11732" y="22658"/>
                  </a:cubicBezTo>
                  <a:close/>
                </a:path>
              </a:pathLst>
            </a:custGeom>
            <a:solidFill>
              <a:srgbClr val="9F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506;p34"/>
            <p:cNvSpPr/>
            <p:nvPr/>
          </p:nvSpPr>
          <p:spPr>
            <a:xfrm>
              <a:off x="4090975" y="4640375"/>
              <a:ext cx="30875" cy="71025"/>
            </a:xfrm>
            <a:custGeom>
              <a:avLst/>
              <a:gdLst/>
              <a:ahLst/>
              <a:cxnLst/>
              <a:rect l="l" t="t" r="r" b="b"/>
              <a:pathLst>
                <a:path w="1235" h="2841" extrusionOk="0">
                  <a:moveTo>
                    <a:pt x="1235" y="0"/>
                  </a:moveTo>
                  <a:lnTo>
                    <a:pt x="1235" y="0"/>
                  </a:lnTo>
                  <a:cubicBezTo>
                    <a:pt x="924" y="371"/>
                    <a:pt x="553" y="805"/>
                    <a:pt x="247" y="1112"/>
                  </a:cubicBezTo>
                  <a:cubicBezTo>
                    <a:pt x="124" y="1670"/>
                    <a:pt x="59" y="2223"/>
                    <a:pt x="0" y="2841"/>
                  </a:cubicBezTo>
                  <a:cubicBezTo>
                    <a:pt x="306" y="2411"/>
                    <a:pt x="677" y="2040"/>
                    <a:pt x="988" y="1606"/>
                  </a:cubicBezTo>
                  <a:cubicBezTo>
                    <a:pt x="1047" y="1052"/>
                    <a:pt x="1171" y="494"/>
                    <a:pt x="1235" y="0"/>
                  </a:cubicBezTo>
                  <a:close/>
                </a:path>
              </a:pathLst>
            </a:custGeom>
            <a:solidFill>
              <a:srgbClr val="8B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507;p34"/>
            <p:cNvSpPr/>
            <p:nvPr/>
          </p:nvSpPr>
          <p:spPr>
            <a:xfrm>
              <a:off x="4243725" y="4739150"/>
              <a:ext cx="183750" cy="375175"/>
            </a:xfrm>
            <a:custGeom>
              <a:avLst/>
              <a:gdLst/>
              <a:ahLst/>
              <a:cxnLst/>
              <a:rect l="l" t="t" r="r" b="b"/>
              <a:pathLst>
                <a:path w="7350" h="15007" extrusionOk="0">
                  <a:moveTo>
                    <a:pt x="0" y="1"/>
                  </a:moveTo>
                  <a:lnTo>
                    <a:pt x="0" y="1"/>
                  </a:lnTo>
                  <a:cubicBezTo>
                    <a:pt x="371" y="930"/>
                    <a:pt x="929" y="1794"/>
                    <a:pt x="1176" y="2718"/>
                  </a:cubicBezTo>
                  <a:cubicBezTo>
                    <a:pt x="1546" y="4017"/>
                    <a:pt x="1299" y="5498"/>
                    <a:pt x="1976" y="6669"/>
                  </a:cubicBezTo>
                  <a:lnTo>
                    <a:pt x="2099" y="6793"/>
                  </a:lnTo>
                  <a:cubicBezTo>
                    <a:pt x="2223" y="6610"/>
                    <a:pt x="2411" y="6486"/>
                    <a:pt x="2593" y="6486"/>
                  </a:cubicBezTo>
                  <a:cubicBezTo>
                    <a:pt x="2658" y="6422"/>
                    <a:pt x="2717" y="6422"/>
                    <a:pt x="2717" y="6422"/>
                  </a:cubicBezTo>
                  <a:cubicBezTo>
                    <a:pt x="3087" y="6422"/>
                    <a:pt x="3334" y="6669"/>
                    <a:pt x="3645" y="6857"/>
                  </a:cubicBezTo>
                  <a:cubicBezTo>
                    <a:pt x="4322" y="7287"/>
                    <a:pt x="5004" y="7780"/>
                    <a:pt x="5680" y="8274"/>
                  </a:cubicBezTo>
                  <a:cubicBezTo>
                    <a:pt x="5927" y="8462"/>
                    <a:pt x="6733" y="9327"/>
                    <a:pt x="7039" y="9327"/>
                  </a:cubicBezTo>
                  <a:cubicBezTo>
                    <a:pt x="7350" y="9262"/>
                    <a:pt x="7350" y="8768"/>
                    <a:pt x="7103" y="8521"/>
                  </a:cubicBezTo>
                  <a:cubicBezTo>
                    <a:pt x="6486" y="7780"/>
                    <a:pt x="5804" y="7227"/>
                    <a:pt x="4940" y="6733"/>
                  </a:cubicBezTo>
                  <a:cubicBezTo>
                    <a:pt x="3952" y="6175"/>
                    <a:pt x="2840" y="5558"/>
                    <a:pt x="2346" y="4570"/>
                  </a:cubicBezTo>
                  <a:cubicBezTo>
                    <a:pt x="2164" y="4140"/>
                    <a:pt x="2099" y="3646"/>
                    <a:pt x="2040" y="3152"/>
                  </a:cubicBezTo>
                  <a:cubicBezTo>
                    <a:pt x="1852" y="2411"/>
                    <a:pt x="1605" y="1670"/>
                    <a:pt x="1176" y="989"/>
                  </a:cubicBezTo>
                  <a:cubicBezTo>
                    <a:pt x="988" y="806"/>
                    <a:pt x="435" y="189"/>
                    <a:pt x="0" y="1"/>
                  </a:cubicBezTo>
                  <a:close/>
                  <a:moveTo>
                    <a:pt x="1176" y="7040"/>
                  </a:moveTo>
                  <a:lnTo>
                    <a:pt x="1176" y="7534"/>
                  </a:lnTo>
                  <a:cubicBezTo>
                    <a:pt x="1235" y="9944"/>
                    <a:pt x="618" y="12167"/>
                    <a:pt x="1052" y="14636"/>
                  </a:cubicBezTo>
                  <a:cubicBezTo>
                    <a:pt x="1111" y="14819"/>
                    <a:pt x="1176" y="15007"/>
                    <a:pt x="1358" y="15007"/>
                  </a:cubicBezTo>
                  <a:cubicBezTo>
                    <a:pt x="1546" y="15007"/>
                    <a:pt x="1605" y="14819"/>
                    <a:pt x="1670" y="14636"/>
                  </a:cubicBezTo>
                  <a:lnTo>
                    <a:pt x="1670" y="14513"/>
                  </a:lnTo>
                  <a:cubicBezTo>
                    <a:pt x="1729" y="13525"/>
                    <a:pt x="1482" y="12349"/>
                    <a:pt x="1482" y="11302"/>
                  </a:cubicBezTo>
                  <a:cubicBezTo>
                    <a:pt x="1546" y="10127"/>
                    <a:pt x="1358" y="9080"/>
                    <a:pt x="1605" y="7968"/>
                  </a:cubicBezTo>
                  <a:cubicBezTo>
                    <a:pt x="1482" y="7657"/>
                    <a:pt x="1299" y="7351"/>
                    <a:pt x="1176" y="7040"/>
                  </a:cubicBezTo>
                  <a:close/>
                </a:path>
              </a:pathLst>
            </a:custGeom>
            <a:solidFill>
              <a:srgbClr val="9F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508;p34"/>
            <p:cNvSpPr/>
            <p:nvPr/>
          </p:nvSpPr>
          <p:spPr>
            <a:xfrm>
              <a:off x="4220625" y="4737675"/>
              <a:ext cx="75600" cy="200700"/>
            </a:xfrm>
            <a:custGeom>
              <a:avLst/>
              <a:gdLst/>
              <a:ahLst/>
              <a:cxnLst/>
              <a:rect l="l" t="t" r="r" b="b"/>
              <a:pathLst>
                <a:path w="3024" h="8028" extrusionOk="0">
                  <a:moveTo>
                    <a:pt x="494" y="1"/>
                  </a:moveTo>
                  <a:cubicBezTo>
                    <a:pt x="0" y="183"/>
                    <a:pt x="1112" y="1729"/>
                    <a:pt x="1295" y="2223"/>
                  </a:cubicBezTo>
                  <a:cubicBezTo>
                    <a:pt x="1912" y="3764"/>
                    <a:pt x="2035" y="5434"/>
                    <a:pt x="2100" y="7099"/>
                  </a:cubicBezTo>
                  <a:cubicBezTo>
                    <a:pt x="2223" y="7410"/>
                    <a:pt x="2406" y="7716"/>
                    <a:pt x="2529" y="8027"/>
                  </a:cubicBezTo>
                  <a:cubicBezTo>
                    <a:pt x="2594" y="7780"/>
                    <a:pt x="2594" y="7593"/>
                    <a:pt x="2717" y="7410"/>
                  </a:cubicBezTo>
                  <a:cubicBezTo>
                    <a:pt x="2776" y="7222"/>
                    <a:pt x="2900" y="7039"/>
                    <a:pt x="3023" y="6852"/>
                  </a:cubicBezTo>
                  <a:lnTo>
                    <a:pt x="2900" y="6728"/>
                  </a:lnTo>
                  <a:cubicBezTo>
                    <a:pt x="2223" y="5557"/>
                    <a:pt x="2470" y="4076"/>
                    <a:pt x="2100" y="2777"/>
                  </a:cubicBezTo>
                  <a:cubicBezTo>
                    <a:pt x="1853" y="1853"/>
                    <a:pt x="1295" y="989"/>
                    <a:pt x="924" y="60"/>
                  </a:cubicBezTo>
                  <a:cubicBezTo>
                    <a:pt x="801" y="1"/>
                    <a:pt x="741" y="1"/>
                    <a:pt x="618" y="1"/>
                  </a:cubicBezTo>
                  <a:close/>
                </a:path>
              </a:pathLst>
            </a:custGeom>
            <a:solidFill>
              <a:srgbClr val="8B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509;p34"/>
            <p:cNvSpPr/>
            <p:nvPr/>
          </p:nvSpPr>
          <p:spPr>
            <a:xfrm>
              <a:off x="3785350" y="4950700"/>
              <a:ext cx="260825" cy="169800"/>
            </a:xfrm>
            <a:custGeom>
              <a:avLst/>
              <a:gdLst/>
              <a:ahLst/>
              <a:cxnLst/>
              <a:rect l="l" t="t" r="r" b="b"/>
              <a:pathLst>
                <a:path w="10433" h="6792" extrusionOk="0">
                  <a:moveTo>
                    <a:pt x="3952" y="0"/>
                  </a:moveTo>
                  <a:cubicBezTo>
                    <a:pt x="3393" y="0"/>
                    <a:pt x="2717" y="247"/>
                    <a:pt x="2593" y="800"/>
                  </a:cubicBezTo>
                  <a:cubicBezTo>
                    <a:pt x="2964" y="494"/>
                    <a:pt x="3458" y="430"/>
                    <a:pt x="3887" y="430"/>
                  </a:cubicBezTo>
                  <a:cubicBezTo>
                    <a:pt x="4134" y="430"/>
                    <a:pt x="4322" y="430"/>
                    <a:pt x="4505" y="494"/>
                  </a:cubicBezTo>
                  <a:cubicBezTo>
                    <a:pt x="5186" y="618"/>
                    <a:pt x="5804" y="865"/>
                    <a:pt x="6421" y="1171"/>
                  </a:cubicBezTo>
                  <a:cubicBezTo>
                    <a:pt x="6792" y="1358"/>
                    <a:pt x="7221" y="1541"/>
                    <a:pt x="7592" y="1729"/>
                  </a:cubicBezTo>
                  <a:cubicBezTo>
                    <a:pt x="7715" y="1852"/>
                    <a:pt x="7903" y="1912"/>
                    <a:pt x="7962" y="2035"/>
                  </a:cubicBezTo>
                  <a:cubicBezTo>
                    <a:pt x="8027" y="2282"/>
                    <a:pt x="7780" y="2529"/>
                    <a:pt x="7533" y="2593"/>
                  </a:cubicBezTo>
                  <a:cubicBezTo>
                    <a:pt x="7098" y="2840"/>
                    <a:pt x="6604" y="2900"/>
                    <a:pt x="6110" y="2900"/>
                  </a:cubicBezTo>
                  <a:cubicBezTo>
                    <a:pt x="5310" y="2900"/>
                    <a:pt x="4505" y="2717"/>
                    <a:pt x="3705" y="2529"/>
                  </a:cubicBezTo>
                  <a:cubicBezTo>
                    <a:pt x="3211" y="2406"/>
                    <a:pt x="2653" y="2346"/>
                    <a:pt x="2099" y="2346"/>
                  </a:cubicBezTo>
                  <a:cubicBezTo>
                    <a:pt x="1358" y="2346"/>
                    <a:pt x="553" y="2529"/>
                    <a:pt x="0" y="3023"/>
                  </a:cubicBezTo>
                  <a:cubicBezTo>
                    <a:pt x="247" y="3211"/>
                    <a:pt x="494" y="3211"/>
                    <a:pt x="741" y="3211"/>
                  </a:cubicBezTo>
                  <a:cubicBezTo>
                    <a:pt x="988" y="3211"/>
                    <a:pt x="1235" y="3211"/>
                    <a:pt x="1418" y="3147"/>
                  </a:cubicBezTo>
                  <a:lnTo>
                    <a:pt x="2035" y="3147"/>
                  </a:lnTo>
                  <a:cubicBezTo>
                    <a:pt x="2964" y="3147"/>
                    <a:pt x="3952" y="3394"/>
                    <a:pt x="4816" y="3764"/>
                  </a:cubicBezTo>
                  <a:cubicBezTo>
                    <a:pt x="4939" y="3828"/>
                    <a:pt x="4999" y="3887"/>
                    <a:pt x="5063" y="4011"/>
                  </a:cubicBezTo>
                  <a:cubicBezTo>
                    <a:pt x="5122" y="4134"/>
                    <a:pt x="5122" y="4258"/>
                    <a:pt x="5063" y="4446"/>
                  </a:cubicBezTo>
                  <a:cubicBezTo>
                    <a:pt x="4569" y="5433"/>
                    <a:pt x="3211" y="5804"/>
                    <a:pt x="2593" y="6792"/>
                  </a:cubicBezTo>
                  <a:cubicBezTo>
                    <a:pt x="3705" y="6545"/>
                    <a:pt x="4693" y="5927"/>
                    <a:pt x="5369" y="5063"/>
                  </a:cubicBezTo>
                  <a:cubicBezTo>
                    <a:pt x="5804" y="4569"/>
                    <a:pt x="6174" y="3952"/>
                    <a:pt x="6728" y="3640"/>
                  </a:cubicBezTo>
                  <a:cubicBezTo>
                    <a:pt x="7162" y="3394"/>
                    <a:pt x="7656" y="3394"/>
                    <a:pt x="8150" y="3270"/>
                  </a:cubicBezTo>
                  <a:cubicBezTo>
                    <a:pt x="9197" y="2964"/>
                    <a:pt x="10062" y="2099"/>
                    <a:pt x="10432" y="1047"/>
                  </a:cubicBezTo>
                  <a:lnTo>
                    <a:pt x="10432" y="1047"/>
                  </a:lnTo>
                  <a:cubicBezTo>
                    <a:pt x="10002" y="1294"/>
                    <a:pt x="9568" y="1418"/>
                    <a:pt x="9074" y="1418"/>
                  </a:cubicBezTo>
                  <a:cubicBezTo>
                    <a:pt x="8456" y="1418"/>
                    <a:pt x="7780" y="1235"/>
                    <a:pt x="7162" y="988"/>
                  </a:cubicBezTo>
                  <a:cubicBezTo>
                    <a:pt x="6110" y="553"/>
                    <a:pt x="5063" y="0"/>
                    <a:pt x="3952" y="0"/>
                  </a:cubicBezTo>
                  <a:close/>
                </a:path>
              </a:pathLst>
            </a:custGeom>
            <a:solidFill>
              <a:srgbClr val="9F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510;p34"/>
            <p:cNvSpPr/>
            <p:nvPr/>
          </p:nvSpPr>
          <p:spPr>
            <a:xfrm>
              <a:off x="4452150" y="4606425"/>
              <a:ext cx="263925" cy="764150"/>
            </a:xfrm>
            <a:custGeom>
              <a:avLst/>
              <a:gdLst/>
              <a:ahLst/>
              <a:cxnLst/>
              <a:rect l="l" t="t" r="r" b="b"/>
              <a:pathLst>
                <a:path w="10557" h="30566" extrusionOk="0">
                  <a:moveTo>
                    <a:pt x="8521" y="0"/>
                  </a:moveTo>
                  <a:lnTo>
                    <a:pt x="8521" y="0"/>
                  </a:lnTo>
                  <a:cubicBezTo>
                    <a:pt x="8828" y="988"/>
                    <a:pt x="9074" y="1976"/>
                    <a:pt x="9386" y="2964"/>
                  </a:cubicBezTo>
                  <a:cubicBezTo>
                    <a:pt x="10556" y="7286"/>
                    <a:pt x="7286" y="15683"/>
                    <a:pt x="6852" y="17782"/>
                  </a:cubicBezTo>
                  <a:cubicBezTo>
                    <a:pt x="6481" y="19881"/>
                    <a:pt x="2406" y="26055"/>
                    <a:pt x="1483" y="28402"/>
                  </a:cubicBezTo>
                  <a:cubicBezTo>
                    <a:pt x="1171" y="29207"/>
                    <a:pt x="678" y="29884"/>
                    <a:pt x="1" y="30565"/>
                  </a:cubicBezTo>
                  <a:cubicBezTo>
                    <a:pt x="248" y="30501"/>
                    <a:pt x="431" y="30442"/>
                    <a:pt x="618" y="30318"/>
                  </a:cubicBezTo>
                  <a:cubicBezTo>
                    <a:pt x="1171" y="30071"/>
                    <a:pt x="1542" y="29513"/>
                    <a:pt x="1853" y="28960"/>
                  </a:cubicBezTo>
                  <a:cubicBezTo>
                    <a:pt x="4629" y="24450"/>
                    <a:pt x="6792" y="19575"/>
                    <a:pt x="8457" y="14571"/>
                  </a:cubicBezTo>
                  <a:cubicBezTo>
                    <a:pt x="9198" y="12166"/>
                    <a:pt x="9815" y="9755"/>
                    <a:pt x="9939" y="7226"/>
                  </a:cubicBezTo>
                  <a:cubicBezTo>
                    <a:pt x="10062" y="4880"/>
                    <a:pt x="9692" y="2346"/>
                    <a:pt x="8581" y="124"/>
                  </a:cubicBezTo>
                  <a:cubicBezTo>
                    <a:pt x="8581" y="124"/>
                    <a:pt x="8581" y="64"/>
                    <a:pt x="85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511;p34"/>
            <p:cNvSpPr/>
            <p:nvPr/>
          </p:nvSpPr>
          <p:spPr>
            <a:xfrm>
              <a:off x="4334850" y="4604925"/>
              <a:ext cx="381225" cy="782550"/>
            </a:xfrm>
            <a:custGeom>
              <a:avLst/>
              <a:gdLst/>
              <a:ahLst/>
              <a:cxnLst/>
              <a:rect l="l" t="t" r="r" b="b"/>
              <a:pathLst>
                <a:path w="15249" h="31302" extrusionOk="0">
                  <a:moveTo>
                    <a:pt x="13026" y="1"/>
                  </a:moveTo>
                  <a:cubicBezTo>
                    <a:pt x="12966" y="1"/>
                    <a:pt x="12966" y="1"/>
                    <a:pt x="12966" y="60"/>
                  </a:cubicBezTo>
                  <a:cubicBezTo>
                    <a:pt x="12902" y="60"/>
                    <a:pt x="12902" y="124"/>
                    <a:pt x="12902" y="184"/>
                  </a:cubicBezTo>
                  <a:cubicBezTo>
                    <a:pt x="13090" y="1665"/>
                    <a:pt x="13090" y="3147"/>
                    <a:pt x="13460" y="4570"/>
                  </a:cubicBezTo>
                  <a:cubicBezTo>
                    <a:pt x="12532" y="5187"/>
                    <a:pt x="11978" y="6358"/>
                    <a:pt x="12285" y="7410"/>
                  </a:cubicBezTo>
                  <a:cubicBezTo>
                    <a:pt x="12472" y="6605"/>
                    <a:pt x="12779" y="5617"/>
                    <a:pt x="13584" y="5246"/>
                  </a:cubicBezTo>
                  <a:lnTo>
                    <a:pt x="13584" y="5246"/>
                  </a:lnTo>
                  <a:cubicBezTo>
                    <a:pt x="13273" y="7963"/>
                    <a:pt x="12285" y="10497"/>
                    <a:pt x="11238" y="12967"/>
                  </a:cubicBezTo>
                  <a:cubicBezTo>
                    <a:pt x="10991" y="13643"/>
                    <a:pt x="10679" y="14325"/>
                    <a:pt x="10373" y="15002"/>
                  </a:cubicBezTo>
                  <a:cubicBezTo>
                    <a:pt x="9879" y="16177"/>
                    <a:pt x="9385" y="17348"/>
                    <a:pt x="8768" y="18524"/>
                  </a:cubicBezTo>
                  <a:cubicBezTo>
                    <a:pt x="8333" y="19264"/>
                    <a:pt x="7533" y="20005"/>
                    <a:pt x="7533" y="20929"/>
                  </a:cubicBezTo>
                  <a:cubicBezTo>
                    <a:pt x="8210" y="20682"/>
                    <a:pt x="8891" y="19447"/>
                    <a:pt x="9262" y="18830"/>
                  </a:cubicBezTo>
                  <a:cubicBezTo>
                    <a:pt x="9938" y="17906"/>
                    <a:pt x="10497" y="16854"/>
                    <a:pt x="11050" y="15807"/>
                  </a:cubicBezTo>
                  <a:cubicBezTo>
                    <a:pt x="11939" y="13972"/>
                    <a:pt x="12769" y="11915"/>
                    <a:pt x="13055" y="9845"/>
                  </a:cubicBezTo>
                  <a:lnTo>
                    <a:pt x="13055" y="9845"/>
                  </a:lnTo>
                  <a:cubicBezTo>
                    <a:pt x="12688" y="12727"/>
                    <a:pt x="12174" y="15760"/>
                    <a:pt x="10556" y="18153"/>
                  </a:cubicBezTo>
                  <a:cubicBezTo>
                    <a:pt x="9879" y="19141"/>
                    <a:pt x="8951" y="19758"/>
                    <a:pt x="8580" y="20870"/>
                  </a:cubicBezTo>
                  <a:cubicBezTo>
                    <a:pt x="8580" y="20929"/>
                    <a:pt x="8704" y="20929"/>
                    <a:pt x="8768" y="20929"/>
                  </a:cubicBezTo>
                  <a:cubicBezTo>
                    <a:pt x="8827" y="20929"/>
                    <a:pt x="8951" y="20929"/>
                    <a:pt x="9015" y="20870"/>
                  </a:cubicBezTo>
                  <a:cubicBezTo>
                    <a:pt x="9138" y="20746"/>
                    <a:pt x="9198" y="20623"/>
                    <a:pt x="9262" y="20499"/>
                  </a:cubicBezTo>
                  <a:cubicBezTo>
                    <a:pt x="9321" y="20376"/>
                    <a:pt x="9385" y="20252"/>
                    <a:pt x="9509" y="20188"/>
                  </a:cubicBezTo>
                  <a:cubicBezTo>
                    <a:pt x="9632" y="20129"/>
                    <a:pt x="9815" y="20005"/>
                    <a:pt x="9938" y="19882"/>
                  </a:cubicBezTo>
                  <a:lnTo>
                    <a:pt x="10062" y="19882"/>
                  </a:lnTo>
                  <a:lnTo>
                    <a:pt x="10003" y="19818"/>
                  </a:lnTo>
                  <a:cubicBezTo>
                    <a:pt x="10062" y="19818"/>
                    <a:pt x="10126" y="19758"/>
                    <a:pt x="10185" y="19694"/>
                  </a:cubicBezTo>
                  <a:lnTo>
                    <a:pt x="10185" y="19694"/>
                  </a:lnTo>
                  <a:cubicBezTo>
                    <a:pt x="9691" y="21117"/>
                    <a:pt x="8951" y="22722"/>
                    <a:pt x="7592" y="23463"/>
                  </a:cubicBezTo>
                  <a:cubicBezTo>
                    <a:pt x="7286" y="23646"/>
                    <a:pt x="6975" y="23769"/>
                    <a:pt x="6669" y="23957"/>
                  </a:cubicBezTo>
                  <a:cubicBezTo>
                    <a:pt x="6604" y="24016"/>
                    <a:pt x="6545" y="24140"/>
                    <a:pt x="6481" y="24263"/>
                  </a:cubicBezTo>
                  <a:cubicBezTo>
                    <a:pt x="6422" y="24451"/>
                    <a:pt x="6669" y="24634"/>
                    <a:pt x="6916" y="24698"/>
                  </a:cubicBezTo>
                  <a:cubicBezTo>
                    <a:pt x="7163" y="24698"/>
                    <a:pt x="7469" y="24510"/>
                    <a:pt x="7716" y="24387"/>
                  </a:cubicBezTo>
                  <a:lnTo>
                    <a:pt x="7716" y="24387"/>
                  </a:lnTo>
                  <a:cubicBezTo>
                    <a:pt x="7098" y="25686"/>
                    <a:pt x="6298" y="26980"/>
                    <a:pt x="5557" y="28215"/>
                  </a:cubicBezTo>
                  <a:cubicBezTo>
                    <a:pt x="5370" y="28649"/>
                    <a:pt x="5123" y="29020"/>
                    <a:pt x="4816" y="29326"/>
                  </a:cubicBezTo>
                  <a:cubicBezTo>
                    <a:pt x="4382" y="29697"/>
                    <a:pt x="3764" y="29884"/>
                    <a:pt x="3270" y="30008"/>
                  </a:cubicBezTo>
                  <a:cubicBezTo>
                    <a:pt x="2347" y="30255"/>
                    <a:pt x="1482" y="30502"/>
                    <a:pt x="618" y="30684"/>
                  </a:cubicBezTo>
                  <a:cubicBezTo>
                    <a:pt x="307" y="30808"/>
                    <a:pt x="0" y="31119"/>
                    <a:pt x="183" y="31302"/>
                  </a:cubicBezTo>
                  <a:cubicBezTo>
                    <a:pt x="1606" y="31055"/>
                    <a:pt x="3023" y="30872"/>
                    <a:pt x="4382" y="30625"/>
                  </a:cubicBezTo>
                  <a:lnTo>
                    <a:pt x="4693" y="30625"/>
                  </a:lnTo>
                  <a:cubicBezTo>
                    <a:pt x="5370" y="29944"/>
                    <a:pt x="5863" y="29267"/>
                    <a:pt x="6175" y="28462"/>
                  </a:cubicBezTo>
                  <a:cubicBezTo>
                    <a:pt x="7098" y="26115"/>
                    <a:pt x="11173" y="19941"/>
                    <a:pt x="11544" y="17842"/>
                  </a:cubicBezTo>
                  <a:cubicBezTo>
                    <a:pt x="11978" y="15743"/>
                    <a:pt x="15248" y="7346"/>
                    <a:pt x="14078" y="3024"/>
                  </a:cubicBezTo>
                  <a:cubicBezTo>
                    <a:pt x="13766" y="2036"/>
                    <a:pt x="13520" y="1048"/>
                    <a:pt x="13213" y="60"/>
                  </a:cubicBezTo>
                  <a:cubicBezTo>
                    <a:pt x="13149" y="1"/>
                    <a:pt x="13090" y="1"/>
                    <a:pt x="13026" y="1"/>
                  </a:cubicBezTo>
                  <a:close/>
                </a:path>
              </a:pathLst>
            </a:custGeom>
            <a:solidFill>
              <a:srgbClr val="9F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512;p34"/>
            <p:cNvSpPr/>
            <p:nvPr/>
          </p:nvSpPr>
          <p:spPr>
            <a:xfrm>
              <a:off x="3516750" y="4624925"/>
              <a:ext cx="4600" cy="21650"/>
            </a:xfrm>
            <a:custGeom>
              <a:avLst/>
              <a:gdLst/>
              <a:ahLst/>
              <a:cxnLst/>
              <a:rect l="l" t="t" r="r" b="b"/>
              <a:pathLst>
                <a:path w="184" h="866" extrusionOk="0">
                  <a:moveTo>
                    <a:pt x="184" y="1"/>
                  </a:moveTo>
                  <a:lnTo>
                    <a:pt x="184" y="1"/>
                  </a:lnTo>
                  <a:cubicBezTo>
                    <a:pt x="1" y="189"/>
                    <a:pt x="1" y="559"/>
                    <a:pt x="60" y="865"/>
                  </a:cubicBezTo>
                  <a:cubicBezTo>
                    <a:pt x="124" y="618"/>
                    <a:pt x="124" y="312"/>
                    <a:pt x="184"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513;p34"/>
            <p:cNvSpPr/>
            <p:nvPr/>
          </p:nvSpPr>
          <p:spPr>
            <a:xfrm>
              <a:off x="3518250" y="4623450"/>
              <a:ext cx="279475" cy="262425"/>
            </a:xfrm>
            <a:custGeom>
              <a:avLst/>
              <a:gdLst/>
              <a:ahLst/>
              <a:cxnLst/>
              <a:rect l="l" t="t" r="r" b="b"/>
              <a:pathLst>
                <a:path w="11179" h="10497" extrusionOk="0">
                  <a:moveTo>
                    <a:pt x="371" y="1"/>
                  </a:moveTo>
                  <a:cubicBezTo>
                    <a:pt x="247" y="1"/>
                    <a:pt x="188" y="1"/>
                    <a:pt x="124" y="60"/>
                  </a:cubicBezTo>
                  <a:cubicBezTo>
                    <a:pt x="64" y="371"/>
                    <a:pt x="64" y="677"/>
                    <a:pt x="0" y="924"/>
                  </a:cubicBezTo>
                  <a:cubicBezTo>
                    <a:pt x="64" y="989"/>
                    <a:pt x="64" y="1048"/>
                    <a:pt x="64" y="1112"/>
                  </a:cubicBezTo>
                  <a:cubicBezTo>
                    <a:pt x="618" y="2470"/>
                    <a:pt x="1176" y="3765"/>
                    <a:pt x="1793" y="5064"/>
                  </a:cubicBezTo>
                  <a:cubicBezTo>
                    <a:pt x="2099" y="5740"/>
                    <a:pt x="2470" y="6481"/>
                    <a:pt x="3087" y="6975"/>
                  </a:cubicBezTo>
                  <a:cubicBezTo>
                    <a:pt x="3522" y="7286"/>
                    <a:pt x="3952" y="7469"/>
                    <a:pt x="4446" y="7593"/>
                  </a:cubicBezTo>
                  <a:lnTo>
                    <a:pt x="3892" y="6669"/>
                  </a:lnTo>
                  <a:cubicBezTo>
                    <a:pt x="2905" y="6111"/>
                    <a:pt x="2164" y="5123"/>
                    <a:pt x="1605" y="4135"/>
                  </a:cubicBezTo>
                  <a:cubicBezTo>
                    <a:pt x="988" y="2841"/>
                    <a:pt x="682" y="1418"/>
                    <a:pt x="371" y="1"/>
                  </a:cubicBezTo>
                  <a:close/>
                  <a:moveTo>
                    <a:pt x="4880" y="7099"/>
                  </a:moveTo>
                  <a:lnTo>
                    <a:pt x="4880" y="7099"/>
                  </a:lnTo>
                  <a:cubicBezTo>
                    <a:pt x="5004" y="7346"/>
                    <a:pt x="5251" y="7657"/>
                    <a:pt x="5434" y="7904"/>
                  </a:cubicBezTo>
                  <a:lnTo>
                    <a:pt x="5992" y="8087"/>
                  </a:lnTo>
                  <a:cubicBezTo>
                    <a:pt x="6856" y="8457"/>
                    <a:pt x="7597" y="9139"/>
                    <a:pt x="8397" y="9692"/>
                  </a:cubicBezTo>
                  <a:cubicBezTo>
                    <a:pt x="9138" y="10126"/>
                    <a:pt x="9943" y="10497"/>
                    <a:pt x="10743" y="10497"/>
                  </a:cubicBezTo>
                  <a:lnTo>
                    <a:pt x="11178" y="10497"/>
                  </a:lnTo>
                  <a:cubicBezTo>
                    <a:pt x="10990" y="9880"/>
                    <a:pt x="10126" y="9939"/>
                    <a:pt x="9509" y="9880"/>
                  </a:cubicBezTo>
                  <a:cubicBezTo>
                    <a:pt x="8338" y="9633"/>
                    <a:pt x="7720" y="8210"/>
                    <a:pt x="6609" y="7657"/>
                  </a:cubicBezTo>
                  <a:cubicBezTo>
                    <a:pt x="6115" y="7346"/>
                    <a:pt x="5434" y="7286"/>
                    <a:pt x="4880" y="7099"/>
                  </a:cubicBezTo>
                  <a:close/>
                </a:path>
              </a:pathLst>
            </a:custGeom>
            <a:solidFill>
              <a:srgbClr val="9F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514;p34"/>
            <p:cNvSpPr/>
            <p:nvPr/>
          </p:nvSpPr>
          <p:spPr>
            <a:xfrm>
              <a:off x="3615550" y="4790150"/>
              <a:ext cx="38550" cy="30900"/>
            </a:xfrm>
            <a:custGeom>
              <a:avLst/>
              <a:gdLst/>
              <a:ahLst/>
              <a:cxnLst/>
              <a:rect l="l" t="t" r="r" b="b"/>
              <a:pathLst>
                <a:path w="1542" h="1236" extrusionOk="0">
                  <a:moveTo>
                    <a:pt x="0" y="1"/>
                  </a:moveTo>
                  <a:lnTo>
                    <a:pt x="554" y="925"/>
                  </a:lnTo>
                  <a:cubicBezTo>
                    <a:pt x="865" y="1048"/>
                    <a:pt x="1235" y="1112"/>
                    <a:pt x="1542" y="1236"/>
                  </a:cubicBezTo>
                  <a:cubicBezTo>
                    <a:pt x="1359" y="989"/>
                    <a:pt x="1112" y="678"/>
                    <a:pt x="988" y="431"/>
                  </a:cubicBezTo>
                  <a:cubicBezTo>
                    <a:pt x="924" y="431"/>
                    <a:pt x="865" y="371"/>
                    <a:pt x="801" y="371"/>
                  </a:cubicBezTo>
                  <a:cubicBezTo>
                    <a:pt x="554" y="248"/>
                    <a:pt x="247" y="124"/>
                    <a:pt x="0" y="1"/>
                  </a:cubicBezTo>
                  <a:close/>
                </a:path>
              </a:pathLst>
            </a:custGeom>
            <a:solidFill>
              <a:srgbClr val="8B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1515;p34"/>
            <p:cNvSpPr/>
            <p:nvPr/>
          </p:nvSpPr>
          <p:spPr>
            <a:xfrm>
              <a:off x="3495150" y="4679025"/>
              <a:ext cx="421350" cy="608200"/>
            </a:xfrm>
            <a:custGeom>
              <a:avLst/>
              <a:gdLst/>
              <a:ahLst/>
              <a:cxnLst/>
              <a:rect l="l" t="t" r="r" b="b"/>
              <a:pathLst>
                <a:path w="16854" h="24328" extrusionOk="0">
                  <a:moveTo>
                    <a:pt x="618" y="0"/>
                  </a:moveTo>
                  <a:cubicBezTo>
                    <a:pt x="247" y="0"/>
                    <a:pt x="1" y="430"/>
                    <a:pt x="1" y="924"/>
                  </a:cubicBezTo>
                  <a:cubicBezTo>
                    <a:pt x="307" y="5370"/>
                    <a:pt x="1048" y="10556"/>
                    <a:pt x="3888" y="14137"/>
                  </a:cubicBezTo>
                  <a:cubicBezTo>
                    <a:pt x="4382" y="14754"/>
                    <a:pt x="4940" y="15372"/>
                    <a:pt x="5370" y="16054"/>
                  </a:cubicBezTo>
                  <a:cubicBezTo>
                    <a:pt x="5681" y="16547"/>
                    <a:pt x="5928" y="17165"/>
                    <a:pt x="6298" y="17659"/>
                  </a:cubicBezTo>
                  <a:cubicBezTo>
                    <a:pt x="7163" y="18647"/>
                    <a:pt x="8580" y="18894"/>
                    <a:pt x="9692" y="19635"/>
                  </a:cubicBezTo>
                  <a:cubicBezTo>
                    <a:pt x="10926" y="20376"/>
                    <a:pt x="11732" y="21670"/>
                    <a:pt x="12719" y="22658"/>
                  </a:cubicBezTo>
                  <a:cubicBezTo>
                    <a:pt x="13520" y="23463"/>
                    <a:pt x="14878" y="24327"/>
                    <a:pt x="16113" y="24327"/>
                  </a:cubicBezTo>
                  <a:cubicBezTo>
                    <a:pt x="16236" y="24327"/>
                    <a:pt x="16424" y="24327"/>
                    <a:pt x="16607" y="24263"/>
                  </a:cubicBezTo>
                  <a:cubicBezTo>
                    <a:pt x="16730" y="24263"/>
                    <a:pt x="16794" y="24204"/>
                    <a:pt x="16854" y="24139"/>
                  </a:cubicBezTo>
                  <a:cubicBezTo>
                    <a:pt x="15248" y="23216"/>
                    <a:pt x="13643" y="22287"/>
                    <a:pt x="12408" y="21423"/>
                  </a:cubicBezTo>
                  <a:cubicBezTo>
                    <a:pt x="8210" y="18523"/>
                    <a:pt x="4382" y="13831"/>
                    <a:pt x="3335" y="11855"/>
                  </a:cubicBezTo>
                  <a:cubicBezTo>
                    <a:pt x="2283" y="9879"/>
                    <a:pt x="2283" y="8333"/>
                    <a:pt x="1235" y="4382"/>
                  </a:cubicBezTo>
                  <a:cubicBezTo>
                    <a:pt x="801" y="2653"/>
                    <a:pt x="741" y="1295"/>
                    <a:pt x="80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1516;p34"/>
            <p:cNvSpPr/>
            <p:nvPr/>
          </p:nvSpPr>
          <p:spPr>
            <a:xfrm>
              <a:off x="3513675" y="4679025"/>
              <a:ext cx="405925" cy="603500"/>
            </a:xfrm>
            <a:custGeom>
              <a:avLst/>
              <a:gdLst/>
              <a:ahLst/>
              <a:cxnLst/>
              <a:rect l="l" t="t" r="r" b="b"/>
              <a:pathLst>
                <a:path w="16237" h="24140" extrusionOk="0">
                  <a:moveTo>
                    <a:pt x="60" y="0"/>
                  </a:moveTo>
                  <a:lnTo>
                    <a:pt x="60" y="0"/>
                  </a:lnTo>
                  <a:cubicBezTo>
                    <a:pt x="0" y="1295"/>
                    <a:pt x="60" y="2653"/>
                    <a:pt x="494" y="4382"/>
                  </a:cubicBezTo>
                  <a:cubicBezTo>
                    <a:pt x="1542" y="8333"/>
                    <a:pt x="1542" y="9879"/>
                    <a:pt x="2594" y="11855"/>
                  </a:cubicBezTo>
                  <a:cubicBezTo>
                    <a:pt x="3641" y="13831"/>
                    <a:pt x="7469" y="18523"/>
                    <a:pt x="11667" y="21423"/>
                  </a:cubicBezTo>
                  <a:cubicBezTo>
                    <a:pt x="12902" y="22287"/>
                    <a:pt x="14507" y="23216"/>
                    <a:pt x="16113" y="24139"/>
                  </a:cubicBezTo>
                  <a:cubicBezTo>
                    <a:pt x="16236" y="23957"/>
                    <a:pt x="15989" y="23769"/>
                    <a:pt x="15806" y="23645"/>
                  </a:cubicBezTo>
                  <a:lnTo>
                    <a:pt x="14507" y="22905"/>
                  </a:lnTo>
                  <a:cubicBezTo>
                    <a:pt x="13090" y="22104"/>
                    <a:pt x="11855" y="21052"/>
                    <a:pt x="10867" y="19758"/>
                  </a:cubicBezTo>
                  <a:cubicBezTo>
                    <a:pt x="11050" y="19570"/>
                    <a:pt x="11297" y="19447"/>
                    <a:pt x="11608" y="19447"/>
                  </a:cubicBezTo>
                  <a:cubicBezTo>
                    <a:pt x="12102" y="19447"/>
                    <a:pt x="12655" y="19758"/>
                    <a:pt x="13090" y="20064"/>
                  </a:cubicBezTo>
                  <a:cubicBezTo>
                    <a:pt x="13520" y="20435"/>
                    <a:pt x="14448" y="21176"/>
                    <a:pt x="15066" y="21176"/>
                  </a:cubicBezTo>
                  <a:cubicBezTo>
                    <a:pt x="15313" y="21176"/>
                    <a:pt x="15683" y="20993"/>
                    <a:pt x="15560" y="20682"/>
                  </a:cubicBezTo>
                  <a:cubicBezTo>
                    <a:pt x="15495" y="20558"/>
                    <a:pt x="15313" y="20499"/>
                    <a:pt x="15125" y="20499"/>
                  </a:cubicBezTo>
                  <a:lnTo>
                    <a:pt x="14631" y="20499"/>
                  </a:lnTo>
                  <a:cubicBezTo>
                    <a:pt x="13890" y="20499"/>
                    <a:pt x="13213" y="19941"/>
                    <a:pt x="12779" y="19388"/>
                  </a:cubicBezTo>
                  <a:cubicBezTo>
                    <a:pt x="12596" y="19264"/>
                    <a:pt x="12472" y="19017"/>
                    <a:pt x="12285" y="18953"/>
                  </a:cubicBezTo>
                  <a:cubicBezTo>
                    <a:pt x="12161" y="18894"/>
                    <a:pt x="12102" y="18894"/>
                    <a:pt x="11978" y="18894"/>
                  </a:cubicBezTo>
                  <a:cubicBezTo>
                    <a:pt x="11791" y="18894"/>
                    <a:pt x="11544" y="18953"/>
                    <a:pt x="11361" y="19017"/>
                  </a:cubicBezTo>
                  <a:cubicBezTo>
                    <a:pt x="11173" y="19076"/>
                    <a:pt x="10991" y="19076"/>
                    <a:pt x="10803" y="19076"/>
                  </a:cubicBezTo>
                  <a:cubicBezTo>
                    <a:pt x="10126" y="19076"/>
                    <a:pt x="9445" y="18829"/>
                    <a:pt x="8827" y="18459"/>
                  </a:cubicBezTo>
                  <a:cubicBezTo>
                    <a:pt x="8274" y="18029"/>
                    <a:pt x="7780" y="17535"/>
                    <a:pt x="7286" y="16977"/>
                  </a:cubicBezTo>
                  <a:lnTo>
                    <a:pt x="7286" y="16977"/>
                  </a:lnTo>
                  <a:cubicBezTo>
                    <a:pt x="7656" y="17224"/>
                    <a:pt x="8150" y="17288"/>
                    <a:pt x="8644" y="17288"/>
                  </a:cubicBezTo>
                  <a:lnTo>
                    <a:pt x="9815" y="17288"/>
                  </a:lnTo>
                  <a:cubicBezTo>
                    <a:pt x="10250" y="17288"/>
                    <a:pt x="10679" y="17348"/>
                    <a:pt x="10991" y="17595"/>
                  </a:cubicBezTo>
                  <a:cubicBezTo>
                    <a:pt x="11297" y="17782"/>
                    <a:pt x="11608" y="18212"/>
                    <a:pt x="11978" y="18212"/>
                  </a:cubicBezTo>
                  <a:cubicBezTo>
                    <a:pt x="11978" y="18212"/>
                    <a:pt x="12038" y="18153"/>
                    <a:pt x="12102" y="18153"/>
                  </a:cubicBezTo>
                  <a:cubicBezTo>
                    <a:pt x="11791" y="17535"/>
                    <a:pt x="11361" y="16918"/>
                    <a:pt x="10744" y="16730"/>
                  </a:cubicBezTo>
                  <a:cubicBezTo>
                    <a:pt x="10556" y="16671"/>
                    <a:pt x="10373" y="16671"/>
                    <a:pt x="10250" y="16671"/>
                  </a:cubicBezTo>
                  <a:cubicBezTo>
                    <a:pt x="10003" y="16671"/>
                    <a:pt x="9815" y="16730"/>
                    <a:pt x="9632" y="16730"/>
                  </a:cubicBezTo>
                  <a:lnTo>
                    <a:pt x="9568" y="16730"/>
                  </a:lnTo>
                  <a:cubicBezTo>
                    <a:pt x="7222" y="16730"/>
                    <a:pt x="5310" y="14819"/>
                    <a:pt x="3705" y="13090"/>
                  </a:cubicBezTo>
                  <a:lnTo>
                    <a:pt x="3705" y="13090"/>
                  </a:lnTo>
                  <a:lnTo>
                    <a:pt x="7780" y="13831"/>
                  </a:lnTo>
                  <a:cubicBezTo>
                    <a:pt x="7903" y="13890"/>
                    <a:pt x="9074" y="14201"/>
                    <a:pt x="9632" y="14201"/>
                  </a:cubicBezTo>
                  <a:cubicBezTo>
                    <a:pt x="9879" y="14201"/>
                    <a:pt x="10062" y="14137"/>
                    <a:pt x="9938" y="13954"/>
                  </a:cubicBezTo>
                  <a:cubicBezTo>
                    <a:pt x="9938" y="13890"/>
                    <a:pt x="9879" y="13831"/>
                    <a:pt x="9815" y="13831"/>
                  </a:cubicBezTo>
                  <a:cubicBezTo>
                    <a:pt x="8644" y="13213"/>
                    <a:pt x="7163" y="13273"/>
                    <a:pt x="5863" y="13090"/>
                  </a:cubicBezTo>
                  <a:cubicBezTo>
                    <a:pt x="3641" y="12655"/>
                    <a:pt x="1788" y="10556"/>
                    <a:pt x="1729" y="8274"/>
                  </a:cubicBezTo>
                  <a:lnTo>
                    <a:pt x="1729" y="8274"/>
                  </a:lnTo>
                  <a:cubicBezTo>
                    <a:pt x="2035" y="9198"/>
                    <a:pt x="2529" y="10250"/>
                    <a:pt x="3458" y="10497"/>
                  </a:cubicBezTo>
                  <a:cubicBezTo>
                    <a:pt x="2406" y="9015"/>
                    <a:pt x="1665" y="7345"/>
                    <a:pt x="1295" y="5557"/>
                  </a:cubicBezTo>
                  <a:cubicBezTo>
                    <a:pt x="1482" y="5493"/>
                    <a:pt x="1606" y="5493"/>
                    <a:pt x="1788" y="5493"/>
                  </a:cubicBezTo>
                  <a:cubicBezTo>
                    <a:pt x="2406" y="5493"/>
                    <a:pt x="2964" y="5804"/>
                    <a:pt x="3211" y="6357"/>
                  </a:cubicBezTo>
                  <a:cubicBezTo>
                    <a:pt x="3394" y="5681"/>
                    <a:pt x="2717" y="4940"/>
                    <a:pt x="2035" y="4940"/>
                  </a:cubicBezTo>
                  <a:cubicBezTo>
                    <a:pt x="1912" y="4940"/>
                    <a:pt x="1788" y="4940"/>
                    <a:pt x="1665" y="4999"/>
                  </a:cubicBezTo>
                  <a:cubicBezTo>
                    <a:pt x="1542" y="5063"/>
                    <a:pt x="1359" y="5123"/>
                    <a:pt x="1235" y="5123"/>
                  </a:cubicBezTo>
                  <a:cubicBezTo>
                    <a:pt x="1171" y="5123"/>
                    <a:pt x="1112" y="5123"/>
                    <a:pt x="1048" y="5063"/>
                  </a:cubicBezTo>
                  <a:cubicBezTo>
                    <a:pt x="924" y="4999"/>
                    <a:pt x="865" y="4816"/>
                    <a:pt x="865" y="4693"/>
                  </a:cubicBezTo>
                  <a:cubicBezTo>
                    <a:pt x="741" y="4011"/>
                    <a:pt x="618" y="3394"/>
                    <a:pt x="618" y="2717"/>
                  </a:cubicBezTo>
                  <a:lnTo>
                    <a:pt x="618" y="2717"/>
                  </a:lnTo>
                  <a:cubicBezTo>
                    <a:pt x="677" y="2964"/>
                    <a:pt x="677" y="3270"/>
                    <a:pt x="924" y="3458"/>
                  </a:cubicBezTo>
                  <a:cubicBezTo>
                    <a:pt x="988" y="3581"/>
                    <a:pt x="1112" y="3581"/>
                    <a:pt x="1235" y="3581"/>
                  </a:cubicBezTo>
                  <a:cubicBezTo>
                    <a:pt x="1418" y="3581"/>
                    <a:pt x="1542" y="3517"/>
                    <a:pt x="1606" y="3394"/>
                  </a:cubicBezTo>
                  <a:cubicBezTo>
                    <a:pt x="1112" y="3088"/>
                    <a:pt x="741" y="2529"/>
                    <a:pt x="677" y="1976"/>
                  </a:cubicBezTo>
                  <a:cubicBezTo>
                    <a:pt x="618" y="1606"/>
                    <a:pt x="677" y="430"/>
                    <a:pt x="371" y="183"/>
                  </a:cubicBezTo>
                  <a:cubicBezTo>
                    <a:pt x="247" y="124"/>
                    <a:pt x="183" y="60"/>
                    <a:pt x="60" y="0"/>
                  </a:cubicBezTo>
                  <a:close/>
                </a:path>
              </a:pathLst>
            </a:custGeom>
            <a:solidFill>
              <a:srgbClr val="9F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1517;p34"/>
            <p:cNvSpPr/>
            <p:nvPr/>
          </p:nvSpPr>
          <p:spPr>
            <a:xfrm>
              <a:off x="3527500" y="4106850"/>
              <a:ext cx="560400" cy="855825"/>
            </a:xfrm>
            <a:custGeom>
              <a:avLst/>
              <a:gdLst/>
              <a:ahLst/>
              <a:cxnLst/>
              <a:rect l="l" t="t" r="r" b="b"/>
              <a:pathLst>
                <a:path w="22416" h="34233" extrusionOk="0">
                  <a:moveTo>
                    <a:pt x="17699" y="0"/>
                  </a:moveTo>
                  <a:cubicBezTo>
                    <a:pt x="17630" y="0"/>
                    <a:pt x="17553" y="16"/>
                    <a:pt x="17476" y="43"/>
                  </a:cubicBezTo>
                  <a:cubicBezTo>
                    <a:pt x="16612" y="225"/>
                    <a:pt x="15994" y="907"/>
                    <a:pt x="15130" y="1277"/>
                  </a:cubicBezTo>
                  <a:cubicBezTo>
                    <a:pt x="14142" y="1707"/>
                    <a:pt x="13090" y="2078"/>
                    <a:pt x="12102" y="2512"/>
                  </a:cubicBezTo>
                  <a:cubicBezTo>
                    <a:pt x="11114" y="2883"/>
                    <a:pt x="10126" y="3312"/>
                    <a:pt x="9262" y="3871"/>
                  </a:cubicBezTo>
                  <a:cubicBezTo>
                    <a:pt x="8091" y="4671"/>
                    <a:pt x="6980" y="5906"/>
                    <a:pt x="5557" y="6153"/>
                  </a:cubicBezTo>
                  <a:cubicBezTo>
                    <a:pt x="6051" y="5165"/>
                    <a:pt x="6980" y="4241"/>
                    <a:pt x="7533" y="3253"/>
                  </a:cubicBezTo>
                  <a:cubicBezTo>
                    <a:pt x="7407" y="3174"/>
                    <a:pt x="7273" y="3139"/>
                    <a:pt x="7137" y="3139"/>
                  </a:cubicBezTo>
                  <a:cubicBezTo>
                    <a:pt x="6737" y="3139"/>
                    <a:pt x="6312" y="3438"/>
                    <a:pt x="5992" y="3806"/>
                  </a:cubicBezTo>
                  <a:cubicBezTo>
                    <a:pt x="4140" y="5906"/>
                    <a:pt x="4016" y="9363"/>
                    <a:pt x="1482" y="10969"/>
                  </a:cubicBezTo>
                  <a:cubicBezTo>
                    <a:pt x="1235" y="11156"/>
                    <a:pt x="865" y="11339"/>
                    <a:pt x="682" y="11586"/>
                  </a:cubicBezTo>
                  <a:cubicBezTo>
                    <a:pt x="312" y="11956"/>
                    <a:pt x="248" y="12515"/>
                    <a:pt x="188" y="13009"/>
                  </a:cubicBezTo>
                  <a:cubicBezTo>
                    <a:pt x="1" y="15167"/>
                    <a:pt x="248" y="17266"/>
                    <a:pt x="559" y="19366"/>
                  </a:cubicBezTo>
                  <a:cubicBezTo>
                    <a:pt x="806" y="20847"/>
                    <a:pt x="1053" y="22329"/>
                    <a:pt x="1670" y="23688"/>
                  </a:cubicBezTo>
                  <a:cubicBezTo>
                    <a:pt x="1976" y="24429"/>
                    <a:pt x="2411" y="25169"/>
                    <a:pt x="2841" y="25851"/>
                  </a:cubicBezTo>
                  <a:cubicBezTo>
                    <a:pt x="3275" y="26592"/>
                    <a:pt x="3705" y="27333"/>
                    <a:pt x="4140" y="28010"/>
                  </a:cubicBezTo>
                  <a:cubicBezTo>
                    <a:pt x="5187" y="29679"/>
                    <a:pt x="6175" y="31408"/>
                    <a:pt x="7227" y="33072"/>
                  </a:cubicBezTo>
                  <a:cubicBezTo>
                    <a:pt x="7599" y="33606"/>
                    <a:pt x="8159" y="34233"/>
                    <a:pt x="8741" y="34233"/>
                  </a:cubicBezTo>
                  <a:cubicBezTo>
                    <a:pt x="8832" y="34233"/>
                    <a:pt x="8923" y="34217"/>
                    <a:pt x="9015" y="34184"/>
                  </a:cubicBezTo>
                  <a:cubicBezTo>
                    <a:pt x="8027" y="33319"/>
                    <a:pt x="7227" y="32332"/>
                    <a:pt x="6545" y="31284"/>
                  </a:cubicBezTo>
                  <a:lnTo>
                    <a:pt x="6545" y="31284"/>
                  </a:lnTo>
                  <a:cubicBezTo>
                    <a:pt x="8398" y="31961"/>
                    <a:pt x="10191" y="32702"/>
                    <a:pt x="12043" y="33384"/>
                  </a:cubicBezTo>
                  <a:cubicBezTo>
                    <a:pt x="12227" y="33462"/>
                    <a:pt x="12458" y="33519"/>
                    <a:pt x="12671" y="33519"/>
                  </a:cubicBezTo>
                  <a:cubicBezTo>
                    <a:pt x="12955" y="33519"/>
                    <a:pt x="13207" y="33419"/>
                    <a:pt x="13278" y="33137"/>
                  </a:cubicBezTo>
                  <a:cubicBezTo>
                    <a:pt x="13337" y="32766"/>
                    <a:pt x="12907" y="32519"/>
                    <a:pt x="12537" y="32332"/>
                  </a:cubicBezTo>
                  <a:cubicBezTo>
                    <a:pt x="10685" y="31591"/>
                    <a:pt x="8768" y="31037"/>
                    <a:pt x="7103" y="29926"/>
                  </a:cubicBezTo>
                  <a:cubicBezTo>
                    <a:pt x="5434" y="28874"/>
                    <a:pt x="3952" y="27209"/>
                    <a:pt x="3705" y="25234"/>
                  </a:cubicBezTo>
                  <a:lnTo>
                    <a:pt x="3705" y="25234"/>
                  </a:lnTo>
                  <a:cubicBezTo>
                    <a:pt x="4634" y="25663"/>
                    <a:pt x="5375" y="26345"/>
                    <a:pt x="6239" y="26839"/>
                  </a:cubicBezTo>
                  <a:cubicBezTo>
                    <a:pt x="6964" y="27303"/>
                    <a:pt x="7818" y="27683"/>
                    <a:pt x="8657" y="27683"/>
                  </a:cubicBezTo>
                  <a:cubicBezTo>
                    <a:pt x="8818" y="27683"/>
                    <a:pt x="8979" y="27669"/>
                    <a:pt x="9139" y="27639"/>
                  </a:cubicBezTo>
                  <a:cubicBezTo>
                    <a:pt x="9079" y="27333"/>
                    <a:pt x="8709" y="27145"/>
                    <a:pt x="8398" y="27022"/>
                  </a:cubicBezTo>
                  <a:cubicBezTo>
                    <a:pt x="7533" y="26775"/>
                    <a:pt x="6545" y="26592"/>
                    <a:pt x="5869" y="26034"/>
                  </a:cubicBezTo>
                  <a:cubicBezTo>
                    <a:pt x="5375" y="25540"/>
                    <a:pt x="5004" y="24863"/>
                    <a:pt x="4446" y="24493"/>
                  </a:cubicBezTo>
                  <a:cubicBezTo>
                    <a:pt x="4076" y="24246"/>
                    <a:pt x="3646" y="24122"/>
                    <a:pt x="3335" y="23811"/>
                  </a:cubicBezTo>
                  <a:cubicBezTo>
                    <a:pt x="3088" y="23564"/>
                    <a:pt x="2964" y="23194"/>
                    <a:pt x="2782" y="22823"/>
                  </a:cubicBezTo>
                  <a:cubicBezTo>
                    <a:pt x="2347" y="21529"/>
                    <a:pt x="1853" y="20230"/>
                    <a:pt x="1423" y="18995"/>
                  </a:cubicBezTo>
                  <a:lnTo>
                    <a:pt x="1423" y="18995"/>
                  </a:lnTo>
                  <a:cubicBezTo>
                    <a:pt x="2535" y="20107"/>
                    <a:pt x="3893" y="21218"/>
                    <a:pt x="5375" y="21959"/>
                  </a:cubicBezTo>
                  <a:cubicBezTo>
                    <a:pt x="5465" y="22049"/>
                    <a:pt x="5587" y="22108"/>
                    <a:pt x="5694" y="22108"/>
                  </a:cubicBezTo>
                  <a:cubicBezTo>
                    <a:pt x="5734" y="22108"/>
                    <a:pt x="5771" y="22100"/>
                    <a:pt x="5804" y="22082"/>
                  </a:cubicBezTo>
                  <a:cubicBezTo>
                    <a:pt x="6051" y="22023"/>
                    <a:pt x="6116" y="21653"/>
                    <a:pt x="5992" y="21406"/>
                  </a:cubicBezTo>
                  <a:cubicBezTo>
                    <a:pt x="5869" y="21218"/>
                    <a:pt x="5622" y="21094"/>
                    <a:pt x="5375" y="20971"/>
                  </a:cubicBezTo>
                  <a:cubicBezTo>
                    <a:pt x="4940" y="20788"/>
                    <a:pt x="4076" y="20665"/>
                    <a:pt x="4323" y="20107"/>
                  </a:cubicBezTo>
                  <a:cubicBezTo>
                    <a:pt x="4419" y="19864"/>
                    <a:pt x="4611" y="19803"/>
                    <a:pt x="4835" y="19803"/>
                  </a:cubicBezTo>
                  <a:cubicBezTo>
                    <a:pt x="5065" y="19803"/>
                    <a:pt x="5328" y="19868"/>
                    <a:pt x="5556" y="19868"/>
                  </a:cubicBezTo>
                  <a:cubicBezTo>
                    <a:pt x="5672" y="19868"/>
                    <a:pt x="5779" y="19851"/>
                    <a:pt x="5869" y="19800"/>
                  </a:cubicBezTo>
                  <a:cubicBezTo>
                    <a:pt x="6363" y="19553"/>
                    <a:pt x="6239" y="19059"/>
                    <a:pt x="5557" y="18995"/>
                  </a:cubicBezTo>
                  <a:cubicBezTo>
                    <a:pt x="5128" y="18995"/>
                    <a:pt x="4693" y="19119"/>
                    <a:pt x="4323" y="19306"/>
                  </a:cubicBezTo>
                  <a:cubicBezTo>
                    <a:pt x="3874" y="19580"/>
                    <a:pt x="3577" y="19722"/>
                    <a:pt x="3345" y="19722"/>
                  </a:cubicBezTo>
                  <a:cubicBezTo>
                    <a:pt x="3003" y="19722"/>
                    <a:pt x="2803" y="19411"/>
                    <a:pt x="2470" y="18748"/>
                  </a:cubicBezTo>
                  <a:cubicBezTo>
                    <a:pt x="2164" y="18131"/>
                    <a:pt x="1112" y="16343"/>
                    <a:pt x="1547" y="15785"/>
                  </a:cubicBezTo>
                  <a:lnTo>
                    <a:pt x="1547" y="15785"/>
                  </a:lnTo>
                  <a:cubicBezTo>
                    <a:pt x="1729" y="15849"/>
                    <a:pt x="1794" y="15972"/>
                    <a:pt x="1917" y="16096"/>
                  </a:cubicBezTo>
                  <a:cubicBezTo>
                    <a:pt x="2055" y="16233"/>
                    <a:pt x="2265" y="16407"/>
                    <a:pt x="2438" y="16407"/>
                  </a:cubicBezTo>
                  <a:cubicBezTo>
                    <a:pt x="2495" y="16407"/>
                    <a:pt x="2549" y="16388"/>
                    <a:pt x="2594" y="16343"/>
                  </a:cubicBezTo>
                  <a:cubicBezTo>
                    <a:pt x="2782" y="16219"/>
                    <a:pt x="2717" y="15972"/>
                    <a:pt x="2594" y="15785"/>
                  </a:cubicBezTo>
                  <a:cubicBezTo>
                    <a:pt x="2470" y="15661"/>
                    <a:pt x="2288" y="15602"/>
                    <a:pt x="2100" y="15478"/>
                  </a:cubicBezTo>
                  <a:cubicBezTo>
                    <a:pt x="987" y="14829"/>
                    <a:pt x="1304" y="13065"/>
                    <a:pt x="1897" y="13065"/>
                  </a:cubicBezTo>
                  <a:cubicBezTo>
                    <a:pt x="2093" y="13065"/>
                    <a:pt x="2320" y="13258"/>
                    <a:pt x="2535" y="13749"/>
                  </a:cubicBezTo>
                  <a:cubicBezTo>
                    <a:pt x="2821" y="14382"/>
                    <a:pt x="3487" y="14803"/>
                    <a:pt x="4129" y="14803"/>
                  </a:cubicBezTo>
                  <a:cubicBezTo>
                    <a:pt x="4174" y="14803"/>
                    <a:pt x="4219" y="14801"/>
                    <a:pt x="4263" y="14797"/>
                  </a:cubicBezTo>
                  <a:cubicBezTo>
                    <a:pt x="4783" y="14710"/>
                    <a:pt x="5363" y="14412"/>
                    <a:pt x="5876" y="14412"/>
                  </a:cubicBezTo>
                  <a:cubicBezTo>
                    <a:pt x="6095" y="14412"/>
                    <a:pt x="6302" y="14466"/>
                    <a:pt x="6486" y="14614"/>
                  </a:cubicBezTo>
                  <a:cubicBezTo>
                    <a:pt x="6610" y="14737"/>
                    <a:pt x="6669" y="14861"/>
                    <a:pt x="6792" y="14920"/>
                  </a:cubicBezTo>
                  <a:cubicBezTo>
                    <a:pt x="6843" y="14946"/>
                    <a:pt x="6894" y="14958"/>
                    <a:pt x="6944" y="14958"/>
                  </a:cubicBezTo>
                  <a:cubicBezTo>
                    <a:pt x="7254" y="14958"/>
                    <a:pt x="7508" y="14499"/>
                    <a:pt x="7350" y="14179"/>
                  </a:cubicBezTo>
                  <a:cubicBezTo>
                    <a:pt x="7179" y="13922"/>
                    <a:pt x="6888" y="13815"/>
                    <a:pt x="6602" y="13815"/>
                  </a:cubicBezTo>
                  <a:cubicBezTo>
                    <a:pt x="6477" y="13815"/>
                    <a:pt x="6352" y="13835"/>
                    <a:pt x="6239" y="13873"/>
                  </a:cubicBezTo>
                  <a:cubicBezTo>
                    <a:pt x="5804" y="13932"/>
                    <a:pt x="5498" y="14120"/>
                    <a:pt x="5064" y="14179"/>
                  </a:cubicBezTo>
                  <a:cubicBezTo>
                    <a:pt x="4985" y="14194"/>
                    <a:pt x="4906" y="14200"/>
                    <a:pt x="4826" y="14200"/>
                  </a:cubicBezTo>
                  <a:cubicBezTo>
                    <a:pt x="4222" y="14200"/>
                    <a:pt x="3617" y="13801"/>
                    <a:pt x="3399" y="13256"/>
                  </a:cubicBezTo>
                  <a:cubicBezTo>
                    <a:pt x="3088" y="12638"/>
                    <a:pt x="3275" y="11833"/>
                    <a:pt x="3769" y="11403"/>
                  </a:cubicBezTo>
                  <a:cubicBezTo>
                    <a:pt x="4103" y="12012"/>
                    <a:pt x="4536" y="12725"/>
                    <a:pt x="5339" y="12725"/>
                  </a:cubicBezTo>
                  <a:cubicBezTo>
                    <a:pt x="5429" y="12725"/>
                    <a:pt x="5523" y="12716"/>
                    <a:pt x="5622" y="12697"/>
                  </a:cubicBezTo>
                  <a:cubicBezTo>
                    <a:pt x="5745" y="12638"/>
                    <a:pt x="5928" y="12574"/>
                    <a:pt x="5992" y="12391"/>
                  </a:cubicBezTo>
                  <a:cubicBezTo>
                    <a:pt x="5992" y="12144"/>
                    <a:pt x="5681" y="12021"/>
                    <a:pt x="5434" y="11897"/>
                  </a:cubicBezTo>
                  <a:cubicBezTo>
                    <a:pt x="3952" y="11280"/>
                    <a:pt x="5064" y="9981"/>
                    <a:pt x="5928" y="9363"/>
                  </a:cubicBezTo>
                  <a:lnTo>
                    <a:pt x="10744" y="5846"/>
                  </a:lnTo>
                  <a:cubicBezTo>
                    <a:pt x="11425" y="5352"/>
                    <a:pt x="12166" y="4859"/>
                    <a:pt x="12967" y="4612"/>
                  </a:cubicBezTo>
                  <a:cubicBezTo>
                    <a:pt x="13343" y="4510"/>
                    <a:pt x="13719" y="4469"/>
                    <a:pt x="14096" y="4469"/>
                  </a:cubicBezTo>
                  <a:cubicBezTo>
                    <a:pt x="15325" y="4469"/>
                    <a:pt x="16554" y="4901"/>
                    <a:pt x="17782" y="5041"/>
                  </a:cubicBezTo>
                  <a:cubicBezTo>
                    <a:pt x="18063" y="5066"/>
                    <a:pt x="18343" y="5078"/>
                    <a:pt x="18623" y="5078"/>
                  </a:cubicBezTo>
                  <a:cubicBezTo>
                    <a:pt x="19760" y="5078"/>
                    <a:pt x="20879" y="4872"/>
                    <a:pt x="21922" y="4424"/>
                  </a:cubicBezTo>
                  <a:cubicBezTo>
                    <a:pt x="22104" y="4365"/>
                    <a:pt x="22228" y="4300"/>
                    <a:pt x="22292" y="4177"/>
                  </a:cubicBezTo>
                  <a:cubicBezTo>
                    <a:pt x="22416" y="3930"/>
                    <a:pt x="22228" y="3683"/>
                    <a:pt x="21981" y="3559"/>
                  </a:cubicBezTo>
                  <a:cubicBezTo>
                    <a:pt x="21909" y="3542"/>
                    <a:pt x="21837" y="3535"/>
                    <a:pt x="21766" y="3535"/>
                  </a:cubicBezTo>
                  <a:cubicBezTo>
                    <a:pt x="21591" y="3535"/>
                    <a:pt x="21415" y="3578"/>
                    <a:pt x="21240" y="3624"/>
                  </a:cubicBezTo>
                  <a:cubicBezTo>
                    <a:pt x="20276" y="3827"/>
                    <a:pt x="19308" y="3947"/>
                    <a:pt x="18343" y="3947"/>
                  </a:cubicBezTo>
                  <a:cubicBezTo>
                    <a:pt x="18136" y="3947"/>
                    <a:pt x="17930" y="3941"/>
                    <a:pt x="17723" y="3930"/>
                  </a:cubicBezTo>
                  <a:cubicBezTo>
                    <a:pt x="16610" y="3898"/>
                    <a:pt x="15443" y="3736"/>
                    <a:pt x="14302" y="3736"/>
                  </a:cubicBezTo>
                  <a:cubicBezTo>
                    <a:pt x="13351" y="3736"/>
                    <a:pt x="12418" y="3848"/>
                    <a:pt x="11549" y="4241"/>
                  </a:cubicBezTo>
                  <a:cubicBezTo>
                    <a:pt x="10561" y="4735"/>
                    <a:pt x="9820" y="5476"/>
                    <a:pt x="9015" y="6217"/>
                  </a:cubicBezTo>
                  <a:cubicBezTo>
                    <a:pt x="7474" y="7634"/>
                    <a:pt x="5804" y="8934"/>
                    <a:pt x="4016" y="10045"/>
                  </a:cubicBezTo>
                  <a:cubicBezTo>
                    <a:pt x="4323" y="8375"/>
                    <a:pt x="5622" y="6894"/>
                    <a:pt x="7286" y="6464"/>
                  </a:cubicBezTo>
                  <a:cubicBezTo>
                    <a:pt x="7904" y="6276"/>
                    <a:pt x="8521" y="6217"/>
                    <a:pt x="9079" y="5906"/>
                  </a:cubicBezTo>
                  <a:lnTo>
                    <a:pt x="8645" y="5476"/>
                  </a:lnTo>
                  <a:cubicBezTo>
                    <a:pt x="8091" y="4982"/>
                    <a:pt x="13154" y="2695"/>
                    <a:pt x="13584" y="2636"/>
                  </a:cubicBezTo>
                  <a:cubicBezTo>
                    <a:pt x="14081" y="2533"/>
                    <a:pt x="14557" y="2493"/>
                    <a:pt x="15022" y="2493"/>
                  </a:cubicBezTo>
                  <a:cubicBezTo>
                    <a:pt x="16519" y="2493"/>
                    <a:pt x="17895" y="2912"/>
                    <a:pt x="19452" y="3006"/>
                  </a:cubicBezTo>
                  <a:cubicBezTo>
                    <a:pt x="19511" y="2883"/>
                    <a:pt x="19511" y="2636"/>
                    <a:pt x="19388" y="2512"/>
                  </a:cubicBezTo>
                  <a:cubicBezTo>
                    <a:pt x="19264" y="2389"/>
                    <a:pt x="19141" y="2325"/>
                    <a:pt x="18958" y="2265"/>
                  </a:cubicBezTo>
                  <a:cubicBezTo>
                    <a:pt x="18075" y="1920"/>
                    <a:pt x="17114" y="1734"/>
                    <a:pt x="16137" y="1734"/>
                  </a:cubicBezTo>
                  <a:cubicBezTo>
                    <a:pt x="15884" y="1734"/>
                    <a:pt x="15631" y="1746"/>
                    <a:pt x="15377" y="1771"/>
                  </a:cubicBezTo>
                  <a:cubicBezTo>
                    <a:pt x="15560" y="1337"/>
                    <a:pt x="15994" y="1090"/>
                    <a:pt x="16365" y="966"/>
                  </a:cubicBezTo>
                  <a:cubicBezTo>
                    <a:pt x="16795" y="783"/>
                    <a:pt x="17229" y="719"/>
                    <a:pt x="17600" y="537"/>
                  </a:cubicBezTo>
                  <a:cubicBezTo>
                    <a:pt x="17782" y="472"/>
                    <a:pt x="18029" y="290"/>
                    <a:pt x="17906" y="102"/>
                  </a:cubicBezTo>
                  <a:cubicBezTo>
                    <a:pt x="17872" y="30"/>
                    <a:pt x="17794" y="0"/>
                    <a:pt x="1769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518;p34"/>
            <p:cNvSpPr/>
            <p:nvPr/>
          </p:nvSpPr>
          <p:spPr>
            <a:xfrm>
              <a:off x="3905750" y="4381050"/>
              <a:ext cx="452225" cy="987650"/>
            </a:xfrm>
            <a:custGeom>
              <a:avLst/>
              <a:gdLst/>
              <a:ahLst/>
              <a:cxnLst/>
              <a:rect l="l" t="t" r="r" b="b"/>
              <a:pathLst>
                <a:path w="18089" h="39506" extrusionOk="0">
                  <a:moveTo>
                    <a:pt x="12655" y="1"/>
                  </a:moveTo>
                  <a:lnTo>
                    <a:pt x="12655" y="1"/>
                  </a:lnTo>
                  <a:cubicBezTo>
                    <a:pt x="10432" y="1917"/>
                    <a:pt x="10496" y="5498"/>
                    <a:pt x="9755" y="8091"/>
                  </a:cubicBezTo>
                  <a:cubicBezTo>
                    <a:pt x="9444" y="9139"/>
                    <a:pt x="8150" y="10438"/>
                    <a:pt x="7409" y="11302"/>
                  </a:cubicBezTo>
                  <a:cubicBezTo>
                    <a:pt x="6421" y="12473"/>
                    <a:pt x="5246" y="13525"/>
                    <a:pt x="4011" y="14448"/>
                  </a:cubicBezTo>
                  <a:cubicBezTo>
                    <a:pt x="3393" y="14883"/>
                    <a:pt x="0" y="16301"/>
                    <a:pt x="988" y="17353"/>
                  </a:cubicBezTo>
                  <a:cubicBezTo>
                    <a:pt x="1222" y="17175"/>
                    <a:pt x="1510" y="16667"/>
                    <a:pt x="1856" y="16667"/>
                  </a:cubicBezTo>
                  <a:cubicBezTo>
                    <a:pt x="1874" y="16667"/>
                    <a:pt x="1893" y="16668"/>
                    <a:pt x="1912" y="16671"/>
                  </a:cubicBezTo>
                  <a:cubicBezTo>
                    <a:pt x="2099" y="16671"/>
                    <a:pt x="2282" y="16918"/>
                    <a:pt x="2282" y="17165"/>
                  </a:cubicBezTo>
                  <a:cubicBezTo>
                    <a:pt x="2223" y="17412"/>
                    <a:pt x="2099" y="17600"/>
                    <a:pt x="1976" y="17783"/>
                  </a:cubicBezTo>
                  <a:cubicBezTo>
                    <a:pt x="1788" y="18094"/>
                    <a:pt x="1665" y="18400"/>
                    <a:pt x="1482" y="18711"/>
                  </a:cubicBezTo>
                  <a:cubicBezTo>
                    <a:pt x="1171" y="19205"/>
                    <a:pt x="1111" y="19699"/>
                    <a:pt x="864" y="20193"/>
                  </a:cubicBezTo>
                  <a:cubicBezTo>
                    <a:pt x="977" y="20269"/>
                    <a:pt x="1091" y="20320"/>
                    <a:pt x="1219" y="20320"/>
                  </a:cubicBezTo>
                  <a:cubicBezTo>
                    <a:pt x="1300" y="20320"/>
                    <a:pt x="1386" y="20300"/>
                    <a:pt x="1482" y="20252"/>
                  </a:cubicBezTo>
                  <a:cubicBezTo>
                    <a:pt x="1665" y="20129"/>
                    <a:pt x="1788" y="19882"/>
                    <a:pt x="1852" y="19699"/>
                  </a:cubicBezTo>
                  <a:cubicBezTo>
                    <a:pt x="2405" y="18647"/>
                    <a:pt x="2717" y="17412"/>
                    <a:pt x="3334" y="16424"/>
                  </a:cubicBezTo>
                  <a:cubicBezTo>
                    <a:pt x="3952" y="15436"/>
                    <a:pt x="4999" y="14819"/>
                    <a:pt x="5863" y="14142"/>
                  </a:cubicBezTo>
                  <a:cubicBezTo>
                    <a:pt x="7286" y="12967"/>
                    <a:pt x="8397" y="11485"/>
                    <a:pt x="9444" y="10067"/>
                  </a:cubicBezTo>
                  <a:cubicBezTo>
                    <a:pt x="9879" y="9509"/>
                    <a:pt x="10249" y="8956"/>
                    <a:pt x="10496" y="8338"/>
                  </a:cubicBezTo>
                  <a:cubicBezTo>
                    <a:pt x="11114" y="6733"/>
                    <a:pt x="10679" y="4693"/>
                    <a:pt x="11855" y="3399"/>
                  </a:cubicBezTo>
                  <a:lnTo>
                    <a:pt x="11855" y="3399"/>
                  </a:lnTo>
                  <a:cubicBezTo>
                    <a:pt x="11484" y="8956"/>
                    <a:pt x="11114" y="14572"/>
                    <a:pt x="9074" y="19758"/>
                  </a:cubicBezTo>
                  <a:cubicBezTo>
                    <a:pt x="8456" y="21117"/>
                    <a:pt x="7839" y="22416"/>
                    <a:pt x="7221" y="23833"/>
                  </a:cubicBezTo>
                  <a:cubicBezTo>
                    <a:pt x="5310" y="28466"/>
                    <a:pt x="4505" y="33653"/>
                    <a:pt x="4999" y="38652"/>
                  </a:cubicBezTo>
                  <a:cubicBezTo>
                    <a:pt x="5063" y="38899"/>
                    <a:pt x="5063" y="39145"/>
                    <a:pt x="5246" y="39333"/>
                  </a:cubicBezTo>
                  <a:cubicBezTo>
                    <a:pt x="5317" y="39439"/>
                    <a:pt x="5472" y="39506"/>
                    <a:pt x="5614" y="39506"/>
                  </a:cubicBezTo>
                  <a:cubicBezTo>
                    <a:pt x="5716" y="39506"/>
                    <a:pt x="5811" y="39471"/>
                    <a:pt x="5863" y="39392"/>
                  </a:cubicBezTo>
                  <a:cubicBezTo>
                    <a:pt x="5927" y="39269"/>
                    <a:pt x="5927" y="39086"/>
                    <a:pt x="5927" y="38963"/>
                  </a:cubicBezTo>
                  <a:cubicBezTo>
                    <a:pt x="5680" y="35441"/>
                    <a:pt x="5927" y="31860"/>
                    <a:pt x="6727" y="28402"/>
                  </a:cubicBezTo>
                  <a:cubicBezTo>
                    <a:pt x="6785" y="28018"/>
                    <a:pt x="7036" y="27583"/>
                    <a:pt x="7399" y="27583"/>
                  </a:cubicBezTo>
                  <a:cubicBezTo>
                    <a:pt x="7442" y="27583"/>
                    <a:pt x="7486" y="27589"/>
                    <a:pt x="7533" y="27602"/>
                  </a:cubicBezTo>
                  <a:cubicBezTo>
                    <a:pt x="7715" y="27726"/>
                    <a:pt x="7780" y="27973"/>
                    <a:pt x="7903" y="28155"/>
                  </a:cubicBezTo>
                  <a:cubicBezTo>
                    <a:pt x="8397" y="29331"/>
                    <a:pt x="9879" y="29637"/>
                    <a:pt x="10743" y="30625"/>
                  </a:cubicBezTo>
                  <a:cubicBezTo>
                    <a:pt x="11049" y="30995"/>
                    <a:pt x="11296" y="31430"/>
                    <a:pt x="11608" y="31860"/>
                  </a:cubicBezTo>
                  <a:cubicBezTo>
                    <a:pt x="12225" y="32665"/>
                    <a:pt x="13830" y="33653"/>
                    <a:pt x="14877" y="33653"/>
                  </a:cubicBezTo>
                  <a:cubicBezTo>
                    <a:pt x="14928" y="33677"/>
                    <a:pt x="14989" y="33691"/>
                    <a:pt x="15053" y="33691"/>
                  </a:cubicBezTo>
                  <a:cubicBezTo>
                    <a:pt x="15144" y="33691"/>
                    <a:pt x="15239" y="33662"/>
                    <a:pt x="15312" y="33589"/>
                  </a:cubicBezTo>
                  <a:cubicBezTo>
                    <a:pt x="15495" y="33465"/>
                    <a:pt x="15371" y="33095"/>
                    <a:pt x="15189" y="32971"/>
                  </a:cubicBezTo>
                  <a:cubicBezTo>
                    <a:pt x="14630" y="32601"/>
                    <a:pt x="13830" y="32601"/>
                    <a:pt x="13149" y="32107"/>
                  </a:cubicBezTo>
                  <a:cubicBezTo>
                    <a:pt x="12595" y="31677"/>
                    <a:pt x="12102" y="31119"/>
                    <a:pt x="11731" y="30442"/>
                  </a:cubicBezTo>
                  <a:cubicBezTo>
                    <a:pt x="13460" y="30442"/>
                    <a:pt x="15930" y="30748"/>
                    <a:pt x="17224" y="31983"/>
                  </a:cubicBezTo>
                  <a:cubicBezTo>
                    <a:pt x="17346" y="32105"/>
                    <a:pt x="17545" y="32200"/>
                    <a:pt x="17719" y="32200"/>
                  </a:cubicBezTo>
                  <a:cubicBezTo>
                    <a:pt x="17814" y="32200"/>
                    <a:pt x="17901" y="32173"/>
                    <a:pt x="17965" y="32107"/>
                  </a:cubicBezTo>
                  <a:cubicBezTo>
                    <a:pt x="18088" y="31983"/>
                    <a:pt x="18088" y="31801"/>
                    <a:pt x="17965" y="31613"/>
                  </a:cubicBezTo>
                  <a:cubicBezTo>
                    <a:pt x="17841" y="31489"/>
                    <a:pt x="17718" y="31366"/>
                    <a:pt x="17535" y="31242"/>
                  </a:cubicBezTo>
                  <a:cubicBezTo>
                    <a:pt x="16423" y="30502"/>
                    <a:pt x="15371" y="29948"/>
                    <a:pt x="14013" y="29637"/>
                  </a:cubicBezTo>
                  <a:cubicBezTo>
                    <a:pt x="12531" y="29331"/>
                    <a:pt x="10990" y="29143"/>
                    <a:pt x="9815" y="28279"/>
                  </a:cubicBezTo>
                  <a:cubicBezTo>
                    <a:pt x="8767" y="27479"/>
                    <a:pt x="8086" y="26120"/>
                    <a:pt x="8150" y="24821"/>
                  </a:cubicBezTo>
                  <a:cubicBezTo>
                    <a:pt x="8209" y="22910"/>
                    <a:pt x="9508" y="21364"/>
                    <a:pt x="10249" y="19635"/>
                  </a:cubicBezTo>
                  <a:cubicBezTo>
                    <a:pt x="11237" y="17600"/>
                    <a:pt x="11484" y="15254"/>
                    <a:pt x="11731" y="12967"/>
                  </a:cubicBezTo>
                  <a:cubicBezTo>
                    <a:pt x="11914" y="11425"/>
                    <a:pt x="12102" y="9820"/>
                    <a:pt x="12284" y="8215"/>
                  </a:cubicBezTo>
                  <a:cubicBezTo>
                    <a:pt x="12531" y="5498"/>
                    <a:pt x="12842" y="2717"/>
                    <a:pt x="1265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1519;p34"/>
            <p:cNvSpPr/>
            <p:nvPr/>
          </p:nvSpPr>
          <p:spPr>
            <a:xfrm>
              <a:off x="3820775" y="4087650"/>
              <a:ext cx="821200" cy="1181025"/>
            </a:xfrm>
            <a:custGeom>
              <a:avLst/>
              <a:gdLst/>
              <a:ahLst/>
              <a:cxnLst/>
              <a:rect l="l" t="t" r="r" b="b"/>
              <a:pathLst>
                <a:path w="32848" h="47241" extrusionOk="0">
                  <a:moveTo>
                    <a:pt x="15253" y="1"/>
                  </a:moveTo>
                  <a:cubicBezTo>
                    <a:pt x="14923" y="1"/>
                    <a:pt x="14760" y="461"/>
                    <a:pt x="14760" y="811"/>
                  </a:cubicBezTo>
                  <a:cubicBezTo>
                    <a:pt x="14636" y="3527"/>
                    <a:pt x="16612" y="6120"/>
                    <a:pt x="15807" y="8649"/>
                  </a:cubicBezTo>
                  <a:cubicBezTo>
                    <a:pt x="15747" y="8837"/>
                    <a:pt x="15683" y="9020"/>
                    <a:pt x="15560" y="9143"/>
                  </a:cubicBezTo>
                  <a:cubicBezTo>
                    <a:pt x="15394" y="9309"/>
                    <a:pt x="15173" y="9364"/>
                    <a:pt x="14952" y="9364"/>
                  </a:cubicBezTo>
                  <a:cubicBezTo>
                    <a:pt x="14844" y="9364"/>
                    <a:pt x="14737" y="9351"/>
                    <a:pt x="14636" y="9331"/>
                  </a:cubicBezTo>
                  <a:cubicBezTo>
                    <a:pt x="13031" y="9143"/>
                    <a:pt x="11549" y="8467"/>
                    <a:pt x="10067" y="7909"/>
                  </a:cubicBezTo>
                  <a:cubicBezTo>
                    <a:pt x="9326" y="7602"/>
                    <a:pt x="8585" y="7355"/>
                    <a:pt x="7844" y="7168"/>
                  </a:cubicBezTo>
                  <a:cubicBezTo>
                    <a:pt x="7227" y="6921"/>
                    <a:pt x="6610" y="6427"/>
                    <a:pt x="5928" y="6427"/>
                  </a:cubicBezTo>
                  <a:cubicBezTo>
                    <a:pt x="5745" y="6427"/>
                    <a:pt x="5498" y="6491"/>
                    <a:pt x="5434" y="6674"/>
                  </a:cubicBezTo>
                  <a:cubicBezTo>
                    <a:pt x="5375" y="6985"/>
                    <a:pt x="5681" y="7168"/>
                    <a:pt x="5992" y="7232"/>
                  </a:cubicBezTo>
                  <a:cubicBezTo>
                    <a:pt x="7410" y="7726"/>
                    <a:pt x="8768" y="8220"/>
                    <a:pt x="10067" y="8961"/>
                  </a:cubicBezTo>
                  <a:cubicBezTo>
                    <a:pt x="10438" y="9208"/>
                    <a:pt x="10867" y="9514"/>
                    <a:pt x="10867" y="9949"/>
                  </a:cubicBezTo>
                  <a:cubicBezTo>
                    <a:pt x="10932" y="10378"/>
                    <a:pt x="10620" y="10689"/>
                    <a:pt x="10373" y="11060"/>
                  </a:cubicBezTo>
                  <a:cubicBezTo>
                    <a:pt x="9633" y="12295"/>
                    <a:pt x="10003" y="13959"/>
                    <a:pt x="9386" y="15258"/>
                  </a:cubicBezTo>
                  <a:cubicBezTo>
                    <a:pt x="8832" y="16493"/>
                    <a:pt x="7410" y="17170"/>
                    <a:pt x="6051" y="17358"/>
                  </a:cubicBezTo>
                  <a:cubicBezTo>
                    <a:pt x="5599" y="17419"/>
                    <a:pt x="5139" y="17439"/>
                    <a:pt x="4678" y="17439"/>
                  </a:cubicBezTo>
                  <a:cubicBezTo>
                    <a:pt x="3755" y="17439"/>
                    <a:pt x="2823" y="17358"/>
                    <a:pt x="1917" y="17358"/>
                  </a:cubicBezTo>
                  <a:cubicBezTo>
                    <a:pt x="1423" y="17358"/>
                    <a:pt x="929" y="17358"/>
                    <a:pt x="435" y="17417"/>
                  </a:cubicBezTo>
                  <a:cubicBezTo>
                    <a:pt x="248" y="17417"/>
                    <a:pt x="1" y="17540"/>
                    <a:pt x="1" y="17728"/>
                  </a:cubicBezTo>
                  <a:cubicBezTo>
                    <a:pt x="1" y="17852"/>
                    <a:pt x="188" y="17911"/>
                    <a:pt x="312" y="17975"/>
                  </a:cubicBezTo>
                  <a:cubicBezTo>
                    <a:pt x="1181" y="18250"/>
                    <a:pt x="2121" y="18286"/>
                    <a:pt x="3027" y="18286"/>
                  </a:cubicBezTo>
                  <a:cubicBezTo>
                    <a:pt x="3341" y="18286"/>
                    <a:pt x="3651" y="18281"/>
                    <a:pt x="3952" y="18281"/>
                  </a:cubicBezTo>
                  <a:cubicBezTo>
                    <a:pt x="4387" y="18281"/>
                    <a:pt x="8151" y="18158"/>
                    <a:pt x="8215" y="17787"/>
                  </a:cubicBezTo>
                  <a:lnTo>
                    <a:pt x="8215" y="17787"/>
                  </a:lnTo>
                  <a:cubicBezTo>
                    <a:pt x="7721" y="22233"/>
                    <a:pt x="5128" y="26431"/>
                    <a:pt x="1423" y="28842"/>
                  </a:cubicBezTo>
                  <a:cubicBezTo>
                    <a:pt x="865" y="29272"/>
                    <a:pt x="65" y="29459"/>
                    <a:pt x="1" y="30259"/>
                  </a:cubicBezTo>
                  <a:cubicBezTo>
                    <a:pt x="14" y="30261"/>
                    <a:pt x="30" y="30262"/>
                    <a:pt x="47" y="30262"/>
                  </a:cubicBezTo>
                  <a:cubicBezTo>
                    <a:pt x="587" y="30262"/>
                    <a:pt x="2928" y="29336"/>
                    <a:pt x="3027" y="28854"/>
                  </a:cubicBezTo>
                  <a:lnTo>
                    <a:pt x="3027" y="28854"/>
                  </a:lnTo>
                  <a:cubicBezTo>
                    <a:pt x="2842" y="29961"/>
                    <a:pt x="2965" y="31004"/>
                    <a:pt x="3029" y="32112"/>
                  </a:cubicBezTo>
                  <a:cubicBezTo>
                    <a:pt x="3088" y="32359"/>
                    <a:pt x="3088" y="32670"/>
                    <a:pt x="3276" y="32853"/>
                  </a:cubicBezTo>
                  <a:cubicBezTo>
                    <a:pt x="3337" y="32946"/>
                    <a:pt x="3461" y="32993"/>
                    <a:pt x="3584" y="32993"/>
                  </a:cubicBezTo>
                  <a:cubicBezTo>
                    <a:pt x="3708" y="32993"/>
                    <a:pt x="3831" y="32946"/>
                    <a:pt x="3893" y="32853"/>
                  </a:cubicBezTo>
                  <a:cubicBezTo>
                    <a:pt x="3952" y="32729"/>
                    <a:pt x="3952" y="32546"/>
                    <a:pt x="3893" y="32359"/>
                  </a:cubicBezTo>
                  <a:cubicBezTo>
                    <a:pt x="3705" y="31682"/>
                    <a:pt x="3458" y="31000"/>
                    <a:pt x="3335" y="30259"/>
                  </a:cubicBezTo>
                  <a:cubicBezTo>
                    <a:pt x="3152" y="28037"/>
                    <a:pt x="5187" y="26308"/>
                    <a:pt x="6610" y="24579"/>
                  </a:cubicBezTo>
                  <a:cubicBezTo>
                    <a:pt x="9079" y="21492"/>
                    <a:pt x="9944" y="17481"/>
                    <a:pt x="10867" y="13653"/>
                  </a:cubicBezTo>
                  <a:cubicBezTo>
                    <a:pt x="11302" y="12107"/>
                    <a:pt x="12043" y="10195"/>
                    <a:pt x="13708" y="10072"/>
                  </a:cubicBezTo>
                  <a:cubicBezTo>
                    <a:pt x="13895" y="10072"/>
                    <a:pt x="14078" y="10072"/>
                    <a:pt x="14266" y="10195"/>
                  </a:cubicBezTo>
                  <a:cubicBezTo>
                    <a:pt x="14760" y="10566"/>
                    <a:pt x="14325" y="11366"/>
                    <a:pt x="13954" y="11860"/>
                  </a:cubicBezTo>
                  <a:cubicBezTo>
                    <a:pt x="13090" y="13036"/>
                    <a:pt x="12720" y="14517"/>
                    <a:pt x="12349" y="15935"/>
                  </a:cubicBezTo>
                  <a:cubicBezTo>
                    <a:pt x="10744" y="22850"/>
                    <a:pt x="10003" y="29953"/>
                    <a:pt x="8892" y="36992"/>
                  </a:cubicBezTo>
                  <a:cubicBezTo>
                    <a:pt x="8709" y="38162"/>
                    <a:pt x="8462" y="39338"/>
                    <a:pt x="7968" y="40326"/>
                  </a:cubicBezTo>
                  <a:cubicBezTo>
                    <a:pt x="7410" y="41373"/>
                    <a:pt x="6422" y="42238"/>
                    <a:pt x="5311" y="42361"/>
                  </a:cubicBezTo>
                  <a:cubicBezTo>
                    <a:pt x="5196" y="42373"/>
                    <a:pt x="5083" y="42379"/>
                    <a:pt x="4972" y="42379"/>
                  </a:cubicBezTo>
                  <a:cubicBezTo>
                    <a:pt x="3354" y="42379"/>
                    <a:pt x="2120" y="41174"/>
                    <a:pt x="618" y="40943"/>
                  </a:cubicBezTo>
                  <a:cubicBezTo>
                    <a:pt x="601" y="40939"/>
                    <a:pt x="585" y="40937"/>
                    <a:pt x="570" y="40937"/>
                  </a:cubicBezTo>
                  <a:cubicBezTo>
                    <a:pt x="364" y="40937"/>
                    <a:pt x="320" y="41326"/>
                    <a:pt x="435" y="41497"/>
                  </a:cubicBezTo>
                  <a:cubicBezTo>
                    <a:pt x="806" y="41808"/>
                    <a:pt x="2223" y="41991"/>
                    <a:pt x="2658" y="42178"/>
                  </a:cubicBezTo>
                  <a:cubicBezTo>
                    <a:pt x="3582" y="42484"/>
                    <a:pt x="4570" y="42672"/>
                    <a:pt x="5498" y="42796"/>
                  </a:cubicBezTo>
                  <a:cubicBezTo>
                    <a:pt x="6116" y="42855"/>
                    <a:pt x="6857" y="42978"/>
                    <a:pt x="7163" y="43537"/>
                  </a:cubicBezTo>
                  <a:cubicBezTo>
                    <a:pt x="7227" y="43719"/>
                    <a:pt x="7286" y="43966"/>
                    <a:pt x="7286" y="44154"/>
                  </a:cubicBezTo>
                  <a:cubicBezTo>
                    <a:pt x="7351" y="45201"/>
                    <a:pt x="7286" y="46130"/>
                    <a:pt x="7286" y="47177"/>
                  </a:cubicBezTo>
                  <a:cubicBezTo>
                    <a:pt x="7286" y="47222"/>
                    <a:pt x="7305" y="47240"/>
                    <a:pt x="7335" y="47240"/>
                  </a:cubicBezTo>
                  <a:cubicBezTo>
                    <a:pt x="7471" y="47240"/>
                    <a:pt x="7844" y="46871"/>
                    <a:pt x="7844" y="46871"/>
                  </a:cubicBezTo>
                  <a:cubicBezTo>
                    <a:pt x="7968" y="46747"/>
                    <a:pt x="7904" y="46313"/>
                    <a:pt x="7904" y="46130"/>
                  </a:cubicBezTo>
                  <a:cubicBezTo>
                    <a:pt x="7968" y="45389"/>
                    <a:pt x="7844" y="44707"/>
                    <a:pt x="7904" y="43966"/>
                  </a:cubicBezTo>
                  <a:cubicBezTo>
                    <a:pt x="7904" y="42855"/>
                    <a:pt x="8338" y="41744"/>
                    <a:pt x="8645" y="40696"/>
                  </a:cubicBezTo>
                  <a:cubicBezTo>
                    <a:pt x="11361" y="31988"/>
                    <a:pt x="10932" y="22480"/>
                    <a:pt x="13954" y="13900"/>
                  </a:cubicBezTo>
                  <a:cubicBezTo>
                    <a:pt x="14448" y="12665"/>
                    <a:pt x="15130" y="11243"/>
                    <a:pt x="16424" y="10996"/>
                  </a:cubicBezTo>
                  <a:lnTo>
                    <a:pt x="16424" y="10996"/>
                  </a:lnTo>
                  <a:cubicBezTo>
                    <a:pt x="16795" y="12231"/>
                    <a:pt x="16365" y="13530"/>
                    <a:pt x="16424" y="14824"/>
                  </a:cubicBezTo>
                  <a:cubicBezTo>
                    <a:pt x="16488" y="15935"/>
                    <a:pt x="16982" y="17046"/>
                    <a:pt x="16982" y="18158"/>
                  </a:cubicBezTo>
                  <a:cubicBezTo>
                    <a:pt x="16918" y="19457"/>
                    <a:pt x="16365" y="20628"/>
                    <a:pt x="15994" y="21862"/>
                  </a:cubicBezTo>
                  <a:cubicBezTo>
                    <a:pt x="15130" y="24950"/>
                    <a:pt x="15807" y="28348"/>
                    <a:pt x="14695" y="31371"/>
                  </a:cubicBezTo>
                  <a:cubicBezTo>
                    <a:pt x="14201" y="32793"/>
                    <a:pt x="13525" y="34152"/>
                    <a:pt x="13895" y="35693"/>
                  </a:cubicBezTo>
                  <a:cubicBezTo>
                    <a:pt x="13954" y="35816"/>
                    <a:pt x="13954" y="35940"/>
                    <a:pt x="14078" y="35940"/>
                  </a:cubicBezTo>
                  <a:cubicBezTo>
                    <a:pt x="14106" y="35968"/>
                    <a:pt x="14140" y="35980"/>
                    <a:pt x="14177" y="35980"/>
                  </a:cubicBezTo>
                  <a:cubicBezTo>
                    <a:pt x="14301" y="35980"/>
                    <a:pt x="14448" y="35838"/>
                    <a:pt x="14448" y="35693"/>
                  </a:cubicBezTo>
                  <a:cubicBezTo>
                    <a:pt x="14513" y="35569"/>
                    <a:pt x="14448" y="35387"/>
                    <a:pt x="14389" y="35199"/>
                  </a:cubicBezTo>
                  <a:cubicBezTo>
                    <a:pt x="14142" y="34028"/>
                    <a:pt x="14883" y="32359"/>
                    <a:pt x="15189" y="31188"/>
                  </a:cubicBezTo>
                  <a:cubicBezTo>
                    <a:pt x="15560" y="29706"/>
                    <a:pt x="15930" y="28224"/>
                    <a:pt x="16365" y="26743"/>
                  </a:cubicBezTo>
                  <a:cubicBezTo>
                    <a:pt x="17353" y="27977"/>
                    <a:pt x="16982" y="29765"/>
                    <a:pt x="17476" y="31312"/>
                  </a:cubicBezTo>
                  <a:cubicBezTo>
                    <a:pt x="17783" y="32359"/>
                    <a:pt x="18400" y="33223"/>
                    <a:pt x="18711" y="34211"/>
                  </a:cubicBezTo>
                  <a:cubicBezTo>
                    <a:pt x="18894" y="35016"/>
                    <a:pt x="18894" y="35880"/>
                    <a:pt x="18958" y="36681"/>
                  </a:cubicBezTo>
                  <a:cubicBezTo>
                    <a:pt x="19082" y="37856"/>
                    <a:pt x="19388" y="39027"/>
                    <a:pt x="19882" y="40138"/>
                  </a:cubicBezTo>
                  <a:cubicBezTo>
                    <a:pt x="20193" y="40138"/>
                    <a:pt x="20252" y="39709"/>
                    <a:pt x="20193" y="39462"/>
                  </a:cubicBezTo>
                  <a:lnTo>
                    <a:pt x="19264" y="34458"/>
                  </a:lnTo>
                  <a:lnTo>
                    <a:pt x="19264" y="34458"/>
                  </a:lnTo>
                  <a:cubicBezTo>
                    <a:pt x="20870" y="34581"/>
                    <a:pt x="22292" y="35569"/>
                    <a:pt x="23404" y="36681"/>
                  </a:cubicBezTo>
                  <a:cubicBezTo>
                    <a:pt x="24515" y="37856"/>
                    <a:pt x="25439" y="39150"/>
                    <a:pt x="26673" y="40202"/>
                  </a:cubicBezTo>
                  <a:cubicBezTo>
                    <a:pt x="25562" y="37792"/>
                    <a:pt x="23710" y="35757"/>
                    <a:pt x="21428" y="34334"/>
                  </a:cubicBezTo>
                  <a:cubicBezTo>
                    <a:pt x="20499" y="33781"/>
                    <a:pt x="19452" y="33287"/>
                    <a:pt x="18894" y="32299"/>
                  </a:cubicBezTo>
                  <a:cubicBezTo>
                    <a:pt x="18153" y="31124"/>
                    <a:pt x="18400" y="29642"/>
                    <a:pt x="18029" y="28348"/>
                  </a:cubicBezTo>
                  <a:cubicBezTo>
                    <a:pt x="17723" y="27113"/>
                    <a:pt x="16795" y="26002"/>
                    <a:pt x="16612" y="24703"/>
                  </a:cubicBezTo>
                  <a:cubicBezTo>
                    <a:pt x="16301" y="22914"/>
                    <a:pt x="17289" y="21121"/>
                    <a:pt x="17723" y="19333"/>
                  </a:cubicBezTo>
                  <a:cubicBezTo>
                    <a:pt x="18276" y="17234"/>
                    <a:pt x="18029" y="15011"/>
                    <a:pt x="17847" y="12848"/>
                  </a:cubicBezTo>
                  <a:lnTo>
                    <a:pt x="17847" y="12848"/>
                  </a:lnTo>
                  <a:cubicBezTo>
                    <a:pt x="19452" y="13712"/>
                    <a:pt x="21057" y="14888"/>
                    <a:pt x="21922" y="16553"/>
                  </a:cubicBezTo>
                  <a:cubicBezTo>
                    <a:pt x="22663" y="17975"/>
                    <a:pt x="22786" y="19516"/>
                    <a:pt x="22910" y="21062"/>
                  </a:cubicBezTo>
                  <a:cubicBezTo>
                    <a:pt x="23092" y="22544"/>
                    <a:pt x="23527" y="23962"/>
                    <a:pt x="23527" y="25384"/>
                  </a:cubicBezTo>
                  <a:cubicBezTo>
                    <a:pt x="23527" y="25508"/>
                    <a:pt x="23586" y="25690"/>
                    <a:pt x="23710" y="25755"/>
                  </a:cubicBezTo>
                  <a:cubicBezTo>
                    <a:pt x="23743" y="25770"/>
                    <a:pt x="23780" y="25778"/>
                    <a:pt x="23818" y="25778"/>
                  </a:cubicBezTo>
                  <a:cubicBezTo>
                    <a:pt x="23924" y="25778"/>
                    <a:pt x="24037" y="25722"/>
                    <a:pt x="24080" y="25631"/>
                  </a:cubicBezTo>
                  <a:cubicBezTo>
                    <a:pt x="24144" y="25508"/>
                    <a:pt x="24144" y="25384"/>
                    <a:pt x="24144" y="25197"/>
                  </a:cubicBezTo>
                  <a:cubicBezTo>
                    <a:pt x="24081" y="24277"/>
                    <a:pt x="23288" y="16018"/>
                    <a:pt x="22794" y="15936"/>
                  </a:cubicBezTo>
                  <a:lnTo>
                    <a:pt x="22794" y="15936"/>
                  </a:lnTo>
                  <a:cubicBezTo>
                    <a:pt x="25754" y="16185"/>
                    <a:pt x="28467" y="18101"/>
                    <a:pt x="29637" y="20815"/>
                  </a:cubicBezTo>
                  <a:cubicBezTo>
                    <a:pt x="30378" y="22421"/>
                    <a:pt x="30689" y="24085"/>
                    <a:pt x="31860" y="25508"/>
                  </a:cubicBezTo>
                  <a:cubicBezTo>
                    <a:pt x="31983" y="25631"/>
                    <a:pt x="32171" y="25814"/>
                    <a:pt x="32354" y="25878"/>
                  </a:cubicBezTo>
                  <a:cubicBezTo>
                    <a:pt x="32385" y="25888"/>
                    <a:pt x="32420" y="25893"/>
                    <a:pt x="32455" y="25893"/>
                  </a:cubicBezTo>
                  <a:cubicBezTo>
                    <a:pt x="32635" y="25893"/>
                    <a:pt x="32848" y="25773"/>
                    <a:pt x="32848" y="25567"/>
                  </a:cubicBezTo>
                  <a:cubicBezTo>
                    <a:pt x="32848" y="25443"/>
                    <a:pt x="32724" y="25261"/>
                    <a:pt x="32601" y="25197"/>
                  </a:cubicBezTo>
                  <a:cubicBezTo>
                    <a:pt x="31060" y="24085"/>
                    <a:pt x="30748" y="22233"/>
                    <a:pt x="29884" y="20504"/>
                  </a:cubicBezTo>
                  <a:cubicBezTo>
                    <a:pt x="29331" y="19269"/>
                    <a:pt x="28713" y="18034"/>
                    <a:pt x="27726" y="17111"/>
                  </a:cubicBezTo>
                  <a:cubicBezTo>
                    <a:pt x="25132" y="14764"/>
                    <a:pt x="20687" y="15071"/>
                    <a:pt x="18711" y="12295"/>
                  </a:cubicBezTo>
                  <a:cubicBezTo>
                    <a:pt x="18153" y="11430"/>
                    <a:pt x="17970" y="10131"/>
                    <a:pt x="18770" y="9514"/>
                  </a:cubicBezTo>
                  <a:cubicBezTo>
                    <a:pt x="19452" y="8961"/>
                    <a:pt x="20810" y="8837"/>
                    <a:pt x="21611" y="8590"/>
                  </a:cubicBezTo>
                  <a:cubicBezTo>
                    <a:pt x="22475" y="8343"/>
                    <a:pt x="23404" y="8032"/>
                    <a:pt x="24268" y="7973"/>
                  </a:cubicBezTo>
                  <a:cubicBezTo>
                    <a:pt x="24515" y="7909"/>
                    <a:pt x="24762" y="7909"/>
                    <a:pt x="25009" y="7909"/>
                  </a:cubicBezTo>
                  <a:cubicBezTo>
                    <a:pt x="25119" y="7903"/>
                    <a:pt x="25230" y="7900"/>
                    <a:pt x="25342" y="7900"/>
                  </a:cubicBezTo>
                  <a:cubicBezTo>
                    <a:pt x="26420" y="7900"/>
                    <a:pt x="27560" y="8166"/>
                    <a:pt x="28343" y="8837"/>
                  </a:cubicBezTo>
                  <a:cubicBezTo>
                    <a:pt x="29884" y="10255"/>
                    <a:pt x="30995" y="12171"/>
                    <a:pt x="31366" y="14206"/>
                  </a:cubicBezTo>
                  <a:cubicBezTo>
                    <a:pt x="31983" y="12231"/>
                    <a:pt x="31183" y="9949"/>
                    <a:pt x="29578" y="8590"/>
                  </a:cubicBezTo>
                  <a:cubicBezTo>
                    <a:pt x="28234" y="7429"/>
                    <a:pt x="26657" y="6993"/>
                    <a:pt x="25021" y="6993"/>
                  </a:cubicBezTo>
                  <a:cubicBezTo>
                    <a:pt x="23873" y="6993"/>
                    <a:pt x="22696" y="7208"/>
                    <a:pt x="21551" y="7538"/>
                  </a:cubicBezTo>
                  <a:cubicBezTo>
                    <a:pt x="21338" y="7594"/>
                    <a:pt x="18636" y="8475"/>
                    <a:pt x="17863" y="8475"/>
                  </a:cubicBezTo>
                  <a:cubicBezTo>
                    <a:pt x="17742" y="8475"/>
                    <a:pt x="17668" y="8453"/>
                    <a:pt x="17659" y="8402"/>
                  </a:cubicBezTo>
                  <a:cubicBezTo>
                    <a:pt x="17536" y="7785"/>
                    <a:pt x="17783" y="7108"/>
                    <a:pt x="17783" y="6491"/>
                  </a:cubicBezTo>
                  <a:cubicBezTo>
                    <a:pt x="17783" y="5750"/>
                    <a:pt x="17723" y="5009"/>
                    <a:pt x="17536" y="4327"/>
                  </a:cubicBezTo>
                  <a:cubicBezTo>
                    <a:pt x="17229" y="2910"/>
                    <a:pt x="16612" y="1551"/>
                    <a:pt x="15807" y="376"/>
                  </a:cubicBezTo>
                  <a:cubicBezTo>
                    <a:pt x="15683" y="193"/>
                    <a:pt x="15501" y="5"/>
                    <a:pt x="15313" y="5"/>
                  </a:cubicBezTo>
                  <a:cubicBezTo>
                    <a:pt x="15292" y="2"/>
                    <a:pt x="15272" y="1"/>
                    <a:pt x="1525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1520;p34"/>
            <p:cNvSpPr/>
            <p:nvPr/>
          </p:nvSpPr>
          <p:spPr>
            <a:xfrm>
              <a:off x="4219025" y="4726250"/>
              <a:ext cx="206850" cy="377225"/>
            </a:xfrm>
            <a:custGeom>
              <a:avLst/>
              <a:gdLst/>
              <a:ahLst/>
              <a:cxnLst/>
              <a:rect l="l" t="t" r="r" b="b"/>
              <a:pathLst>
                <a:path w="8274" h="15089" extrusionOk="0">
                  <a:moveTo>
                    <a:pt x="626" y="1"/>
                  </a:moveTo>
                  <a:cubicBezTo>
                    <a:pt x="580" y="1"/>
                    <a:pt x="536" y="8"/>
                    <a:pt x="494" y="23"/>
                  </a:cubicBezTo>
                  <a:cubicBezTo>
                    <a:pt x="0" y="270"/>
                    <a:pt x="1112" y="1752"/>
                    <a:pt x="1299" y="2246"/>
                  </a:cubicBezTo>
                  <a:cubicBezTo>
                    <a:pt x="1976" y="3975"/>
                    <a:pt x="2099" y="5827"/>
                    <a:pt x="2099" y="7620"/>
                  </a:cubicBezTo>
                  <a:cubicBezTo>
                    <a:pt x="2164" y="10090"/>
                    <a:pt x="1606" y="12248"/>
                    <a:pt x="2040" y="14718"/>
                  </a:cubicBezTo>
                  <a:cubicBezTo>
                    <a:pt x="2040" y="14905"/>
                    <a:pt x="2099" y="15088"/>
                    <a:pt x="2287" y="15088"/>
                  </a:cubicBezTo>
                  <a:cubicBezTo>
                    <a:pt x="2470" y="15088"/>
                    <a:pt x="2593" y="14905"/>
                    <a:pt x="2593" y="14718"/>
                  </a:cubicBezTo>
                  <a:lnTo>
                    <a:pt x="2593" y="14594"/>
                  </a:lnTo>
                  <a:cubicBezTo>
                    <a:pt x="2717" y="13606"/>
                    <a:pt x="2411" y="12436"/>
                    <a:pt x="2470" y="11384"/>
                  </a:cubicBezTo>
                  <a:cubicBezTo>
                    <a:pt x="2534" y="10025"/>
                    <a:pt x="2164" y="8790"/>
                    <a:pt x="2717" y="7432"/>
                  </a:cubicBezTo>
                  <a:cubicBezTo>
                    <a:pt x="2840" y="7062"/>
                    <a:pt x="3152" y="6632"/>
                    <a:pt x="3522" y="6568"/>
                  </a:cubicBezTo>
                  <a:cubicBezTo>
                    <a:pt x="3570" y="6560"/>
                    <a:pt x="3617" y="6556"/>
                    <a:pt x="3665" y="6556"/>
                  </a:cubicBezTo>
                  <a:cubicBezTo>
                    <a:pt x="3987" y="6556"/>
                    <a:pt x="4302" y="6723"/>
                    <a:pt x="4569" y="6938"/>
                  </a:cubicBezTo>
                  <a:cubicBezTo>
                    <a:pt x="5251" y="7373"/>
                    <a:pt x="5928" y="7867"/>
                    <a:pt x="6668" y="8361"/>
                  </a:cubicBezTo>
                  <a:cubicBezTo>
                    <a:pt x="6907" y="8537"/>
                    <a:pt x="7667" y="9411"/>
                    <a:pt x="7941" y="9411"/>
                  </a:cubicBezTo>
                  <a:cubicBezTo>
                    <a:pt x="7950" y="9411"/>
                    <a:pt x="7959" y="9410"/>
                    <a:pt x="7967" y="9408"/>
                  </a:cubicBezTo>
                  <a:cubicBezTo>
                    <a:pt x="8274" y="9349"/>
                    <a:pt x="8274" y="8855"/>
                    <a:pt x="8091" y="8608"/>
                  </a:cubicBezTo>
                  <a:cubicBezTo>
                    <a:pt x="7409" y="7867"/>
                    <a:pt x="6733" y="7309"/>
                    <a:pt x="5868" y="6815"/>
                  </a:cubicBezTo>
                  <a:cubicBezTo>
                    <a:pt x="4880" y="6261"/>
                    <a:pt x="3769" y="5644"/>
                    <a:pt x="3334" y="4656"/>
                  </a:cubicBezTo>
                  <a:cubicBezTo>
                    <a:pt x="3087" y="4221"/>
                    <a:pt x="3028" y="3728"/>
                    <a:pt x="2964" y="3234"/>
                  </a:cubicBezTo>
                  <a:cubicBezTo>
                    <a:pt x="2781" y="2493"/>
                    <a:pt x="2534" y="1752"/>
                    <a:pt x="2099" y="1075"/>
                  </a:cubicBezTo>
                  <a:cubicBezTo>
                    <a:pt x="1873" y="849"/>
                    <a:pt x="1129" y="1"/>
                    <a:pt x="626" y="1"/>
                  </a:cubicBezTo>
                  <a:close/>
                </a:path>
              </a:pathLst>
            </a:custGeom>
            <a:solidFill>
              <a:srgbClr val="BD2B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521;p34"/>
            <p:cNvSpPr/>
            <p:nvPr/>
          </p:nvSpPr>
          <p:spPr>
            <a:xfrm>
              <a:off x="3783725" y="4939825"/>
              <a:ext cx="260950" cy="169825"/>
            </a:xfrm>
            <a:custGeom>
              <a:avLst/>
              <a:gdLst/>
              <a:ahLst/>
              <a:cxnLst/>
              <a:rect l="l" t="t" r="r" b="b"/>
              <a:pathLst>
                <a:path w="10438" h="6793" extrusionOk="0">
                  <a:moveTo>
                    <a:pt x="3952" y="0"/>
                  </a:moveTo>
                  <a:cubicBezTo>
                    <a:pt x="3399" y="0"/>
                    <a:pt x="2718" y="247"/>
                    <a:pt x="2594" y="806"/>
                  </a:cubicBezTo>
                  <a:cubicBezTo>
                    <a:pt x="2985" y="546"/>
                    <a:pt x="3464" y="437"/>
                    <a:pt x="3929" y="437"/>
                  </a:cubicBezTo>
                  <a:cubicBezTo>
                    <a:pt x="4128" y="437"/>
                    <a:pt x="4325" y="457"/>
                    <a:pt x="4511" y="494"/>
                  </a:cubicBezTo>
                  <a:cubicBezTo>
                    <a:pt x="5187" y="618"/>
                    <a:pt x="5805" y="929"/>
                    <a:pt x="6422" y="1176"/>
                  </a:cubicBezTo>
                  <a:cubicBezTo>
                    <a:pt x="6857" y="1359"/>
                    <a:pt x="7227" y="1547"/>
                    <a:pt x="7598" y="1793"/>
                  </a:cubicBezTo>
                  <a:cubicBezTo>
                    <a:pt x="7780" y="1853"/>
                    <a:pt x="7904" y="1917"/>
                    <a:pt x="7968" y="2040"/>
                  </a:cubicBezTo>
                  <a:cubicBezTo>
                    <a:pt x="8027" y="2287"/>
                    <a:pt x="7780" y="2534"/>
                    <a:pt x="7533" y="2594"/>
                  </a:cubicBezTo>
                  <a:cubicBezTo>
                    <a:pt x="7084" y="2808"/>
                    <a:pt x="6606" y="2885"/>
                    <a:pt x="6119" y="2885"/>
                  </a:cubicBezTo>
                  <a:cubicBezTo>
                    <a:pt x="5338" y="2885"/>
                    <a:pt x="4530" y="2686"/>
                    <a:pt x="3770" y="2534"/>
                  </a:cubicBezTo>
                  <a:cubicBezTo>
                    <a:pt x="3236" y="2433"/>
                    <a:pt x="2673" y="2352"/>
                    <a:pt x="2125" y="2352"/>
                  </a:cubicBezTo>
                  <a:cubicBezTo>
                    <a:pt x="1337" y="2352"/>
                    <a:pt x="583" y="2519"/>
                    <a:pt x="1" y="3028"/>
                  </a:cubicBezTo>
                  <a:cubicBezTo>
                    <a:pt x="242" y="3198"/>
                    <a:pt x="518" y="3236"/>
                    <a:pt x="792" y="3236"/>
                  </a:cubicBezTo>
                  <a:cubicBezTo>
                    <a:pt x="1012" y="3236"/>
                    <a:pt x="1229" y="3211"/>
                    <a:pt x="1423" y="3211"/>
                  </a:cubicBezTo>
                  <a:cubicBezTo>
                    <a:pt x="1652" y="3187"/>
                    <a:pt x="1880" y="3175"/>
                    <a:pt x="2108" y="3175"/>
                  </a:cubicBezTo>
                  <a:cubicBezTo>
                    <a:pt x="3048" y="3175"/>
                    <a:pt x="3974" y="3383"/>
                    <a:pt x="4817" y="3829"/>
                  </a:cubicBezTo>
                  <a:cubicBezTo>
                    <a:pt x="4940" y="3829"/>
                    <a:pt x="5064" y="3893"/>
                    <a:pt x="5064" y="4016"/>
                  </a:cubicBezTo>
                  <a:cubicBezTo>
                    <a:pt x="5187" y="4140"/>
                    <a:pt x="5128" y="4322"/>
                    <a:pt x="5064" y="4446"/>
                  </a:cubicBezTo>
                  <a:cubicBezTo>
                    <a:pt x="4570" y="5434"/>
                    <a:pt x="3211" y="5804"/>
                    <a:pt x="2594" y="6792"/>
                  </a:cubicBezTo>
                  <a:cubicBezTo>
                    <a:pt x="3705" y="6545"/>
                    <a:pt x="4693" y="5928"/>
                    <a:pt x="5375" y="5063"/>
                  </a:cubicBezTo>
                  <a:cubicBezTo>
                    <a:pt x="5805" y="4569"/>
                    <a:pt x="6175" y="3952"/>
                    <a:pt x="6733" y="3646"/>
                  </a:cubicBezTo>
                  <a:cubicBezTo>
                    <a:pt x="7163" y="3399"/>
                    <a:pt x="7657" y="3399"/>
                    <a:pt x="8151" y="3275"/>
                  </a:cubicBezTo>
                  <a:cubicBezTo>
                    <a:pt x="9203" y="2964"/>
                    <a:pt x="10127" y="2100"/>
                    <a:pt x="10438" y="1053"/>
                  </a:cubicBezTo>
                  <a:lnTo>
                    <a:pt x="10438" y="1053"/>
                  </a:lnTo>
                  <a:cubicBezTo>
                    <a:pt x="10014" y="1318"/>
                    <a:pt x="9544" y="1423"/>
                    <a:pt x="9063" y="1423"/>
                  </a:cubicBezTo>
                  <a:cubicBezTo>
                    <a:pt x="8423" y="1423"/>
                    <a:pt x="7763" y="1236"/>
                    <a:pt x="7163" y="988"/>
                  </a:cubicBezTo>
                  <a:cubicBezTo>
                    <a:pt x="6116" y="559"/>
                    <a:pt x="5128" y="0"/>
                    <a:pt x="3952" y="0"/>
                  </a:cubicBezTo>
                  <a:close/>
                </a:path>
              </a:pathLst>
            </a:custGeom>
            <a:solidFill>
              <a:srgbClr val="BD2B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522;p34"/>
            <p:cNvSpPr/>
            <p:nvPr/>
          </p:nvSpPr>
          <p:spPr>
            <a:xfrm>
              <a:off x="4333250" y="4593725"/>
              <a:ext cx="370475" cy="783025"/>
            </a:xfrm>
            <a:custGeom>
              <a:avLst/>
              <a:gdLst/>
              <a:ahLst/>
              <a:cxnLst/>
              <a:rect l="l" t="t" r="r" b="b"/>
              <a:pathLst>
                <a:path w="14819" h="31321" extrusionOk="0">
                  <a:moveTo>
                    <a:pt x="13061" y="0"/>
                  </a:moveTo>
                  <a:cubicBezTo>
                    <a:pt x="13020" y="0"/>
                    <a:pt x="12985" y="23"/>
                    <a:pt x="12966" y="78"/>
                  </a:cubicBezTo>
                  <a:cubicBezTo>
                    <a:pt x="12907" y="78"/>
                    <a:pt x="12907" y="202"/>
                    <a:pt x="12907" y="261"/>
                  </a:cubicBezTo>
                  <a:cubicBezTo>
                    <a:pt x="13090" y="1684"/>
                    <a:pt x="13154" y="3165"/>
                    <a:pt x="13460" y="4647"/>
                  </a:cubicBezTo>
                  <a:cubicBezTo>
                    <a:pt x="12536" y="5200"/>
                    <a:pt x="12042" y="6376"/>
                    <a:pt x="12289" y="7423"/>
                  </a:cubicBezTo>
                  <a:cubicBezTo>
                    <a:pt x="12472" y="6623"/>
                    <a:pt x="12783" y="5635"/>
                    <a:pt x="13584" y="5265"/>
                  </a:cubicBezTo>
                  <a:lnTo>
                    <a:pt x="13584" y="5265"/>
                  </a:lnTo>
                  <a:cubicBezTo>
                    <a:pt x="13277" y="7981"/>
                    <a:pt x="12289" y="10510"/>
                    <a:pt x="11237" y="12980"/>
                  </a:cubicBezTo>
                  <a:cubicBezTo>
                    <a:pt x="10990" y="13662"/>
                    <a:pt x="10684" y="14338"/>
                    <a:pt x="10437" y="15020"/>
                  </a:cubicBezTo>
                  <a:cubicBezTo>
                    <a:pt x="9879" y="16191"/>
                    <a:pt x="9385" y="17366"/>
                    <a:pt x="8768" y="18537"/>
                  </a:cubicBezTo>
                  <a:cubicBezTo>
                    <a:pt x="8397" y="19278"/>
                    <a:pt x="7533" y="20019"/>
                    <a:pt x="7533" y="20947"/>
                  </a:cubicBezTo>
                  <a:cubicBezTo>
                    <a:pt x="8274" y="20700"/>
                    <a:pt x="8891" y="19466"/>
                    <a:pt x="9326" y="18848"/>
                  </a:cubicBezTo>
                  <a:cubicBezTo>
                    <a:pt x="9943" y="17919"/>
                    <a:pt x="10561" y="16872"/>
                    <a:pt x="11055" y="15820"/>
                  </a:cubicBezTo>
                  <a:cubicBezTo>
                    <a:pt x="11969" y="13928"/>
                    <a:pt x="12825" y="11789"/>
                    <a:pt x="13144" y="9652"/>
                  </a:cubicBezTo>
                  <a:lnTo>
                    <a:pt x="13144" y="9652"/>
                  </a:lnTo>
                  <a:cubicBezTo>
                    <a:pt x="12712" y="12597"/>
                    <a:pt x="12213" y="15715"/>
                    <a:pt x="10561" y="18166"/>
                  </a:cubicBezTo>
                  <a:cubicBezTo>
                    <a:pt x="10028" y="19018"/>
                    <a:pt x="9221" y="19594"/>
                    <a:pt x="8771" y="20449"/>
                  </a:cubicBezTo>
                  <a:lnTo>
                    <a:pt x="8771" y="20449"/>
                  </a:lnTo>
                  <a:cubicBezTo>
                    <a:pt x="8770" y="20451"/>
                    <a:pt x="8769" y="20452"/>
                    <a:pt x="8768" y="20453"/>
                  </a:cubicBezTo>
                  <a:cubicBezTo>
                    <a:pt x="8768" y="20453"/>
                    <a:pt x="8768" y="20453"/>
                    <a:pt x="8769" y="20453"/>
                  </a:cubicBezTo>
                  <a:lnTo>
                    <a:pt x="8769" y="20453"/>
                  </a:lnTo>
                  <a:cubicBezTo>
                    <a:pt x="8698" y="20589"/>
                    <a:pt x="8635" y="20731"/>
                    <a:pt x="8585" y="20883"/>
                  </a:cubicBezTo>
                  <a:cubicBezTo>
                    <a:pt x="8614" y="20945"/>
                    <a:pt x="8691" y="20976"/>
                    <a:pt x="8776" y="20976"/>
                  </a:cubicBezTo>
                  <a:cubicBezTo>
                    <a:pt x="8860" y="20976"/>
                    <a:pt x="8953" y="20945"/>
                    <a:pt x="9015" y="20883"/>
                  </a:cubicBezTo>
                  <a:cubicBezTo>
                    <a:pt x="9138" y="20760"/>
                    <a:pt x="9202" y="20636"/>
                    <a:pt x="9262" y="20513"/>
                  </a:cubicBezTo>
                  <a:cubicBezTo>
                    <a:pt x="9337" y="20389"/>
                    <a:pt x="9433" y="20275"/>
                    <a:pt x="9544" y="20178"/>
                  </a:cubicBezTo>
                  <a:lnTo>
                    <a:pt x="9544" y="20178"/>
                  </a:lnTo>
                  <a:cubicBezTo>
                    <a:pt x="9670" y="20114"/>
                    <a:pt x="9790" y="20040"/>
                    <a:pt x="9902" y="19959"/>
                  </a:cubicBezTo>
                  <a:lnTo>
                    <a:pt x="9902" y="19959"/>
                  </a:lnTo>
                  <a:cubicBezTo>
                    <a:pt x="9973" y="19930"/>
                    <a:pt x="10048" y="19909"/>
                    <a:pt x="10126" y="19895"/>
                  </a:cubicBezTo>
                  <a:lnTo>
                    <a:pt x="10018" y="19869"/>
                  </a:lnTo>
                  <a:lnTo>
                    <a:pt x="10018" y="19869"/>
                  </a:lnTo>
                  <a:cubicBezTo>
                    <a:pt x="10078" y="19819"/>
                    <a:pt x="10135" y="19767"/>
                    <a:pt x="10190" y="19712"/>
                  </a:cubicBezTo>
                  <a:lnTo>
                    <a:pt x="10190" y="19712"/>
                  </a:lnTo>
                  <a:cubicBezTo>
                    <a:pt x="9696" y="21194"/>
                    <a:pt x="9015" y="22735"/>
                    <a:pt x="7597" y="23476"/>
                  </a:cubicBezTo>
                  <a:cubicBezTo>
                    <a:pt x="7286" y="23664"/>
                    <a:pt x="6980" y="23788"/>
                    <a:pt x="6733" y="23970"/>
                  </a:cubicBezTo>
                  <a:cubicBezTo>
                    <a:pt x="6609" y="24094"/>
                    <a:pt x="6545" y="24158"/>
                    <a:pt x="6486" y="24281"/>
                  </a:cubicBezTo>
                  <a:cubicBezTo>
                    <a:pt x="6486" y="24464"/>
                    <a:pt x="6668" y="24652"/>
                    <a:pt x="6915" y="24711"/>
                  </a:cubicBezTo>
                  <a:cubicBezTo>
                    <a:pt x="7162" y="24711"/>
                    <a:pt x="7473" y="24528"/>
                    <a:pt x="7720" y="24405"/>
                  </a:cubicBezTo>
                  <a:lnTo>
                    <a:pt x="7720" y="24405"/>
                  </a:lnTo>
                  <a:cubicBezTo>
                    <a:pt x="7103" y="25699"/>
                    <a:pt x="6298" y="26998"/>
                    <a:pt x="5621" y="28233"/>
                  </a:cubicBezTo>
                  <a:cubicBezTo>
                    <a:pt x="5374" y="28663"/>
                    <a:pt x="5127" y="29033"/>
                    <a:pt x="4816" y="29344"/>
                  </a:cubicBezTo>
                  <a:cubicBezTo>
                    <a:pt x="4386" y="29715"/>
                    <a:pt x="3828" y="29898"/>
                    <a:pt x="3275" y="30021"/>
                  </a:cubicBezTo>
                  <a:cubicBezTo>
                    <a:pt x="2411" y="30268"/>
                    <a:pt x="1482" y="30515"/>
                    <a:pt x="618" y="30703"/>
                  </a:cubicBezTo>
                  <a:cubicBezTo>
                    <a:pt x="371" y="30826"/>
                    <a:pt x="0" y="31132"/>
                    <a:pt x="247" y="31320"/>
                  </a:cubicBezTo>
                  <a:cubicBezTo>
                    <a:pt x="1605" y="31073"/>
                    <a:pt x="3028" y="30885"/>
                    <a:pt x="4386" y="30638"/>
                  </a:cubicBezTo>
                  <a:cubicBezTo>
                    <a:pt x="4757" y="30638"/>
                    <a:pt x="5063" y="30579"/>
                    <a:pt x="5374" y="30456"/>
                  </a:cubicBezTo>
                  <a:cubicBezTo>
                    <a:pt x="5927" y="30145"/>
                    <a:pt x="6239" y="29591"/>
                    <a:pt x="6609" y="29033"/>
                  </a:cubicBezTo>
                  <a:cubicBezTo>
                    <a:pt x="9326" y="24528"/>
                    <a:pt x="11484" y="19648"/>
                    <a:pt x="13154" y="14650"/>
                  </a:cubicBezTo>
                  <a:cubicBezTo>
                    <a:pt x="13895" y="12239"/>
                    <a:pt x="14571" y="9834"/>
                    <a:pt x="14695" y="7300"/>
                  </a:cubicBezTo>
                  <a:cubicBezTo>
                    <a:pt x="14818" y="4954"/>
                    <a:pt x="14389" y="2425"/>
                    <a:pt x="13337" y="261"/>
                  </a:cubicBezTo>
                  <a:cubicBezTo>
                    <a:pt x="13295" y="132"/>
                    <a:pt x="13159" y="0"/>
                    <a:pt x="1306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523;p34"/>
            <p:cNvSpPr/>
            <p:nvPr/>
          </p:nvSpPr>
          <p:spPr>
            <a:xfrm>
              <a:off x="3513675" y="4612575"/>
              <a:ext cx="282425" cy="262975"/>
            </a:xfrm>
            <a:custGeom>
              <a:avLst/>
              <a:gdLst/>
              <a:ahLst/>
              <a:cxnLst/>
              <a:rect l="l" t="t" r="r" b="b"/>
              <a:pathLst>
                <a:path w="11297" h="10519" extrusionOk="0">
                  <a:moveTo>
                    <a:pt x="494" y="1"/>
                  </a:moveTo>
                  <a:cubicBezTo>
                    <a:pt x="0" y="1"/>
                    <a:pt x="60" y="683"/>
                    <a:pt x="247" y="1112"/>
                  </a:cubicBezTo>
                  <a:cubicBezTo>
                    <a:pt x="741" y="2471"/>
                    <a:pt x="1295" y="3770"/>
                    <a:pt x="1912" y="5064"/>
                  </a:cubicBezTo>
                  <a:cubicBezTo>
                    <a:pt x="2282" y="5746"/>
                    <a:pt x="2653" y="6486"/>
                    <a:pt x="3270" y="6980"/>
                  </a:cubicBezTo>
                  <a:cubicBezTo>
                    <a:pt x="4075" y="7598"/>
                    <a:pt x="5187" y="7721"/>
                    <a:pt x="6110" y="8092"/>
                  </a:cubicBezTo>
                  <a:cubicBezTo>
                    <a:pt x="6975" y="8522"/>
                    <a:pt x="7716" y="9139"/>
                    <a:pt x="8580" y="9697"/>
                  </a:cubicBezTo>
                  <a:cubicBezTo>
                    <a:pt x="9290" y="10133"/>
                    <a:pt x="10093" y="10519"/>
                    <a:pt x="10951" y="10519"/>
                  </a:cubicBezTo>
                  <a:cubicBezTo>
                    <a:pt x="11065" y="10519"/>
                    <a:pt x="11181" y="10512"/>
                    <a:pt x="11297" y="10497"/>
                  </a:cubicBezTo>
                  <a:cubicBezTo>
                    <a:pt x="11173" y="9880"/>
                    <a:pt x="10309" y="9944"/>
                    <a:pt x="9692" y="9880"/>
                  </a:cubicBezTo>
                  <a:cubicBezTo>
                    <a:pt x="8457" y="9633"/>
                    <a:pt x="7839" y="8215"/>
                    <a:pt x="6792" y="7657"/>
                  </a:cubicBezTo>
                  <a:cubicBezTo>
                    <a:pt x="6175" y="7351"/>
                    <a:pt x="5493" y="7287"/>
                    <a:pt x="4876" y="7040"/>
                  </a:cubicBezTo>
                  <a:cubicBezTo>
                    <a:pt x="3458" y="6610"/>
                    <a:pt x="2406" y="5434"/>
                    <a:pt x="1788" y="4140"/>
                  </a:cubicBezTo>
                  <a:cubicBezTo>
                    <a:pt x="1112" y="2841"/>
                    <a:pt x="801" y="1424"/>
                    <a:pt x="494" y="1"/>
                  </a:cubicBezTo>
                  <a:close/>
                </a:path>
              </a:pathLst>
            </a:custGeom>
            <a:solidFill>
              <a:srgbClr val="BD2B3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524;p34"/>
            <p:cNvSpPr/>
            <p:nvPr/>
          </p:nvSpPr>
          <p:spPr>
            <a:xfrm>
              <a:off x="3493950" y="4668350"/>
              <a:ext cx="424150" cy="608425"/>
            </a:xfrm>
            <a:custGeom>
              <a:avLst/>
              <a:gdLst/>
              <a:ahLst/>
              <a:cxnLst/>
              <a:rect l="l" t="t" r="r" b="b"/>
              <a:pathLst>
                <a:path w="16966" h="24337" extrusionOk="0">
                  <a:moveTo>
                    <a:pt x="655" y="1"/>
                  </a:moveTo>
                  <a:cubicBezTo>
                    <a:pt x="263" y="1"/>
                    <a:pt x="1" y="461"/>
                    <a:pt x="49" y="921"/>
                  </a:cubicBezTo>
                  <a:cubicBezTo>
                    <a:pt x="295" y="5367"/>
                    <a:pt x="1096" y="10553"/>
                    <a:pt x="3877" y="14134"/>
                  </a:cubicBezTo>
                  <a:cubicBezTo>
                    <a:pt x="4370" y="14752"/>
                    <a:pt x="4924" y="15369"/>
                    <a:pt x="5358" y="16046"/>
                  </a:cubicBezTo>
                  <a:cubicBezTo>
                    <a:pt x="5665" y="16540"/>
                    <a:pt x="5912" y="17157"/>
                    <a:pt x="6346" y="17651"/>
                  </a:cubicBezTo>
                  <a:cubicBezTo>
                    <a:pt x="7211" y="18639"/>
                    <a:pt x="8628" y="18886"/>
                    <a:pt x="9740" y="19627"/>
                  </a:cubicBezTo>
                  <a:cubicBezTo>
                    <a:pt x="10915" y="20368"/>
                    <a:pt x="11715" y="21667"/>
                    <a:pt x="12767" y="22655"/>
                  </a:cubicBezTo>
                  <a:cubicBezTo>
                    <a:pt x="13510" y="23448"/>
                    <a:pt x="14843" y="24336"/>
                    <a:pt x="16027" y="24336"/>
                  </a:cubicBezTo>
                  <a:cubicBezTo>
                    <a:pt x="16222" y="24336"/>
                    <a:pt x="16412" y="24312"/>
                    <a:pt x="16595" y="24260"/>
                  </a:cubicBezTo>
                  <a:cubicBezTo>
                    <a:pt x="16719" y="24260"/>
                    <a:pt x="16842" y="24196"/>
                    <a:pt x="16902" y="24137"/>
                  </a:cubicBezTo>
                  <a:cubicBezTo>
                    <a:pt x="16966" y="23949"/>
                    <a:pt x="16778" y="23766"/>
                    <a:pt x="16595" y="23643"/>
                  </a:cubicBezTo>
                  <a:lnTo>
                    <a:pt x="15296" y="22902"/>
                  </a:lnTo>
                  <a:cubicBezTo>
                    <a:pt x="13879" y="22161"/>
                    <a:pt x="12580" y="21049"/>
                    <a:pt x="11592" y="19750"/>
                  </a:cubicBezTo>
                  <a:cubicBezTo>
                    <a:pt x="11788" y="19533"/>
                    <a:pt x="12045" y="19446"/>
                    <a:pt x="12323" y="19446"/>
                  </a:cubicBezTo>
                  <a:cubicBezTo>
                    <a:pt x="12834" y="19446"/>
                    <a:pt x="13414" y="19741"/>
                    <a:pt x="13815" y="20062"/>
                  </a:cubicBezTo>
                  <a:cubicBezTo>
                    <a:pt x="14249" y="20432"/>
                    <a:pt x="15173" y="21173"/>
                    <a:pt x="15790" y="21173"/>
                  </a:cubicBezTo>
                  <a:cubicBezTo>
                    <a:pt x="16037" y="21173"/>
                    <a:pt x="16408" y="20985"/>
                    <a:pt x="16284" y="20679"/>
                  </a:cubicBezTo>
                  <a:cubicBezTo>
                    <a:pt x="16245" y="20513"/>
                    <a:pt x="16091" y="20459"/>
                    <a:pt x="15902" y="20459"/>
                  </a:cubicBezTo>
                  <a:cubicBezTo>
                    <a:pt x="15810" y="20459"/>
                    <a:pt x="15708" y="20472"/>
                    <a:pt x="15608" y="20491"/>
                  </a:cubicBezTo>
                  <a:cubicBezTo>
                    <a:pt x="15515" y="20513"/>
                    <a:pt x="15422" y="20523"/>
                    <a:pt x="15330" y="20523"/>
                  </a:cubicBezTo>
                  <a:cubicBezTo>
                    <a:pt x="14622" y="20523"/>
                    <a:pt x="13945" y="19926"/>
                    <a:pt x="13508" y="19380"/>
                  </a:cubicBezTo>
                  <a:cubicBezTo>
                    <a:pt x="13385" y="19256"/>
                    <a:pt x="13197" y="19074"/>
                    <a:pt x="13014" y="18950"/>
                  </a:cubicBezTo>
                  <a:cubicBezTo>
                    <a:pt x="12918" y="18912"/>
                    <a:pt x="12821" y="18897"/>
                    <a:pt x="12725" y="18897"/>
                  </a:cubicBezTo>
                  <a:cubicBezTo>
                    <a:pt x="12512" y="18897"/>
                    <a:pt x="12300" y="18969"/>
                    <a:pt x="12086" y="19010"/>
                  </a:cubicBezTo>
                  <a:cubicBezTo>
                    <a:pt x="11890" y="19052"/>
                    <a:pt x="11690" y="19072"/>
                    <a:pt x="11491" y="19072"/>
                  </a:cubicBezTo>
                  <a:cubicBezTo>
                    <a:pt x="10814" y="19072"/>
                    <a:pt x="10143" y="18838"/>
                    <a:pt x="9616" y="18456"/>
                  </a:cubicBezTo>
                  <a:cubicBezTo>
                    <a:pt x="8996" y="18043"/>
                    <a:pt x="8507" y="17497"/>
                    <a:pt x="8002" y="16934"/>
                  </a:cubicBezTo>
                  <a:lnTo>
                    <a:pt x="8002" y="16934"/>
                  </a:lnTo>
                  <a:cubicBezTo>
                    <a:pt x="8353" y="17201"/>
                    <a:pt x="8850" y="17296"/>
                    <a:pt x="9336" y="17296"/>
                  </a:cubicBezTo>
                  <a:cubicBezTo>
                    <a:pt x="9452" y="17296"/>
                    <a:pt x="9568" y="17290"/>
                    <a:pt x="9680" y="17281"/>
                  </a:cubicBezTo>
                  <a:cubicBezTo>
                    <a:pt x="9926" y="17281"/>
                    <a:pt x="10188" y="17265"/>
                    <a:pt x="10451" y="17265"/>
                  </a:cubicBezTo>
                  <a:cubicBezTo>
                    <a:pt x="10916" y="17265"/>
                    <a:pt x="11386" y="17315"/>
                    <a:pt x="11780" y="17592"/>
                  </a:cubicBezTo>
                  <a:cubicBezTo>
                    <a:pt x="12049" y="17809"/>
                    <a:pt x="12322" y="18167"/>
                    <a:pt x="12675" y="18167"/>
                  </a:cubicBezTo>
                  <a:cubicBezTo>
                    <a:pt x="12724" y="18167"/>
                    <a:pt x="12775" y="18160"/>
                    <a:pt x="12827" y="18145"/>
                  </a:cubicBezTo>
                  <a:cubicBezTo>
                    <a:pt x="12520" y="17592"/>
                    <a:pt x="12150" y="16910"/>
                    <a:pt x="11468" y="16727"/>
                  </a:cubicBezTo>
                  <a:cubicBezTo>
                    <a:pt x="11345" y="16706"/>
                    <a:pt x="11221" y="16699"/>
                    <a:pt x="11098" y="16699"/>
                  </a:cubicBezTo>
                  <a:cubicBezTo>
                    <a:pt x="10851" y="16699"/>
                    <a:pt x="10604" y="16727"/>
                    <a:pt x="10357" y="16727"/>
                  </a:cubicBezTo>
                  <a:cubicBezTo>
                    <a:pt x="8011" y="16727"/>
                    <a:pt x="6099" y="14875"/>
                    <a:pt x="4430" y="13082"/>
                  </a:cubicBezTo>
                  <a:lnTo>
                    <a:pt x="4430" y="13082"/>
                  </a:lnTo>
                  <a:cubicBezTo>
                    <a:pt x="5788" y="13329"/>
                    <a:pt x="7146" y="13576"/>
                    <a:pt x="8505" y="13887"/>
                  </a:cubicBezTo>
                  <a:cubicBezTo>
                    <a:pt x="8634" y="13887"/>
                    <a:pt x="9757" y="14180"/>
                    <a:pt x="10362" y="14180"/>
                  </a:cubicBezTo>
                  <a:cubicBezTo>
                    <a:pt x="10636" y="14180"/>
                    <a:pt x="10804" y="14120"/>
                    <a:pt x="10727" y="13947"/>
                  </a:cubicBezTo>
                  <a:cubicBezTo>
                    <a:pt x="10668" y="13887"/>
                    <a:pt x="10604" y="13823"/>
                    <a:pt x="10545" y="13823"/>
                  </a:cubicBezTo>
                  <a:cubicBezTo>
                    <a:pt x="9369" y="13206"/>
                    <a:pt x="7887" y="13329"/>
                    <a:pt x="6652" y="13082"/>
                  </a:cubicBezTo>
                  <a:cubicBezTo>
                    <a:pt x="4370" y="12652"/>
                    <a:pt x="2577" y="10553"/>
                    <a:pt x="2454" y="8266"/>
                  </a:cubicBezTo>
                  <a:lnTo>
                    <a:pt x="2454" y="8266"/>
                  </a:lnTo>
                  <a:cubicBezTo>
                    <a:pt x="2824" y="9195"/>
                    <a:pt x="3259" y="10242"/>
                    <a:pt x="4247" y="10489"/>
                  </a:cubicBezTo>
                  <a:cubicBezTo>
                    <a:pt x="3136" y="9007"/>
                    <a:pt x="2395" y="7343"/>
                    <a:pt x="2024" y="5550"/>
                  </a:cubicBezTo>
                  <a:cubicBezTo>
                    <a:pt x="2181" y="5497"/>
                    <a:pt x="2345" y="5473"/>
                    <a:pt x="2510" y="5473"/>
                  </a:cubicBezTo>
                  <a:cubicBezTo>
                    <a:pt x="3128" y="5473"/>
                    <a:pt x="3755" y="5817"/>
                    <a:pt x="4000" y="6355"/>
                  </a:cubicBezTo>
                  <a:cubicBezTo>
                    <a:pt x="4157" y="5665"/>
                    <a:pt x="3454" y="4931"/>
                    <a:pt x="2746" y="4931"/>
                  </a:cubicBezTo>
                  <a:cubicBezTo>
                    <a:pt x="2628" y="4931"/>
                    <a:pt x="2509" y="4952"/>
                    <a:pt x="2395" y="4996"/>
                  </a:cubicBezTo>
                  <a:cubicBezTo>
                    <a:pt x="2265" y="5037"/>
                    <a:pt x="2108" y="5109"/>
                    <a:pt x="1963" y="5109"/>
                  </a:cubicBezTo>
                  <a:cubicBezTo>
                    <a:pt x="1897" y="5109"/>
                    <a:pt x="1834" y="5094"/>
                    <a:pt x="1777" y="5056"/>
                  </a:cubicBezTo>
                  <a:cubicBezTo>
                    <a:pt x="1654" y="4996"/>
                    <a:pt x="1654" y="4809"/>
                    <a:pt x="1590" y="4685"/>
                  </a:cubicBezTo>
                  <a:cubicBezTo>
                    <a:pt x="1466" y="4068"/>
                    <a:pt x="1407" y="3391"/>
                    <a:pt x="1343" y="2709"/>
                  </a:cubicBezTo>
                  <a:lnTo>
                    <a:pt x="1343" y="2709"/>
                  </a:lnTo>
                  <a:cubicBezTo>
                    <a:pt x="1407" y="2956"/>
                    <a:pt x="1466" y="3268"/>
                    <a:pt x="1654" y="3450"/>
                  </a:cubicBezTo>
                  <a:cubicBezTo>
                    <a:pt x="1739" y="3538"/>
                    <a:pt x="1879" y="3584"/>
                    <a:pt x="2010" y="3584"/>
                  </a:cubicBezTo>
                  <a:cubicBezTo>
                    <a:pt x="2160" y="3584"/>
                    <a:pt x="2299" y="3523"/>
                    <a:pt x="2331" y="3391"/>
                  </a:cubicBezTo>
                  <a:cubicBezTo>
                    <a:pt x="1837" y="3080"/>
                    <a:pt x="1466" y="2527"/>
                    <a:pt x="1407" y="1969"/>
                  </a:cubicBezTo>
                  <a:cubicBezTo>
                    <a:pt x="1343" y="1598"/>
                    <a:pt x="1407" y="487"/>
                    <a:pt x="1096" y="180"/>
                  </a:cubicBezTo>
                  <a:cubicBezTo>
                    <a:pt x="938" y="55"/>
                    <a:pt x="789" y="1"/>
                    <a:pt x="65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525;p34"/>
            <p:cNvSpPr/>
            <p:nvPr/>
          </p:nvSpPr>
          <p:spPr>
            <a:xfrm>
              <a:off x="3967475" y="4001325"/>
              <a:ext cx="209950" cy="101900"/>
            </a:xfrm>
            <a:custGeom>
              <a:avLst/>
              <a:gdLst/>
              <a:ahLst/>
              <a:cxnLst/>
              <a:rect l="l" t="t" r="r" b="b"/>
              <a:pathLst>
                <a:path w="8398" h="4076" extrusionOk="0">
                  <a:moveTo>
                    <a:pt x="60" y="1"/>
                  </a:moveTo>
                  <a:lnTo>
                    <a:pt x="1" y="65"/>
                  </a:lnTo>
                  <a:cubicBezTo>
                    <a:pt x="1" y="65"/>
                    <a:pt x="60" y="65"/>
                    <a:pt x="60" y="124"/>
                  </a:cubicBezTo>
                  <a:cubicBezTo>
                    <a:pt x="3088" y="806"/>
                    <a:pt x="5928" y="2164"/>
                    <a:pt x="8333" y="4076"/>
                  </a:cubicBezTo>
                  <a:lnTo>
                    <a:pt x="8398" y="4076"/>
                  </a:lnTo>
                  <a:cubicBezTo>
                    <a:pt x="8398" y="4076"/>
                    <a:pt x="8398" y="4017"/>
                    <a:pt x="8333" y="4017"/>
                  </a:cubicBezTo>
                  <a:cubicBezTo>
                    <a:pt x="5928" y="2100"/>
                    <a:pt x="3088" y="742"/>
                    <a:pt x="60" y="1"/>
                  </a:cubicBezTo>
                  <a:close/>
                </a:path>
              </a:pathLst>
            </a:custGeom>
            <a:solidFill>
              <a:srgbClr val="93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526;p34"/>
            <p:cNvSpPr/>
            <p:nvPr/>
          </p:nvSpPr>
          <p:spPr>
            <a:xfrm>
              <a:off x="4492300" y="3767700"/>
              <a:ext cx="69425" cy="79725"/>
            </a:xfrm>
            <a:custGeom>
              <a:avLst/>
              <a:gdLst/>
              <a:ahLst/>
              <a:cxnLst/>
              <a:rect l="l" t="t" r="r" b="b"/>
              <a:pathLst>
                <a:path w="2777" h="3189" extrusionOk="0">
                  <a:moveTo>
                    <a:pt x="960" y="1"/>
                  </a:moveTo>
                  <a:cubicBezTo>
                    <a:pt x="903" y="1"/>
                    <a:pt x="848" y="9"/>
                    <a:pt x="800" y="25"/>
                  </a:cubicBezTo>
                  <a:cubicBezTo>
                    <a:pt x="553" y="149"/>
                    <a:pt x="371" y="331"/>
                    <a:pt x="247" y="578"/>
                  </a:cubicBezTo>
                  <a:cubicBezTo>
                    <a:pt x="0" y="1072"/>
                    <a:pt x="183" y="1754"/>
                    <a:pt x="553" y="2248"/>
                  </a:cubicBezTo>
                  <a:cubicBezTo>
                    <a:pt x="924" y="2742"/>
                    <a:pt x="1482" y="2989"/>
                    <a:pt x="2099" y="3172"/>
                  </a:cubicBezTo>
                  <a:cubicBezTo>
                    <a:pt x="2162" y="3172"/>
                    <a:pt x="2225" y="3188"/>
                    <a:pt x="2288" y="3188"/>
                  </a:cubicBezTo>
                  <a:cubicBezTo>
                    <a:pt x="2349" y="3188"/>
                    <a:pt x="2409" y="3173"/>
                    <a:pt x="2470" y="3112"/>
                  </a:cubicBezTo>
                  <a:cubicBezTo>
                    <a:pt x="2470" y="3048"/>
                    <a:pt x="2529" y="2989"/>
                    <a:pt x="2529" y="2925"/>
                  </a:cubicBezTo>
                  <a:cubicBezTo>
                    <a:pt x="2776" y="1877"/>
                    <a:pt x="2223" y="702"/>
                    <a:pt x="1294" y="149"/>
                  </a:cubicBezTo>
                  <a:lnTo>
                    <a:pt x="1294" y="149"/>
                  </a:lnTo>
                  <a:lnTo>
                    <a:pt x="1418" y="208"/>
                  </a:lnTo>
                  <a:cubicBezTo>
                    <a:pt x="1325" y="71"/>
                    <a:pt x="1131" y="1"/>
                    <a:pt x="960" y="1"/>
                  </a:cubicBezTo>
                  <a:close/>
                </a:path>
              </a:pathLst>
            </a:custGeom>
            <a:solidFill>
              <a:srgbClr val="93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527;p34"/>
            <p:cNvSpPr/>
            <p:nvPr/>
          </p:nvSpPr>
          <p:spPr>
            <a:xfrm>
              <a:off x="4009100" y="3238800"/>
              <a:ext cx="9275" cy="7825"/>
            </a:xfrm>
            <a:custGeom>
              <a:avLst/>
              <a:gdLst/>
              <a:ahLst/>
              <a:cxnLst/>
              <a:rect l="l" t="t" r="r" b="b"/>
              <a:pathLst>
                <a:path w="371" h="313" extrusionOk="0">
                  <a:moveTo>
                    <a:pt x="0" y="1"/>
                  </a:moveTo>
                  <a:lnTo>
                    <a:pt x="0" y="65"/>
                  </a:lnTo>
                  <a:cubicBezTo>
                    <a:pt x="64" y="124"/>
                    <a:pt x="188" y="189"/>
                    <a:pt x="247" y="312"/>
                  </a:cubicBezTo>
                  <a:lnTo>
                    <a:pt x="371" y="312"/>
                  </a:lnTo>
                  <a:cubicBezTo>
                    <a:pt x="247" y="189"/>
                    <a:pt x="124" y="65"/>
                    <a:pt x="0" y="1"/>
                  </a:cubicBezTo>
                  <a:close/>
                </a:path>
              </a:pathLst>
            </a:custGeom>
            <a:solidFill>
              <a:srgbClr val="801D1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528;p34"/>
            <p:cNvSpPr/>
            <p:nvPr/>
          </p:nvSpPr>
          <p:spPr>
            <a:xfrm>
              <a:off x="4015275" y="3246600"/>
              <a:ext cx="30900" cy="137325"/>
            </a:xfrm>
            <a:custGeom>
              <a:avLst/>
              <a:gdLst/>
              <a:ahLst/>
              <a:cxnLst/>
              <a:rect l="l" t="t" r="r" b="b"/>
              <a:pathLst>
                <a:path w="1236" h="5493" extrusionOk="0">
                  <a:moveTo>
                    <a:pt x="0" y="0"/>
                  </a:moveTo>
                  <a:cubicBezTo>
                    <a:pt x="188" y="124"/>
                    <a:pt x="311" y="371"/>
                    <a:pt x="435" y="553"/>
                  </a:cubicBezTo>
                  <a:cubicBezTo>
                    <a:pt x="371" y="430"/>
                    <a:pt x="247" y="247"/>
                    <a:pt x="188" y="124"/>
                  </a:cubicBezTo>
                  <a:cubicBezTo>
                    <a:pt x="188" y="59"/>
                    <a:pt x="124" y="59"/>
                    <a:pt x="124" y="0"/>
                  </a:cubicBezTo>
                  <a:close/>
                  <a:moveTo>
                    <a:pt x="988" y="2223"/>
                  </a:moveTo>
                  <a:cubicBezTo>
                    <a:pt x="1176" y="3087"/>
                    <a:pt x="1176" y="3887"/>
                    <a:pt x="1176" y="4505"/>
                  </a:cubicBezTo>
                  <a:cubicBezTo>
                    <a:pt x="1235" y="3764"/>
                    <a:pt x="1176" y="2964"/>
                    <a:pt x="988" y="2223"/>
                  </a:cubicBezTo>
                  <a:close/>
                  <a:moveTo>
                    <a:pt x="1052" y="5433"/>
                  </a:moveTo>
                  <a:cubicBezTo>
                    <a:pt x="1052" y="5433"/>
                    <a:pt x="1052" y="5493"/>
                    <a:pt x="988" y="5493"/>
                  </a:cubicBezTo>
                  <a:lnTo>
                    <a:pt x="1052" y="5493"/>
                  </a:lnTo>
                  <a:lnTo>
                    <a:pt x="1052" y="5433"/>
                  </a:lnTo>
                  <a:close/>
                </a:path>
              </a:pathLst>
            </a:custGeom>
            <a:solidFill>
              <a:srgbClr val="70191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529;p34"/>
            <p:cNvSpPr/>
            <p:nvPr/>
          </p:nvSpPr>
          <p:spPr>
            <a:xfrm>
              <a:off x="4006000" y="3240425"/>
              <a:ext cx="38675" cy="143500"/>
            </a:xfrm>
            <a:custGeom>
              <a:avLst/>
              <a:gdLst/>
              <a:ahLst/>
              <a:cxnLst/>
              <a:rect l="l" t="t" r="r" b="b"/>
              <a:pathLst>
                <a:path w="1547" h="5740" extrusionOk="0">
                  <a:moveTo>
                    <a:pt x="124" y="0"/>
                  </a:moveTo>
                  <a:cubicBezTo>
                    <a:pt x="1" y="430"/>
                    <a:pt x="65" y="865"/>
                    <a:pt x="124" y="1294"/>
                  </a:cubicBezTo>
                  <a:cubicBezTo>
                    <a:pt x="371" y="2776"/>
                    <a:pt x="682" y="4322"/>
                    <a:pt x="1359" y="5740"/>
                  </a:cubicBezTo>
                  <a:cubicBezTo>
                    <a:pt x="1423" y="5740"/>
                    <a:pt x="1423" y="5680"/>
                    <a:pt x="1423" y="5680"/>
                  </a:cubicBezTo>
                  <a:cubicBezTo>
                    <a:pt x="1483" y="5369"/>
                    <a:pt x="1483" y="5063"/>
                    <a:pt x="1547" y="4752"/>
                  </a:cubicBezTo>
                  <a:cubicBezTo>
                    <a:pt x="1547" y="4134"/>
                    <a:pt x="1547" y="3334"/>
                    <a:pt x="1359" y="2470"/>
                  </a:cubicBezTo>
                  <a:cubicBezTo>
                    <a:pt x="1236" y="1912"/>
                    <a:pt x="1053" y="1358"/>
                    <a:pt x="806" y="800"/>
                  </a:cubicBezTo>
                  <a:cubicBezTo>
                    <a:pt x="682" y="618"/>
                    <a:pt x="559" y="371"/>
                    <a:pt x="371" y="247"/>
                  </a:cubicBezTo>
                  <a:cubicBezTo>
                    <a:pt x="312" y="124"/>
                    <a:pt x="188" y="59"/>
                    <a:pt x="124" y="0"/>
                  </a:cubicBezTo>
                  <a:close/>
                </a:path>
              </a:pathLst>
            </a:custGeom>
            <a:solidFill>
              <a:srgbClr val="9F26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530;p34"/>
            <p:cNvSpPr/>
            <p:nvPr/>
          </p:nvSpPr>
          <p:spPr>
            <a:xfrm>
              <a:off x="3825475" y="3948850"/>
              <a:ext cx="26200" cy="81900"/>
            </a:xfrm>
            <a:custGeom>
              <a:avLst/>
              <a:gdLst/>
              <a:ahLst/>
              <a:cxnLst/>
              <a:rect l="l" t="t" r="r" b="b"/>
              <a:pathLst>
                <a:path w="1048" h="3276" extrusionOk="0">
                  <a:moveTo>
                    <a:pt x="0" y="1"/>
                  </a:moveTo>
                  <a:lnTo>
                    <a:pt x="0" y="124"/>
                  </a:lnTo>
                  <a:cubicBezTo>
                    <a:pt x="183" y="124"/>
                    <a:pt x="371" y="248"/>
                    <a:pt x="494" y="371"/>
                  </a:cubicBezTo>
                  <a:cubicBezTo>
                    <a:pt x="677" y="495"/>
                    <a:pt x="801" y="682"/>
                    <a:pt x="865" y="865"/>
                  </a:cubicBezTo>
                  <a:cubicBezTo>
                    <a:pt x="924" y="1112"/>
                    <a:pt x="988" y="1359"/>
                    <a:pt x="988" y="1670"/>
                  </a:cubicBezTo>
                  <a:cubicBezTo>
                    <a:pt x="988" y="1794"/>
                    <a:pt x="988" y="1917"/>
                    <a:pt x="924" y="2041"/>
                  </a:cubicBezTo>
                  <a:lnTo>
                    <a:pt x="924" y="2905"/>
                  </a:lnTo>
                  <a:lnTo>
                    <a:pt x="924" y="3275"/>
                  </a:lnTo>
                  <a:lnTo>
                    <a:pt x="988" y="3211"/>
                  </a:lnTo>
                  <a:lnTo>
                    <a:pt x="988" y="2905"/>
                  </a:lnTo>
                  <a:cubicBezTo>
                    <a:pt x="988" y="2594"/>
                    <a:pt x="988" y="2347"/>
                    <a:pt x="1048" y="2041"/>
                  </a:cubicBezTo>
                  <a:lnTo>
                    <a:pt x="1048" y="1670"/>
                  </a:lnTo>
                  <a:cubicBezTo>
                    <a:pt x="1048" y="1359"/>
                    <a:pt x="1048" y="1112"/>
                    <a:pt x="924" y="806"/>
                  </a:cubicBezTo>
                  <a:cubicBezTo>
                    <a:pt x="865" y="618"/>
                    <a:pt x="741" y="435"/>
                    <a:pt x="554" y="312"/>
                  </a:cubicBezTo>
                  <a:cubicBezTo>
                    <a:pt x="430" y="188"/>
                    <a:pt x="247" y="65"/>
                    <a:pt x="0" y="1"/>
                  </a:cubicBezTo>
                  <a:close/>
                </a:path>
              </a:pathLst>
            </a:custGeom>
            <a:solidFill>
              <a:srgbClr val="B62C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531;p34"/>
            <p:cNvSpPr/>
            <p:nvPr/>
          </p:nvSpPr>
          <p:spPr>
            <a:xfrm>
              <a:off x="3649500" y="4073950"/>
              <a:ext cx="43250" cy="46325"/>
            </a:xfrm>
            <a:custGeom>
              <a:avLst/>
              <a:gdLst/>
              <a:ahLst/>
              <a:cxnLst/>
              <a:rect l="l" t="t" r="r" b="b"/>
              <a:pathLst>
                <a:path w="1730" h="1853" extrusionOk="0">
                  <a:moveTo>
                    <a:pt x="1665" y="0"/>
                  </a:moveTo>
                  <a:cubicBezTo>
                    <a:pt x="1171" y="553"/>
                    <a:pt x="618" y="1112"/>
                    <a:pt x="60" y="1606"/>
                  </a:cubicBezTo>
                  <a:lnTo>
                    <a:pt x="60" y="1665"/>
                  </a:lnTo>
                  <a:lnTo>
                    <a:pt x="1" y="1729"/>
                  </a:lnTo>
                  <a:cubicBezTo>
                    <a:pt x="1" y="1788"/>
                    <a:pt x="60" y="1788"/>
                    <a:pt x="60" y="1788"/>
                  </a:cubicBezTo>
                  <a:cubicBezTo>
                    <a:pt x="60" y="1788"/>
                    <a:pt x="60" y="1853"/>
                    <a:pt x="124" y="1853"/>
                  </a:cubicBezTo>
                  <a:lnTo>
                    <a:pt x="124" y="1788"/>
                  </a:lnTo>
                  <a:lnTo>
                    <a:pt x="184" y="1788"/>
                  </a:lnTo>
                  <a:lnTo>
                    <a:pt x="184" y="1729"/>
                  </a:lnTo>
                  <a:lnTo>
                    <a:pt x="124" y="1665"/>
                  </a:lnTo>
                  <a:cubicBezTo>
                    <a:pt x="677" y="1171"/>
                    <a:pt x="1236" y="618"/>
                    <a:pt x="1730" y="60"/>
                  </a:cubicBezTo>
                  <a:lnTo>
                    <a:pt x="1730" y="0"/>
                  </a:lnTo>
                  <a:close/>
                </a:path>
              </a:pathLst>
            </a:custGeom>
            <a:solidFill>
              <a:srgbClr val="B62C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532;p34"/>
            <p:cNvSpPr/>
            <p:nvPr/>
          </p:nvSpPr>
          <p:spPr>
            <a:xfrm>
              <a:off x="3766825" y="3982800"/>
              <a:ext cx="49400" cy="27825"/>
            </a:xfrm>
            <a:custGeom>
              <a:avLst/>
              <a:gdLst/>
              <a:ahLst/>
              <a:cxnLst/>
              <a:rect l="l" t="t" r="r" b="b"/>
              <a:pathLst>
                <a:path w="1976" h="1113" extrusionOk="0">
                  <a:moveTo>
                    <a:pt x="1912" y="1"/>
                  </a:moveTo>
                  <a:cubicBezTo>
                    <a:pt x="1235" y="248"/>
                    <a:pt x="618" y="618"/>
                    <a:pt x="0" y="1053"/>
                  </a:cubicBezTo>
                  <a:lnTo>
                    <a:pt x="0" y="1112"/>
                  </a:lnTo>
                  <a:lnTo>
                    <a:pt x="59" y="1112"/>
                  </a:lnTo>
                  <a:cubicBezTo>
                    <a:pt x="618" y="683"/>
                    <a:pt x="1294" y="312"/>
                    <a:pt x="1976" y="65"/>
                  </a:cubicBezTo>
                  <a:cubicBezTo>
                    <a:pt x="1976" y="1"/>
                    <a:pt x="1976" y="1"/>
                    <a:pt x="1912" y="1"/>
                  </a:cubicBezTo>
                  <a:close/>
                </a:path>
              </a:pathLst>
            </a:custGeom>
            <a:solidFill>
              <a:srgbClr val="B62C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533;p34"/>
            <p:cNvSpPr/>
            <p:nvPr/>
          </p:nvSpPr>
          <p:spPr>
            <a:xfrm>
              <a:off x="3567625" y="4231400"/>
              <a:ext cx="14000" cy="38550"/>
            </a:xfrm>
            <a:custGeom>
              <a:avLst/>
              <a:gdLst/>
              <a:ahLst/>
              <a:cxnLst/>
              <a:rect l="l" t="t" r="r" b="b"/>
              <a:pathLst>
                <a:path w="560" h="1542" extrusionOk="0">
                  <a:moveTo>
                    <a:pt x="436" y="0"/>
                  </a:moveTo>
                  <a:lnTo>
                    <a:pt x="436" y="59"/>
                  </a:lnTo>
                  <a:lnTo>
                    <a:pt x="371" y="59"/>
                  </a:lnTo>
                  <a:lnTo>
                    <a:pt x="371" y="123"/>
                  </a:lnTo>
                  <a:lnTo>
                    <a:pt x="398" y="148"/>
                  </a:lnTo>
                  <a:lnTo>
                    <a:pt x="398" y="148"/>
                  </a:lnTo>
                  <a:cubicBezTo>
                    <a:pt x="224" y="560"/>
                    <a:pt x="61" y="1021"/>
                    <a:pt x="1" y="1482"/>
                  </a:cubicBezTo>
                  <a:lnTo>
                    <a:pt x="65" y="1541"/>
                  </a:lnTo>
                  <a:lnTo>
                    <a:pt x="65" y="1482"/>
                  </a:lnTo>
                  <a:cubicBezTo>
                    <a:pt x="122" y="1012"/>
                    <a:pt x="294" y="542"/>
                    <a:pt x="468" y="123"/>
                  </a:cubicBezTo>
                  <a:lnTo>
                    <a:pt x="495" y="123"/>
                  </a:lnTo>
                  <a:lnTo>
                    <a:pt x="495" y="59"/>
                  </a:lnTo>
                  <a:lnTo>
                    <a:pt x="559" y="59"/>
                  </a:lnTo>
                  <a:lnTo>
                    <a:pt x="559" y="0"/>
                  </a:lnTo>
                  <a:close/>
                </a:path>
              </a:pathLst>
            </a:custGeom>
            <a:solidFill>
              <a:srgbClr val="B62C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534;p34"/>
            <p:cNvSpPr/>
            <p:nvPr/>
          </p:nvSpPr>
          <p:spPr>
            <a:xfrm>
              <a:off x="3647900" y="3862425"/>
              <a:ext cx="101900" cy="40150"/>
            </a:xfrm>
            <a:custGeom>
              <a:avLst/>
              <a:gdLst/>
              <a:ahLst/>
              <a:cxnLst/>
              <a:rect l="l" t="t" r="r" b="b"/>
              <a:pathLst>
                <a:path w="4076" h="1606" extrusionOk="0">
                  <a:moveTo>
                    <a:pt x="1" y="0"/>
                  </a:moveTo>
                  <a:lnTo>
                    <a:pt x="1" y="64"/>
                  </a:lnTo>
                  <a:cubicBezTo>
                    <a:pt x="1" y="64"/>
                    <a:pt x="1" y="124"/>
                    <a:pt x="65" y="124"/>
                  </a:cubicBezTo>
                  <a:cubicBezTo>
                    <a:pt x="124" y="64"/>
                    <a:pt x="248" y="64"/>
                    <a:pt x="371" y="64"/>
                  </a:cubicBezTo>
                  <a:cubicBezTo>
                    <a:pt x="1359" y="64"/>
                    <a:pt x="2347" y="617"/>
                    <a:pt x="3211" y="1111"/>
                  </a:cubicBezTo>
                  <a:cubicBezTo>
                    <a:pt x="3458" y="1299"/>
                    <a:pt x="3769" y="1482"/>
                    <a:pt x="4016" y="1605"/>
                  </a:cubicBezTo>
                  <a:lnTo>
                    <a:pt x="4076" y="1605"/>
                  </a:lnTo>
                  <a:lnTo>
                    <a:pt x="4076" y="1546"/>
                  </a:lnTo>
                  <a:cubicBezTo>
                    <a:pt x="3769" y="1358"/>
                    <a:pt x="3522" y="1235"/>
                    <a:pt x="3275" y="1052"/>
                  </a:cubicBezTo>
                  <a:cubicBezTo>
                    <a:pt x="2347" y="558"/>
                    <a:pt x="1423" y="0"/>
                    <a:pt x="371" y="0"/>
                  </a:cubicBezTo>
                  <a:close/>
                </a:path>
              </a:pathLst>
            </a:custGeom>
            <a:solidFill>
              <a:srgbClr val="B62C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535;p34"/>
            <p:cNvSpPr/>
            <p:nvPr/>
          </p:nvSpPr>
          <p:spPr>
            <a:xfrm>
              <a:off x="4379550" y="3789925"/>
              <a:ext cx="49425" cy="66350"/>
            </a:xfrm>
            <a:custGeom>
              <a:avLst/>
              <a:gdLst/>
              <a:ahLst/>
              <a:cxnLst/>
              <a:rect l="l" t="t" r="r" b="b"/>
              <a:pathLst>
                <a:path w="1977" h="2654" extrusionOk="0">
                  <a:moveTo>
                    <a:pt x="0" y="1"/>
                  </a:moveTo>
                  <a:lnTo>
                    <a:pt x="0" y="60"/>
                  </a:lnTo>
                  <a:cubicBezTo>
                    <a:pt x="865" y="741"/>
                    <a:pt x="1546" y="1606"/>
                    <a:pt x="1917" y="2653"/>
                  </a:cubicBezTo>
                  <a:lnTo>
                    <a:pt x="1976" y="2653"/>
                  </a:lnTo>
                  <a:lnTo>
                    <a:pt x="1976" y="2594"/>
                  </a:lnTo>
                  <a:cubicBezTo>
                    <a:pt x="1606" y="1606"/>
                    <a:pt x="929" y="677"/>
                    <a:pt x="65" y="1"/>
                  </a:cubicBezTo>
                  <a:close/>
                </a:path>
              </a:pathLst>
            </a:custGeom>
            <a:solidFill>
              <a:srgbClr val="93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مربع نص 2">
            <a:extLst>
              <a:ext uri="{FF2B5EF4-FFF2-40B4-BE49-F238E27FC236}">
                <a16:creationId xmlns:a16="http://schemas.microsoft.com/office/drawing/2014/main" id="{8A0BCF4E-A960-EF68-A777-1C07878D9902}"/>
              </a:ext>
            </a:extLst>
          </p:cNvPr>
          <p:cNvSpPr txBox="1"/>
          <p:nvPr/>
        </p:nvSpPr>
        <p:spPr>
          <a:xfrm>
            <a:off x="458621" y="1826774"/>
            <a:ext cx="6189603" cy="4154984"/>
          </a:xfrm>
          <a:prstGeom prst="rect">
            <a:avLst/>
          </a:prstGeom>
          <a:noFill/>
        </p:spPr>
        <p:txBody>
          <a:bodyPr wrap="square" rtlCol="1">
            <a:spAutoFit/>
          </a:bodyPr>
          <a:lstStyle/>
          <a:p>
            <a:pPr marL="342900" indent="-342900">
              <a:buFont typeface="Wingdings" panose="05000000000000000000" pitchFamily="2" charset="2"/>
              <a:buChar char="ü"/>
            </a:pPr>
            <a:r>
              <a:rPr lang="en-US" sz="2400" b="1" dirty="0">
                <a:solidFill>
                  <a:schemeClr val="tx2"/>
                </a:solidFill>
                <a:effectLst>
                  <a:outerShdw blurRad="38100" dist="38100" dir="2700000" algn="tl">
                    <a:srgbClr val="000000">
                      <a:alpha val="43137"/>
                    </a:srgbClr>
                  </a:outerShdw>
                </a:effectLst>
                <a:latin typeface="+mn-lt"/>
              </a:rPr>
              <a:t>Define the overweight and obesity.</a:t>
            </a:r>
          </a:p>
          <a:p>
            <a:pPr marL="342900" indent="-342900">
              <a:buFont typeface="Wingdings" panose="05000000000000000000" pitchFamily="2" charset="2"/>
              <a:buChar char="ü"/>
            </a:pPr>
            <a:r>
              <a:rPr lang="en-US" sz="2400" b="1" dirty="0">
                <a:solidFill>
                  <a:schemeClr val="tx2"/>
                </a:solidFill>
                <a:effectLst>
                  <a:outerShdw blurRad="38100" dist="38100" dir="2700000" algn="tl">
                    <a:srgbClr val="000000">
                      <a:alpha val="43137"/>
                    </a:srgbClr>
                  </a:outerShdw>
                </a:effectLst>
                <a:latin typeface="+mn-lt"/>
              </a:rPr>
              <a:t>Define the BMI and outline it’s classification.</a:t>
            </a:r>
          </a:p>
          <a:p>
            <a:pPr marL="342900" indent="-342900">
              <a:buFont typeface="Wingdings" panose="05000000000000000000" pitchFamily="2" charset="2"/>
              <a:buChar char="ü"/>
            </a:pPr>
            <a:r>
              <a:rPr lang="en-US" sz="2400" b="1" dirty="0">
                <a:solidFill>
                  <a:schemeClr val="tx2"/>
                </a:solidFill>
                <a:effectLst>
                  <a:outerShdw blurRad="38100" dist="38100" dir="2700000" algn="tl">
                    <a:srgbClr val="000000">
                      <a:alpha val="43137"/>
                    </a:srgbClr>
                  </a:outerShdw>
                </a:effectLst>
                <a:latin typeface="+mn-lt"/>
              </a:rPr>
              <a:t>Outline the main causes of obesity.</a:t>
            </a:r>
          </a:p>
          <a:p>
            <a:pPr marL="342900" indent="-342900">
              <a:buFont typeface="Wingdings" panose="05000000000000000000" pitchFamily="2" charset="2"/>
              <a:buChar char="ü"/>
            </a:pPr>
            <a:r>
              <a:rPr lang="en-US" sz="2400" b="1" dirty="0">
                <a:solidFill>
                  <a:schemeClr val="tx2"/>
                </a:solidFill>
                <a:effectLst>
                  <a:outerShdw blurRad="38100" dist="38100" dir="2700000" algn="tl">
                    <a:srgbClr val="000000">
                      <a:alpha val="43137"/>
                    </a:srgbClr>
                  </a:outerShdw>
                </a:effectLst>
                <a:latin typeface="+mn-lt"/>
              </a:rPr>
              <a:t>List the  risk factors of obesity.</a:t>
            </a:r>
          </a:p>
          <a:p>
            <a:pPr marL="342900" indent="-342900">
              <a:buFont typeface="Wingdings" panose="05000000000000000000" pitchFamily="2" charset="2"/>
              <a:buChar char="ü"/>
            </a:pPr>
            <a:r>
              <a:rPr lang="en-US" sz="2400" b="1" dirty="0">
                <a:solidFill>
                  <a:schemeClr val="tx2"/>
                </a:solidFill>
                <a:effectLst>
                  <a:outerShdw blurRad="38100" dist="38100" dir="2700000" algn="tl">
                    <a:srgbClr val="000000">
                      <a:alpha val="43137"/>
                    </a:srgbClr>
                  </a:outerShdw>
                </a:effectLst>
                <a:latin typeface="+mn-lt"/>
              </a:rPr>
              <a:t>Discuss CVD related to the obesity.</a:t>
            </a:r>
          </a:p>
          <a:p>
            <a:endParaRPr lang="en-US" sz="2400" dirty="0">
              <a:solidFill>
                <a:schemeClr val="tx2"/>
              </a:solidFill>
              <a:effectLst>
                <a:outerShdw blurRad="38100" dist="38100" dir="2700000" algn="tl">
                  <a:srgbClr val="000000">
                    <a:alpha val="43137"/>
                  </a:srgbClr>
                </a:outerShdw>
              </a:effectLst>
              <a:latin typeface="+mn-lt"/>
            </a:endParaRPr>
          </a:p>
          <a:p>
            <a:endParaRPr lang="en-US" sz="2400" dirty="0">
              <a:solidFill>
                <a:schemeClr val="tx2"/>
              </a:solidFill>
              <a:effectLst>
                <a:outerShdw blurRad="38100" dist="38100" dir="2700000" algn="tl">
                  <a:srgbClr val="000000">
                    <a:alpha val="43137"/>
                  </a:srgbClr>
                </a:outerShdw>
              </a:effectLst>
              <a:latin typeface="+mn-lt"/>
            </a:endParaRPr>
          </a:p>
          <a:p>
            <a:endParaRPr lang="en-US" sz="2400" dirty="0">
              <a:solidFill>
                <a:schemeClr val="tx2"/>
              </a:solidFill>
              <a:effectLst>
                <a:outerShdw blurRad="38100" dist="38100" dir="2700000" algn="tl">
                  <a:srgbClr val="000000">
                    <a:alpha val="43137"/>
                  </a:srgbClr>
                </a:outerShdw>
              </a:effectLst>
              <a:latin typeface="+mn-lt"/>
            </a:endParaRPr>
          </a:p>
          <a:p>
            <a:endParaRPr lang="en-US" sz="2400" dirty="0">
              <a:solidFill>
                <a:schemeClr val="tx2"/>
              </a:solidFill>
              <a:effectLst>
                <a:outerShdw blurRad="38100" dist="38100" dir="2700000" algn="tl">
                  <a:srgbClr val="000000">
                    <a:alpha val="43137"/>
                  </a:srgbClr>
                </a:outerShdw>
              </a:effectLst>
              <a:latin typeface="+mn-lt"/>
            </a:endParaRPr>
          </a:p>
          <a:p>
            <a:endParaRPr lang="en-US" sz="2400" dirty="0">
              <a:solidFill>
                <a:schemeClr val="tx2"/>
              </a:solidFill>
              <a:effectLst>
                <a:outerShdw blurRad="38100" dist="38100" dir="2700000" algn="tl">
                  <a:srgbClr val="000000">
                    <a:alpha val="43137"/>
                  </a:srgbClr>
                </a:outerShdw>
              </a:effectLst>
              <a:latin typeface="+mn-lt"/>
            </a:endParaRPr>
          </a:p>
        </p:txBody>
      </p:sp>
      <p:sp>
        <p:nvSpPr>
          <p:cNvPr id="2" name="مربع نص 1">
            <a:extLst>
              <a:ext uri="{FF2B5EF4-FFF2-40B4-BE49-F238E27FC236}">
                <a16:creationId xmlns:a16="http://schemas.microsoft.com/office/drawing/2014/main" id="{53FB1617-D8E6-5E8D-876F-AD5FD78C19AB}"/>
              </a:ext>
            </a:extLst>
          </p:cNvPr>
          <p:cNvSpPr txBox="1"/>
          <p:nvPr/>
        </p:nvSpPr>
        <p:spPr>
          <a:xfrm>
            <a:off x="8495714" y="4835723"/>
            <a:ext cx="713275" cy="338554"/>
          </a:xfrm>
          <a:prstGeom prst="rect">
            <a:avLst/>
          </a:prstGeom>
          <a:noFill/>
        </p:spPr>
        <p:txBody>
          <a:bodyPr wrap="square" rtlCol="1">
            <a:spAutoFit/>
          </a:bodyPr>
          <a:lstStyle/>
          <a:p>
            <a:r>
              <a:rPr lang="en-US" sz="1600" b="1" dirty="0"/>
              <a:t>01</a:t>
            </a:r>
            <a:endParaRPr lang="ar-SA" sz="1600" b="1"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arn(inVertical)">
                                      <p:cBhvr>
                                        <p:cTn id="11" dur="500"/>
                                        <p:tgtEl>
                                          <p:spTgt spid="3">
                                            <p:txEl>
                                              <p:pRg st="1" end="1"/>
                                            </p:txEl>
                                          </p:spTgt>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arn(inVertical)">
                                      <p:cBhvr>
                                        <p:cTn id="15" dur="500"/>
                                        <p:tgtEl>
                                          <p:spTgt spid="3">
                                            <p:txEl>
                                              <p:pRg st="2" end="2"/>
                                            </p:txEl>
                                          </p:spTgt>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arn(inVertical)">
                                      <p:cBhvr>
                                        <p:cTn id="19" dur="500"/>
                                        <p:tgtEl>
                                          <p:spTgt spid="3">
                                            <p:txEl>
                                              <p:pRg st="3" end="3"/>
                                            </p:txEl>
                                          </p:spTgt>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arn(inVertical)">
                                      <p:cBhvr>
                                        <p:cTn id="23" dur="500"/>
                                        <p:tgtEl>
                                          <p:spTgt spid="3">
                                            <p:txEl>
                                              <p:pRg st="4" end="4"/>
                                            </p:txEl>
                                          </p:spTgt>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34375" y="193941"/>
            <a:ext cx="7717500" cy="478200"/>
          </a:xfrm>
        </p:spPr>
        <p:txBody>
          <a:bodyPr/>
          <a:lstStyle/>
          <a:p>
            <a:r>
              <a:rPr lang="en" sz="3600" dirty="0"/>
              <a:t>INTRODUCTION</a:t>
            </a:r>
            <a:endParaRPr lang="en-US" sz="3600" dirty="0"/>
          </a:p>
        </p:txBody>
      </p:sp>
      <p:sp>
        <p:nvSpPr>
          <p:cNvPr id="3" name="مستطيل 2"/>
          <p:cNvSpPr/>
          <p:nvPr/>
        </p:nvSpPr>
        <p:spPr>
          <a:xfrm>
            <a:off x="1517102" y="1048911"/>
            <a:ext cx="6834773" cy="3231654"/>
          </a:xfrm>
          <a:prstGeom prst="rect">
            <a:avLst/>
          </a:prstGeom>
          <a:solidFill>
            <a:schemeClr val="tx2">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3">
            <a:schemeClr val="lt1"/>
          </a:lnRef>
          <a:fillRef idx="1">
            <a:schemeClr val="accent3"/>
          </a:fillRef>
          <a:effectRef idx="1">
            <a:schemeClr val="accent3"/>
          </a:effectRef>
          <a:fontRef idx="minor">
            <a:schemeClr val="lt1"/>
          </a:fontRef>
        </p:style>
        <p:txBody>
          <a:bodyPr wrap="square">
            <a:spAutoFit/>
          </a:bodyPr>
          <a:lstStyle/>
          <a:p>
            <a:pPr>
              <a:defRPr/>
            </a:pPr>
            <a:r>
              <a:rPr lang="en-US" sz="2400" b="1" dirty="0">
                <a:solidFill>
                  <a:schemeClr val="accent2">
                    <a:lumMod val="75000"/>
                  </a:schemeClr>
                </a:solidFill>
                <a:effectLst>
                  <a:outerShdw blurRad="38100" dist="38100" dir="2700000" algn="tl">
                    <a:srgbClr val="000000">
                      <a:alpha val="43137"/>
                    </a:srgbClr>
                  </a:outerShdw>
                </a:effectLst>
              </a:rPr>
              <a:t>Obesity</a:t>
            </a:r>
            <a:r>
              <a:rPr lang="en-US" sz="2000" dirty="0"/>
              <a:t> </a:t>
            </a:r>
            <a:r>
              <a:rPr lang="en-US" sz="1800" b="1" dirty="0">
                <a:solidFill>
                  <a:schemeClr val="bg2"/>
                </a:solidFill>
                <a:latin typeface="+mj-lt"/>
              </a:rPr>
              <a:t>is one of the most common disorders is a public health and policy problem because of its increase prevalence, costs and health effect.</a:t>
            </a:r>
          </a:p>
          <a:p>
            <a:pPr>
              <a:defRPr/>
            </a:pPr>
            <a:r>
              <a:rPr lang="en-US" sz="1800" b="1" dirty="0">
                <a:solidFill>
                  <a:schemeClr val="bg2"/>
                </a:solidFill>
                <a:latin typeface="+mj-lt"/>
              </a:rPr>
              <a:t> </a:t>
            </a:r>
          </a:p>
          <a:p>
            <a:pPr>
              <a:defRPr/>
            </a:pPr>
            <a:r>
              <a:rPr lang="en-US" sz="1800" b="1" dirty="0">
                <a:solidFill>
                  <a:schemeClr val="bg2"/>
                </a:solidFill>
                <a:latin typeface="+mj-lt"/>
              </a:rPr>
              <a:t>- It is a complex condition, with serious social and psychological dimensions that affect virtually all age and socioeconomic groups and threatens to both developed and developing countries. </a:t>
            </a:r>
          </a:p>
          <a:p>
            <a:pPr>
              <a:defRPr/>
            </a:pPr>
            <a:endParaRPr lang="en-US" sz="1800" b="1" dirty="0">
              <a:solidFill>
                <a:schemeClr val="bg2"/>
              </a:solidFill>
              <a:latin typeface="+mj-lt"/>
            </a:endParaRPr>
          </a:p>
          <a:p>
            <a:pPr>
              <a:defRPr/>
            </a:pPr>
            <a:r>
              <a:rPr lang="en-US" sz="1800" b="1" dirty="0">
                <a:solidFill>
                  <a:schemeClr val="bg2"/>
                </a:solidFill>
                <a:latin typeface="+mj-lt"/>
              </a:rPr>
              <a:t>-It is also one of the preventable causes of many diseases e.g. : (</a:t>
            </a:r>
            <a:r>
              <a:rPr lang="en-US" sz="1800" b="1" i="1" dirty="0">
                <a:solidFill>
                  <a:schemeClr val="accent6">
                    <a:lumMod val="50000"/>
                  </a:schemeClr>
                </a:solidFill>
                <a:latin typeface="+mj-lt"/>
              </a:rPr>
              <a:t>Coronary Heart Disease</a:t>
            </a:r>
            <a:r>
              <a:rPr lang="en-US" sz="1800" b="1" dirty="0">
                <a:solidFill>
                  <a:schemeClr val="bg2"/>
                </a:solidFill>
                <a:latin typeface="+mj-lt"/>
              </a:rPr>
              <a:t>) and death.</a:t>
            </a:r>
            <a:endParaRPr lang="ar-SA" altLang="ar-SA" sz="1800" b="1" dirty="0">
              <a:solidFill>
                <a:schemeClr val="bg2"/>
              </a:solidFill>
              <a:latin typeface="+mj-lt"/>
            </a:endParaRPr>
          </a:p>
        </p:txBody>
      </p:sp>
      <p:sp>
        <p:nvSpPr>
          <p:cNvPr id="4" name="مربع نص 3">
            <a:extLst>
              <a:ext uri="{FF2B5EF4-FFF2-40B4-BE49-F238E27FC236}">
                <a16:creationId xmlns:a16="http://schemas.microsoft.com/office/drawing/2014/main" id="{20CAF185-6763-EC17-0415-3E86AAECA28C}"/>
              </a:ext>
            </a:extLst>
          </p:cNvPr>
          <p:cNvSpPr txBox="1"/>
          <p:nvPr/>
        </p:nvSpPr>
        <p:spPr>
          <a:xfrm>
            <a:off x="8548577" y="4804946"/>
            <a:ext cx="489097" cy="338554"/>
          </a:xfrm>
          <a:prstGeom prst="rect">
            <a:avLst/>
          </a:prstGeom>
          <a:noFill/>
        </p:spPr>
        <p:txBody>
          <a:bodyPr wrap="square" rtlCol="1">
            <a:spAutoFit/>
          </a:bodyPr>
          <a:lstStyle/>
          <a:p>
            <a:r>
              <a:rPr lang="en-US" sz="1600" b="1" dirty="0"/>
              <a:t>02</a:t>
            </a:r>
            <a:endParaRPr lang="ar-SA" sz="1600" b="1" dirty="0"/>
          </a:p>
        </p:txBody>
      </p:sp>
    </p:spTree>
    <p:extLst>
      <p:ext uri="{BB962C8B-B14F-4D97-AF65-F5344CB8AC3E}">
        <p14:creationId xmlns:p14="http://schemas.microsoft.com/office/powerpoint/2010/main" val="3229494595"/>
      </p:ext>
    </p:extLst>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39"/>
        <p:cNvGrpSpPr/>
        <p:nvPr/>
      </p:nvGrpSpPr>
      <p:grpSpPr>
        <a:xfrm>
          <a:off x="0" y="0"/>
          <a:ext cx="0" cy="0"/>
          <a:chOff x="0" y="0"/>
          <a:chExt cx="0" cy="0"/>
        </a:xfrm>
      </p:grpSpPr>
      <p:sp>
        <p:nvSpPr>
          <p:cNvPr id="1540" name="Google Shape;1540;p35"/>
          <p:cNvSpPr/>
          <p:nvPr/>
        </p:nvSpPr>
        <p:spPr>
          <a:xfrm>
            <a:off x="3779588" y="1233010"/>
            <a:ext cx="1554875" cy="1067800"/>
          </a:xfrm>
          <a:custGeom>
            <a:avLst/>
            <a:gdLst/>
            <a:ahLst/>
            <a:cxnLst/>
            <a:rect l="l" t="t" r="r" b="b"/>
            <a:pathLst>
              <a:path w="62195" h="42712" extrusionOk="0">
                <a:moveTo>
                  <a:pt x="44566" y="1"/>
                </a:moveTo>
                <a:cubicBezTo>
                  <a:pt x="27424" y="1"/>
                  <a:pt x="0" y="16215"/>
                  <a:pt x="0" y="27150"/>
                </a:cubicBezTo>
                <a:cubicBezTo>
                  <a:pt x="0" y="38089"/>
                  <a:pt x="13930" y="42712"/>
                  <a:pt x="31072" y="42712"/>
                </a:cubicBezTo>
                <a:cubicBezTo>
                  <a:pt x="48266" y="42712"/>
                  <a:pt x="62195" y="38089"/>
                  <a:pt x="62195" y="27150"/>
                </a:cubicBezTo>
                <a:cubicBezTo>
                  <a:pt x="62195" y="16215"/>
                  <a:pt x="61760" y="1"/>
                  <a:pt x="445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100"/>
          </a:p>
        </p:txBody>
      </p:sp>
      <p:sp>
        <p:nvSpPr>
          <p:cNvPr id="1541" name="Google Shape;1541;p35"/>
          <p:cNvSpPr txBox="1">
            <a:spLocks noGrp="1"/>
          </p:cNvSpPr>
          <p:nvPr>
            <p:ph type="title"/>
          </p:nvPr>
        </p:nvSpPr>
        <p:spPr>
          <a:xfrm>
            <a:off x="713275" y="2268885"/>
            <a:ext cx="7687500" cy="841800"/>
          </a:xfrm>
          <a:prstGeom prst="rect">
            <a:avLst/>
          </a:prstGeom>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endParaRPr sz="4000" dirty="0"/>
          </a:p>
        </p:txBody>
      </p:sp>
      <p:sp>
        <p:nvSpPr>
          <p:cNvPr id="1543" name="Google Shape;1543;p35"/>
          <p:cNvSpPr txBox="1">
            <a:spLocks noGrp="1"/>
          </p:cNvSpPr>
          <p:nvPr>
            <p:ph type="subTitle" idx="1"/>
          </p:nvPr>
        </p:nvSpPr>
        <p:spPr>
          <a:xfrm>
            <a:off x="1988250" y="3058860"/>
            <a:ext cx="5167500" cy="5049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endParaRPr sz="1400" dirty="0"/>
          </a:p>
        </p:txBody>
      </p:sp>
      <p:sp>
        <p:nvSpPr>
          <p:cNvPr id="6" name="عنوان 5">
            <a:extLst>
              <a:ext uri="{FF2B5EF4-FFF2-40B4-BE49-F238E27FC236}">
                <a16:creationId xmlns:a16="http://schemas.microsoft.com/office/drawing/2014/main" id="{FFC5177E-4B60-B112-2B56-682A73C6E498}"/>
              </a:ext>
            </a:extLst>
          </p:cNvPr>
          <p:cNvSpPr txBox="1">
            <a:spLocks/>
          </p:cNvSpPr>
          <p:nvPr/>
        </p:nvSpPr>
        <p:spPr>
          <a:xfrm>
            <a:off x="438601" y="261096"/>
            <a:ext cx="7780470" cy="76814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2"/>
              </a:buClr>
              <a:buSzPts val="3600"/>
              <a:buFont typeface="Lilita One"/>
              <a:buNone/>
              <a:defRPr sz="4500" b="0" i="0" u="none" strike="noStrike" cap="none">
                <a:solidFill>
                  <a:schemeClr val="lt2"/>
                </a:solidFill>
                <a:latin typeface="Lilita One"/>
                <a:ea typeface="Lilita One"/>
                <a:cs typeface="Lilita One"/>
                <a:sym typeface="Lilita One"/>
              </a:defRPr>
            </a:lvl1pPr>
            <a:lvl2pPr marR="0" lvl="1"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r>
              <a:rPr lang="en-US" sz="3200" dirty="0"/>
              <a:t>Is overweight and obesity have the same meaning?</a:t>
            </a:r>
            <a:endParaRPr lang="ar-SA" sz="3200" dirty="0"/>
          </a:p>
        </p:txBody>
      </p:sp>
      <p:sp>
        <p:nvSpPr>
          <p:cNvPr id="7" name="عنوان فرعي 6">
            <a:extLst>
              <a:ext uri="{FF2B5EF4-FFF2-40B4-BE49-F238E27FC236}">
                <a16:creationId xmlns:a16="http://schemas.microsoft.com/office/drawing/2014/main" id="{89FF8827-0221-1D25-899C-2D2C55C6F68A}"/>
              </a:ext>
            </a:extLst>
          </p:cNvPr>
          <p:cNvSpPr txBox="1">
            <a:spLocks/>
          </p:cNvSpPr>
          <p:nvPr/>
        </p:nvSpPr>
        <p:spPr>
          <a:xfrm>
            <a:off x="743225" y="1233010"/>
            <a:ext cx="7862287" cy="2817995"/>
          </a:xfrm>
          <a:prstGeom prst="rect">
            <a:avLst/>
          </a:prstGeom>
          <a:solidFill>
            <a:schemeClr val="tx2">
              <a:lumMod val="6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3"/>
          </a:lnRef>
          <a:fillRef idx="3">
            <a:schemeClr val="accent3"/>
          </a:fillRef>
          <a:effectRef idx="3">
            <a:schemeClr val="accent3"/>
          </a:effectRef>
          <a:fontRef idx="minor">
            <a:schemeClr val="lt1"/>
          </a:fontRef>
        </p:style>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ctr" rtl="0">
              <a:lnSpc>
                <a:spcPct val="115000"/>
              </a:lnSpc>
              <a:spcBef>
                <a:spcPts val="0"/>
              </a:spcBef>
              <a:spcAft>
                <a:spcPts val="0"/>
              </a:spcAft>
              <a:buClr>
                <a:schemeClr val="lt2"/>
              </a:buClr>
              <a:buSzPts val="1800"/>
              <a:buFont typeface="Nunito"/>
              <a:buNone/>
              <a:defRPr sz="1800" b="0" i="0" u="none" strike="noStrike" cap="none">
                <a:solidFill>
                  <a:schemeClr val="lt2"/>
                </a:solidFill>
                <a:latin typeface="Nunito"/>
                <a:ea typeface="Nunito"/>
                <a:cs typeface="Nunito"/>
                <a:sym typeface="Nunito"/>
              </a:defRPr>
            </a:lvl1pPr>
            <a:lvl2pPr marL="914400" marR="0" lvl="1" indent="-317500" algn="ctr" rtl="0">
              <a:lnSpc>
                <a:spcPct val="115000"/>
              </a:lnSpc>
              <a:spcBef>
                <a:spcPts val="0"/>
              </a:spcBef>
              <a:spcAft>
                <a:spcPts val="0"/>
              </a:spcAft>
              <a:buClr>
                <a:schemeClr val="lt2"/>
              </a:buClr>
              <a:buSzPts val="1400"/>
              <a:buFont typeface="Nunito"/>
              <a:buNone/>
              <a:defRPr sz="1400" b="0" i="0" u="none" strike="noStrike" cap="none">
                <a:solidFill>
                  <a:schemeClr val="lt2"/>
                </a:solidFill>
                <a:latin typeface="Nunito"/>
                <a:ea typeface="Nunito"/>
                <a:cs typeface="Nunito"/>
                <a:sym typeface="Nunito"/>
              </a:defRPr>
            </a:lvl2pPr>
            <a:lvl3pPr marL="1371600" marR="0" lvl="2" indent="-317500" algn="ctr" rtl="0">
              <a:lnSpc>
                <a:spcPct val="115000"/>
              </a:lnSpc>
              <a:spcBef>
                <a:spcPts val="1600"/>
              </a:spcBef>
              <a:spcAft>
                <a:spcPts val="0"/>
              </a:spcAft>
              <a:buClr>
                <a:schemeClr val="lt2"/>
              </a:buClr>
              <a:buSzPts val="1400"/>
              <a:buFont typeface="Nunito"/>
              <a:buNone/>
              <a:defRPr sz="1400" b="0" i="0" u="none" strike="noStrike" cap="none">
                <a:solidFill>
                  <a:schemeClr val="lt2"/>
                </a:solidFill>
                <a:latin typeface="Nunito"/>
                <a:ea typeface="Nunito"/>
                <a:cs typeface="Nunito"/>
                <a:sym typeface="Nunito"/>
              </a:defRPr>
            </a:lvl3pPr>
            <a:lvl4pPr marL="1828800" marR="0" lvl="3" indent="-317500" algn="ctr" rtl="0">
              <a:lnSpc>
                <a:spcPct val="115000"/>
              </a:lnSpc>
              <a:spcBef>
                <a:spcPts val="1600"/>
              </a:spcBef>
              <a:spcAft>
                <a:spcPts val="0"/>
              </a:spcAft>
              <a:buClr>
                <a:schemeClr val="lt2"/>
              </a:buClr>
              <a:buSzPts val="1400"/>
              <a:buFont typeface="Nunito"/>
              <a:buNone/>
              <a:defRPr sz="1400" b="0" i="0" u="none" strike="noStrike" cap="none">
                <a:solidFill>
                  <a:schemeClr val="lt2"/>
                </a:solidFill>
                <a:latin typeface="Nunito"/>
                <a:ea typeface="Nunito"/>
                <a:cs typeface="Nunito"/>
                <a:sym typeface="Nunito"/>
              </a:defRPr>
            </a:lvl4pPr>
            <a:lvl5pPr marL="2286000" marR="0" lvl="4" indent="-317500" algn="ctr" rtl="0">
              <a:lnSpc>
                <a:spcPct val="115000"/>
              </a:lnSpc>
              <a:spcBef>
                <a:spcPts val="1600"/>
              </a:spcBef>
              <a:spcAft>
                <a:spcPts val="0"/>
              </a:spcAft>
              <a:buClr>
                <a:schemeClr val="lt2"/>
              </a:buClr>
              <a:buSzPts val="1400"/>
              <a:buFont typeface="Nunito"/>
              <a:buNone/>
              <a:defRPr sz="1400" b="0" i="0" u="none" strike="noStrike" cap="none">
                <a:solidFill>
                  <a:schemeClr val="lt2"/>
                </a:solidFill>
                <a:latin typeface="Nunito"/>
                <a:ea typeface="Nunito"/>
                <a:cs typeface="Nunito"/>
                <a:sym typeface="Nunito"/>
              </a:defRPr>
            </a:lvl5pPr>
            <a:lvl6pPr marL="2743200" marR="0" lvl="5" indent="-317500" algn="ctr" rtl="0">
              <a:lnSpc>
                <a:spcPct val="115000"/>
              </a:lnSpc>
              <a:spcBef>
                <a:spcPts val="1600"/>
              </a:spcBef>
              <a:spcAft>
                <a:spcPts val="0"/>
              </a:spcAft>
              <a:buClr>
                <a:schemeClr val="lt2"/>
              </a:buClr>
              <a:buSzPts val="1400"/>
              <a:buFont typeface="Nunito"/>
              <a:buNone/>
              <a:defRPr sz="1400" b="0" i="0" u="none" strike="noStrike" cap="none">
                <a:solidFill>
                  <a:schemeClr val="lt2"/>
                </a:solidFill>
                <a:latin typeface="Nunito"/>
                <a:ea typeface="Nunito"/>
                <a:cs typeface="Nunito"/>
                <a:sym typeface="Nunito"/>
              </a:defRPr>
            </a:lvl6pPr>
            <a:lvl7pPr marL="3200400" marR="0" lvl="6" indent="-317500" algn="ctr" rtl="0">
              <a:lnSpc>
                <a:spcPct val="115000"/>
              </a:lnSpc>
              <a:spcBef>
                <a:spcPts val="1600"/>
              </a:spcBef>
              <a:spcAft>
                <a:spcPts val="0"/>
              </a:spcAft>
              <a:buClr>
                <a:schemeClr val="lt2"/>
              </a:buClr>
              <a:buSzPts val="1400"/>
              <a:buFont typeface="Nunito"/>
              <a:buNone/>
              <a:defRPr sz="1400" b="0" i="0" u="none" strike="noStrike" cap="none">
                <a:solidFill>
                  <a:schemeClr val="lt2"/>
                </a:solidFill>
                <a:latin typeface="Nunito"/>
                <a:ea typeface="Nunito"/>
                <a:cs typeface="Nunito"/>
                <a:sym typeface="Nunito"/>
              </a:defRPr>
            </a:lvl7pPr>
            <a:lvl8pPr marL="3657600" marR="0" lvl="7" indent="-317500" algn="ctr" rtl="0">
              <a:lnSpc>
                <a:spcPct val="115000"/>
              </a:lnSpc>
              <a:spcBef>
                <a:spcPts val="1600"/>
              </a:spcBef>
              <a:spcAft>
                <a:spcPts val="0"/>
              </a:spcAft>
              <a:buClr>
                <a:schemeClr val="lt2"/>
              </a:buClr>
              <a:buSzPts val="1400"/>
              <a:buFont typeface="Nunito"/>
              <a:buNone/>
              <a:defRPr sz="1400" b="0" i="0" u="none" strike="noStrike" cap="none">
                <a:solidFill>
                  <a:schemeClr val="lt2"/>
                </a:solidFill>
                <a:latin typeface="Nunito"/>
                <a:ea typeface="Nunito"/>
                <a:cs typeface="Nunito"/>
                <a:sym typeface="Nunito"/>
              </a:defRPr>
            </a:lvl8pPr>
            <a:lvl9pPr marL="4114800" marR="0" lvl="8" indent="-317500" algn="ctr" rtl="0">
              <a:lnSpc>
                <a:spcPct val="115000"/>
              </a:lnSpc>
              <a:spcBef>
                <a:spcPts val="1600"/>
              </a:spcBef>
              <a:spcAft>
                <a:spcPts val="1600"/>
              </a:spcAft>
              <a:buClr>
                <a:schemeClr val="lt2"/>
              </a:buClr>
              <a:buSzPts val="1400"/>
              <a:buFont typeface="Nunito"/>
              <a:buNone/>
              <a:defRPr sz="1400" b="0" i="0" u="none" strike="noStrike" cap="none">
                <a:solidFill>
                  <a:schemeClr val="lt2"/>
                </a:solidFill>
                <a:latin typeface="Nunito"/>
                <a:ea typeface="Nunito"/>
                <a:cs typeface="Nunito"/>
                <a:sym typeface="Nunito"/>
              </a:defRPr>
            </a:lvl9pPr>
          </a:lstStyle>
          <a:p>
            <a:pPr algn="l"/>
            <a:r>
              <a:rPr lang="en-US" sz="2400" b="1" dirty="0">
                <a:solidFill>
                  <a:schemeClr val="bg2">
                    <a:lumMod val="50000"/>
                    <a:lumOff val="50000"/>
                  </a:schemeClr>
                </a:solidFill>
                <a:effectLst>
                  <a:outerShdw blurRad="38100" dist="38100" dir="2700000" algn="tl">
                    <a:srgbClr val="000000">
                      <a:alpha val="43137"/>
                    </a:srgbClr>
                  </a:outerShdw>
                </a:effectLst>
                <a:latin typeface="+mj-lt"/>
                <a:cs typeface="+mj-cs"/>
              </a:rPr>
              <a:t>Overweight</a:t>
            </a:r>
            <a:r>
              <a:rPr lang="en-US" sz="2400" b="1" dirty="0">
                <a:solidFill>
                  <a:schemeClr val="tx2"/>
                </a:solidFill>
                <a:effectLst>
                  <a:outerShdw blurRad="38100" dist="38100" dir="2700000" algn="tl">
                    <a:srgbClr val="000000">
                      <a:alpha val="43137"/>
                    </a:srgbClr>
                  </a:outerShdw>
                </a:effectLst>
                <a:latin typeface="+mj-lt"/>
                <a:cs typeface="+mj-cs"/>
              </a:rPr>
              <a:t> :-</a:t>
            </a:r>
          </a:p>
          <a:p>
            <a:pPr algn="l"/>
            <a:r>
              <a:rPr lang="en-US" b="1" dirty="0">
                <a:solidFill>
                  <a:schemeClr val="tx2"/>
                </a:solidFill>
                <a:effectLst>
                  <a:outerShdw blurRad="38100" dist="38100" dir="2700000" algn="tl">
                    <a:srgbClr val="000000">
                      <a:alpha val="43137"/>
                    </a:srgbClr>
                  </a:outerShdw>
                </a:effectLst>
                <a:latin typeface="+mj-lt"/>
                <a:cs typeface="+mj-cs"/>
              </a:rPr>
              <a:t>refer to body weight that is greater than what considered normal or healthy for a certain height. overweight may also be due to extra muscle, bone, or water</a:t>
            </a:r>
            <a:r>
              <a:rPr lang="en-US" sz="2000" b="1" dirty="0">
                <a:solidFill>
                  <a:schemeClr val="tx2"/>
                </a:solidFill>
                <a:effectLst>
                  <a:outerShdw blurRad="38100" dist="38100" dir="2700000" algn="tl">
                    <a:srgbClr val="000000">
                      <a:alpha val="43137"/>
                    </a:srgbClr>
                  </a:outerShdw>
                </a:effectLst>
                <a:latin typeface="+mj-lt"/>
                <a:cs typeface="+mj-cs"/>
              </a:rPr>
              <a:t>.</a:t>
            </a:r>
          </a:p>
          <a:p>
            <a:pPr algn="l"/>
            <a:r>
              <a:rPr lang="en-US" sz="2400" b="1" dirty="0">
                <a:solidFill>
                  <a:schemeClr val="bg2">
                    <a:lumMod val="50000"/>
                    <a:lumOff val="50000"/>
                  </a:schemeClr>
                </a:solidFill>
                <a:effectLst>
                  <a:outerShdw blurRad="38100" dist="38100" dir="2700000" algn="tl">
                    <a:srgbClr val="000000">
                      <a:alpha val="43137"/>
                    </a:srgbClr>
                  </a:outerShdw>
                </a:effectLst>
                <a:latin typeface="+mj-lt"/>
                <a:cs typeface="+mj-cs"/>
              </a:rPr>
              <a:t>Obesity</a:t>
            </a:r>
            <a:r>
              <a:rPr lang="en-US" sz="2400" b="1" dirty="0">
                <a:solidFill>
                  <a:schemeClr val="tx2"/>
                </a:solidFill>
                <a:effectLst>
                  <a:outerShdw blurRad="38100" dist="38100" dir="2700000" algn="tl">
                    <a:srgbClr val="000000">
                      <a:alpha val="43137"/>
                    </a:srgbClr>
                  </a:outerShdw>
                </a:effectLst>
                <a:latin typeface="+mj-lt"/>
                <a:cs typeface="+mj-cs"/>
              </a:rPr>
              <a:t>:- </a:t>
            </a:r>
          </a:p>
          <a:p>
            <a:pPr algn="l"/>
            <a:r>
              <a:rPr lang="en-US" b="1" dirty="0">
                <a:solidFill>
                  <a:schemeClr val="tx2"/>
                </a:solidFill>
                <a:effectLst>
                  <a:outerShdw blurRad="38100" dist="38100" dir="2700000" algn="tl">
                    <a:srgbClr val="000000">
                      <a:alpha val="43137"/>
                    </a:srgbClr>
                  </a:outerShdw>
                </a:effectLst>
                <a:latin typeface="+mj-lt"/>
                <a:cs typeface="+mj-cs"/>
              </a:rPr>
              <a:t>defined as abnormal or excessive fat accumulation that may impair health.</a:t>
            </a:r>
            <a:r>
              <a:rPr lang="ar-SA" b="1" dirty="0">
                <a:solidFill>
                  <a:schemeClr val="tx2"/>
                </a:solidFill>
                <a:effectLst>
                  <a:outerShdw blurRad="38100" dist="38100" dir="2700000" algn="tl">
                    <a:srgbClr val="000000">
                      <a:alpha val="43137"/>
                    </a:srgbClr>
                  </a:outerShdw>
                </a:effectLst>
                <a:latin typeface="+mj-lt"/>
                <a:cs typeface="+mj-cs"/>
              </a:rPr>
              <a:t> </a:t>
            </a:r>
            <a:endParaRPr lang="en-US" b="1" dirty="0">
              <a:solidFill>
                <a:schemeClr val="tx2"/>
              </a:solidFill>
              <a:effectLst>
                <a:outerShdw blurRad="38100" dist="38100" dir="2700000" algn="tl">
                  <a:srgbClr val="000000">
                    <a:alpha val="43137"/>
                  </a:srgbClr>
                </a:outerShdw>
              </a:effectLst>
              <a:latin typeface="+mj-lt"/>
              <a:cs typeface="+mj-cs"/>
            </a:endParaRPr>
          </a:p>
          <a:p>
            <a:pPr algn="l"/>
            <a:endParaRPr lang="en-US" sz="2400" b="1" dirty="0">
              <a:solidFill>
                <a:schemeClr val="tx2"/>
              </a:solidFill>
              <a:effectLst>
                <a:outerShdw blurRad="38100" dist="38100" dir="2700000" algn="tl">
                  <a:srgbClr val="000000">
                    <a:alpha val="43137"/>
                  </a:srgbClr>
                </a:outerShdw>
              </a:effectLst>
              <a:latin typeface="+mj-lt"/>
              <a:cs typeface="+mj-cs"/>
            </a:endParaRPr>
          </a:p>
        </p:txBody>
      </p:sp>
      <p:sp>
        <p:nvSpPr>
          <p:cNvPr id="2" name="مربع نص 1">
            <a:extLst>
              <a:ext uri="{FF2B5EF4-FFF2-40B4-BE49-F238E27FC236}">
                <a16:creationId xmlns:a16="http://schemas.microsoft.com/office/drawing/2014/main" id="{4412CAE7-B814-7E55-F0D3-6E679F6F3414}"/>
              </a:ext>
            </a:extLst>
          </p:cNvPr>
          <p:cNvSpPr txBox="1"/>
          <p:nvPr/>
        </p:nvSpPr>
        <p:spPr>
          <a:xfrm>
            <a:off x="8652000" y="4805916"/>
            <a:ext cx="435935" cy="338554"/>
          </a:xfrm>
          <a:prstGeom prst="rect">
            <a:avLst/>
          </a:prstGeom>
          <a:noFill/>
        </p:spPr>
        <p:txBody>
          <a:bodyPr wrap="square" rtlCol="1">
            <a:spAutoFit/>
          </a:bodyPr>
          <a:lstStyle/>
          <a:p>
            <a:r>
              <a:rPr lang="en-US" sz="1600" b="1" dirty="0"/>
              <a:t>03</a:t>
            </a:r>
            <a:endParaRPr lang="ar-SA" sz="1600" b="1"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7319" y="991728"/>
            <a:ext cx="7717500" cy="478200"/>
          </a:xfrm>
        </p:spPr>
        <p:txBody>
          <a:bodyPr/>
          <a:lstStyle/>
          <a:p>
            <a:r>
              <a:rPr lang="en-US" sz="2400" dirty="0"/>
              <a:t>BMI</a:t>
            </a:r>
            <a:r>
              <a:rPr lang="en-US" dirty="0"/>
              <a:t> </a:t>
            </a:r>
            <a:r>
              <a:rPr lang="en-US" sz="1800" dirty="0"/>
              <a:t>is a measurement of a person's leanness or corpulence based on their height and weight</a:t>
            </a:r>
            <a:endParaRPr lang="en-US" dirty="0"/>
          </a:p>
        </p:txBody>
      </p:sp>
      <p:pic>
        <p:nvPicPr>
          <p:cNvPr id="3" name="Picture 2" descr="C:\Users\A\Desktop\obese.jpg"/>
          <p:cNvPicPr>
            <a:picLocks noChangeAspect="1" noChangeArrowheads="1"/>
          </p:cNvPicPr>
          <p:nvPr/>
        </p:nvPicPr>
        <p:blipFill>
          <a:blip r:embed="rId2"/>
          <a:srcRect/>
          <a:stretch>
            <a:fillRect/>
          </a:stretch>
        </p:blipFill>
        <p:spPr bwMode="auto">
          <a:xfrm>
            <a:off x="4394579" y="2240231"/>
            <a:ext cx="3930240" cy="26190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مربع نص 3">
            <a:extLst>
              <a:ext uri="{FF2B5EF4-FFF2-40B4-BE49-F238E27FC236}">
                <a16:creationId xmlns:a16="http://schemas.microsoft.com/office/drawing/2014/main" id="{86807722-69F1-9689-B51F-162BB57947B8}"/>
              </a:ext>
            </a:extLst>
          </p:cNvPr>
          <p:cNvSpPr txBox="1"/>
          <p:nvPr/>
        </p:nvSpPr>
        <p:spPr>
          <a:xfrm>
            <a:off x="8654665" y="4826457"/>
            <a:ext cx="659693" cy="338554"/>
          </a:xfrm>
          <a:prstGeom prst="rect">
            <a:avLst/>
          </a:prstGeom>
          <a:noFill/>
        </p:spPr>
        <p:txBody>
          <a:bodyPr wrap="square" rtlCol="1">
            <a:spAutoFit/>
          </a:bodyPr>
          <a:lstStyle/>
          <a:p>
            <a:r>
              <a:rPr lang="en-US" sz="1600" b="1" dirty="0"/>
              <a:t>04</a:t>
            </a:r>
            <a:endParaRPr lang="ar-SA" sz="1600" b="1" dirty="0"/>
          </a:p>
        </p:txBody>
      </p:sp>
    </p:spTree>
    <p:extLst>
      <p:ext uri="{BB962C8B-B14F-4D97-AF65-F5344CB8AC3E}">
        <p14:creationId xmlns:p14="http://schemas.microsoft.com/office/powerpoint/2010/main" val="655649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35"/>
        <p:cNvGrpSpPr/>
        <p:nvPr/>
      </p:nvGrpSpPr>
      <p:grpSpPr>
        <a:xfrm>
          <a:off x="0" y="0"/>
          <a:ext cx="0" cy="0"/>
          <a:chOff x="0" y="0"/>
          <a:chExt cx="0" cy="0"/>
        </a:xfrm>
      </p:grpSpPr>
      <p:sp>
        <p:nvSpPr>
          <p:cNvPr id="1436" name="Google Shape;1436;p34"/>
          <p:cNvSpPr/>
          <p:nvPr/>
        </p:nvSpPr>
        <p:spPr>
          <a:xfrm>
            <a:off x="713213" y="1069367"/>
            <a:ext cx="3984452" cy="3380928"/>
          </a:xfrm>
          <a:custGeom>
            <a:avLst/>
            <a:gdLst/>
            <a:ahLst/>
            <a:cxnLst/>
            <a:rect l="l" t="t" r="r" b="b"/>
            <a:pathLst>
              <a:path w="223563" h="189700" extrusionOk="0">
                <a:moveTo>
                  <a:pt x="92352" y="0"/>
                </a:moveTo>
                <a:cubicBezTo>
                  <a:pt x="91940" y="0"/>
                  <a:pt x="91528" y="8"/>
                  <a:pt x="91115" y="24"/>
                </a:cubicBezTo>
                <a:cubicBezTo>
                  <a:pt x="83193" y="482"/>
                  <a:pt x="75272" y="4425"/>
                  <a:pt x="70413" y="11044"/>
                </a:cubicBezTo>
                <a:cubicBezTo>
                  <a:pt x="65132" y="17627"/>
                  <a:pt x="65132" y="26429"/>
                  <a:pt x="60309" y="33470"/>
                </a:cubicBezTo>
                <a:cubicBezTo>
                  <a:pt x="53268" y="43610"/>
                  <a:pt x="40945" y="44032"/>
                  <a:pt x="29926" y="47131"/>
                </a:cubicBezTo>
                <a:cubicBezTo>
                  <a:pt x="17181" y="50193"/>
                  <a:pt x="6619" y="62093"/>
                  <a:pt x="2641" y="74416"/>
                </a:cubicBezTo>
                <a:cubicBezTo>
                  <a:pt x="0" y="84097"/>
                  <a:pt x="1338" y="95082"/>
                  <a:pt x="7922" y="102581"/>
                </a:cubicBezTo>
                <a:cubicBezTo>
                  <a:pt x="11900" y="107404"/>
                  <a:pt x="18484" y="110925"/>
                  <a:pt x="19364" y="117544"/>
                </a:cubicBezTo>
                <a:cubicBezTo>
                  <a:pt x="20702" y="124127"/>
                  <a:pt x="14963" y="129866"/>
                  <a:pt x="12322" y="136450"/>
                </a:cubicBezTo>
                <a:cubicBezTo>
                  <a:pt x="8802" y="145709"/>
                  <a:pt x="11900" y="156694"/>
                  <a:pt x="18941" y="163735"/>
                </a:cubicBezTo>
                <a:cubicBezTo>
                  <a:pt x="24831" y="169624"/>
                  <a:pt x="33183" y="172435"/>
                  <a:pt x="41670" y="172435"/>
                </a:cubicBezTo>
                <a:cubicBezTo>
                  <a:pt x="43330" y="172435"/>
                  <a:pt x="44996" y="172327"/>
                  <a:pt x="46649" y="172114"/>
                </a:cubicBezTo>
                <a:cubicBezTo>
                  <a:pt x="54570" y="171234"/>
                  <a:pt x="62069" y="167713"/>
                  <a:pt x="69991" y="165495"/>
                </a:cubicBezTo>
                <a:cubicBezTo>
                  <a:pt x="73177" y="164617"/>
                  <a:pt x="76573" y="164093"/>
                  <a:pt x="79926" y="164093"/>
                </a:cubicBezTo>
                <a:cubicBezTo>
                  <a:pt x="84910" y="164093"/>
                  <a:pt x="89799" y="165252"/>
                  <a:pt x="93755" y="168136"/>
                </a:cubicBezTo>
                <a:cubicBezTo>
                  <a:pt x="100339" y="172994"/>
                  <a:pt x="102557" y="182218"/>
                  <a:pt x="109598" y="186197"/>
                </a:cubicBezTo>
                <a:cubicBezTo>
                  <a:pt x="112307" y="187726"/>
                  <a:pt x="114985" y="188308"/>
                  <a:pt x="117650" y="188308"/>
                </a:cubicBezTo>
                <a:cubicBezTo>
                  <a:pt x="124927" y="188308"/>
                  <a:pt x="132103" y="183965"/>
                  <a:pt x="139524" y="182676"/>
                </a:cubicBezTo>
                <a:cubicBezTo>
                  <a:pt x="140404" y="182676"/>
                  <a:pt x="141707" y="182218"/>
                  <a:pt x="142587" y="182218"/>
                </a:cubicBezTo>
                <a:cubicBezTo>
                  <a:pt x="143077" y="182195"/>
                  <a:pt x="143567" y="182184"/>
                  <a:pt x="144056" y="182184"/>
                </a:cubicBezTo>
                <a:cubicBezTo>
                  <a:pt x="152368" y="182184"/>
                  <a:pt x="160680" y="185438"/>
                  <a:pt x="168992" y="187499"/>
                </a:cubicBezTo>
                <a:cubicBezTo>
                  <a:pt x="173393" y="188820"/>
                  <a:pt x="178014" y="189700"/>
                  <a:pt x="182525" y="189700"/>
                </a:cubicBezTo>
                <a:cubicBezTo>
                  <a:pt x="187035" y="189700"/>
                  <a:pt x="191436" y="188820"/>
                  <a:pt x="195397" y="186619"/>
                </a:cubicBezTo>
                <a:cubicBezTo>
                  <a:pt x="197157" y="185317"/>
                  <a:pt x="198918" y="183979"/>
                  <a:pt x="200256" y="182218"/>
                </a:cubicBezTo>
                <a:cubicBezTo>
                  <a:pt x="207297" y="172114"/>
                  <a:pt x="197157" y="158454"/>
                  <a:pt x="204656" y="147892"/>
                </a:cubicBezTo>
                <a:cubicBezTo>
                  <a:pt x="206417" y="145251"/>
                  <a:pt x="209480" y="143069"/>
                  <a:pt x="212120" y="140851"/>
                </a:cubicBezTo>
                <a:cubicBezTo>
                  <a:pt x="215218" y="138668"/>
                  <a:pt x="218281" y="136450"/>
                  <a:pt x="220042" y="133387"/>
                </a:cubicBezTo>
                <a:cubicBezTo>
                  <a:pt x="222260" y="130289"/>
                  <a:pt x="223562" y="126345"/>
                  <a:pt x="223140" y="122825"/>
                </a:cubicBezTo>
                <a:cubicBezTo>
                  <a:pt x="221802" y="116664"/>
                  <a:pt x="215641" y="113143"/>
                  <a:pt x="211240" y="108742"/>
                </a:cubicBezTo>
                <a:cubicBezTo>
                  <a:pt x="202016" y="100821"/>
                  <a:pt x="194975" y="86738"/>
                  <a:pt x="197615" y="74416"/>
                </a:cubicBezTo>
                <a:cubicBezTo>
                  <a:pt x="199375" y="66917"/>
                  <a:pt x="203319" y="59453"/>
                  <a:pt x="203319" y="51954"/>
                </a:cubicBezTo>
                <a:cubicBezTo>
                  <a:pt x="203319" y="42272"/>
                  <a:pt x="197157" y="33048"/>
                  <a:pt x="188356" y="29527"/>
                </a:cubicBezTo>
                <a:cubicBezTo>
                  <a:pt x="184708" y="27988"/>
                  <a:pt x="180885" y="27458"/>
                  <a:pt x="177002" y="27458"/>
                </a:cubicBezTo>
                <a:cubicBezTo>
                  <a:pt x="172003" y="27458"/>
                  <a:pt x="166904" y="28336"/>
                  <a:pt x="161951" y="29069"/>
                </a:cubicBezTo>
                <a:cubicBezTo>
                  <a:pt x="158076" y="29658"/>
                  <a:pt x="154030" y="30159"/>
                  <a:pt x="150078" y="30159"/>
                </a:cubicBezTo>
                <a:cubicBezTo>
                  <a:pt x="145054" y="30159"/>
                  <a:pt x="140181" y="29350"/>
                  <a:pt x="136003" y="26887"/>
                </a:cubicBezTo>
                <a:cubicBezTo>
                  <a:pt x="130722" y="23788"/>
                  <a:pt x="126744" y="18507"/>
                  <a:pt x="122343" y="14107"/>
                </a:cubicBezTo>
                <a:cubicBezTo>
                  <a:pt x="114697" y="6053"/>
                  <a:pt x="103772" y="0"/>
                  <a:pt x="9235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37" name="Google Shape;1437;p34"/>
          <p:cNvGrpSpPr/>
          <p:nvPr/>
        </p:nvGrpSpPr>
        <p:grpSpPr>
          <a:xfrm>
            <a:off x="713231" y="539495"/>
            <a:ext cx="4223988" cy="3765367"/>
            <a:chOff x="10461108" y="2321595"/>
            <a:chExt cx="4223988" cy="3765367"/>
          </a:xfrm>
        </p:grpSpPr>
        <p:sp>
          <p:nvSpPr>
            <p:cNvPr id="1438" name="Google Shape;1438;p34"/>
            <p:cNvSpPr/>
            <p:nvPr/>
          </p:nvSpPr>
          <p:spPr>
            <a:xfrm>
              <a:off x="10651491" y="2392092"/>
              <a:ext cx="260950" cy="257560"/>
            </a:xfrm>
            <a:custGeom>
              <a:avLst/>
              <a:gdLst/>
              <a:ahLst/>
              <a:cxnLst/>
              <a:rect l="l" t="t" r="r" b="b"/>
              <a:pathLst>
                <a:path w="4027" h="3975" extrusionOk="0">
                  <a:moveTo>
                    <a:pt x="2016" y="1"/>
                  </a:moveTo>
                  <a:lnTo>
                    <a:pt x="1633" y="1198"/>
                  </a:lnTo>
                  <a:lnTo>
                    <a:pt x="436" y="762"/>
                  </a:lnTo>
                  <a:lnTo>
                    <a:pt x="0" y="1959"/>
                  </a:lnTo>
                  <a:lnTo>
                    <a:pt x="1197" y="2395"/>
                  </a:lnTo>
                  <a:lnTo>
                    <a:pt x="819" y="3592"/>
                  </a:lnTo>
                  <a:lnTo>
                    <a:pt x="2016" y="3975"/>
                  </a:lnTo>
                  <a:lnTo>
                    <a:pt x="2394" y="2778"/>
                  </a:lnTo>
                  <a:lnTo>
                    <a:pt x="3591" y="3213"/>
                  </a:lnTo>
                  <a:lnTo>
                    <a:pt x="4027" y="2016"/>
                  </a:lnTo>
                  <a:lnTo>
                    <a:pt x="2830" y="1581"/>
                  </a:lnTo>
                  <a:lnTo>
                    <a:pt x="3213" y="384"/>
                  </a:lnTo>
                  <a:lnTo>
                    <a:pt x="2016" y="1"/>
                  </a:lnTo>
                  <a:close/>
                </a:path>
              </a:pathLst>
            </a:custGeom>
            <a:solidFill>
              <a:srgbClr val="EA54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34"/>
            <p:cNvSpPr/>
            <p:nvPr/>
          </p:nvSpPr>
          <p:spPr>
            <a:xfrm>
              <a:off x="14258583" y="3111316"/>
              <a:ext cx="257321" cy="257560"/>
            </a:xfrm>
            <a:custGeom>
              <a:avLst/>
              <a:gdLst/>
              <a:ahLst/>
              <a:cxnLst/>
              <a:rect l="l" t="t" r="r" b="b"/>
              <a:pathLst>
                <a:path w="3971" h="3975" extrusionOk="0">
                  <a:moveTo>
                    <a:pt x="2286" y="1"/>
                  </a:moveTo>
                  <a:lnTo>
                    <a:pt x="1032" y="218"/>
                  </a:lnTo>
                  <a:lnTo>
                    <a:pt x="1250" y="1472"/>
                  </a:lnTo>
                  <a:lnTo>
                    <a:pt x="0" y="1689"/>
                  </a:lnTo>
                  <a:lnTo>
                    <a:pt x="218" y="2939"/>
                  </a:lnTo>
                  <a:lnTo>
                    <a:pt x="1467" y="2721"/>
                  </a:lnTo>
                  <a:lnTo>
                    <a:pt x="1685" y="3975"/>
                  </a:lnTo>
                  <a:lnTo>
                    <a:pt x="2939" y="3757"/>
                  </a:lnTo>
                  <a:lnTo>
                    <a:pt x="2721" y="2503"/>
                  </a:lnTo>
                  <a:lnTo>
                    <a:pt x="3970" y="2286"/>
                  </a:lnTo>
                  <a:lnTo>
                    <a:pt x="3753" y="1037"/>
                  </a:lnTo>
                  <a:lnTo>
                    <a:pt x="2503" y="1254"/>
                  </a:lnTo>
                  <a:lnTo>
                    <a:pt x="2286" y="1"/>
                  </a:lnTo>
                  <a:close/>
                </a:path>
              </a:pathLst>
            </a:custGeom>
            <a:solidFill>
              <a:srgbClr val="EA54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34"/>
            <p:cNvSpPr/>
            <p:nvPr/>
          </p:nvSpPr>
          <p:spPr>
            <a:xfrm>
              <a:off x="12893895" y="2321595"/>
              <a:ext cx="243518" cy="243435"/>
            </a:xfrm>
            <a:custGeom>
              <a:avLst/>
              <a:gdLst/>
              <a:ahLst/>
              <a:cxnLst/>
              <a:rect l="l" t="t" r="r" b="b"/>
              <a:pathLst>
                <a:path w="3758" h="3757" extrusionOk="0">
                  <a:moveTo>
                    <a:pt x="1742" y="0"/>
                  </a:moveTo>
                  <a:lnTo>
                    <a:pt x="1472" y="1145"/>
                  </a:lnTo>
                  <a:lnTo>
                    <a:pt x="275" y="819"/>
                  </a:lnTo>
                  <a:lnTo>
                    <a:pt x="1" y="1959"/>
                  </a:lnTo>
                  <a:lnTo>
                    <a:pt x="1146" y="2286"/>
                  </a:lnTo>
                  <a:lnTo>
                    <a:pt x="819" y="3430"/>
                  </a:lnTo>
                  <a:lnTo>
                    <a:pt x="1960" y="3757"/>
                  </a:lnTo>
                  <a:lnTo>
                    <a:pt x="2286" y="2612"/>
                  </a:lnTo>
                  <a:lnTo>
                    <a:pt x="3431" y="2939"/>
                  </a:lnTo>
                  <a:lnTo>
                    <a:pt x="3757" y="1798"/>
                  </a:lnTo>
                  <a:lnTo>
                    <a:pt x="2613" y="1472"/>
                  </a:lnTo>
                  <a:lnTo>
                    <a:pt x="2887" y="327"/>
                  </a:lnTo>
                  <a:lnTo>
                    <a:pt x="1742" y="0"/>
                  </a:lnTo>
                  <a:close/>
                </a:path>
              </a:pathLst>
            </a:custGeom>
            <a:solidFill>
              <a:srgbClr val="EA54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34"/>
            <p:cNvSpPr/>
            <p:nvPr/>
          </p:nvSpPr>
          <p:spPr>
            <a:xfrm>
              <a:off x="13320667" y="5879034"/>
              <a:ext cx="207943" cy="207927"/>
            </a:xfrm>
            <a:custGeom>
              <a:avLst/>
              <a:gdLst/>
              <a:ahLst/>
              <a:cxnLst/>
              <a:rect l="l" t="t" r="r" b="b"/>
              <a:pathLst>
                <a:path w="3209" h="3209" extrusionOk="0">
                  <a:moveTo>
                    <a:pt x="1524" y="1"/>
                  </a:moveTo>
                  <a:lnTo>
                    <a:pt x="1250" y="980"/>
                  </a:lnTo>
                  <a:lnTo>
                    <a:pt x="271" y="706"/>
                  </a:lnTo>
                  <a:lnTo>
                    <a:pt x="1" y="1685"/>
                  </a:lnTo>
                  <a:lnTo>
                    <a:pt x="980" y="1960"/>
                  </a:lnTo>
                  <a:lnTo>
                    <a:pt x="706" y="2939"/>
                  </a:lnTo>
                  <a:lnTo>
                    <a:pt x="1685" y="3209"/>
                  </a:lnTo>
                  <a:lnTo>
                    <a:pt x="1960" y="2230"/>
                  </a:lnTo>
                  <a:lnTo>
                    <a:pt x="2939" y="2504"/>
                  </a:lnTo>
                  <a:lnTo>
                    <a:pt x="3209" y="1524"/>
                  </a:lnTo>
                  <a:lnTo>
                    <a:pt x="2230" y="1250"/>
                  </a:lnTo>
                  <a:lnTo>
                    <a:pt x="2504" y="271"/>
                  </a:lnTo>
                  <a:lnTo>
                    <a:pt x="1524" y="1"/>
                  </a:lnTo>
                  <a:close/>
                </a:path>
              </a:pathLst>
            </a:custGeom>
            <a:solidFill>
              <a:srgbClr val="EA54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34"/>
            <p:cNvSpPr/>
            <p:nvPr/>
          </p:nvSpPr>
          <p:spPr>
            <a:xfrm>
              <a:off x="10492925" y="4398274"/>
              <a:ext cx="261014" cy="257301"/>
            </a:xfrm>
            <a:custGeom>
              <a:avLst/>
              <a:gdLst/>
              <a:ahLst/>
              <a:cxnLst/>
              <a:rect l="l" t="t" r="r" b="b"/>
              <a:pathLst>
                <a:path w="4028" h="3971" extrusionOk="0">
                  <a:moveTo>
                    <a:pt x="1960" y="1"/>
                  </a:moveTo>
                  <a:lnTo>
                    <a:pt x="763" y="436"/>
                  </a:lnTo>
                  <a:lnTo>
                    <a:pt x="1198" y="1577"/>
                  </a:lnTo>
                  <a:lnTo>
                    <a:pt x="1" y="2012"/>
                  </a:lnTo>
                  <a:lnTo>
                    <a:pt x="436" y="3209"/>
                  </a:lnTo>
                  <a:lnTo>
                    <a:pt x="1633" y="2774"/>
                  </a:lnTo>
                  <a:lnTo>
                    <a:pt x="2012" y="3971"/>
                  </a:lnTo>
                  <a:lnTo>
                    <a:pt x="3209" y="3592"/>
                  </a:lnTo>
                  <a:lnTo>
                    <a:pt x="2830" y="2395"/>
                  </a:lnTo>
                  <a:lnTo>
                    <a:pt x="4027" y="1960"/>
                  </a:lnTo>
                  <a:lnTo>
                    <a:pt x="3592" y="763"/>
                  </a:lnTo>
                  <a:lnTo>
                    <a:pt x="2395" y="1198"/>
                  </a:lnTo>
                  <a:lnTo>
                    <a:pt x="1960" y="1"/>
                  </a:lnTo>
                  <a:close/>
                </a:path>
              </a:pathLst>
            </a:custGeom>
            <a:solidFill>
              <a:srgbClr val="EA54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34"/>
            <p:cNvSpPr/>
            <p:nvPr/>
          </p:nvSpPr>
          <p:spPr>
            <a:xfrm>
              <a:off x="14558153" y="4986937"/>
              <a:ext cx="60134" cy="56501"/>
            </a:xfrm>
            <a:custGeom>
              <a:avLst/>
              <a:gdLst/>
              <a:ahLst/>
              <a:cxnLst/>
              <a:rect l="l" t="t" r="r" b="b"/>
              <a:pathLst>
                <a:path w="928" h="872" extrusionOk="0">
                  <a:moveTo>
                    <a:pt x="435" y="1"/>
                  </a:moveTo>
                  <a:cubicBezTo>
                    <a:pt x="218" y="1"/>
                    <a:pt x="0" y="166"/>
                    <a:pt x="0" y="436"/>
                  </a:cubicBezTo>
                  <a:cubicBezTo>
                    <a:pt x="0" y="710"/>
                    <a:pt x="218" y="871"/>
                    <a:pt x="435" y="871"/>
                  </a:cubicBezTo>
                  <a:cubicBezTo>
                    <a:pt x="710" y="871"/>
                    <a:pt x="927" y="710"/>
                    <a:pt x="927" y="436"/>
                  </a:cubicBezTo>
                  <a:cubicBezTo>
                    <a:pt x="927" y="166"/>
                    <a:pt x="710" y="1"/>
                    <a:pt x="4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34"/>
            <p:cNvSpPr/>
            <p:nvPr/>
          </p:nvSpPr>
          <p:spPr>
            <a:xfrm>
              <a:off x="14628655" y="3534363"/>
              <a:ext cx="56441" cy="60195"/>
            </a:xfrm>
            <a:custGeom>
              <a:avLst/>
              <a:gdLst/>
              <a:ahLst/>
              <a:cxnLst/>
              <a:rect l="l" t="t" r="r" b="b"/>
              <a:pathLst>
                <a:path w="871" h="929" extrusionOk="0">
                  <a:moveTo>
                    <a:pt x="436" y="1"/>
                  </a:moveTo>
                  <a:cubicBezTo>
                    <a:pt x="166" y="1"/>
                    <a:pt x="0" y="219"/>
                    <a:pt x="0" y="436"/>
                  </a:cubicBezTo>
                  <a:cubicBezTo>
                    <a:pt x="0" y="710"/>
                    <a:pt x="166" y="928"/>
                    <a:pt x="436" y="928"/>
                  </a:cubicBezTo>
                  <a:cubicBezTo>
                    <a:pt x="710" y="928"/>
                    <a:pt x="871" y="710"/>
                    <a:pt x="871" y="436"/>
                  </a:cubicBezTo>
                  <a:cubicBezTo>
                    <a:pt x="871" y="219"/>
                    <a:pt x="710" y="1"/>
                    <a:pt x="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34"/>
            <p:cNvSpPr/>
            <p:nvPr/>
          </p:nvSpPr>
          <p:spPr>
            <a:xfrm>
              <a:off x="14166891" y="2836326"/>
              <a:ext cx="56506" cy="60130"/>
            </a:xfrm>
            <a:custGeom>
              <a:avLst/>
              <a:gdLst/>
              <a:ahLst/>
              <a:cxnLst/>
              <a:rect l="l" t="t" r="r" b="b"/>
              <a:pathLst>
                <a:path w="872" h="928" extrusionOk="0">
                  <a:moveTo>
                    <a:pt x="436" y="0"/>
                  </a:moveTo>
                  <a:cubicBezTo>
                    <a:pt x="218" y="0"/>
                    <a:pt x="1" y="218"/>
                    <a:pt x="1" y="492"/>
                  </a:cubicBezTo>
                  <a:cubicBezTo>
                    <a:pt x="1" y="710"/>
                    <a:pt x="218" y="928"/>
                    <a:pt x="436" y="928"/>
                  </a:cubicBezTo>
                  <a:cubicBezTo>
                    <a:pt x="706" y="928"/>
                    <a:pt x="871" y="710"/>
                    <a:pt x="871" y="492"/>
                  </a:cubicBezTo>
                  <a:cubicBezTo>
                    <a:pt x="871" y="218"/>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34"/>
            <p:cNvSpPr/>
            <p:nvPr/>
          </p:nvSpPr>
          <p:spPr>
            <a:xfrm>
              <a:off x="14068200" y="2420277"/>
              <a:ext cx="56441" cy="56501"/>
            </a:xfrm>
            <a:custGeom>
              <a:avLst/>
              <a:gdLst/>
              <a:ahLst/>
              <a:cxnLst/>
              <a:rect l="l" t="t" r="r" b="b"/>
              <a:pathLst>
                <a:path w="871" h="872" extrusionOk="0">
                  <a:moveTo>
                    <a:pt x="435" y="1"/>
                  </a:moveTo>
                  <a:cubicBezTo>
                    <a:pt x="218" y="1"/>
                    <a:pt x="0" y="166"/>
                    <a:pt x="0" y="436"/>
                  </a:cubicBezTo>
                  <a:cubicBezTo>
                    <a:pt x="0" y="710"/>
                    <a:pt x="218" y="871"/>
                    <a:pt x="435" y="871"/>
                  </a:cubicBezTo>
                  <a:cubicBezTo>
                    <a:pt x="705" y="871"/>
                    <a:pt x="871" y="710"/>
                    <a:pt x="871" y="436"/>
                  </a:cubicBezTo>
                  <a:cubicBezTo>
                    <a:pt x="871" y="166"/>
                    <a:pt x="705" y="1"/>
                    <a:pt x="4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34"/>
            <p:cNvSpPr/>
            <p:nvPr/>
          </p:nvSpPr>
          <p:spPr>
            <a:xfrm>
              <a:off x="12414375" y="2529716"/>
              <a:ext cx="60199" cy="59871"/>
            </a:xfrm>
            <a:custGeom>
              <a:avLst/>
              <a:gdLst/>
              <a:ahLst/>
              <a:cxnLst/>
              <a:rect l="l" t="t" r="r" b="b"/>
              <a:pathLst>
                <a:path w="929" h="924" extrusionOk="0">
                  <a:moveTo>
                    <a:pt x="493" y="1"/>
                  </a:moveTo>
                  <a:cubicBezTo>
                    <a:pt x="219" y="1"/>
                    <a:pt x="1" y="218"/>
                    <a:pt x="1" y="488"/>
                  </a:cubicBezTo>
                  <a:cubicBezTo>
                    <a:pt x="1" y="706"/>
                    <a:pt x="219" y="924"/>
                    <a:pt x="493" y="924"/>
                  </a:cubicBezTo>
                  <a:cubicBezTo>
                    <a:pt x="710" y="924"/>
                    <a:pt x="928" y="706"/>
                    <a:pt x="928" y="488"/>
                  </a:cubicBezTo>
                  <a:cubicBezTo>
                    <a:pt x="928" y="218"/>
                    <a:pt x="710" y="1"/>
                    <a:pt x="4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34"/>
            <p:cNvSpPr/>
            <p:nvPr/>
          </p:nvSpPr>
          <p:spPr>
            <a:xfrm>
              <a:off x="11367336" y="2466282"/>
              <a:ext cx="59875" cy="56436"/>
            </a:xfrm>
            <a:custGeom>
              <a:avLst/>
              <a:gdLst/>
              <a:ahLst/>
              <a:cxnLst/>
              <a:rect l="l" t="t" r="r" b="b"/>
              <a:pathLst>
                <a:path w="924" h="871" extrusionOk="0">
                  <a:moveTo>
                    <a:pt x="436" y="0"/>
                  </a:moveTo>
                  <a:cubicBezTo>
                    <a:pt x="219" y="0"/>
                    <a:pt x="1" y="161"/>
                    <a:pt x="1" y="436"/>
                  </a:cubicBezTo>
                  <a:cubicBezTo>
                    <a:pt x="1" y="653"/>
                    <a:pt x="219" y="871"/>
                    <a:pt x="436" y="871"/>
                  </a:cubicBezTo>
                  <a:cubicBezTo>
                    <a:pt x="706" y="871"/>
                    <a:pt x="924" y="653"/>
                    <a:pt x="924" y="436"/>
                  </a:cubicBezTo>
                  <a:cubicBezTo>
                    <a:pt x="924" y="161"/>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34"/>
            <p:cNvSpPr/>
            <p:nvPr/>
          </p:nvSpPr>
          <p:spPr>
            <a:xfrm>
              <a:off x="10461108" y="2804706"/>
              <a:ext cx="60134" cy="56501"/>
            </a:xfrm>
            <a:custGeom>
              <a:avLst/>
              <a:gdLst/>
              <a:ahLst/>
              <a:cxnLst/>
              <a:rect l="l" t="t" r="r" b="b"/>
              <a:pathLst>
                <a:path w="928" h="872" extrusionOk="0">
                  <a:moveTo>
                    <a:pt x="492" y="1"/>
                  </a:moveTo>
                  <a:cubicBezTo>
                    <a:pt x="218" y="1"/>
                    <a:pt x="0" y="162"/>
                    <a:pt x="0" y="436"/>
                  </a:cubicBezTo>
                  <a:cubicBezTo>
                    <a:pt x="0" y="706"/>
                    <a:pt x="218" y="872"/>
                    <a:pt x="492" y="872"/>
                  </a:cubicBezTo>
                  <a:cubicBezTo>
                    <a:pt x="710" y="872"/>
                    <a:pt x="927" y="706"/>
                    <a:pt x="927" y="436"/>
                  </a:cubicBezTo>
                  <a:cubicBezTo>
                    <a:pt x="927" y="162"/>
                    <a:pt x="710" y="1"/>
                    <a:pt x="4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34"/>
            <p:cNvSpPr/>
            <p:nvPr/>
          </p:nvSpPr>
          <p:spPr>
            <a:xfrm>
              <a:off x="10623238" y="4112593"/>
              <a:ext cx="60199" cy="60130"/>
            </a:xfrm>
            <a:custGeom>
              <a:avLst/>
              <a:gdLst/>
              <a:ahLst/>
              <a:cxnLst/>
              <a:rect l="l" t="t" r="r" b="b"/>
              <a:pathLst>
                <a:path w="929" h="928" extrusionOk="0">
                  <a:moveTo>
                    <a:pt x="436" y="0"/>
                  </a:moveTo>
                  <a:cubicBezTo>
                    <a:pt x="219" y="0"/>
                    <a:pt x="1" y="218"/>
                    <a:pt x="1" y="436"/>
                  </a:cubicBezTo>
                  <a:cubicBezTo>
                    <a:pt x="1" y="710"/>
                    <a:pt x="219" y="928"/>
                    <a:pt x="436" y="928"/>
                  </a:cubicBezTo>
                  <a:cubicBezTo>
                    <a:pt x="710" y="928"/>
                    <a:pt x="928" y="710"/>
                    <a:pt x="928" y="436"/>
                  </a:cubicBezTo>
                  <a:cubicBezTo>
                    <a:pt x="928" y="218"/>
                    <a:pt x="710"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34"/>
            <p:cNvSpPr/>
            <p:nvPr/>
          </p:nvSpPr>
          <p:spPr>
            <a:xfrm>
              <a:off x="10782063" y="5047002"/>
              <a:ext cx="59875" cy="59871"/>
            </a:xfrm>
            <a:custGeom>
              <a:avLst/>
              <a:gdLst/>
              <a:ahLst/>
              <a:cxnLst/>
              <a:rect l="l" t="t" r="r" b="b"/>
              <a:pathLst>
                <a:path w="924" h="924" extrusionOk="0">
                  <a:moveTo>
                    <a:pt x="436" y="1"/>
                  </a:moveTo>
                  <a:cubicBezTo>
                    <a:pt x="218" y="1"/>
                    <a:pt x="1" y="218"/>
                    <a:pt x="1" y="488"/>
                  </a:cubicBezTo>
                  <a:cubicBezTo>
                    <a:pt x="1" y="706"/>
                    <a:pt x="218" y="924"/>
                    <a:pt x="436" y="924"/>
                  </a:cubicBezTo>
                  <a:cubicBezTo>
                    <a:pt x="706" y="924"/>
                    <a:pt x="923" y="706"/>
                    <a:pt x="923" y="488"/>
                  </a:cubicBezTo>
                  <a:cubicBezTo>
                    <a:pt x="923" y="218"/>
                    <a:pt x="706" y="1"/>
                    <a:pt x="4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34"/>
            <p:cNvSpPr/>
            <p:nvPr/>
          </p:nvSpPr>
          <p:spPr>
            <a:xfrm>
              <a:off x="12950335" y="6002339"/>
              <a:ext cx="60134" cy="60130"/>
            </a:xfrm>
            <a:custGeom>
              <a:avLst/>
              <a:gdLst/>
              <a:ahLst/>
              <a:cxnLst/>
              <a:rect l="l" t="t" r="r" b="b"/>
              <a:pathLst>
                <a:path w="928" h="928" extrusionOk="0">
                  <a:moveTo>
                    <a:pt x="436" y="0"/>
                  </a:moveTo>
                  <a:cubicBezTo>
                    <a:pt x="218" y="0"/>
                    <a:pt x="1" y="218"/>
                    <a:pt x="1" y="492"/>
                  </a:cubicBezTo>
                  <a:cubicBezTo>
                    <a:pt x="1" y="710"/>
                    <a:pt x="218" y="927"/>
                    <a:pt x="436" y="927"/>
                  </a:cubicBezTo>
                  <a:cubicBezTo>
                    <a:pt x="710" y="927"/>
                    <a:pt x="928" y="710"/>
                    <a:pt x="928" y="492"/>
                  </a:cubicBezTo>
                  <a:cubicBezTo>
                    <a:pt x="928" y="218"/>
                    <a:pt x="710"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34"/>
            <p:cNvSpPr/>
            <p:nvPr/>
          </p:nvSpPr>
          <p:spPr>
            <a:xfrm>
              <a:off x="13877753" y="5762598"/>
              <a:ext cx="59875" cy="56436"/>
            </a:xfrm>
            <a:custGeom>
              <a:avLst/>
              <a:gdLst/>
              <a:ahLst/>
              <a:cxnLst/>
              <a:rect l="l" t="t" r="r" b="b"/>
              <a:pathLst>
                <a:path w="924" h="871" extrusionOk="0">
                  <a:moveTo>
                    <a:pt x="436" y="0"/>
                  </a:moveTo>
                  <a:cubicBezTo>
                    <a:pt x="219" y="0"/>
                    <a:pt x="1" y="165"/>
                    <a:pt x="1" y="435"/>
                  </a:cubicBezTo>
                  <a:cubicBezTo>
                    <a:pt x="1" y="710"/>
                    <a:pt x="219" y="871"/>
                    <a:pt x="436" y="871"/>
                  </a:cubicBezTo>
                  <a:cubicBezTo>
                    <a:pt x="706" y="871"/>
                    <a:pt x="924" y="710"/>
                    <a:pt x="924" y="435"/>
                  </a:cubicBezTo>
                  <a:cubicBezTo>
                    <a:pt x="924" y="165"/>
                    <a:pt x="706" y="0"/>
                    <a:pt x="4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34"/>
            <p:cNvSpPr/>
            <p:nvPr/>
          </p:nvSpPr>
          <p:spPr>
            <a:xfrm>
              <a:off x="11631655" y="5818969"/>
              <a:ext cx="60134" cy="60130"/>
            </a:xfrm>
            <a:custGeom>
              <a:avLst/>
              <a:gdLst/>
              <a:ahLst/>
              <a:cxnLst/>
              <a:rect l="l" t="t" r="r" b="b"/>
              <a:pathLst>
                <a:path w="928" h="928" extrusionOk="0">
                  <a:moveTo>
                    <a:pt x="493" y="1"/>
                  </a:moveTo>
                  <a:cubicBezTo>
                    <a:pt x="218" y="1"/>
                    <a:pt x="1" y="218"/>
                    <a:pt x="1" y="493"/>
                  </a:cubicBezTo>
                  <a:cubicBezTo>
                    <a:pt x="1" y="710"/>
                    <a:pt x="218" y="928"/>
                    <a:pt x="493" y="928"/>
                  </a:cubicBezTo>
                  <a:cubicBezTo>
                    <a:pt x="710" y="928"/>
                    <a:pt x="928" y="710"/>
                    <a:pt x="928" y="493"/>
                  </a:cubicBezTo>
                  <a:cubicBezTo>
                    <a:pt x="928" y="218"/>
                    <a:pt x="710" y="1"/>
                    <a:pt x="49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56" name="Google Shape;1456;p34"/>
          <p:cNvSpPr txBox="1">
            <a:spLocks noGrp="1"/>
          </p:cNvSpPr>
          <p:nvPr>
            <p:ph type="title"/>
          </p:nvPr>
        </p:nvSpPr>
        <p:spPr>
          <a:xfrm>
            <a:off x="3385686" y="131792"/>
            <a:ext cx="3401100" cy="478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Am I Obese ?? </a:t>
            </a:r>
            <a:endParaRPr dirty="0"/>
          </a:p>
        </p:txBody>
      </p:sp>
      <p:pic>
        <p:nvPicPr>
          <p:cNvPr id="3" name="صورة 2">
            <a:extLst>
              <a:ext uri="{FF2B5EF4-FFF2-40B4-BE49-F238E27FC236}">
                <a16:creationId xmlns:a16="http://schemas.microsoft.com/office/drawing/2014/main" id="{EDF6836E-8B5A-CF5B-7A74-F5D622703D10}"/>
              </a:ext>
            </a:extLst>
          </p:cNvPr>
          <p:cNvPicPr>
            <a:picLocks noChangeAspect="1"/>
          </p:cNvPicPr>
          <p:nvPr/>
        </p:nvPicPr>
        <p:blipFill>
          <a:blip r:embed="rId3"/>
          <a:stretch>
            <a:fillRect/>
          </a:stretch>
        </p:blipFill>
        <p:spPr>
          <a:xfrm>
            <a:off x="1341154" y="972425"/>
            <a:ext cx="6346186" cy="34778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مربع نص 1">
            <a:extLst>
              <a:ext uri="{FF2B5EF4-FFF2-40B4-BE49-F238E27FC236}">
                <a16:creationId xmlns:a16="http://schemas.microsoft.com/office/drawing/2014/main" id="{E9F19C91-1E33-1687-05A5-1025691C0163}"/>
              </a:ext>
            </a:extLst>
          </p:cNvPr>
          <p:cNvSpPr txBox="1"/>
          <p:nvPr/>
        </p:nvSpPr>
        <p:spPr>
          <a:xfrm>
            <a:off x="8623005" y="4826211"/>
            <a:ext cx="520995" cy="338554"/>
          </a:xfrm>
          <a:prstGeom prst="rect">
            <a:avLst/>
          </a:prstGeom>
          <a:noFill/>
        </p:spPr>
        <p:txBody>
          <a:bodyPr wrap="square" rtlCol="1">
            <a:spAutoFit/>
          </a:bodyPr>
          <a:lstStyle/>
          <a:p>
            <a:r>
              <a:rPr lang="en-US" sz="1600" b="1" dirty="0"/>
              <a:t>05</a:t>
            </a:r>
            <a:endParaRPr lang="ar-SA" sz="1600" b="1"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66"/>
        <p:cNvGrpSpPr/>
        <p:nvPr/>
      </p:nvGrpSpPr>
      <p:grpSpPr>
        <a:xfrm>
          <a:off x="0" y="0"/>
          <a:ext cx="0" cy="0"/>
          <a:chOff x="0" y="0"/>
          <a:chExt cx="0" cy="0"/>
        </a:xfrm>
      </p:grpSpPr>
      <p:grpSp>
        <p:nvGrpSpPr>
          <p:cNvPr id="1569" name="Google Shape;1569;p37"/>
          <p:cNvGrpSpPr/>
          <p:nvPr/>
        </p:nvGrpSpPr>
        <p:grpSpPr>
          <a:xfrm>
            <a:off x="680484" y="1891791"/>
            <a:ext cx="3838353" cy="613777"/>
            <a:chOff x="-219369" y="1436264"/>
            <a:chExt cx="14914478" cy="2853451"/>
          </a:xfrm>
        </p:grpSpPr>
        <p:sp>
          <p:nvSpPr>
            <p:cNvPr id="1570" name="Google Shape;1570;p37"/>
            <p:cNvSpPr/>
            <p:nvPr/>
          </p:nvSpPr>
          <p:spPr>
            <a:xfrm>
              <a:off x="-178667" y="1648015"/>
              <a:ext cx="5816061" cy="2641700"/>
            </a:xfrm>
            <a:custGeom>
              <a:avLst/>
              <a:gdLst/>
              <a:ahLst/>
              <a:cxnLst/>
              <a:rect l="l" t="t" r="r" b="b"/>
              <a:pathLst>
                <a:path w="103798" h="105668" extrusionOk="0">
                  <a:moveTo>
                    <a:pt x="53871" y="1"/>
                  </a:moveTo>
                  <a:cubicBezTo>
                    <a:pt x="52851" y="1"/>
                    <a:pt x="52035" y="749"/>
                    <a:pt x="51934" y="1769"/>
                  </a:cubicBezTo>
                  <a:lnTo>
                    <a:pt x="43873" y="92915"/>
                  </a:lnTo>
                  <a:lnTo>
                    <a:pt x="39147" y="48431"/>
                  </a:lnTo>
                  <a:lnTo>
                    <a:pt x="39147" y="48395"/>
                  </a:lnTo>
                  <a:cubicBezTo>
                    <a:pt x="39011" y="47478"/>
                    <a:pt x="38295" y="46763"/>
                    <a:pt x="37343" y="46695"/>
                  </a:cubicBezTo>
                  <a:cubicBezTo>
                    <a:pt x="37294" y="46691"/>
                    <a:pt x="37246" y="46690"/>
                    <a:pt x="37199" y="46690"/>
                  </a:cubicBezTo>
                  <a:cubicBezTo>
                    <a:pt x="36306" y="46690"/>
                    <a:pt x="35529" y="47286"/>
                    <a:pt x="35302" y="48159"/>
                  </a:cubicBezTo>
                  <a:lnTo>
                    <a:pt x="29657" y="69721"/>
                  </a:lnTo>
                  <a:lnTo>
                    <a:pt x="25915" y="62443"/>
                  </a:lnTo>
                  <a:cubicBezTo>
                    <a:pt x="25575" y="61795"/>
                    <a:pt x="24963" y="61387"/>
                    <a:pt x="24250" y="61354"/>
                  </a:cubicBezTo>
                  <a:cubicBezTo>
                    <a:pt x="23535" y="61354"/>
                    <a:pt x="22855" y="61694"/>
                    <a:pt x="22514" y="62307"/>
                  </a:cubicBezTo>
                  <a:lnTo>
                    <a:pt x="20338" y="65844"/>
                  </a:lnTo>
                  <a:lnTo>
                    <a:pt x="0" y="65844"/>
                  </a:lnTo>
                  <a:lnTo>
                    <a:pt x="0" y="68837"/>
                  </a:lnTo>
                  <a:lnTo>
                    <a:pt x="20950" y="68837"/>
                  </a:lnTo>
                  <a:cubicBezTo>
                    <a:pt x="21598" y="68837"/>
                    <a:pt x="22242" y="68461"/>
                    <a:pt x="22618" y="67884"/>
                  </a:cubicBezTo>
                  <a:lnTo>
                    <a:pt x="24079" y="65468"/>
                  </a:lnTo>
                  <a:lnTo>
                    <a:pt x="28228" y="73530"/>
                  </a:lnTo>
                  <a:cubicBezTo>
                    <a:pt x="28565" y="74201"/>
                    <a:pt x="29202" y="74599"/>
                    <a:pt x="29919" y="74599"/>
                  </a:cubicBezTo>
                  <a:cubicBezTo>
                    <a:pt x="30001" y="74599"/>
                    <a:pt x="30084" y="74593"/>
                    <a:pt x="30168" y="74583"/>
                  </a:cubicBezTo>
                  <a:cubicBezTo>
                    <a:pt x="30984" y="74482"/>
                    <a:pt x="31629" y="73938"/>
                    <a:pt x="31869" y="73122"/>
                  </a:cubicBezTo>
                  <a:lnTo>
                    <a:pt x="36766" y="54449"/>
                  </a:lnTo>
                  <a:lnTo>
                    <a:pt x="42036" y="103934"/>
                  </a:lnTo>
                  <a:cubicBezTo>
                    <a:pt x="42139" y="104955"/>
                    <a:pt x="42956" y="105668"/>
                    <a:pt x="43976" y="105668"/>
                  </a:cubicBezTo>
                  <a:cubicBezTo>
                    <a:pt x="44996" y="105635"/>
                    <a:pt x="45813" y="104919"/>
                    <a:pt x="45913" y="103866"/>
                  </a:cubicBezTo>
                  <a:lnTo>
                    <a:pt x="53907" y="13673"/>
                  </a:lnTo>
                  <a:lnTo>
                    <a:pt x="60537" y="86658"/>
                  </a:lnTo>
                  <a:cubicBezTo>
                    <a:pt x="60605" y="87610"/>
                    <a:pt x="61354" y="88323"/>
                    <a:pt x="62306" y="88426"/>
                  </a:cubicBezTo>
                  <a:cubicBezTo>
                    <a:pt x="62375" y="88433"/>
                    <a:pt x="62443" y="88437"/>
                    <a:pt x="62510" y="88437"/>
                  </a:cubicBezTo>
                  <a:cubicBezTo>
                    <a:pt x="63378" y="88437"/>
                    <a:pt x="64127" y="87848"/>
                    <a:pt x="64346" y="86998"/>
                  </a:cubicBezTo>
                  <a:lnTo>
                    <a:pt x="71012" y="63191"/>
                  </a:lnTo>
                  <a:lnTo>
                    <a:pt x="75162" y="73971"/>
                  </a:lnTo>
                  <a:cubicBezTo>
                    <a:pt x="75434" y="74686"/>
                    <a:pt x="76081" y="75162"/>
                    <a:pt x="76829" y="75230"/>
                  </a:cubicBezTo>
                  <a:cubicBezTo>
                    <a:pt x="76864" y="75232"/>
                    <a:pt x="76898" y="75232"/>
                    <a:pt x="76932" y="75232"/>
                  </a:cubicBezTo>
                  <a:cubicBezTo>
                    <a:pt x="77672" y="75232"/>
                    <a:pt x="78342" y="74893"/>
                    <a:pt x="78699" y="74243"/>
                  </a:cubicBezTo>
                  <a:lnTo>
                    <a:pt x="81827" y="68837"/>
                  </a:lnTo>
                  <a:lnTo>
                    <a:pt x="103798" y="68837"/>
                  </a:lnTo>
                  <a:lnTo>
                    <a:pt x="103798" y="65844"/>
                  </a:lnTo>
                  <a:lnTo>
                    <a:pt x="81251" y="65844"/>
                  </a:lnTo>
                  <a:cubicBezTo>
                    <a:pt x="80535" y="65844"/>
                    <a:pt x="79890" y="66216"/>
                    <a:pt x="79550" y="66796"/>
                  </a:cubicBezTo>
                  <a:lnTo>
                    <a:pt x="77202" y="70842"/>
                  </a:lnTo>
                  <a:lnTo>
                    <a:pt x="72713" y="59178"/>
                  </a:lnTo>
                  <a:cubicBezTo>
                    <a:pt x="72418" y="58388"/>
                    <a:pt x="71675" y="57916"/>
                    <a:pt x="70858" y="57916"/>
                  </a:cubicBezTo>
                  <a:cubicBezTo>
                    <a:pt x="70830" y="57916"/>
                    <a:pt x="70803" y="57917"/>
                    <a:pt x="70776" y="57918"/>
                  </a:cubicBezTo>
                  <a:cubicBezTo>
                    <a:pt x="69924" y="57953"/>
                    <a:pt x="69211" y="58530"/>
                    <a:pt x="68972" y="59346"/>
                  </a:cubicBezTo>
                  <a:lnTo>
                    <a:pt x="63021" y="80705"/>
                  </a:lnTo>
                  <a:lnTo>
                    <a:pt x="55844" y="1769"/>
                  </a:lnTo>
                  <a:cubicBezTo>
                    <a:pt x="55743" y="749"/>
                    <a:pt x="54892" y="1"/>
                    <a:pt x="53871" y="1"/>
                  </a:cubicBezTo>
                  <a:close/>
                </a:path>
              </a:pathLst>
            </a:custGeom>
            <a:solidFill>
              <a:srgbClr val="C975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37"/>
            <p:cNvSpPr/>
            <p:nvPr/>
          </p:nvSpPr>
          <p:spPr>
            <a:xfrm>
              <a:off x="8635084" y="1647988"/>
              <a:ext cx="6060024" cy="2641700"/>
            </a:xfrm>
            <a:custGeom>
              <a:avLst/>
              <a:gdLst/>
              <a:ahLst/>
              <a:cxnLst/>
              <a:rect l="l" t="t" r="r" b="b"/>
              <a:pathLst>
                <a:path w="103290" h="105668" extrusionOk="0">
                  <a:moveTo>
                    <a:pt x="54995" y="1"/>
                  </a:moveTo>
                  <a:cubicBezTo>
                    <a:pt x="53975" y="1"/>
                    <a:pt x="53159" y="749"/>
                    <a:pt x="53056" y="1769"/>
                  </a:cubicBezTo>
                  <a:lnTo>
                    <a:pt x="44997" y="92915"/>
                  </a:lnTo>
                  <a:lnTo>
                    <a:pt x="40268" y="48431"/>
                  </a:lnTo>
                  <a:lnTo>
                    <a:pt x="40268" y="48395"/>
                  </a:lnTo>
                  <a:cubicBezTo>
                    <a:pt x="40132" y="47478"/>
                    <a:pt x="39384" y="46763"/>
                    <a:pt x="38431" y="46695"/>
                  </a:cubicBezTo>
                  <a:cubicBezTo>
                    <a:pt x="38383" y="46691"/>
                    <a:pt x="38335" y="46690"/>
                    <a:pt x="38288" y="46690"/>
                  </a:cubicBezTo>
                  <a:cubicBezTo>
                    <a:pt x="37398" y="46690"/>
                    <a:pt x="36651" y="47286"/>
                    <a:pt x="36426" y="48159"/>
                  </a:cubicBezTo>
                  <a:lnTo>
                    <a:pt x="30745" y="69721"/>
                  </a:lnTo>
                  <a:lnTo>
                    <a:pt x="27039" y="62443"/>
                  </a:lnTo>
                  <a:cubicBezTo>
                    <a:pt x="26699" y="61795"/>
                    <a:pt x="26052" y="61387"/>
                    <a:pt x="25372" y="61354"/>
                  </a:cubicBezTo>
                  <a:cubicBezTo>
                    <a:pt x="24659" y="61354"/>
                    <a:pt x="23979" y="61694"/>
                    <a:pt x="23603" y="62307"/>
                  </a:cubicBezTo>
                  <a:lnTo>
                    <a:pt x="21462" y="65844"/>
                  </a:lnTo>
                  <a:lnTo>
                    <a:pt x="0" y="65844"/>
                  </a:lnTo>
                  <a:lnTo>
                    <a:pt x="0" y="68837"/>
                  </a:lnTo>
                  <a:lnTo>
                    <a:pt x="22039" y="68837"/>
                  </a:lnTo>
                  <a:cubicBezTo>
                    <a:pt x="22719" y="68837"/>
                    <a:pt x="23366" y="68461"/>
                    <a:pt x="23707" y="67884"/>
                  </a:cubicBezTo>
                  <a:lnTo>
                    <a:pt x="25203" y="65468"/>
                  </a:lnTo>
                  <a:lnTo>
                    <a:pt x="29317" y="73530"/>
                  </a:lnTo>
                  <a:cubicBezTo>
                    <a:pt x="29654" y="74201"/>
                    <a:pt x="30317" y="74599"/>
                    <a:pt x="31039" y="74599"/>
                  </a:cubicBezTo>
                  <a:cubicBezTo>
                    <a:pt x="31122" y="74599"/>
                    <a:pt x="31205" y="74593"/>
                    <a:pt x="31289" y="74583"/>
                  </a:cubicBezTo>
                  <a:cubicBezTo>
                    <a:pt x="32106" y="74482"/>
                    <a:pt x="32753" y="73938"/>
                    <a:pt x="32957" y="73122"/>
                  </a:cubicBezTo>
                  <a:lnTo>
                    <a:pt x="37887" y="54449"/>
                  </a:lnTo>
                  <a:lnTo>
                    <a:pt x="43125" y="103934"/>
                  </a:lnTo>
                  <a:cubicBezTo>
                    <a:pt x="43261" y="104955"/>
                    <a:pt x="44077" y="105668"/>
                    <a:pt x="45065" y="105668"/>
                  </a:cubicBezTo>
                  <a:lnTo>
                    <a:pt x="45097" y="105668"/>
                  </a:lnTo>
                  <a:cubicBezTo>
                    <a:pt x="46118" y="105635"/>
                    <a:pt x="46934" y="104919"/>
                    <a:pt x="47037" y="103866"/>
                  </a:cubicBezTo>
                  <a:lnTo>
                    <a:pt x="54995" y="13673"/>
                  </a:lnTo>
                  <a:lnTo>
                    <a:pt x="61661" y="86658"/>
                  </a:lnTo>
                  <a:cubicBezTo>
                    <a:pt x="61729" y="87610"/>
                    <a:pt x="62442" y="88323"/>
                    <a:pt x="63430" y="88426"/>
                  </a:cubicBezTo>
                  <a:cubicBezTo>
                    <a:pt x="63499" y="88433"/>
                    <a:pt x="63567" y="88437"/>
                    <a:pt x="63634" y="88437"/>
                  </a:cubicBezTo>
                  <a:cubicBezTo>
                    <a:pt x="64501" y="88437"/>
                    <a:pt x="65248" y="87848"/>
                    <a:pt x="65470" y="86998"/>
                  </a:cubicBezTo>
                  <a:lnTo>
                    <a:pt x="72136" y="63191"/>
                  </a:lnTo>
                  <a:lnTo>
                    <a:pt x="76286" y="73971"/>
                  </a:lnTo>
                  <a:cubicBezTo>
                    <a:pt x="76558" y="74686"/>
                    <a:pt x="77203" y="75162"/>
                    <a:pt x="77951" y="75230"/>
                  </a:cubicBezTo>
                  <a:cubicBezTo>
                    <a:pt x="77985" y="75232"/>
                    <a:pt x="78019" y="75232"/>
                    <a:pt x="78053" y="75232"/>
                  </a:cubicBezTo>
                  <a:cubicBezTo>
                    <a:pt x="78793" y="75232"/>
                    <a:pt x="79432" y="74893"/>
                    <a:pt x="79823" y="74243"/>
                  </a:cubicBezTo>
                  <a:lnTo>
                    <a:pt x="82952" y="68837"/>
                  </a:lnTo>
                  <a:lnTo>
                    <a:pt x="103289" y="68837"/>
                  </a:lnTo>
                  <a:lnTo>
                    <a:pt x="103289" y="65844"/>
                  </a:lnTo>
                  <a:lnTo>
                    <a:pt x="82339" y="65844"/>
                  </a:lnTo>
                  <a:cubicBezTo>
                    <a:pt x="81659" y="65844"/>
                    <a:pt x="81012" y="66216"/>
                    <a:pt x="80671" y="66796"/>
                  </a:cubicBezTo>
                  <a:lnTo>
                    <a:pt x="78291" y="70842"/>
                  </a:lnTo>
                  <a:lnTo>
                    <a:pt x="73802" y="59178"/>
                  </a:lnTo>
                  <a:cubicBezTo>
                    <a:pt x="73507" y="58388"/>
                    <a:pt x="72796" y="57916"/>
                    <a:pt x="71979" y="57916"/>
                  </a:cubicBezTo>
                  <a:cubicBezTo>
                    <a:pt x="71952" y="57916"/>
                    <a:pt x="71924" y="57917"/>
                    <a:pt x="71897" y="57918"/>
                  </a:cubicBezTo>
                  <a:cubicBezTo>
                    <a:pt x="71048" y="57953"/>
                    <a:pt x="70333" y="58530"/>
                    <a:pt x="70096" y="59346"/>
                  </a:cubicBezTo>
                  <a:lnTo>
                    <a:pt x="64110" y="80705"/>
                  </a:lnTo>
                  <a:lnTo>
                    <a:pt x="56933" y="1769"/>
                  </a:lnTo>
                  <a:cubicBezTo>
                    <a:pt x="56865" y="749"/>
                    <a:pt x="56016" y="1"/>
                    <a:pt x="54995" y="1"/>
                  </a:cubicBezTo>
                  <a:close/>
                </a:path>
              </a:pathLst>
            </a:custGeom>
            <a:solidFill>
              <a:srgbClr val="C975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37"/>
            <p:cNvSpPr/>
            <p:nvPr/>
          </p:nvSpPr>
          <p:spPr>
            <a:xfrm>
              <a:off x="-219369" y="1436268"/>
              <a:ext cx="6362039" cy="2574550"/>
            </a:xfrm>
            <a:custGeom>
              <a:avLst/>
              <a:gdLst/>
              <a:ahLst/>
              <a:cxnLst/>
              <a:rect l="l" t="t" r="r" b="b"/>
              <a:pathLst>
                <a:path w="103798" h="102982" fill="none" extrusionOk="0">
                  <a:moveTo>
                    <a:pt x="0" y="65979"/>
                  </a:moveTo>
                  <a:lnTo>
                    <a:pt x="20950" y="65979"/>
                  </a:lnTo>
                  <a:cubicBezTo>
                    <a:pt x="21086" y="65979"/>
                    <a:pt x="21257" y="65911"/>
                    <a:pt x="21325" y="65775"/>
                  </a:cubicBezTo>
                  <a:lnTo>
                    <a:pt x="23774" y="61762"/>
                  </a:lnTo>
                  <a:cubicBezTo>
                    <a:pt x="23978" y="61457"/>
                    <a:pt x="24419" y="61457"/>
                    <a:pt x="24590" y="61797"/>
                  </a:cubicBezTo>
                  <a:lnTo>
                    <a:pt x="29556" y="71524"/>
                  </a:lnTo>
                  <a:cubicBezTo>
                    <a:pt x="29760" y="71897"/>
                    <a:pt x="30304" y="71829"/>
                    <a:pt x="30405" y="71420"/>
                  </a:cubicBezTo>
                  <a:lnTo>
                    <a:pt x="36766" y="47206"/>
                  </a:lnTo>
                  <a:cubicBezTo>
                    <a:pt x="36902" y="46697"/>
                    <a:pt x="37582" y="46765"/>
                    <a:pt x="37650" y="47241"/>
                  </a:cubicBezTo>
                  <a:lnTo>
                    <a:pt x="43500" y="102437"/>
                  </a:lnTo>
                  <a:cubicBezTo>
                    <a:pt x="43568" y="102981"/>
                    <a:pt x="44384" y="102949"/>
                    <a:pt x="44417" y="102405"/>
                  </a:cubicBezTo>
                  <a:lnTo>
                    <a:pt x="53431" y="580"/>
                  </a:lnTo>
                  <a:cubicBezTo>
                    <a:pt x="53463" y="0"/>
                    <a:pt x="54280" y="0"/>
                    <a:pt x="54348" y="580"/>
                  </a:cubicBezTo>
                  <a:lnTo>
                    <a:pt x="62034" y="85196"/>
                  </a:lnTo>
                  <a:cubicBezTo>
                    <a:pt x="62069" y="85672"/>
                    <a:pt x="62782" y="85740"/>
                    <a:pt x="62918" y="85264"/>
                  </a:cubicBezTo>
                  <a:lnTo>
                    <a:pt x="70436" y="58396"/>
                  </a:lnTo>
                  <a:cubicBezTo>
                    <a:pt x="70536" y="57988"/>
                    <a:pt x="71148" y="57953"/>
                    <a:pt x="71284" y="58361"/>
                  </a:cubicBezTo>
                  <a:lnTo>
                    <a:pt x="76590" y="72101"/>
                  </a:lnTo>
                  <a:cubicBezTo>
                    <a:pt x="76726" y="72441"/>
                    <a:pt x="77202" y="72476"/>
                    <a:pt x="77406" y="72169"/>
                  </a:cubicBezTo>
                  <a:lnTo>
                    <a:pt x="80843" y="66218"/>
                  </a:lnTo>
                  <a:cubicBezTo>
                    <a:pt x="80911" y="66082"/>
                    <a:pt x="81079" y="65979"/>
                    <a:pt x="81251" y="65979"/>
                  </a:cubicBezTo>
                  <a:lnTo>
                    <a:pt x="103798" y="65979"/>
                  </a:lnTo>
                </a:path>
              </a:pathLst>
            </a:custGeom>
            <a:noFill/>
            <a:ln w="34000" cap="flat" cmpd="sng">
              <a:solidFill>
                <a:srgbClr val="FFFFFF"/>
              </a:solidFill>
              <a:prstDash val="solid"/>
              <a:miter lim="272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37"/>
            <p:cNvSpPr/>
            <p:nvPr/>
          </p:nvSpPr>
          <p:spPr>
            <a:xfrm>
              <a:off x="8635084" y="1436264"/>
              <a:ext cx="6060024" cy="2574550"/>
            </a:xfrm>
            <a:custGeom>
              <a:avLst/>
              <a:gdLst/>
              <a:ahLst/>
              <a:cxnLst/>
              <a:rect l="l" t="t" r="r" b="b"/>
              <a:pathLst>
                <a:path w="103290" h="102982" fill="none" extrusionOk="0">
                  <a:moveTo>
                    <a:pt x="0" y="65979"/>
                  </a:moveTo>
                  <a:lnTo>
                    <a:pt x="22039" y="65979"/>
                  </a:lnTo>
                  <a:cubicBezTo>
                    <a:pt x="22210" y="65979"/>
                    <a:pt x="22346" y="65911"/>
                    <a:pt x="22447" y="65775"/>
                  </a:cubicBezTo>
                  <a:lnTo>
                    <a:pt x="24895" y="61762"/>
                  </a:lnTo>
                  <a:cubicBezTo>
                    <a:pt x="25067" y="61457"/>
                    <a:pt x="25543" y="61457"/>
                    <a:pt x="25679" y="61797"/>
                  </a:cubicBezTo>
                  <a:lnTo>
                    <a:pt x="30677" y="71524"/>
                  </a:lnTo>
                  <a:cubicBezTo>
                    <a:pt x="30849" y="71897"/>
                    <a:pt x="31425" y="71829"/>
                    <a:pt x="31529" y="71420"/>
                  </a:cubicBezTo>
                  <a:lnTo>
                    <a:pt x="37887" y="47206"/>
                  </a:lnTo>
                  <a:cubicBezTo>
                    <a:pt x="37991" y="46697"/>
                    <a:pt x="38703" y="46765"/>
                    <a:pt x="38771" y="47241"/>
                  </a:cubicBezTo>
                  <a:lnTo>
                    <a:pt x="44621" y="102437"/>
                  </a:lnTo>
                  <a:cubicBezTo>
                    <a:pt x="44689" y="102981"/>
                    <a:pt x="45473" y="102949"/>
                    <a:pt x="45541" y="102405"/>
                  </a:cubicBezTo>
                  <a:lnTo>
                    <a:pt x="54552" y="580"/>
                  </a:lnTo>
                  <a:cubicBezTo>
                    <a:pt x="54587" y="0"/>
                    <a:pt x="55404" y="0"/>
                    <a:pt x="55436" y="580"/>
                  </a:cubicBezTo>
                  <a:lnTo>
                    <a:pt x="63158" y="85196"/>
                  </a:lnTo>
                  <a:cubicBezTo>
                    <a:pt x="63190" y="85672"/>
                    <a:pt x="63906" y="85740"/>
                    <a:pt x="64042" y="85264"/>
                  </a:cubicBezTo>
                  <a:lnTo>
                    <a:pt x="71557" y="58396"/>
                  </a:lnTo>
                  <a:cubicBezTo>
                    <a:pt x="71660" y="57988"/>
                    <a:pt x="72237" y="57953"/>
                    <a:pt x="72408" y="58361"/>
                  </a:cubicBezTo>
                  <a:lnTo>
                    <a:pt x="77679" y="72101"/>
                  </a:lnTo>
                  <a:cubicBezTo>
                    <a:pt x="77815" y="72441"/>
                    <a:pt x="78326" y="72476"/>
                    <a:pt x="78495" y="72169"/>
                  </a:cubicBezTo>
                  <a:lnTo>
                    <a:pt x="81964" y="66218"/>
                  </a:lnTo>
                  <a:cubicBezTo>
                    <a:pt x="82032" y="66082"/>
                    <a:pt x="82203" y="65979"/>
                    <a:pt x="82339" y="65979"/>
                  </a:cubicBezTo>
                  <a:lnTo>
                    <a:pt x="103289" y="65979"/>
                  </a:lnTo>
                </a:path>
              </a:pathLst>
            </a:custGeom>
            <a:noFill/>
            <a:ln w="34000" cap="flat" cmpd="sng">
              <a:solidFill>
                <a:srgbClr val="FFFFFF"/>
              </a:solidFill>
              <a:prstDash val="solid"/>
              <a:miter lim="272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74" name="Google Shape;1574;p37"/>
          <p:cNvSpPr txBox="1">
            <a:spLocks noGrp="1"/>
          </p:cNvSpPr>
          <p:nvPr>
            <p:ph type="subTitle" idx="3"/>
          </p:nvPr>
        </p:nvSpPr>
        <p:spPr>
          <a:xfrm>
            <a:off x="1757260" y="3654388"/>
            <a:ext cx="1496806" cy="553784"/>
          </a:xfrm>
          <a:prstGeom prst="rect">
            <a:avLst/>
          </a:prstGeom>
        </p:spPr>
        <p:txBody>
          <a:bodyPr spcFirstLastPara="1" wrap="square" lIns="91425" tIns="91425" rIns="91425" bIns="91425" anchor="t" anchorCtr="0">
            <a:noAutofit/>
          </a:bodyPr>
          <a:lstStyle/>
          <a:p>
            <a:pPr marL="0" lvl="0" indent="0">
              <a:spcAft>
                <a:spcPts val="1600"/>
              </a:spcAft>
            </a:pPr>
            <a:r>
              <a:rPr lang="en-US" sz="1400" b="1" dirty="0">
                <a:effectLst>
                  <a:outerShdw blurRad="38100" dist="38100" dir="2700000" algn="tl">
                    <a:srgbClr val="000000">
                      <a:alpha val="43137"/>
                    </a:srgbClr>
                  </a:outerShdw>
                </a:effectLst>
                <a:latin typeface="+mj-lt"/>
              </a:rPr>
              <a:t>Metabolic</a:t>
            </a:r>
            <a:endParaRPr sz="1400" b="1" dirty="0">
              <a:effectLst>
                <a:outerShdw blurRad="38100" dist="38100" dir="2700000" algn="tl">
                  <a:srgbClr val="000000">
                    <a:alpha val="43137"/>
                  </a:srgbClr>
                </a:outerShdw>
              </a:effectLst>
              <a:latin typeface="+mj-lt"/>
            </a:endParaRPr>
          </a:p>
        </p:txBody>
      </p:sp>
      <p:sp>
        <p:nvSpPr>
          <p:cNvPr id="1577" name="Google Shape;1577;p37"/>
          <p:cNvSpPr txBox="1">
            <a:spLocks noGrp="1"/>
          </p:cNvSpPr>
          <p:nvPr>
            <p:ph type="subTitle" idx="5"/>
          </p:nvPr>
        </p:nvSpPr>
        <p:spPr>
          <a:xfrm>
            <a:off x="3831380" y="3702627"/>
            <a:ext cx="1652707" cy="342900"/>
          </a:xfrm>
          <a:prstGeom prst="rect">
            <a:avLst/>
          </a:prstGeom>
        </p:spPr>
        <p:txBody>
          <a:bodyPr spcFirstLastPara="1" wrap="square" lIns="91425" tIns="91425" rIns="91425" bIns="91425" anchor="t" anchorCtr="0">
            <a:noAutofit/>
          </a:bodyPr>
          <a:lstStyle/>
          <a:p>
            <a:pPr marL="0" lvl="0" indent="0">
              <a:spcAft>
                <a:spcPts val="1600"/>
              </a:spcAft>
            </a:pPr>
            <a:r>
              <a:rPr lang="en-US" sz="1400" b="1" dirty="0">
                <a:latin typeface="+mj-lt"/>
              </a:rPr>
              <a:t>Behavioral</a:t>
            </a:r>
            <a:endParaRPr sz="1400" b="1" dirty="0">
              <a:latin typeface="+mj-lt"/>
            </a:endParaRPr>
          </a:p>
        </p:txBody>
      </p:sp>
      <p:sp>
        <p:nvSpPr>
          <p:cNvPr id="1579" name="Google Shape;1579;p37"/>
          <p:cNvSpPr/>
          <p:nvPr/>
        </p:nvSpPr>
        <p:spPr>
          <a:xfrm>
            <a:off x="-35814" y="1838804"/>
            <a:ext cx="814444" cy="634380"/>
          </a:xfrm>
          <a:custGeom>
            <a:avLst/>
            <a:gdLst/>
            <a:ahLst/>
            <a:cxnLst/>
            <a:rect l="l" t="t" r="r" b="b"/>
            <a:pathLst>
              <a:path w="62195" h="42712" extrusionOk="0">
                <a:moveTo>
                  <a:pt x="44566" y="1"/>
                </a:moveTo>
                <a:cubicBezTo>
                  <a:pt x="27424" y="1"/>
                  <a:pt x="0" y="16215"/>
                  <a:pt x="0" y="27150"/>
                </a:cubicBezTo>
                <a:cubicBezTo>
                  <a:pt x="0" y="38089"/>
                  <a:pt x="13930" y="42712"/>
                  <a:pt x="31072" y="42712"/>
                </a:cubicBezTo>
                <a:cubicBezTo>
                  <a:pt x="48266" y="42712"/>
                  <a:pt x="62195" y="38089"/>
                  <a:pt x="62195" y="27150"/>
                </a:cubicBezTo>
                <a:cubicBezTo>
                  <a:pt x="62195" y="16215"/>
                  <a:pt x="61760" y="1"/>
                  <a:pt x="445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000" b="1" dirty="0">
                <a:solidFill>
                  <a:schemeClr val="tx2"/>
                </a:solidFill>
                <a:effectLst>
                  <a:outerShdw blurRad="38100" dist="38100" dir="2700000" algn="tl">
                    <a:srgbClr val="000000">
                      <a:alpha val="43137"/>
                    </a:srgbClr>
                  </a:outerShdw>
                </a:effectLst>
              </a:rPr>
              <a:t>1</a:t>
            </a:r>
            <a:endParaRPr sz="2000" b="1" dirty="0">
              <a:solidFill>
                <a:schemeClr val="tx2"/>
              </a:solidFill>
              <a:effectLst>
                <a:outerShdw blurRad="38100" dist="38100" dir="2700000" algn="tl">
                  <a:srgbClr val="000000">
                    <a:alpha val="43137"/>
                  </a:srgbClr>
                </a:outerShdw>
              </a:effectLst>
            </a:endParaRPr>
          </a:p>
        </p:txBody>
      </p:sp>
      <p:sp>
        <p:nvSpPr>
          <p:cNvPr id="1580" name="Google Shape;1580;p37"/>
          <p:cNvSpPr txBox="1">
            <a:spLocks noGrp="1"/>
          </p:cNvSpPr>
          <p:nvPr>
            <p:ph type="subTitle" idx="1"/>
          </p:nvPr>
        </p:nvSpPr>
        <p:spPr>
          <a:xfrm>
            <a:off x="-116209" y="3615662"/>
            <a:ext cx="1330426" cy="402891"/>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US" sz="1400" b="1" dirty="0">
                <a:latin typeface="+mj-lt"/>
              </a:rPr>
              <a:t>Genetic</a:t>
            </a:r>
            <a:endParaRPr sz="1400" b="1" dirty="0">
              <a:latin typeface="+mj-lt"/>
            </a:endParaRPr>
          </a:p>
        </p:txBody>
      </p:sp>
      <p:sp>
        <p:nvSpPr>
          <p:cNvPr id="81" name="عنوان 1">
            <a:extLst>
              <a:ext uri="{FF2B5EF4-FFF2-40B4-BE49-F238E27FC236}">
                <a16:creationId xmlns:a16="http://schemas.microsoft.com/office/drawing/2014/main" id="{6146D777-75DB-CC5F-C8B2-7DB77A35AE3C}"/>
              </a:ext>
            </a:extLst>
          </p:cNvPr>
          <p:cNvSpPr txBox="1">
            <a:spLocks/>
          </p:cNvSpPr>
          <p:nvPr/>
        </p:nvSpPr>
        <p:spPr>
          <a:xfrm>
            <a:off x="1160951" y="240578"/>
            <a:ext cx="11353800" cy="1097281"/>
          </a:xfrm>
          <a:prstGeom prst="rect">
            <a:avLst/>
          </a:prstGeom>
          <a:noFill/>
          <a:ln>
            <a:noFill/>
          </a:ln>
        </p:spPr>
        <p:txBody>
          <a:bodyPr spcFirstLastPara="1" wrap="square" lIns="91425" tIns="91425" rIns="91425" bIns="91425" anchor="ctr" anchorCtr="0">
            <a:norm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2"/>
              </a:buClr>
              <a:buSzPts val="2800"/>
              <a:buFont typeface="Lilita One"/>
              <a:buNone/>
              <a:defRPr sz="2800" b="0" i="0" u="none" strike="noStrike" cap="none">
                <a:solidFill>
                  <a:schemeClr val="lt2"/>
                </a:solidFill>
                <a:latin typeface="Lilita One"/>
                <a:ea typeface="Lilita One"/>
                <a:cs typeface="Lilita One"/>
                <a:sym typeface="Lilita One"/>
              </a:defRPr>
            </a:lvl1pPr>
            <a:lvl2pPr marR="0" lvl="1" algn="l" rtl="0">
              <a:lnSpc>
                <a:spcPct val="100000"/>
              </a:lnSpc>
              <a:spcBef>
                <a:spcPts val="0"/>
              </a:spcBef>
              <a:spcAft>
                <a:spcPts val="0"/>
              </a:spcAft>
              <a:buClr>
                <a:schemeClr val="lt2"/>
              </a:buClr>
              <a:buSzPts val="2800"/>
              <a:buFont typeface="Arial"/>
              <a:buNone/>
              <a:defRPr sz="2800"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chemeClr val="lt2"/>
              </a:buClr>
              <a:buSzPts val="2800"/>
              <a:buFont typeface="Arial"/>
              <a:buNone/>
              <a:defRPr sz="2800"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chemeClr val="lt2"/>
              </a:buClr>
              <a:buSzPts val="2800"/>
              <a:buFont typeface="Arial"/>
              <a:buNone/>
              <a:defRPr sz="2800"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chemeClr val="lt2"/>
              </a:buClr>
              <a:buSzPts val="2800"/>
              <a:buFont typeface="Arial"/>
              <a:buNone/>
              <a:defRPr sz="2800"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chemeClr val="lt2"/>
              </a:buClr>
              <a:buSzPts val="2800"/>
              <a:buFont typeface="Arial"/>
              <a:buNone/>
              <a:defRPr sz="2800"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chemeClr val="lt2"/>
              </a:buClr>
              <a:buSzPts val="2800"/>
              <a:buFont typeface="Arial"/>
              <a:buNone/>
              <a:defRPr sz="2800"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chemeClr val="lt2"/>
              </a:buClr>
              <a:buSzPts val="2800"/>
              <a:buFont typeface="Arial"/>
              <a:buNone/>
              <a:defRPr sz="2800"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chemeClr val="lt2"/>
              </a:buClr>
              <a:buSzPts val="2800"/>
              <a:buFont typeface="Arial"/>
              <a:buNone/>
              <a:defRPr sz="2800" b="0" i="0" u="none" strike="noStrike" cap="none">
                <a:solidFill>
                  <a:schemeClr val="lt2"/>
                </a:solidFill>
                <a:latin typeface="Arial"/>
                <a:ea typeface="Arial"/>
                <a:cs typeface="Arial"/>
                <a:sym typeface="Arial"/>
              </a:defRPr>
            </a:lvl9pPr>
          </a:lstStyle>
          <a:p>
            <a:pPr algn="l"/>
            <a:r>
              <a:rPr lang="en-US" sz="2400" dirty="0"/>
              <a:t>causes that leads to overweight and obesity</a:t>
            </a:r>
            <a:endParaRPr lang="ar-SA" sz="2400" dirty="0"/>
          </a:p>
        </p:txBody>
      </p:sp>
      <p:grpSp>
        <p:nvGrpSpPr>
          <p:cNvPr id="83" name="Google Shape;1569;p37"/>
          <p:cNvGrpSpPr/>
          <p:nvPr/>
        </p:nvGrpSpPr>
        <p:grpSpPr>
          <a:xfrm>
            <a:off x="4969787" y="1891785"/>
            <a:ext cx="3302343" cy="613777"/>
            <a:chOff x="-219369" y="1436264"/>
            <a:chExt cx="14914478" cy="2853451"/>
          </a:xfrm>
        </p:grpSpPr>
        <p:sp>
          <p:nvSpPr>
            <p:cNvPr id="84" name="Google Shape;1570;p37"/>
            <p:cNvSpPr/>
            <p:nvPr/>
          </p:nvSpPr>
          <p:spPr>
            <a:xfrm>
              <a:off x="-178667" y="1648015"/>
              <a:ext cx="5816061" cy="2641700"/>
            </a:xfrm>
            <a:custGeom>
              <a:avLst/>
              <a:gdLst/>
              <a:ahLst/>
              <a:cxnLst/>
              <a:rect l="l" t="t" r="r" b="b"/>
              <a:pathLst>
                <a:path w="103798" h="105668" extrusionOk="0">
                  <a:moveTo>
                    <a:pt x="53871" y="1"/>
                  </a:moveTo>
                  <a:cubicBezTo>
                    <a:pt x="52851" y="1"/>
                    <a:pt x="52035" y="749"/>
                    <a:pt x="51934" y="1769"/>
                  </a:cubicBezTo>
                  <a:lnTo>
                    <a:pt x="43873" y="92915"/>
                  </a:lnTo>
                  <a:lnTo>
                    <a:pt x="39147" y="48431"/>
                  </a:lnTo>
                  <a:lnTo>
                    <a:pt x="39147" y="48395"/>
                  </a:lnTo>
                  <a:cubicBezTo>
                    <a:pt x="39011" y="47478"/>
                    <a:pt x="38295" y="46763"/>
                    <a:pt x="37343" y="46695"/>
                  </a:cubicBezTo>
                  <a:cubicBezTo>
                    <a:pt x="37294" y="46691"/>
                    <a:pt x="37246" y="46690"/>
                    <a:pt x="37199" y="46690"/>
                  </a:cubicBezTo>
                  <a:cubicBezTo>
                    <a:pt x="36306" y="46690"/>
                    <a:pt x="35529" y="47286"/>
                    <a:pt x="35302" y="48159"/>
                  </a:cubicBezTo>
                  <a:lnTo>
                    <a:pt x="29657" y="69721"/>
                  </a:lnTo>
                  <a:lnTo>
                    <a:pt x="25915" y="62443"/>
                  </a:lnTo>
                  <a:cubicBezTo>
                    <a:pt x="25575" y="61795"/>
                    <a:pt x="24963" y="61387"/>
                    <a:pt x="24250" y="61354"/>
                  </a:cubicBezTo>
                  <a:cubicBezTo>
                    <a:pt x="23535" y="61354"/>
                    <a:pt x="22855" y="61694"/>
                    <a:pt x="22514" y="62307"/>
                  </a:cubicBezTo>
                  <a:lnTo>
                    <a:pt x="20338" y="65844"/>
                  </a:lnTo>
                  <a:lnTo>
                    <a:pt x="0" y="65844"/>
                  </a:lnTo>
                  <a:lnTo>
                    <a:pt x="0" y="68837"/>
                  </a:lnTo>
                  <a:lnTo>
                    <a:pt x="20950" y="68837"/>
                  </a:lnTo>
                  <a:cubicBezTo>
                    <a:pt x="21598" y="68837"/>
                    <a:pt x="22242" y="68461"/>
                    <a:pt x="22618" y="67884"/>
                  </a:cubicBezTo>
                  <a:lnTo>
                    <a:pt x="24079" y="65468"/>
                  </a:lnTo>
                  <a:lnTo>
                    <a:pt x="28228" y="73530"/>
                  </a:lnTo>
                  <a:cubicBezTo>
                    <a:pt x="28565" y="74201"/>
                    <a:pt x="29202" y="74599"/>
                    <a:pt x="29919" y="74599"/>
                  </a:cubicBezTo>
                  <a:cubicBezTo>
                    <a:pt x="30001" y="74599"/>
                    <a:pt x="30084" y="74593"/>
                    <a:pt x="30168" y="74583"/>
                  </a:cubicBezTo>
                  <a:cubicBezTo>
                    <a:pt x="30984" y="74482"/>
                    <a:pt x="31629" y="73938"/>
                    <a:pt x="31869" y="73122"/>
                  </a:cubicBezTo>
                  <a:lnTo>
                    <a:pt x="36766" y="54449"/>
                  </a:lnTo>
                  <a:lnTo>
                    <a:pt x="42036" y="103934"/>
                  </a:lnTo>
                  <a:cubicBezTo>
                    <a:pt x="42139" y="104955"/>
                    <a:pt x="42956" y="105668"/>
                    <a:pt x="43976" y="105668"/>
                  </a:cubicBezTo>
                  <a:cubicBezTo>
                    <a:pt x="44996" y="105635"/>
                    <a:pt x="45813" y="104919"/>
                    <a:pt x="45913" y="103866"/>
                  </a:cubicBezTo>
                  <a:lnTo>
                    <a:pt x="53907" y="13673"/>
                  </a:lnTo>
                  <a:lnTo>
                    <a:pt x="60537" y="86658"/>
                  </a:lnTo>
                  <a:cubicBezTo>
                    <a:pt x="60605" y="87610"/>
                    <a:pt x="61354" y="88323"/>
                    <a:pt x="62306" y="88426"/>
                  </a:cubicBezTo>
                  <a:cubicBezTo>
                    <a:pt x="62375" y="88433"/>
                    <a:pt x="62443" y="88437"/>
                    <a:pt x="62510" y="88437"/>
                  </a:cubicBezTo>
                  <a:cubicBezTo>
                    <a:pt x="63378" y="88437"/>
                    <a:pt x="64127" y="87848"/>
                    <a:pt x="64346" y="86998"/>
                  </a:cubicBezTo>
                  <a:lnTo>
                    <a:pt x="71012" y="63191"/>
                  </a:lnTo>
                  <a:lnTo>
                    <a:pt x="75162" y="73971"/>
                  </a:lnTo>
                  <a:cubicBezTo>
                    <a:pt x="75434" y="74686"/>
                    <a:pt x="76081" y="75162"/>
                    <a:pt x="76829" y="75230"/>
                  </a:cubicBezTo>
                  <a:cubicBezTo>
                    <a:pt x="76864" y="75232"/>
                    <a:pt x="76898" y="75232"/>
                    <a:pt x="76932" y="75232"/>
                  </a:cubicBezTo>
                  <a:cubicBezTo>
                    <a:pt x="77672" y="75232"/>
                    <a:pt x="78342" y="74893"/>
                    <a:pt x="78699" y="74243"/>
                  </a:cubicBezTo>
                  <a:lnTo>
                    <a:pt x="81827" y="68837"/>
                  </a:lnTo>
                  <a:lnTo>
                    <a:pt x="103798" y="68837"/>
                  </a:lnTo>
                  <a:lnTo>
                    <a:pt x="103798" y="65844"/>
                  </a:lnTo>
                  <a:lnTo>
                    <a:pt x="81251" y="65844"/>
                  </a:lnTo>
                  <a:cubicBezTo>
                    <a:pt x="80535" y="65844"/>
                    <a:pt x="79890" y="66216"/>
                    <a:pt x="79550" y="66796"/>
                  </a:cubicBezTo>
                  <a:lnTo>
                    <a:pt x="77202" y="70842"/>
                  </a:lnTo>
                  <a:lnTo>
                    <a:pt x="72713" y="59178"/>
                  </a:lnTo>
                  <a:cubicBezTo>
                    <a:pt x="72418" y="58388"/>
                    <a:pt x="71675" y="57916"/>
                    <a:pt x="70858" y="57916"/>
                  </a:cubicBezTo>
                  <a:cubicBezTo>
                    <a:pt x="70830" y="57916"/>
                    <a:pt x="70803" y="57917"/>
                    <a:pt x="70776" y="57918"/>
                  </a:cubicBezTo>
                  <a:cubicBezTo>
                    <a:pt x="69924" y="57953"/>
                    <a:pt x="69211" y="58530"/>
                    <a:pt x="68972" y="59346"/>
                  </a:cubicBezTo>
                  <a:lnTo>
                    <a:pt x="63021" y="80705"/>
                  </a:lnTo>
                  <a:lnTo>
                    <a:pt x="55844" y="1769"/>
                  </a:lnTo>
                  <a:cubicBezTo>
                    <a:pt x="55743" y="749"/>
                    <a:pt x="54892" y="1"/>
                    <a:pt x="53871" y="1"/>
                  </a:cubicBezTo>
                  <a:close/>
                </a:path>
              </a:pathLst>
            </a:custGeom>
            <a:solidFill>
              <a:srgbClr val="C975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571;p37"/>
            <p:cNvSpPr/>
            <p:nvPr/>
          </p:nvSpPr>
          <p:spPr>
            <a:xfrm>
              <a:off x="8635084" y="1647988"/>
              <a:ext cx="6060024" cy="2641700"/>
            </a:xfrm>
            <a:custGeom>
              <a:avLst/>
              <a:gdLst/>
              <a:ahLst/>
              <a:cxnLst/>
              <a:rect l="l" t="t" r="r" b="b"/>
              <a:pathLst>
                <a:path w="103290" h="105668" extrusionOk="0">
                  <a:moveTo>
                    <a:pt x="54995" y="1"/>
                  </a:moveTo>
                  <a:cubicBezTo>
                    <a:pt x="53975" y="1"/>
                    <a:pt x="53159" y="749"/>
                    <a:pt x="53056" y="1769"/>
                  </a:cubicBezTo>
                  <a:lnTo>
                    <a:pt x="44997" y="92915"/>
                  </a:lnTo>
                  <a:lnTo>
                    <a:pt x="40268" y="48431"/>
                  </a:lnTo>
                  <a:lnTo>
                    <a:pt x="40268" y="48395"/>
                  </a:lnTo>
                  <a:cubicBezTo>
                    <a:pt x="40132" y="47478"/>
                    <a:pt x="39384" y="46763"/>
                    <a:pt x="38431" y="46695"/>
                  </a:cubicBezTo>
                  <a:cubicBezTo>
                    <a:pt x="38383" y="46691"/>
                    <a:pt x="38335" y="46690"/>
                    <a:pt x="38288" y="46690"/>
                  </a:cubicBezTo>
                  <a:cubicBezTo>
                    <a:pt x="37398" y="46690"/>
                    <a:pt x="36651" y="47286"/>
                    <a:pt x="36426" y="48159"/>
                  </a:cubicBezTo>
                  <a:lnTo>
                    <a:pt x="30745" y="69721"/>
                  </a:lnTo>
                  <a:lnTo>
                    <a:pt x="27039" y="62443"/>
                  </a:lnTo>
                  <a:cubicBezTo>
                    <a:pt x="26699" y="61795"/>
                    <a:pt x="26052" y="61387"/>
                    <a:pt x="25372" y="61354"/>
                  </a:cubicBezTo>
                  <a:cubicBezTo>
                    <a:pt x="24659" y="61354"/>
                    <a:pt x="23979" y="61694"/>
                    <a:pt x="23603" y="62307"/>
                  </a:cubicBezTo>
                  <a:lnTo>
                    <a:pt x="21462" y="65844"/>
                  </a:lnTo>
                  <a:lnTo>
                    <a:pt x="0" y="65844"/>
                  </a:lnTo>
                  <a:lnTo>
                    <a:pt x="0" y="68837"/>
                  </a:lnTo>
                  <a:lnTo>
                    <a:pt x="22039" y="68837"/>
                  </a:lnTo>
                  <a:cubicBezTo>
                    <a:pt x="22719" y="68837"/>
                    <a:pt x="23366" y="68461"/>
                    <a:pt x="23707" y="67884"/>
                  </a:cubicBezTo>
                  <a:lnTo>
                    <a:pt x="25203" y="65468"/>
                  </a:lnTo>
                  <a:lnTo>
                    <a:pt x="29317" y="73530"/>
                  </a:lnTo>
                  <a:cubicBezTo>
                    <a:pt x="29654" y="74201"/>
                    <a:pt x="30317" y="74599"/>
                    <a:pt x="31039" y="74599"/>
                  </a:cubicBezTo>
                  <a:cubicBezTo>
                    <a:pt x="31122" y="74599"/>
                    <a:pt x="31205" y="74593"/>
                    <a:pt x="31289" y="74583"/>
                  </a:cubicBezTo>
                  <a:cubicBezTo>
                    <a:pt x="32106" y="74482"/>
                    <a:pt x="32753" y="73938"/>
                    <a:pt x="32957" y="73122"/>
                  </a:cubicBezTo>
                  <a:lnTo>
                    <a:pt x="37887" y="54449"/>
                  </a:lnTo>
                  <a:lnTo>
                    <a:pt x="43125" y="103934"/>
                  </a:lnTo>
                  <a:cubicBezTo>
                    <a:pt x="43261" y="104955"/>
                    <a:pt x="44077" y="105668"/>
                    <a:pt x="45065" y="105668"/>
                  </a:cubicBezTo>
                  <a:lnTo>
                    <a:pt x="45097" y="105668"/>
                  </a:lnTo>
                  <a:cubicBezTo>
                    <a:pt x="46118" y="105635"/>
                    <a:pt x="46934" y="104919"/>
                    <a:pt x="47037" y="103866"/>
                  </a:cubicBezTo>
                  <a:lnTo>
                    <a:pt x="54995" y="13673"/>
                  </a:lnTo>
                  <a:lnTo>
                    <a:pt x="61661" y="86658"/>
                  </a:lnTo>
                  <a:cubicBezTo>
                    <a:pt x="61729" y="87610"/>
                    <a:pt x="62442" y="88323"/>
                    <a:pt x="63430" y="88426"/>
                  </a:cubicBezTo>
                  <a:cubicBezTo>
                    <a:pt x="63499" y="88433"/>
                    <a:pt x="63567" y="88437"/>
                    <a:pt x="63634" y="88437"/>
                  </a:cubicBezTo>
                  <a:cubicBezTo>
                    <a:pt x="64501" y="88437"/>
                    <a:pt x="65248" y="87848"/>
                    <a:pt x="65470" y="86998"/>
                  </a:cubicBezTo>
                  <a:lnTo>
                    <a:pt x="72136" y="63191"/>
                  </a:lnTo>
                  <a:lnTo>
                    <a:pt x="76286" y="73971"/>
                  </a:lnTo>
                  <a:cubicBezTo>
                    <a:pt x="76558" y="74686"/>
                    <a:pt x="77203" y="75162"/>
                    <a:pt x="77951" y="75230"/>
                  </a:cubicBezTo>
                  <a:cubicBezTo>
                    <a:pt x="77985" y="75232"/>
                    <a:pt x="78019" y="75232"/>
                    <a:pt x="78053" y="75232"/>
                  </a:cubicBezTo>
                  <a:cubicBezTo>
                    <a:pt x="78793" y="75232"/>
                    <a:pt x="79432" y="74893"/>
                    <a:pt x="79823" y="74243"/>
                  </a:cubicBezTo>
                  <a:lnTo>
                    <a:pt x="82952" y="68837"/>
                  </a:lnTo>
                  <a:lnTo>
                    <a:pt x="103289" y="68837"/>
                  </a:lnTo>
                  <a:lnTo>
                    <a:pt x="103289" y="65844"/>
                  </a:lnTo>
                  <a:lnTo>
                    <a:pt x="82339" y="65844"/>
                  </a:lnTo>
                  <a:cubicBezTo>
                    <a:pt x="81659" y="65844"/>
                    <a:pt x="81012" y="66216"/>
                    <a:pt x="80671" y="66796"/>
                  </a:cubicBezTo>
                  <a:lnTo>
                    <a:pt x="78291" y="70842"/>
                  </a:lnTo>
                  <a:lnTo>
                    <a:pt x="73802" y="59178"/>
                  </a:lnTo>
                  <a:cubicBezTo>
                    <a:pt x="73507" y="58388"/>
                    <a:pt x="72796" y="57916"/>
                    <a:pt x="71979" y="57916"/>
                  </a:cubicBezTo>
                  <a:cubicBezTo>
                    <a:pt x="71952" y="57916"/>
                    <a:pt x="71924" y="57917"/>
                    <a:pt x="71897" y="57918"/>
                  </a:cubicBezTo>
                  <a:cubicBezTo>
                    <a:pt x="71048" y="57953"/>
                    <a:pt x="70333" y="58530"/>
                    <a:pt x="70096" y="59346"/>
                  </a:cubicBezTo>
                  <a:lnTo>
                    <a:pt x="64110" y="80705"/>
                  </a:lnTo>
                  <a:lnTo>
                    <a:pt x="56933" y="1769"/>
                  </a:lnTo>
                  <a:cubicBezTo>
                    <a:pt x="56865" y="749"/>
                    <a:pt x="56016" y="1"/>
                    <a:pt x="54995" y="1"/>
                  </a:cubicBezTo>
                  <a:close/>
                </a:path>
              </a:pathLst>
            </a:custGeom>
            <a:solidFill>
              <a:srgbClr val="C975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572;p37"/>
            <p:cNvSpPr/>
            <p:nvPr/>
          </p:nvSpPr>
          <p:spPr>
            <a:xfrm>
              <a:off x="-219369" y="1436268"/>
              <a:ext cx="6362039" cy="2574550"/>
            </a:xfrm>
            <a:custGeom>
              <a:avLst/>
              <a:gdLst/>
              <a:ahLst/>
              <a:cxnLst/>
              <a:rect l="l" t="t" r="r" b="b"/>
              <a:pathLst>
                <a:path w="103798" h="102982" fill="none" extrusionOk="0">
                  <a:moveTo>
                    <a:pt x="0" y="65979"/>
                  </a:moveTo>
                  <a:lnTo>
                    <a:pt x="20950" y="65979"/>
                  </a:lnTo>
                  <a:cubicBezTo>
                    <a:pt x="21086" y="65979"/>
                    <a:pt x="21257" y="65911"/>
                    <a:pt x="21325" y="65775"/>
                  </a:cubicBezTo>
                  <a:lnTo>
                    <a:pt x="23774" y="61762"/>
                  </a:lnTo>
                  <a:cubicBezTo>
                    <a:pt x="23978" y="61457"/>
                    <a:pt x="24419" y="61457"/>
                    <a:pt x="24590" y="61797"/>
                  </a:cubicBezTo>
                  <a:lnTo>
                    <a:pt x="29556" y="71524"/>
                  </a:lnTo>
                  <a:cubicBezTo>
                    <a:pt x="29760" y="71897"/>
                    <a:pt x="30304" y="71829"/>
                    <a:pt x="30405" y="71420"/>
                  </a:cubicBezTo>
                  <a:lnTo>
                    <a:pt x="36766" y="47206"/>
                  </a:lnTo>
                  <a:cubicBezTo>
                    <a:pt x="36902" y="46697"/>
                    <a:pt x="37582" y="46765"/>
                    <a:pt x="37650" y="47241"/>
                  </a:cubicBezTo>
                  <a:lnTo>
                    <a:pt x="43500" y="102437"/>
                  </a:lnTo>
                  <a:cubicBezTo>
                    <a:pt x="43568" y="102981"/>
                    <a:pt x="44384" y="102949"/>
                    <a:pt x="44417" y="102405"/>
                  </a:cubicBezTo>
                  <a:lnTo>
                    <a:pt x="53431" y="580"/>
                  </a:lnTo>
                  <a:cubicBezTo>
                    <a:pt x="53463" y="0"/>
                    <a:pt x="54280" y="0"/>
                    <a:pt x="54348" y="580"/>
                  </a:cubicBezTo>
                  <a:lnTo>
                    <a:pt x="62034" y="85196"/>
                  </a:lnTo>
                  <a:cubicBezTo>
                    <a:pt x="62069" y="85672"/>
                    <a:pt x="62782" y="85740"/>
                    <a:pt x="62918" y="85264"/>
                  </a:cubicBezTo>
                  <a:lnTo>
                    <a:pt x="70436" y="58396"/>
                  </a:lnTo>
                  <a:cubicBezTo>
                    <a:pt x="70536" y="57988"/>
                    <a:pt x="71148" y="57953"/>
                    <a:pt x="71284" y="58361"/>
                  </a:cubicBezTo>
                  <a:lnTo>
                    <a:pt x="76590" y="72101"/>
                  </a:lnTo>
                  <a:cubicBezTo>
                    <a:pt x="76726" y="72441"/>
                    <a:pt x="77202" y="72476"/>
                    <a:pt x="77406" y="72169"/>
                  </a:cubicBezTo>
                  <a:lnTo>
                    <a:pt x="80843" y="66218"/>
                  </a:lnTo>
                  <a:cubicBezTo>
                    <a:pt x="80911" y="66082"/>
                    <a:pt x="81079" y="65979"/>
                    <a:pt x="81251" y="65979"/>
                  </a:cubicBezTo>
                  <a:lnTo>
                    <a:pt x="103798" y="65979"/>
                  </a:lnTo>
                </a:path>
              </a:pathLst>
            </a:custGeom>
            <a:noFill/>
            <a:ln w="34000" cap="flat" cmpd="sng">
              <a:solidFill>
                <a:srgbClr val="FFFFFF"/>
              </a:solidFill>
              <a:prstDash val="solid"/>
              <a:miter lim="272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573;p37"/>
            <p:cNvSpPr/>
            <p:nvPr/>
          </p:nvSpPr>
          <p:spPr>
            <a:xfrm>
              <a:off x="8635084" y="1436264"/>
              <a:ext cx="6060024" cy="2574550"/>
            </a:xfrm>
            <a:custGeom>
              <a:avLst/>
              <a:gdLst/>
              <a:ahLst/>
              <a:cxnLst/>
              <a:rect l="l" t="t" r="r" b="b"/>
              <a:pathLst>
                <a:path w="103290" h="102982" fill="none" extrusionOk="0">
                  <a:moveTo>
                    <a:pt x="0" y="65979"/>
                  </a:moveTo>
                  <a:lnTo>
                    <a:pt x="22039" y="65979"/>
                  </a:lnTo>
                  <a:cubicBezTo>
                    <a:pt x="22210" y="65979"/>
                    <a:pt x="22346" y="65911"/>
                    <a:pt x="22447" y="65775"/>
                  </a:cubicBezTo>
                  <a:lnTo>
                    <a:pt x="24895" y="61762"/>
                  </a:lnTo>
                  <a:cubicBezTo>
                    <a:pt x="25067" y="61457"/>
                    <a:pt x="25543" y="61457"/>
                    <a:pt x="25679" y="61797"/>
                  </a:cubicBezTo>
                  <a:lnTo>
                    <a:pt x="30677" y="71524"/>
                  </a:lnTo>
                  <a:cubicBezTo>
                    <a:pt x="30849" y="71897"/>
                    <a:pt x="31425" y="71829"/>
                    <a:pt x="31529" y="71420"/>
                  </a:cubicBezTo>
                  <a:lnTo>
                    <a:pt x="37887" y="47206"/>
                  </a:lnTo>
                  <a:cubicBezTo>
                    <a:pt x="37991" y="46697"/>
                    <a:pt x="38703" y="46765"/>
                    <a:pt x="38771" y="47241"/>
                  </a:cubicBezTo>
                  <a:lnTo>
                    <a:pt x="44621" y="102437"/>
                  </a:lnTo>
                  <a:cubicBezTo>
                    <a:pt x="44689" y="102981"/>
                    <a:pt x="45473" y="102949"/>
                    <a:pt x="45541" y="102405"/>
                  </a:cubicBezTo>
                  <a:lnTo>
                    <a:pt x="54552" y="580"/>
                  </a:lnTo>
                  <a:cubicBezTo>
                    <a:pt x="54587" y="0"/>
                    <a:pt x="55404" y="0"/>
                    <a:pt x="55436" y="580"/>
                  </a:cubicBezTo>
                  <a:lnTo>
                    <a:pt x="63158" y="85196"/>
                  </a:lnTo>
                  <a:cubicBezTo>
                    <a:pt x="63190" y="85672"/>
                    <a:pt x="63906" y="85740"/>
                    <a:pt x="64042" y="85264"/>
                  </a:cubicBezTo>
                  <a:lnTo>
                    <a:pt x="71557" y="58396"/>
                  </a:lnTo>
                  <a:cubicBezTo>
                    <a:pt x="71660" y="57988"/>
                    <a:pt x="72237" y="57953"/>
                    <a:pt x="72408" y="58361"/>
                  </a:cubicBezTo>
                  <a:lnTo>
                    <a:pt x="77679" y="72101"/>
                  </a:lnTo>
                  <a:cubicBezTo>
                    <a:pt x="77815" y="72441"/>
                    <a:pt x="78326" y="72476"/>
                    <a:pt x="78495" y="72169"/>
                  </a:cubicBezTo>
                  <a:lnTo>
                    <a:pt x="81964" y="66218"/>
                  </a:lnTo>
                  <a:cubicBezTo>
                    <a:pt x="82032" y="66082"/>
                    <a:pt x="82203" y="65979"/>
                    <a:pt x="82339" y="65979"/>
                  </a:cubicBezTo>
                  <a:lnTo>
                    <a:pt x="103289" y="65979"/>
                  </a:lnTo>
                </a:path>
              </a:pathLst>
            </a:custGeom>
            <a:noFill/>
            <a:ln w="34000" cap="flat" cmpd="sng">
              <a:solidFill>
                <a:srgbClr val="FFFFFF"/>
              </a:solidFill>
              <a:prstDash val="solid"/>
              <a:miter lim="272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 name="Google Shape;1576;p37"/>
          <p:cNvSpPr/>
          <p:nvPr/>
        </p:nvSpPr>
        <p:spPr>
          <a:xfrm>
            <a:off x="6173238" y="1891785"/>
            <a:ext cx="757090" cy="634380"/>
          </a:xfrm>
          <a:custGeom>
            <a:avLst/>
            <a:gdLst/>
            <a:ahLst/>
            <a:cxnLst/>
            <a:rect l="l" t="t" r="r" b="b"/>
            <a:pathLst>
              <a:path w="62195" h="42712" extrusionOk="0">
                <a:moveTo>
                  <a:pt x="44566" y="1"/>
                </a:moveTo>
                <a:cubicBezTo>
                  <a:pt x="27424" y="1"/>
                  <a:pt x="0" y="16215"/>
                  <a:pt x="0" y="27150"/>
                </a:cubicBezTo>
                <a:cubicBezTo>
                  <a:pt x="0" y="38089"/>
                  <a:pt x="13930" y="42712"/>
                  <a:pt x="31072" y="42712"/>
                </a:cubicBezTo>
                <a:cubicBezTo>
                  <a:pt x="48266" y="42712"/>
                  <a:pt x="62195" y="38089"/>
                  <a:pt x="62195" y="27150"/>
                </a:cubicBezTo>
                <a:cubicBezTo>
                  <a:pt x="62195" y="16215"/>
                  <a:pt x="61760" y="1"/>
                  <a:pt x="445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a:solidFill>
                  <a:schemeClr val="tx2"/>
                </a:solidFill>
                <a:effectLst>
                  <a:outerShdw blurRad="38100" dist="38100" dir="2700000" algn="tl">
                    <a:srgbClr val="000000">
                      <a:alpha val="43137"/>
                    </a:srgbClr>
                  </a:outerShdw>
                </a:effectLst>
              </a:rPr>
              <a:t>4</a:t>
            </a:r>
            <a:endParaRPr sz="1800" b="1" dirty="0">
              <a:solidFill>
                <a:schemeClr val="tx2"/>
              </a:solidFill>
              <a:effectLst>
                <a:outerShdw blurRad="38100" dist="38100" dir="2700000" algn="tl">
                  <a:srgbClr val="000000">
                    <a:alpha val="43137"/>
                  </a:srgbClr>
                </a:outerShdw>
              </a:effectLst>
            </a:endParaRPr>
          </a:p>
        </p:txBody>
      </p:sp>
      <p:sp>
        <p:nvSpPr>
          <p:cNvPr id="90" name="Google Shape;1577;p37"/>
          <p:cNvSpPr txBox="1">
            <a:spLocks noGrp="1"/>
          </p:cNvSpPr>
          <p:nvPr>
            <p:ph type="subTitle" idx="5"/>
          </p:nvPr>
        </p:nvSpPr>
        <p:spPr>
          <a:xfrm>
            <a:off x="5484087" y="3702627"/>
            <a:ext cx="1947376" cy="342900"/>
          </a:xfrm>
          <a:prstGeom prst="rect">
            <a:avLst/>
          </a:prstGeom>
        </p:spPr>
        <p:txBody>
          <a:bodyPr spcFirstLastPara="1" wrap="square" lIns="91425" tIns="91425" rIns="91425" bIns="91425" anchor="t" anchorCtr="0">
            <a:noAutofit/>
          </a:bodyPr>
          <a:lstStyle/>
          <a:p>
            <a:pPr marL="0" indent="0">
              <a:spcAft>
                <a:spcPts val="1600"/>
              </a:spcAft>
            </a:pPr>
            <a:r>
              <a:rPr lang="en-US" sz="1400" b="1" dirty="0">
                <a:solidFill>
                  <a:schemeClr val="tx2"/>
                </a:solidFill>
                <a:latin typeface="+mn-lt"/>
              </a:rPr>
              <a:t>Environmental</a:t>
            </a:r>
          </a:p>
          <a:p>
            <a:pPr marL="0" lvl="0" indent="0">
              <a:spcAft>
                <a:spcPts val="1600"/>
              </a:spcAft>
            </a:pPr>
            <a:endParaRPr sz="2000" b="1" dirty="0">
              <a:latin typeface="+mn-lt"/>
            </a:endParaRPr>
          </a:p>
        </p:txBody>
      </p:sp>
      <p:sp>
        <p:nvSpPr>
          <p:cNvPr id="91" name="Google Shape;1568;p37"/>
          <p:cNvSpPr/>
          <p:nvPr/>
        </p:nvSpPr>
        <p:spPr>
          <a:xfrm>
            <a:off x="2127919" y="1849785"/>
            <a:ext cx="814444" cy="634380"/>
          </a:xfrm>
          <a:custGeom>
            <a:avLst/>
            <a:gdLst/>
            <a:ahLst/>
            <a:cxnLst/>
            <a:rect l="l" t="t" r="r" b="b"/>
            <a:pathLst>
              <a:path w="62195" h="42712" extrusionOk="0">
                <a:moveTo>
                  <a:pt x="44566" y="1"/>
                </a:moveTo>
                <a:cubicBezTo>
                  <a:pt x="27424" y="1"/>
                  <a:pt x="0" y="16215"/>
                  <a:pt x="0" y="27150"/>
                </a:cubicBezTo>
                <a:cubicBezTo>
                  <a:pt x="0" y="38089"/>
                  <a:pt x="13930" y="42712"/>
                  <a:pt x="31072" y="42712"/>
                </a:cubicBezTo>
                <a:cubicBezTo>
                  <a:pt x="48266" y="42712"/>
                  <a:pt x="62195" y="38089"/>
                  <a:pt x="62195" y="27150"/>
                </a:cubicBezTo>
                <a:cubicBezTo>
                  <a:pt x="62195" y="16215"/>
                  <a:pt x="61760" y="1"/>
                  <a:pt x="445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a:solidFill>
                  <a:schemeClr val="tx2"/>
                </a:solidFill>
                <a:effectLst>
                  <a:outerShdw blurRad="38100" dist="38100" dir="2700000" algn="tl">
                    <a:srgbClr val="000000">
                      <a:alpha val="43137"/>
                    </a:srgbClr>
                  </a:outerShdw>
                </a:effectLst>
              </a:rPr>
              <a:t>2</a:t>
            </a:r>
            <a:endParaRPr sz="1800" b="1" dirty="0">
              <a:solidFill>
                <a:schemeClr val="tx2"/>
              </a:solidFill>
              <a:effectLst>
                <a:outerShdw blurRad="38100" dist="38100" dir="2700000" algn="tl">
                  <a:srgbClr val="000000">
                    <a:alpha val="43137"/>
                  </a:srgbClr>
                </a:outerShdw>
              </a:effectLst>
            </a:endParaRPr>
          </a:p>
        </p:txBody>
      </p:sp>
      <p:sp>
        <p:nvSpPr>
          <p:cNvPr id="92" name="Google Shape;1568;p37"/>
          <p:cNvSpPr/>
          <p:nvPr/>
        </p:nvSpPr>
        <p:spPr>
          <a:xfrm>
            <a:off x="4270681" y="1904251"/>
            <a:ext cx="814444" cy="634380"/>
          </a:xfrm>
          <a:custGeom>
            <a:avLst/>
            <a:gdLst/>
            <a:ahLst/>
            <a:cxnLst/>
            <a:rect l="l" t="t" r="r" b="b"/>
            <a:pathLst>
              <a:path w="62195" h="42712" extrusionOk="0">
                <a:moveTo>
                  <a:pt x="44566" y="1"/>
                </a:moveTo>
                <a:cubicBezTo>
                  <a:pt x="27424" y="1"/>
                  <a:pt x="0" y="16215"/>
                  <a:pt x="0" y="27150"/>
                </a:cubicBezTo>
                <a:cubicBezTo>
                  <a:pt x="0" y="38089"/>
                  <a:pt x="13930" y="42712"/>
                  <a:pt x="31072" y="42712"/>
                </a:cubicBezTo>
                <a:cubicBezTo>
                  <a:pt x="48266" y="42712"/>
                  <a:pt x="62195" y="38089"/>
                  <a:pt x="62195" y="27150"/>
                </a:cubicBezTo>
                <a:cubicBezTo>
                  <a:pt x="62195" y="16215"/>
                  <a:pt x="61760" y="1"/>
                  <a:pt x="445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a:solidFill>
                  <a:schemeClr val="tx2"/>
                </a:solidFill>
                <a:effectLst>
                  <a:outerShdw blurRad="38100" dist="38100" dir="2700000" algn="tl">
                    <a:srgbClr val="000000">
                      <a:alpha val="43137"/>
                    </a:srgbClr>
                  </a:outerShdw>
                </a:effectLst>
              </a:rPr>
              <a:t>3</a:t>
            </a:r>
            <a:endParaRPr sz="1800" b="1" dirty="0">
              <a:solidFill>
                <a:schemeClr val="tx2"/>
              </a:solidFill>
              <a:effectLst>
                <a:outerShdw blurRad="38100" dist="38100" dir="2700000" algn="tl">
                  <a:srgbClr val="000000">
                    <a:alpha val="43137"/>
                  </a:srgbClr>
                </a:outerShdw>
              </a:effectLst>
            </a:endParaRPr>
          </a:p>
        </p:txBody>
      </p:sp>
      <p:sp>
        <p:nvSpPr>
          <p:cNvPr id="93" name="Google Shape;1568;p37"/>
          <p:cNvSpPr/>
          <p:nvPr/>
        </p:nvSpPr>
        <p:spPr>
          <a:xfrm>
            <a:off x="8214776" y="1838804"/>
            <a:ext cx="814444" cy="634380"/>
          </a:xfrm>
          <a:custGeom>
            <a:avLst/>
            <a:gdLst/>
            <a:ahLst/>
            <a:cxnLst/>
            <a:rect l="l" t="t" r="r" b="b"/>
            <a:pathLst>
              <a:path w="62195" h="42712" extrusionOk="0">
                <a:moveTo>
                  <a:pt x="44566" y="1"/>
                </a:moveTo>
                <a:cubicBezTo>
                  <a:pt x="27424" y="1"/>
                  <a:pt x="0" y="16215"/>
                  <a:pt x="0" y="27150"/>
                </a:cubicBezTo>
                <a:cubicBezTo>
                  <a:pt x="0" y="38089"/>
                  <a:pt x="13930" y="42712"/>
                  <a:pt x="31072" y="42712"/>
                </a:cubicBezTo>
                <a:cubicBezTo>
                  <a:pt x="48266" y="42712"/>
                  <a:pt x="62195" y="38089"/>
                  <a:pt x="62195" y="27150"/>
                </a:cubicBezTo>
                <a:cubicBezTo>
                  <a:pt x="62195" y="16215"/>
                  <a:pt x="61760" y="1"/>
                  <a:pt x="445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800" b="1" dirty="0">
                <a:solidFill>
                  <a:schemeClr val="tx2"/>
                </a:solidFill>
                <a:effectLst>
                  <a:outerShdw blurRad="38100" dist="38100" dir="2700000" algn="tl">
                    <a:srgbClr val="000000">
                      <a:alpha val="43137"/>
                    </a:srgbClr>
                  </a:outerShdw>
                </a:effectLst>
              </a:rPr>
              <a:t>5</a:t>
            </a:r>
            <a:endParaRPr sz="1800" b="1" dirty="0">
              <a:solidFill>
                <a:schemeClr val="tx2"/>
              </a:solidFill>
              <a:effectLst>
                <a:outerShdw blurRad="38100" dist="38100" dir="2700000" algn="tl">
                  <a:srgbClr val="000000">
                    <a:alpha val="43137"/>
                  </a:srgbClr>
                </a:outerShdw>
              </a:effectLst>
            </a:endParaRPr>
          </a:p>
        </p:txBody>
      </p:sp>
      <p:sp>
        <p:nvSpPr>
          <p:cNvPr id="95" name="Google Shape;1577;p37"/>
          <p:cNvSpPr txBox="1">
            <a:spLocks noGrp="1"/>
          </p:cNvSpPr>
          <p:nvPr>
            <p:ph type="subTitle" idx="5"/>
          </p:nvPr>
        </p:nvSpPr>
        <p:spPr>
          <a:xfrm>
            <a:off x="7238083" y="3688785"/>
            <a:ext cx="2338264" cy="342900"/>
          </a:xfrm>
          <a:prstGeom prst="rect">
            <a:avLst/>
          </a:prstGeom>
        </p:spPr>
        <p:txBody>
          <a:bodyPr spcFirstLastPara="1" wrap="square" lIns="91425" tIns="91425" rIns="91425" bIns="91425" anchor="t" anchorCtr="0">
            <a:noAutofit/>
          </a:bodyPr>
          <a:lstStyle/>
          <a:p>
            <a:pPr marL="0" indent="0">
              <a:spcAft>
                <a:spcPts val="1600"/>
              </a:spcAft>
            </a:pPr>
            <a:r>
              <a:rPr lang="en-US" sz="1400" b="1" dirty="0">
                <a:latin typeface="+mj-lt"/>
              </a:rPr>
              <a:t>Culture</a:t>
            </a:r>
            <a:r>
              <a:rPr lang="en-US" sz="1400" b="1" dirty="0">
                <a:effectLst>
                  <a:outerShdw blurRad="38100" dist="38100" dir="2700000" algn="tl">
                    <a:srgbClr val="000000">
                      <a:alpha val="43137"/>
                    </a:srgbClr>
                  </a:outerShdw>
                </a:effectLst>
                <a:latin typeface="+mj-lt"/>
              </a:rPr>
              <a:t> </a:t>
            </a:r>
            <a:r>
              <a:rPr lang="en-US" sz="1400" b="1" dirty="0">
                <a:latin typeface="+mj-lt"/>
              </a:rPr>
              <a:t>influence</a:t>
            </a:r>
            <a:r>
              <a:rPr lang="en-US" sz="1400" b="1" dirty="0">
                <a:effectLst>
                  <a:outerShdw blurRad="38100" dist="38100" dir="2700000" algn="tl">
                    <a:srgbClr val="000000">
                      <a:alpha val="43137"/>
                    </a:srgbClr>
                  </a:outerShdw>
                </a:effectLst>
                <a:latin typeface="+mj-lt"/>
              </a:rPr>
              <a:t>.</a:t>
            </a:r>
            <a:endParaRPr lang="ar-SA" sz="1400" b="1" dirty="0">
              <a:effectLst>
                <a:outerShdw blurRad="38100" dist="38100" dir="2700000" algn="tl">
                  <a:srgbClr val="000000">
                    <a:alpha val="43137"/>
                  </a:srgbClr>
                </a:outerShdw>
              </a:effectLst>
              <a:latin typeface="+mj-lt"/>
            </a:endParaRPr>
          </a:p>
          <a:p>
            <a:pPr marL="0" indent="0">
              <a:spcAft>
                <a:spcPts val="1600"/>
              </a:spcAft>
            </a:pPr>
            <a:endParaRPr lang="en-US" sz="2000" b="1" dirty="0">
              <a:solidFill>
                <a:schemeClr val="tx2"/>
              </a:solidFill>
              <a:effectLst>
                <a:outerShdw blurRad="38100" dist="38100" dir="2700000" algn="tl">
                  <a:srgbClr val="000000">
                    <a:alpha val="43137"/>
                  </a:srgbClr>
                </a:outerShdw>
              </a:effectLst>
              <a:latin typeface="+mj-lt"/>
            </a:endParaRPr>
          </a:p>
          <a:p>
            <a:pPr marL="0" lvl="0" indent="0">
              <a:spcAft>
                <a:spcPts val="1600"/>
              </a:spcAft>
            </a:pPr>
            <a:endParaRPr sz="2000" b="1" dirty="0">
              <a:effectLst>
                <a:outerShdw blurRad="38100" dist="38100" dir="2700000" algn="tl">
                  <a:srgbClr val="000000">
                    <a:alpha val="43137"/>
                  </a:srgbClr>
                </a:outerShdw>
              </a:effectLst>
              <a:latin typeface="+mj-lt"/>
            </a:endParaRPr>
          </a:p>
        </p:txBody>
      </p:sp>
      <p:sp>
        <p:nvSpPr>
          <p:cNvPr id="4" name="سهم للأسفل 3"/>
          <p:cNvSpPr/>
          <p:nvPr/>
        </p:nvSpPr>
        <p:spPr>
          <a:xfrm>
            <a:off x="207013" y="2668772"/>
            <a:ext cx="571617" cy="946890"/>
          </a:xfrm>
          <a:prstGeom prst="downArrow">
            <a:avLst/>
          </a:prstGeom>
          <a:solidFill>
            <a:schemeClr val="bg2">
              <a:lumMod val="75000"/>
              <a:lumOff val="25000"/>
            </a:schemeClr>
          </a:solidFill>
          <a:ln>
            <a:solidFill>
              <a:schemeClr val="bg1">
                <a:lumMod val="75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97" name="سهم للأسفل 96"/>
          <p:cNvSpPr/>
          <p:nvPr/>
        </p:nvSpPr>
        <p:spPr>
          <a:xfrm>
            <a:off x="2187766" y="2668772"/>
            <a:ext cx="571617" cy="985616"/>
          </a:xfrm>
          <a:prstGeom prst="downArrow">
            <a:avLst/>
          </a:prstGeom>
          <a:solidFill>
            <a:schemeClr val="bg2">
              <a:lumMod val="75000"/>
              <a:lumOff val="25000"/>
            </a:schemeClr>
          </a:solidFill>
          <a:ln>
            <a:solidFill>
              <a:schemeClr val="bg1">
                <a:lumMod val="75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98" name="سهم للأسفل 97"/>
          <p:cNvSpPr/>
          <p:nvPr/>
        </p:nvSpPr>
        <p:spPr>
          <a:xfrm>
            <a:off x="4392094" y="2668772"/>
            <a:ext cx="571617" cy="985616"/>
          </a:xfrm>
          <a:prstGeom prst="downArrow">
            <a:avLst/>
          </a:prstGeom>
          <a:solidFill>
            <a:schemeClr val="bg2">
              <a:lumMod val="75000"/>
              <a:lumOff val="25000"/>
            </a:schemeClr>
          </a:solidFill>
          <a:ln>
            <a:solidFill>
              <a:schemeClr val="bg1">
                <a:lumMod val="75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99" name="سهم للأسفل 98"/>
          <p:cNvSpPr/>
          <p:nvPr/>
        </p:nvSpPr>
        <p:spPr>
          <a:xfrm>
            <a:off x="6171967" y="2668772"/>
            <a:ext cx="571617" cy="1013252"/>
          </a:xfrm>
          <a:prstGeom prst="downArrow">
            <a:avLst/>
          </a:prstGeom>
          <a:solidFill>
            <a:schemeClr val="bg2">
              <a:lumMod val="75000"/>
              <a:lumOff val="25000"/>
            </a:schemeClr>
          </a:solidFill>
          <a:ln>
            <a:solidFill>
              <a:schemeClr val="bg1">
                <a:lumMod val="75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100" name="سهم للأسفل 99"/>
          <p:cNvSpPr/>
          <p:nvPr/>
        </p:nvSpPr>
        <p:spPr>
          <a:xfrm>
            <a:off x="8272130" y="2668772"/>
            <a:ext cx="571617" cy="995875"/>
          </a:xfrm>
          <a:prstGeom prst="downArrow">
            <a:avLst/>
          </a:prstGeom>
          <a:solidFill>
            <a:schemeClr val="bg2">
              <a:lumMod val="75000"/>
              <a:lumOff val="25000"/>
            </a:schemeClr>
          </a:solidFill>
          <a:ln>
            <a:solidFill>
              <a:schemeClr val="bg1">
                <a:lumMod val="75000"/>
              </a:schemeClr>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dirty="0"/>
          </a:p>
        </p:txBody>
      </p:sp>
      <p:sp>
        <p:nvSpPr>
          <p:cNvPr id="2" name="مربع نص 1">
            <a:extLst>
              <a:ext uri="{FF2B5EF4-FFF2-40B4-BE49-F238E27FC236}">
                <a16:creationId xmlns:a16="http://schemas.microsoft.com/office/drawing/2014/main" id="{73F35F0A-01BE-8CEF-E3FC-19D8E34D2BA3}"/>
              </a:ext>
            </a:extLst>
          </p:cNvPr>
          <p:cNvSpPr txBox="1"/>
          <p:nvPr/>
        </p:nvSpPr>
        <p:spPr>
          <a:xfrm>
            <a:off x="8663760" y="4817300"/>
            <a:ext cx="730920" cy="338554"/>
          </a:xfrm>
          <a:prstGeom prst="rect">
            <a:avLst/>
          </a:prstGeom>
          <a:noFill/>
        </p:spPr>
        <p:txBody>
          <a:bodyPr wrap="square" rtlCol="1">
            <a:spAutoFit/>
          </a:bodyPr>
          <a:lstStyle/>
          <a:p>
            <a:r>
              <a:rPr lang="en-US" sz="1600" b="1" dirty="0"/>
              <a:t>06</a:t>
            </a:r>
            <a:endParaRPr lang="ar-SA" sz="1600" b="1" dirty="0"/>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1580">
                                            <p:txEl>
                                              <p:pRg st="0" end="0"/>
                                            </p:txEl>
                                          </p:spTgt>
                                        </p:tgtEl>
                                        <p:attrNameLst>
                                          <p:attrName>style.visibility</p:attrName>
                                        </p:attrNameLst>
                                      </p:cBhvr>
                                      <p:to>
                                        <p:strVal val="visible"/>
                                      </p:to>
                                    </p:set>
                                    <p:anim calcmode="lin" valueType="num">
                                      <p:cBhvr>
                                        <p:cTn id="14" dur="1000" fill="hold"/>
                                        <p:tgtEl>
                                          <p:spTgt spid="1580">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1580">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1580">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1580">
                                            <p:txEl>
                                              <p:pRg st="0" end="0"/>
                                            </p:txEl>
                                          </p:spTgt>
                                        </p:tgtEl>
                                      </p:cBhvr>
                                    </p:animEffect>
                                  </p:childTnLst>
                                </p:cTn>
                              </p:par>
                            </p:childTnLst>
                          </p:cTn>
                        </p:par>
                        <p:par>
                          <p:cTn id="18" fill="hold">
                            <p:stCondLst>
                              <p:cond delay="2000"/>
                            </p:stCondLst>
                            <p:childTnLst>
                              <p:par>
                                <p:cTn id="19" presetID="31" presetClass="entr" presetSubtype="0" fill="hold" grpId="0" nodeType="afterEffect">
                                  <p:stCondLst>
                                    <p:cond delay="0"/>
                                  </p:stCondLst>
                                  <p:childTnLst>
                                    <p:set>
                                      <p:cBhvr>
                                        <p:cTn id="20" dur="1" fill="hold">
                                          <p:stCondLst>
                                            <p:cond delay="0"/>
                                          </p:stCondLst>
                                        </p:cTn>
                                        <p:tgtEl>
                                          <p:spTgt spid="97"/>
                                        </p:tgtEl>
                                        <p:attrNameLst>
                                          <p:attrName>style.visibility</p:attrName>
                                        </p:attrNameLst>
                                      </p:cBhvr>
                                      <p:to>
                                        <p:strVal val="visible"/>
                                      </p:to>
                                    </p:set>
                                    <p:anim calcmode="lin" valueType="num">
                                      <p:cBhvr>
                                        <p:cTn id="21" dur="1000" fill="hold"/>
                                        <p:tgtEl>
                                          <p:spTgt spid="97"/>
                                        </p:tgtEl>
                                        <p:attrNameLst>
                                          <p:attrName>ppt_w</p:attrName>
                                        </p:attrNameLst>
                                      </p:cBhvr>
                                      <p:tavLst>
                                        <p:tav tm="0">
                                          <p:val>
                                            <p:fltVal val="0"/>
                                          </p:val>
                                        </p:tav>
                                        <p:tav tm="100000">
                                          <p:val>
                                            <p:strVal val="#ppt_w"/>
                                          </p:val>
                                        </p:tav>
                                      </p:tavLst>
                                    </p:anim>
                                    <p:anim calcmode="lin" valueType="num">
                                      <p:cBhvr>
                                        <p:cTn id="22" dur="1000" fill="hold"/>
                                        <p:tgtEl>
                                          <p:spTgt spid="97"/>
                                        </p:tgtEl>
                                        <p:attrNameLst>
                                          <p:attrName>ppt_h</p:attrName>
                                        </p:attrNameLst>
                                      </p:cBhvr>
                                      <p:tavLst>
                                        <p:tav tm="0">
                                          <p:val>
                                            <p:fltVal val="0"/>
                                          </p:val>
                                        </p:tav>
                                        <p:tav tm="100000">
                                          <p:val>
                                            <p:strVal val="#ppt_h"/>
                                          </p:val>
                                        </p:tav>
                                      </p:tavLst>
                                    </p:anim>
                                    <p:anim calcmode="lin" valueType="num">
                                      <p:cBhvr>
                                        <p:cTn id="23" dur="1000" fill="hold"/>
                                        <p:tgtEl>
                                          <p:spTgt spid="97"/>
                                        </p:tgtEl>
                                        <p:attrNameLst>
                                          <p:attrName>style.rotation</p:attrName>
                                        </p:attrNameLst>
                                      </p:cBhvr>
                                      <p:tavLst>
                                        <p:tav tm="0">
                                          <p:val>
                                            <p:fltVal val="90"/>
                                          </p:val>
                                        </p:tav>
                                        <p:tav tm="100000">
                                          <p:val>
                                            <p:fltVal val="0"/>
                                          </p:val>
                                        </p:tav>
                                      </p:tavLst>
                                    </p:anim>
                                    <p:animEffect transition="in" filter="fade">
                                      <p:cBhvr>
                                        <p:cTn id="24" dur="1000"/>
                                        <p:tgtEl>
                                          <p:spTgt spid="97"/>
                                        </p:tgtEl>
                                      </p:cBhvr>
                                    </p:animEffect>
                                  </p:childTnLst>
                                </p:cTn>
                              </p:par>
                            </p:childTnLst>
                          </p:cTn>
                        </p:par>
                        <p:par>
                          <p:cTn id="25" fill="hold">
                            <p:stCondLst>
                              <p:cond delay="3000"/>
                            </p:stCondLst>
                            <p:childTnLst>
                              <p:par>
                                <p:cTn id="26" presetID="31" presetClass="entr" presetSubtype="0" fill="hold" grpId="0" nodeType="afterEffect">
                                  <p:stCondLst>
                                    <p:cond delay="0"/>
                                  </p:stCondLst>
                                  <p:childTnLst>
                                    <p:set>
                                      <p:cBhvr>
                                        <p:cTn id="27" dur="1" fill="hold">
                                          <p:stCondLst>
                                            <p:cond delay="0"/>
                                          </p:stCondLst>
                                        </p:cTn>
                                        <p:tgtEl>
                                          <p:spTgt spid="1574">
                                            <p:txEl>
                                              <p:pRg st="0" end="0"/>
                                            </p:txEl>
                                          </p:spTgt>
                                        </p:tgtEl>
                                        <p:attrNameLst>
                                          <p:attrName>style.visibility</p:attrName>
                                        </p:attrNameLst>
                                      </p:cBhvr>
                                      <p:to>
                                        <p:strVal val="visible"/>
                                      </p:to>
                                    </p:set>
                                    <p:anim calcmode="lin" valueType="num">
                                      <p:cBhvr>
                                        <p:cTn id="28" dur="1000" fill="hold"/>
                                        <p:tgtEl>
                                          <p:spTgt spid="1574">
                                            <p:txEl>
                                              <p:pRg st="0" end="0"/>
                                            </p:txEl>
                                          </p:spTgt>
                                        </p:tgtEl>
                                        <p:attrNameLst>
                                          <p:attrName>ppt_w</p:attrName>
                                        </p:attrNameLst>
                                      </p:cBhvr>
                                      <p:tavLst>
                                        <p:tav tm="0">
                                          <p:val>
                                            <p:fltVal val="0"/>
                                          </p:val>
                                        </p:tav>
                                        <p:tav tm="100000">
                                          <p:val>
                                            <p:strVal val="#ppt_w"/>
                                          </p:val>
                                        </p:tav>
                                      </p:tavLst>
                                    </p:anim>
                                    <p:anim calcmode="lin" valueType="num">
                                      <p:cBhvr>
                                        <p:cTn id="29" dur="1000" fill="hold"/>
                                        <p:tgtEl>
                                          <p:spTgt spid="1574">
                                            <p:txEl>
                                              <p:pRg st="0" end="0"/>
                                            </p:txEl>
                                          </p:spTgt>
                                        </p:tgtEl>
                                        <p:attrNameLst>
                                          <p:attrName>ppt_h</p:attrName>
                                        </p:attrNameLst>
                                      </p:cBhvr>
                                      <p:tavLst>
                                        <p:tav tm="0">
                                          <p:val>
                                            <p:fltVal val="0"/>
                                          </p:val>
                                        </p:tav>
                                        <p:tav tm="100000">
                                          <p:val>
                                            <p:strVal val="#ppt_h"/>
                                          </p:val>
                                        </p:tav>
                                      </p:tavLst>
                                    </p:anim>
                                    <p:anim calcmode="lin" valueType="num">
                                      <p:cBhvr>
                                        <p:cTn id="30" dur="1000" fill="hold"/>
                                        <p:tgtEl>
                                          <p:spTgt spid="1574">
                                            <p:txEl>
                                              <p:pRg st="0" end="0"/>
                                            </p:txEl>
                                          </p:spTgt>
                                        </p:tgtEl>
                                        <p:attrNameLst>
                                          <p:attrName>style.rotation</p:attrName>
                                        </p:attrNameLst>
                                      </p:cBhvr>
                                      <p:tavLst>
                                        <p:tav tm="0">
                                          <p:val>
                                            <p:fltVal val="90"/>
                                          </p:val>
                                        </p:tav>
                                        <p:tav tm="100000">
                                          <p:val>
                                            <p:fltVal val="0"/>
                                          </p:val>
                                        </p:tav>
                                      </p:tavLst>
                                    </p:anim>
                                    <p:animEffect transition="in" filter="fade">
                                      <p:cBhvr>
                                        <p:cTn id="31" dur="1000"/>
                                        <p:tgtEl>
                                          <p:spTgt spid="1574">
                                            <p:txEl>
                                              <p:pRg st="0" end="0"/>
                                            </p:txEl>
                                          </p:spTgt>
                                        </p:tgtEl>
                                      </p:cBhvr>
                                    </p:animEffect>
                                  </p:childTnLst>
                                </p:cTn>
                              </p:par>
                            </p:childTnLst>
                          </p:cTn>
                        </p:par>
                        <p:par>
                          <p:cTn id="32" fill="hold">
                            <p:stCondLst>
                              <p:cond delay="4000"/>
                            </p:stCondLst>
                            <p:childTnLst>
                              <p:par>
                                <p:cTn id="33" presetID="31" presetClass="entr" presetSubtype="0" fill="hold" grpId="0" nodeType="afterEffect">
                                  <p:stCondLst>
                                    <p:cond delay="0"/>
                                  </p:stCondLst>
                                  <p:childTnLst>
                                    <p:set>
                                      <p:cBhvr>
                                        <p:cTn id="34" dur="1" fill="hold">
                                          <p:stCondLst>
                                            <p:cond delay="0"/>
                                          </p:stCondLst>
                                        </p:cTn>
                                        <p:tgtEl>
                                          <p:spTgt spid="98"/>
                                        </p:tgtEl>
                                        <p:attrNameLst>
                                          <p:attrName>style.visibility</p:attrName>
                                        </p:attrNameLst>
                                      </p:cBhvr>
                                      <p:to>
                                        <p:strVal val="visible"/>
                                      </p:to>
                                    </p:set>
                                    <p:anim calcmode="lin" valueType="num">
                                      <p:cBhvr>
                                        <p:cTn id="35" dur="1000" fill="hold"/>
                                        <p:tgtEl>
                                          <p:spTgt spid="98"/>
                                        </p:tgtEl>
                                        <p:attrNameLst>
                                          <p:attrName>ppt_w</p:attrName>
                                        </p:attrNameLst>
                                      </p:cBhvr>
                                      <p:tavLst>
                                        <p:tav tm="0">
                                          <p:val>
                                            <p:fltVal val="0"/>
                                          </p:val>
                                        </p:tav>
                                        <p:tav tm="100000">
                                          <p:val>
                                            <p:strVal val="#ppt_w"/>
                                          </p:val>
                                        </p:tav>
                                      </p:tavLst>
                                    </p:anim>
                                    <p:anim calcmode="lin" valueType="num">
                                      <p:cBhvr>
                                        <p:cTn id="36" dur="1000" fill="hold"/>
                                        <p:tgtEl>
                                          <p:spTgt spid="98"/>
                                        </p:tgtEl>
                                        <p:attrNameLst>
                                          <p:attrName>ppt_h</p:attrName>
                                        </p:attrNameLst>
                                      </p:cBhvr>
                                      <p:tavLst>
                                        <p:tav tm="0">
                                          <p:val>
                                            <p:fltVal val="0"/>
                                          </p:val>
                                        </p:tav>
                                        <p:tav tm="100000">
                                          <p:val>
                                            <p:strVal val="#ppt_h"/>
                                          </p:val>
                                        </p:tav>
                                      </p:tavLst>
                                    </p:anim>
                                    <p:anim calcmode="lin" valueType="num">
                                      <p:cBhvr>
                                        <p:cTn id="37" dur="1000" fill="hold"/>
                                        <p:tgtEl>
                                          <p:spTgt spid="98"/>
                                        </p:tgtEl>
                                        <p:attrNameLst>
                                          <p:attrName>style.rotation</p:attrName>
                                        </p:attrNameLst>
                                      </p:cBhvr>
                                      <p:tavLst>
                                        <p:tav tm="0">
                                          <p:val>
                                            <p:fltVal val="90"/>
                                          </p:val>
                                        </p:tav>
                                        <p:tav tm="100000">
                                          <p:val>
                                            <p:fltVal val="0"/>
                                          </p:val>
                                        </p:tav>
                                      </p:tavLst>
                                    </p:anim>
                                    <p:animEffect transition="in" filter="fade">
                                      <p:cBhvr>
                                        <p:cTn id="38" dur="1000"/>
                                        <p:tgtEl>
                                          <p:spTgt spid="98"/>
                                        </p:tgtEl>
                                      </p:cBhvr>
                                    </p:animEffect>
                                  </p:childTnLst>
                                </p:cTn>
                              </p:par>
                            </p:childTnLst>
                          </p:cTn>
                        </p:par>
                        <p:par>
                          <p:cTn id="39" fill="hold">
                            <p:stCondLst>
                              <p:cond delay="5000"/>
                            </p:stCondLst>
                            <p:childTnLst>
                              <p:par>
                                <p:cTn id="40" presetID="31" presetClass="entr" presetSubtype="0" fill="hold" grpId="0" nodeType="afterEffect">
                                  <p:stCondLst>
                                    <p:cond delay="0"/>
                                  </p:stCondLst>
                                  <p:childTnLst>
                                    <p:set>
                                      <p:cBhvr>
                                        <p:cTn id="41" dur="1" fill="hold">
                                          <p:stCondLst>
                                            <p:cond delay="0"/>
                                          </p:stCondLst>
                                        </p:cTn>
                                        <p:tgtEl>
                                          <p:spTgt spid="1577">
                                            <p:txEl>
                                              <p:pRg st="0" end="0"/>
                                            </p:txEl>
                                          </p:spTgt>
                                        </p:tgtEl>
                                        <p:attrNameLst>
                                          <p:attrName>style.visibility</p:attrName>
                                        </p:attrNameLst>
                                      </p:cBhvr>
                                      <p:to>
                                        <p:strVal val="visible"/>
                                      </p:to>
                                    </p:set>
                                    <p:anim calcmode="lin" valueType="num">
                                      <p:cBhvr>
                                        <p:cTn id="42" dur="1000" fill="hold"/>
                                        <p:tgtEl>
                                          <p:spTgt spid="1577">
                                            <p:txEl>
                                              <p:pRg st="0" end="0"/>
                                            </p:txEl>
                                          </p:spTgt>
                                        </p:tgtEl>
                                        <p:attrNameLst>
                                          <p:attrName>ppt_w</p:attrName>
                                        </p:attrNameLst>
                                      </p:cBhvr>
                                      <p:tavLst>
                                        <p:tav tm="0">
                                          <p:val>
                                            <p:fltVal val="0"/>
                                          </p:val>
                                        </p:tav>
                                        <p:tav tm="100000">
                                          <p:val>
                                            <p:strVal val="#ppt_w"/>
                                          </p:val>
                                        </p:tav>
                                      </p:tavLst>
                                    </p:anim>
                                    <p:anim calcmode="lin" valueType="num">
                                      <p:cBhvr>
                                        <p:cTn id="43" dur="1000" fill="hold"/>
                                        <p:tgtEl>
                                          <p:spTgt spid="1577">
                                            <p:txEl>
                                              <p:pRg st="0" end="0"/>
                                            </p:txEl>
                                          </p:spTgt>
                                        </p:tgtEl>
                                        <p:attrNameLst>
                                          <p:attrName>ppt_h</p:attrName>
                                        </p:attrNameLst>
                                      </p:cBhvr>
                                      <p:tavLst>
                                        <p:tav tm="0">
                                          <p:val>
                                            <p:fltVal val="0"/>
                                          </p:val>
                                        </p:tav>
                                        <p:tav tm="100000">
                                          <p:val>
                                            <p:strVal val="#ppt_h"/>
                                          </p:val>
                                        </p:tav>
                                      </p:tavLst>
                                    </p:anim>
                                    <p:anim calcmode="lin" valueType="num">
                                      <p:cBhvr>
                                        <p:cTn id="44" dur="1000" fill="hold"/>
                                        <p:tgtEl>
                                          <p:spTgt spid="1577">
                                            <p:txEl>
                                              <p:pRg st="0" end="0"/>
                                            </p:txEl>
                                          </p:spTgt>
                                        </p:tgtEl>
                                        <p:attrNameLst>
                                          <p:attrName>style.rotation</p:attrName>
                                        </p:attrNameLst>
                                      </p:cBhvr>
                                      <p:tavLst>
                                        <p:tav tm="0">
                                          <p:val>
                                            <p:fltVal val="90"/>
                                          </p:val>
                                        </p:tav>
                                        <p:tav tm="100000">
                                          <p:val>
                                            <p:fltVal val="0"/>
                                          </p:val>
                                        </p:tav>
                                      </p:tavLst>
                                    </p:anim>
                                    <p:animEffect transition="in" filter="fade">
                                      <p:cBhvr>
                                        <p:cTn id="45" dur="1000"/>
                                        <p:tgtEl>
                                          <p:spTgt spid="1577">
                                            <p:txEl>
                                              <p:pRg st="0" end="0"/>
                                            </p:txEl>
                                          </p:spTgt>
                                        </p:tgtEl>
                                      </p:cBhvr>
                                    </p:animEffect>
                                  </p:childTnLst>
                                </p:cTn>
                              </p:par>
                            </p:childTnLst>
                          </p:cTn>
                        </p:par>
                        <p:par>
                          <p:cTn id="46" fill="hold">
                            <p:stCondLst>
                              <p:cond delay="6000"/>
                            </p:stCondLst>
                            <p:childTnLst>
                              <p:par>
                                <p:cTn id="47" presetID="31" presetClass="entr" presetSubtype="0" fill="hold" grpId="0" nodeType="afterEffect">
                                  <p:stCondLst>
                                    <p:cond delay="0"/>
                                  </p:stCondLst>
                                  <p:childTnLst>
                                    <p:set>
                                      <p:cBhvr>
                                        <p:cTn id="48" dur="1" fill="hold">
                                          <p:stCondLst>
                                            <p:cond delay="0"/>
                                          </p:stCondLst>
                                        </p:cTn>
                                        <p:tgtEl>
                                          <p:spTgt spid="99"/>
                                        </p:tgtEl>
                                        <p:attrNameLst>
                                          <p:attrName>style.visibility</p:attrName>
                                        </p:attrNameLst>
                                      </p:cBhvr>
                                      <p:to>
                                        <p:strVal val="visible"/>
                                      </p:to>
                                    </p:set>
                                    <p:anim calcmode="lin" valueType="num">
                                      <p:cBhvr>
                                        <p:cTn id="49" dur="1000" fill="hold"/>
                                        <p:tgtEl>
                                          <p:spTgt spid="99"/>
                                        </p:tgtEl>
                                        <p:attrNameLst>
                                          <p:attrName>ppt_w</p:attrName>
                                        </p:attrNameLst>
                                      </p:cBhvr>
                                      <p:tavLst>
                                        <p:tav tm="0">
                                          <p:val>
                                            <p:fltVal val="0"/>
                                          </p:val>
                                        </p:tav>
                                        <p:tav tm="100000">
                                          <p:val>
                                            <p:strVal val="#ppt_w"/>
                                          </p:val>
                                        </p:tav>
                                      </p:tavLst>
                                    </p:anim>
                                    <p:anim calcmode="lin" valueType="num">
                                      <p:cBhvr>
                                        <p:cTn id="50" dur="1000" fill="hold"/>
                                        <p:tgtEl>
                                          <p:spTgt spid="99"/>
                                        </p:tgtEl>
                                        <p:attrNameLst>
                                          <p:attrName>ppt_h</p:attrName>
                                        </p:attrNameLst>
                                      </p:cBhvr>
                                      <p:tavLst>
                                        <p:tav tm="0">
                                          <p:val>
                                            <p:fltVal val="0"/>
                                          </p:val>
                                        </p:tav>
                                        <p:tav tm="100000">
                                          <p:val>
                                            <p:strVal val="#ppt_h"/>
                                          </p:val>
                                        </p:tav>
                                      </p:tavLst>
                                    </p:anim>
                                    <p:anim calcmode="lin" valueType="num">
                                      <p:cBhvr>
                                        <p:cTn id="51" dur="1000" fill="hold"/>
                                        <p:tgtEl>
                                          <p:spTgt spid="99"/>
                                        </p:tgtEl>
                                        <p:attrNameLst>
                                          <p:attrName>style.rotation</p:attrName>
                                        </p:attrNameLst>
                                      </p:cBhvr>
                                      <p:tavLst>
                                        <p:tav tm="0">
                                          <p:val>
                                            <p:fltVal val="90"/>
                                          </p:val>
                                        </p:tav>
                                        <p:tav tm="100000">
                                          <p:val>
                                            <p:fltVal val="0"/>
                                          </p:val>
                                        </p:tav>
                                      </p:tavLst>
                                    </p:anim>
                                    <p:animEffect transition="in" filter="fade">
                                      <p:cBhvr>
                                        <p:cTn id="52" dur="1000"/>
                                        <p:tgtEl>
                                          <p:spTgt spid="99"/>
                                        </p:tgtEl>
                                      </p:cBhvr>
                                    </p:animEffect>
                                  </p:childTnLst>
                                </p:cTn>
                              </p:par>
                            </p:childTnLst>
                          </p:cTn>
                        </p:par>
                        <p:par>
                          <p:cTn id="53" fill="hold">
                            <p:stCondLst>
                              <p:cond delay="7000"/>
                            </p:stCondLst>
                            <p:childTnLst>
                              <p:par>
                                <p:cTn id="54" presetID="31" presetClass="entr" presetSubtype="0" fill="hold" grpId="0" nodeType="afterEffect">
                                  <p:stCondLst>
                                    <p:cond delay="0"/>
                                  </p:stCondLst>
                                  <p:childTnLst>
                                    <p:set>
                                      <p:cBhvr>
                                        <p:cTn id="55" dur="1" fill="hold">
                                          <p:stCondLst>
                                            <p:cond delay="0"/>
                                          </p:stCondLst>
                                        </p:cTn>
                                        <p:tgtEl>
                                          <p:spTgt spid="90">
                                            <p:txEl>
                                              <p:pRg st="0" end="0"/>
                                            </p:txEl>
                                          </p:spTgt>
                                        </p:tgtEl>
                                        <p:attrNameLst>
                                          <p:attrName>style.visibility</p:attrName>
                                        </p:attrNameLst>
                                      </p:cBhvr>
                                      <p:to>
                                        <p:strVal val="visible"/>
                                      </p:to>
                                    </p:set>
                                    <p:anim calcmode="lin" valueType="num">
                                      <p:cBhvr>
                                        <p:cTn id="56" dur="1000" fill="hold"/>
                                        <p:tgtEl>
                                          <p:spTgt spid="90">
                                            <p:txEl>
                                              <p:pRg st="0" end="0"/>
                                            </p:txEl>
                                          </p:spTgt>
                                        </p:tgtEl>
                                        <p:attrNameLst>
                                          <p:attrName>ppt_w</p:attrName>
                                        </p:attrNameLst>
                                      </p:cBhvr>
                                      <p:tavLst>
                                        <p:tav tm="0">
                                          <p:val>
                                            <p:fltVal val="0"/>
                                          </p:val>
                                        </p:tav>
                                        <p:tav tm="100000">
                                          <p:val>
                                            <p:strVal val="#ppt_w"/>
                                          </p:val>
                                        </p:tav>
                                      </p:tavLst>
                                    </p:anim>
                                    <p:anim calcmode="lin" valueType="num">
                                      <p:cBhvr>
                                        <p:cTn id="57" dur="1000" fill="hold"/>
                                        <p:tgtEl>
                                          <p:spTgt spid="90">
                                            <p:txEl>
                                              <p:pRg st="0" end="0"/>
                                            </p:txEl>
                                          </p:spTgt>
                                        </p:tgtEl>
                                        <p:attrNameLst>
                                          <p:attrName>ppt_h</p:attrName>
                                        </p:attrNameLst>
                                      </p:cBhvr>
                                      <p:tavLst>
                                        <p:tav tm="0">
                                          <p:val>
                                            <p:fltVal val="0"/>
                                          </p:val>
                                        </p:tav>
                                        <p:tav tm="100000">
                                          <p:val>
                                            <p:strVal val="#ppt_h"/>
                                          </p:val>
                                        </p:tav>
                                      </p:tavLst>
                                    </p:anim>
                                    <p:anim calcmode="lin" valueType="num">
                                      <p:cBhvr>
                                        <p:cTn id="58" dur="1000" fill="hold"/>
                                        <p:tgtEl>
                                          <p:spTgt spid="90">
                                            <p:txEl>
                                              <p:pRg st="0" end="0"/>
                                            </p:txEl>
                                          </p:spTgt>
                                        </p:tgtEl>
                                        <p:attrNameLst>
                                          <p:attrName>style.rotation</p:attrName>
                                        </p:attrNameLst>
                                      </p:cBhvr>
                                      <p:tavLst>
                                        <p:tav tm="0">
                                          <p:val>
                                            <p:fltVal val="90"/>
                                          </p:val>
                                        </p:tav>
                                        <p:tav tm="100000">
                                          <p:val>
                                            <p:fltVal val="0"/>
                                          </p:val>
                                        </p:tav>
                                      </p:tavLst>
                                    </p:anim>
                                    <p:animEffect transition="in" filter="fade">
                                      <p:cBhvr>
                                        <p:cTn id="59" dur="1000"/>
                                        <p:tgtEl>
                                          <p:spTgt spid="90">
                                            <p:txEl>
                                              <p:pRg st="0" end="0"/>
                                            </p:txEl>
                                          </p:spTgt>
                                        </p:tgtEl>
                                      </p:cBhvr>
                                    </p:animEffect>
                                  </p:childTnLst>
                                </p:cTn>
                              </p:par>
                            </p:childTnLst>
                          </p:cTn>
                        </p:par>
                        <p:par>
                          <p:cTn id="60" fill="hold">
                            <p:stCondLst>
                              <p:cond delay="8000"/>
                            </p:stCondLst>
                            <p:childTnLst>
                              <p:par>
                                <p:cTn id="61" presetID="31" presetClass="entr" presetSubtype="0" fill="hold" grpId="0" nodeType="afterEffect">
                                  <p:stCondLst>
                                    <p:cond delay="0"/>
                                  </p:stCondLst>
                                  <p:childTnLst>
                                    <p:set>
                                      <p:cBhvr>
                                        <p:cTn id="62" dur="1" fill="hold">
                                          <p:stCondLst>
                                            <p:cond delay="0"/>
                                          </p:stCondLst>
                                        </p:cTn>
                                        <p:tgtEl>
                                          <p:spTgt spid="100"/>
                                        </p:tgtEl>
                                        <p:attrNameLst>
                                          <p:attrName>style.visibility</p:attrName>
                                        </p:attrNameLst>
                                      </p:cBhvr>
                                      <p:to>
                                        <p:strVal val="visible"/>
                                      </p:to>
                                    </p:set>
                                    <p:anim calcmode="lin" valueType="num">
                                      <p:cBhvr>
                                        <p:cTn id="63" dur="1000" fill="hold"/>
                                        <p:tgtEl>
                                          <p:spTgt spid="100"/>
                                        </p:tgtEl>
                                        <p:attrNameLst>
                                          <p:attrName>ppt_w</p:attrName>
                                        </p:attrNameLst>
                                      </p:cBhvr>
                                      <p:tavLst>
                                        <p:tav tm="0">
                                          <p:val>
                                            <p:fltVal val="0"/>
                                          </p:val>
                                        </p:tav>
                                        <p:tav tm="100000">
                                          <p:val>
                                            <p:strVal val="#ppt_w"/>
                                          </p:val>
                                        </p:tav>
                                      </p:tavLst>
                                    </p:anim>
                                    <p:anim calcmode="lin" valueType="num">
                                      <p:cBhvr>
                                        <p:cTn id="64" dur="1000" fill="hold"/>
                                        <p:tgtEl>
                                          <p:spTgt spid="100"/>
                                        </p:tgtEl>
                                        <p:attrNameLst>
                                          <p:attrName>ppt_h</p:attrName>
                                        </p:attrNameLst>
                                      </p:cBhvr>
                                      <p:tavLst>
                                        <p:tav tm="0">
                                          <p:val>
                                            <p:fltVal val="0"/>
                                          </p:val>
                                        </p:tav>
                                        <p:tav tm="100000">
                                          <p:val>
                                            <p:strVal val="#ppt_h"/>
                                          </p:val>
                                        </p:tav>
                                      </p:tavLst>
                                    </p:anim>
                                    <p:anim calcmode="lin" valueType="num">
                                      <p:cBhvr>
                                        <p:cTn id="65" dur="1000" fill="hold"/>
                                        <p:tgtEl>
                                          <p:spTgt spid="100"/>
                                        </p:tgtEl>
                                        <p:attrNameLst>
                                          <p:attrName>style.rotation</p:attrName>
                                        </p:attrNameLst>
                                      </p:cBhvr>
                                      <p:tavLst>
                                        <p:tav tm="0">
                                          <p:val>
                                            <p:fltVal val="90"/>
                                          </p:val>
                                        </p:tav>
                                        <p:tav tm="100000">
                                          <p:val>
                                            <p:fltVal val="0"/>
                                          </p:val>
                                        </p:tav>
                                      </p:tavLst>
                                    </p:anim>
                                    <p:animEffect transition="in" filter="fade">
                                      <p:cBhvr>
                                        <p:cTn id="66" dur="1000"/>
                                        <p:tgtEl>
                                          <p:spTgt spid="100"/>
                                        </p:tgtEl>
                                      </p:cBhvr>
                                    </p:animEffect>
                                  </p:childTnLst>
                                </p:cTn>
                              </p:par>
                            </p:childTnLst>
                          </p:cTn>
                        </p:par>
                        <p:par>
                          <p:cTn id="67" fill="hold">
                            <p:stCondLst>
                              <p:cond delay="9000"/>
                            </p:stCondLst>
                            <p:childTnLst>
                              <p:par>
                                <p:cTn id="68" presetID="31" presetClass="entr" presetSubtype="0" fill="hold" grpId="0" nodeType="afterEffect">
                                  <p:stCondLst>
                                    <p:cond delay="0"/>
                                  </p:stCondLst>
                                  <p:childTnLst>
                                    <p:set>
                                      <p:cBhvr>
                                        <p:cTn id="69" dur="1" fill="hold">
                                          <p:stCondLst>
                                            <p:cond delay="0"/>
                                          </p:stCondLst>
                                        </p:cTn>
                                        <p:tgtEl>
                                          <p:spTgt spid="95">
                                            <p:txEl>
                                              <p:pRg st="0" end="0"/>
                                            </p:txEl>
                                          </p:spTgt>
                                        </p:tgtEl>
                                        <p:attrNameLst>
                                          <p:attrName>style.visibility</p:attrName>
                                        </p:attrNameLst>
                                      </p:cBhvr>
                                      <p:to>
                                        <p:strVal val="visible"/>
                                      </p:to>
                                    </p:set>
                                    <p:anim calcmode="lin" valueType="num">
                                      <p:cBhvr>
                                        <p:cTn id="70" dur="1000" fill="hold"/>
                                        <p:tgtEl>
                                          <p:spTgt spid="95">
                                            <p:txEl>
                                              <p:pRg st="0" end="0"/>
                                            </p:txEl>
                                          </p:spTgt>
                                        </p:tgtEl>
                                        <p:attrNameLst>
                                          <p:attrName>ppt_w</p:attrName>
                                        </p:attrNameLst>
                                      </p:cBhvr>
                                      <p:tavLst>
                                        <p:tav tm="0">
                                          <p:val>
                                            <p:fltVal val="0"/>
                                          </p:val>
                                        </p:tav>
                                        <p:tav tm="100000">
                                          <p:val>
                                            <p:strVal val="#ppt_w"/>
                                          </p:val>
                                        </p:tav>
                                      </p:tavLst>
                                    </p:anim>
                                    <p:anim calcmode="lin" valueType="num">
                                      <p:cBhvr>
                                        <p:cTn id="71" dur="1000" fill="hold"/>
                                        <p:tgtEl>
                                          <p:spTgt spid="95">
                                            <p:txEl>
                                              <p:pRg st="0" end="0"/>
                                            </p:txEl>
                                          </p:spTgt>
                                        </p:tgtEl>
                                        <p:attrNameLst>
                                          <p:attrName>ppt_h</p:attrName>
                                        </p:attrNameLst>
                                      </p:cBhvr>
                                      <p:tavLst>
                                        <p:tav tm="0">
                                          <p:val>
                                            <p:fltVal val="0"/>
                                          </p:val>
                                        </p:tav>
                                        <p:tav tm="100000">
                                          <p:val>
                                            <p:strVal val="#ppt_h"/>
                                          </p:val>
                                        </p:tav>
                                      </p:tavLst>
                                    </p:anim>
                                    <p:anim calcmode="lin" valueType="num">
                                      <p:cBhvr>
                                        <p:cTn id="72" dur="1000" fill="hold"/>
                                        <p:tgtEl>
                                          <p:spTgt spid="95">
                                            <p:txEl>
                                              <p:pRg st="0" end="0"/>
                                            </p:txEl>
                                          </p:spTgt>
                                        </p:tgtEl>
                                        <p:attrNameLst>
                                          <p:attrName>style.rotation</p:attrName>
                                        </p:attrNameLst>
                                      </p:cBhvr>
                                      <p:tavLst>
                                        <p:tav tm="0">
                                          <p:val>
                                            <p:fltVal val="90"/>
                                          </p:val>
                                        </p:tav>
                                        <p:tav tm="100000">
                                          <p:val>
                                            <p:fltVal val="0"/>
                                          </p:val>
                                        </p:tav>
                                      </p:tavLst>
                                    </p:anim>
                                    <p:animEffect transition="in" filter="fade">
                                      <p:cBhvr>
                                        <p:cTn id="73" dur="1000"/>
                                        <p:tgtEl>
                                          <p:spTgt spid="9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4" grpId="0" build="p"/>
      <p:bldP spid="1577" grpId="0" build="p"/>
      <p:bldP spid="1580" grpId="0" build="p"/>
      <p:bldP spid="90" grpId="0" build="p"/>
      <p:bldP spid="95" grpId="0" build="p"/>
      <p:bldP spid="4" grpId="0" animBg="1"/>
      <p:bldP spid="97" grpId="0" animBg="1"/>
      <p:bldP spid="98" grpId="0" animBg="1"/>
      <p:bldP spid="99" grpId="0" animBg="1"/>
      <p:bldP spid="10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83"/>
        <p:cNvGrpSpPr/>
        <p:nvPr/>
      </p:nvGrpSpPr>
      <p:grpSpPr>
        <a:xfrm>
          <a:off x="0" y="0"/>
          <a:ext cx="0" cy="0"/>
          <a:chOff x="0" y="0"/>
          <a:chExt cx="0" cy="0"/>
        </a:xfrm>
      </p:grpSpPr>
      <p:sp>
        <p:nvSpPr>
          <p:cNvPr id="2084" name="Google Shape;2084;p48"/>
          <p:cNvSpPr txBox="1">
            <a:spLocks noGrp="1"/>
          </p:cNvSpPr>
          <p:nvPr>
            <p:ph type="title"/>
          </p:nvPr>
        </p:nvSpPr>
        <p:spPr>
          <a:xfrm>
            <a:off x="617690" y="471262"/>
            <a:ext cx="7717500" cy="478200"/>
          </a:xfrm>
          <a:prstGeom prst="rect">
            <a:avLst/>
          </a:prstGeom>
        </p:spPr>
        <p:txBody>
          <a:bodyPr spcFirstLastPara="1" wrap="square" lIns="91425" tIns="91425" rIns="91425" bIns="91425" anchor="ctr" anchorCtr="0">
            <a:noAutofit/>
          </a:bodyPr>
          <a:lstStyle/>
          <a:p>
            <a:pPr lvl="0"/>
            <a:r>
              <a:rPr lang="en-US" sz="2400" dirty="0"/>
              <a:t>Obesity and Overweight Increase the Risk of</a:t>
            </a:r>
            <a:br>
              <a:rPr lang="ar-SA" sz="2400" dirty="0">
                <a:cs typeface="Times New Roman" pitchFamily="18" charset="0"/>
              </a:rPr>
            </a:br>
            <a:endParaRPr sz="2400" dirty="0"/>
          </a:p>
        </p:txBody>
      </p:sp>
      <p:sp>
        <p:nvSpPr>
          <p:cNvPr id="2086" name="Google Shape;2086;p48"/>
          <p:cNvSpPr txBox="1">
            <a:spLocks noGrp="1"/>
          </p:cNvSpPr>
          <p:nvPr>
            <p:ph type="subTitle" idx="2"/>
          </p:nvPr>
        </p:nvSpPr>
        <p:spPr>
          <a:xfrm>
            <a:off x="0" y="2103182"/>
            <a:ext cx="5544900" cy="1394111"/>
          </a:xfrm>
          <a:prstGeom prst="rect">
            <a:avLst/>
          </a:prstGeom>
        </p:spPr>
        <p:txBody>
          <a:bodyPr spcFirstLastPara="1" wrap="square" lIns="91425" tIns="91425" rIns="91425" bIns="91425" anchor="t" anchorCtr="0">
            <a:noAutofit/>
          </a:bodyPr>
          <a:lstStyle/>
          <a:p>
            <a:pPr marL="285750" indent="-285750">
              <a:buFont typeface="Wingdings" pitchFamily="2" charset="2"/>
              <a:buChar char="ü"/>
            </a:pPr>
            <a:r>
              <a:rPr lang="en-US" sz="1800" b="1" dirty="0">
                <a:effectLst>
                  <a:outerShdw blurRad="38100" dist="38100" dir="2700000" algn="tl">
                    <a:srgbClr val="000000">
                      <a:alpha val="43137"/>
                    </a:srgbClr>
                  </a:outerShdw>
                </a:effectLst>
                <a:latin typeface="+mj-lt"/>
              </a:rPr>
              <a:t>Hypertension.</a:t>
            </a:r>
          </a:p>
          <a:p>
            <a:pPr marL="285750" indent="-285750">
              <a:buFont typeface="Wingdings" pitchFamily="2" charset="2"/>
              <a:buChar char="ü"/>
            </a:pPr>
            <a:r>
              <a:rPr lang="en-US" sz="1800" b="1" dirty="0">
                <a:effectLst>
                  <a:outerShdw blurRad="38100" dist="38100" dir="2700000" algn="tl">
                    <a:srgbClr val="000000">
                      <a:alpha val="43137"/>
                    </a:srgbClr>
                  </a:outerShdw>
                </a:effectLst>
                <a:latin typeface="+mj-lt"/>
              </a:rPr>
              <a:t>Diabetes mellitus, type 2. </a:t>
            </a:r>
          </a:p>
          <a:p>
            <a:pPr marL="285750" indent="-285750">
              <a:buFont typeface="Wingdings" pitchFamily="2" charset="2"/>
              <a:buChar char="ü"/>
            </a:pPr>
            <a:r>
              <a:rPr lang="en-US" sz="1800" b="1" dirty="0">
                <a:effectLst>
                  <a:outerShdw blurRad="38100" dist="38100" dir="2700000" algn="tl">
                    <a:srgbClr val="000000">
                      <a:alpha val="43137"/>
                    </a:srgbClr>
                  </a:outerShdw>
                </a:effectLst>
                <a:latin typeface="+mj-lt"/>
              </a:rPr>
              <a:t>CV mortality</a:t>
            </a:r>
            <a:r>
              <a:rPr lang="en-GB" sz="2400" b="1" dirty="0">
                <a:effectLst>
                  <a:outerShdw blurRad="38100" dist="38100" dir="2700000" algn="tl">
                    <a:srgbClr val="000000">
                      <a:alpha val="43137"/>
                    </a:srgbClr>
                  </a:outerShdw>
                </a:effectLst>
                <a:latin typeface="+mj-lt"/>
              </a:rPr>
              <a:t>.</a:t>
            </a:r>
            <a:endParaRPr lang="en-US" sz="2400" b="1" dirty="0">
              <a:effectLst>
                <a:outerShdw blurRad="38100" dist="38100" dir="2700000" algn="tl">
                  <a:srgbClr val="000000">
                    <a:alpha val="43137"/>
                  </a:srgbClr>
                </a:outerShdw>
              </a:effectLst>
              <a:latin typeface="+mj-lt"/>
            </a:endParaRPr>
          </a:p>
          <a:p>
            <a:pPr marL="425450" lvl="0" indent="-285750" algn="l" rtl="0">
              <a:spcBef>
                <a:spcPts val="0"/>
              </a:spcBef>
              <a:spcAft>
                <a:spcPts val="0"/>
              </a:spcAft>
              <a:buSzPts val="1400"/>
              <a:buFont typeface="Wingdings" pitchFamily="2" charset="2"/>
              <a:buChar char="ü"/>
            </a:pPr>
            <a:endParaRPr sz="2400" b="1" dirty="0">
              <a:effectLst>
                <a:outerShdw blurRad="38100" dist="38100" dir="2700000" algn="tl">
                  <a:srgbClr val="000000">
                    <a:alpha val="43137"/>
                  </a:srgbClr>
                </a:outerShdw>
              </a:effectLst>
              <a:latin typeface="+mj-lt"/>
            </a:endParaRPr>
          </a:p>
        </p:txBody>
      </p:sp>
      <p:sp>
        <p:nvSpPr>
          <p:cNvPr id="2088" name="Google Shape;2088;p48"/>
          <p:cNvSpPr txBox="1">
            <a:spLocks noGrp="1"/>
          </p:cNvSpPr>
          <p:nvPr>
            <p:ph type="subTitle" idx="4"/>
          </p:nvPr>
        </p:nvSpPr>
        <p:spPr>
          <a:xfrm>
            <a:off x="5197367" y="2078611"/>
            <a:ext cx="4186374" cy="1645800"/>
          </a:xfrm>
          <a:prstGeom prst="rect">
            <a:avLst/>
          </a:prstGeom>
        </p:spPr>
        <p:txBody>
          <a:bodyPr spcFirstLastPara="1" wrap="square" lIns="91425" tIns="91425" rIns="91425" bIns="91425" anchor="t" anchorCtr="0">
            <a:noAutofit/>
          </a:bodyPr>
          <a:lstStyle/>
          <a:p>
            <a:pPr marL="285750" indent="-285750">
              <a:buFont typeface="Wingdings" pitchFamily="2" charset="2"/>
              <a:buChar char="ü"/>
            </a:pPr>
            <a:r>
              <a:rPr lang="en-US" sz="1800" b="1" dirty="0">
                <a:effectLst>
                  <a:outerShdw blurRad="38100" dist="38100" dir="2700000" algn="tl">
                    <a:srgbClr val="000000">
                      <a:alpha val="43137"/>
                    </a:srgbClr>
                  </a:outerShdw>
                </a:effectLst>
                <a:latin typeface="+mj-lt"/>
              </a:rPr>
              <a:t>Cancer – breast, prostate, and colon. </a:t>
            </a:r>
          </a:p>
          <a:p>
            <a:pPr marL="285750" indent="-285750">
              <a:buFont typeface="Wingdings" pitchFamily="2" charset="2"/>
              <a:buChar char="ü"/>
            </a:pPr>
            <a:r>
              <a:rPr lang="en-US" sz="1800" b="1" dirty="0">
                <a:effectLst>
                  <a:outerShdw blurRad="38100" dist="38100" dir="2700000" algn="tl">
                    <a:srgbClr val="000000">
                      <a:alpha val="43137"/>
                    </a:srgbClr>
                  </a:outerShdw>
                </a:effectLst>
                <a:latin typeface="+mj-lt"/>
              </a:rPr>
              <a:t>Gallbladder disease. </a:t>
            </a:r>
          </a:p>
          <a:p>
            <a:pPr marL="285750" indent="-285750">
              <a:buFont typeface="Wingdings" pitchFamily="2" charset="2"/>
              <a:buChar char="ü"/>
            </a:pPr>
            <a:r>
              <a:rPr lang="en-US" sz="1800" b="1" dirty="0">
                <a:effectLst>
                  <a:outerShdw blurRad="38100" dist="38100" dir="2700000" algn="tl">
                    <a:srgbClr val="000000">
                      <a:alpha val="43137"/>
                    </a:srgbClr>
                  </a:outerShdw>
                </a:effectLst>
                <a:latin typeface="+mj-lt"/>
              </a:rPr>
              <a:t>Respiratory diseases.</a:t>
            </a:r>
            <a:endParaRPr sz="1800" b="1" dirty="0">
              <a:effectLst>
                <a:outerShdw blurRad="38100" dist="38100" dir="2700000" algn="tl">
                  <a:srgbClr val="000000">
                    <a:alpha val="43137"/>
                  </a:srgbClr>
                </a:outerShdw>
              </a:effectLst>
              <a:latin typeface="+mj-lt"/>
            </a:endParaRPr>
          </a:p>
        </p:txBody>
      </p:sp>
      <p:sp>
        <p:nvSpPr>
          <p:cNvPr id="2089" name="Google Shape;2089;p48"/>
          <p:cNvSpPr/>
          <p:nvPr/>
        </p:nvSpPr>
        <p:spPr>
          <a:xfrm>
            <a:off x="1954267" y="1072102"/>
            <a:ext cx="1224868" cy="985838"/>
          </a:xfrm>
          <a:custGeom>
            <a:avLst/>
            <a:gdLst/>
            <a:ahLst/>
            <a:cxnLst/>
            <a:rect l="l" t="t" r="r" b="b"/>
            <a:pathLst>
              <a:path w="62195" h="42712" extrusionOk="0">
                <a:moveTo>
                  <a:pt x="44566" y="1"/>
                </a:moveTo>
                <a:cubicBezTo>
                  <a:pt x="27424" y="1"/>
                  <a:pt x="0" y="16215"/>
                  <a:pt x="0" y="27150"/>
                </a:cubicBezTo>
                <a:cubicBezTo>
                  <a:pt x="0" y="38089"/>
                  <a:pt x="13930" y="42712"/>
                  <a:pt x="31072" y="42712"/>
                </a:cubicBezTo>
                <a:cubicBezTo>
                  <a:pt x="48266" y="42712"/>
                  <a:pt x="62195" y="38089"/>
                  <a:pt x="62195" y="27150"/>
                </a:cubicBezTo>
                <a:cubicBezTo>
                  <a:pt x="62195" y="16215"/>
                  <a:pt x="61760" y="1"/>
                  <a:pt x="445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48"/>
          <p:cNvSpPr/>
          <p:nvPr/>
        </p:nvSpPr>
        <p:spPr>
          <a:xfrm>
            <a:off x="5759413" y="1072102"/>
            <a:ext cx="1317563" cy="985838"/>
          </a:xfrm>
          <a:custGeom>
            <a:avLst/>
            <a:gdLst/>
            <a:ahLst/>
            <a:cxnLst/>
            <a:rect l="l" t="t" r="r" b="b"/>
            <a:pathLst>
              <a:path w="62195" h="42712" extrusionOk="0">
                <a:moveTo>
                  <a:pt x="44566" y="1"/>
                </a:moveTo>
                <a:cubicBezTo>
                  <a:pt x="27424" y="1"/>
                  <a:pt x="0" y="16215"/>
                  <a:pt x="0" y="27150"/>
                </a:cubicBezTo>
                <a:cubicBezTo>
                  <a:pt x="0" y="38089"/>
                  <a:pt x="13930" y="42712"/>
                  <a:pt x="31072" y="42712"/>
                </a:cubicBezTo>
                <a:cubicBezTo>
                  <a:pt x="48266" y="42712"/>
                  <a:pt x="62195" y="38089"/>
                  <a:pt x="62195" y="27150"/>
                </a:cubicBezTo>
                <a:cubicBezTo>
                  <a:pt x="62195" y="16215"/>
                  <a:pt x="61760" y="1"/>
                  <a:pt x="445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 name="Google Shape;1941;p45"/>
          <p:cNvGrpSpPr/>
          <p:nvPr/>
        </p:nvGrpSpPr>
        <p:grpSpPr>
          <a:xfrm>
            <a:off x="2269651" y="1359626"/>
            <a:ext cx="592932" cy="561338"/>
            <a:chOff x="238125" y="2437475"/>
            <a:chExt cx="708925" cy="951050"/>
          </a:xfrm>
        </p:grpSpPr>
        <p:sp>
          <p:nvSpPr>
            <p:cNvPr id="13" name="Google Shape;1942;p45"/>
            <p:cNvSpPr/>
            <p:nvPr/>
          </p:nvSpPr>
          <p:spPr>
            <a:xfrm>
              <a:off x="268025" y="2485325"/>
              <a:ext cx="212475" cy="562250"/>
            </a:xfrm>
            <a:custGeom>
              <a:avLst/>
              <a:gdLst/>
              <a:ahLst/>
              <a:cxnLst/>
              <a:rect l="l" t="t" r="r" b="b"/>
              <a:pathLst>
                <a:path w="8499" h="22490" extrusionOk="0">
                  <a:moveTo>
                    <a:pt x="5628" y="0"/>
                  </a:moveTo>
                  <a:cubicBezTo>
                    <a:pt x="2393" y="1072"/>
                    <a:pt x="0" y="4068"/>
                    <a:pt x="0" y="7417"/>
                  </a:cubicBezTo>
                  <a:lnTo>
                    <a:pt x="0" y="14470"/>
                  </a:lnTo>
                  <a:cubicBezTo>
                    <a:pt x="0" y="18777"/>
                    <a:pt x="3828" y="22366"/>
                    <a:pt x="8499" y="22490"/>
                  </a:cubicBezTo>
                  <a:lnTo>
                    <a:pt x="8499" y="19858"/>
                  </a:lnTo>
                  <a:cubicBezTo>
                    <a:pt x="5149" y="19858"/>
                    <a:pt x="2517" y="17466"/>
                    <a:pt x="2517" y="14470"/>
                  </a:cubicBezTo>
                  <a:lnTo>
                    <a:pt x="2517" y="7417"/>
                  </a:lnTo>
                  <a:cubicBezTo>
                    <a:pt x="2517" y="5379"/>
                    <a:pt x="3828" y="3589"/>
                    <a:pt x="5628" y="2747"/>
                  </a:cubicBezTo>
                  <a:lnTo>
                    <a:pt x="562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943;p45"/>
            <p:cNvSpPr/>
            <p:nvPr/>
          </p:nvSpPr>
          <p:spPr>
            <a:xfrm>
              <a:off x="318975" y="3083450"/>
              <a:ext cx="628075" cy="293100"/>
            </a:xfrm>
            <a:custGeom>
              <a:avLst/>
              <a:gdLst/>
              <a:ahLst/>
              <a:cxnLst/>
              <a:rect l="l" t="t" r="r" b="b"/>
              <a:pathLst>
                <a:path w="25123" h="11724" extrusionOk="0">
                  <a:moveTo>
                    <a:pt x="20692" y="2508"/>
                  </a:moveTo>
                  <a:cubicBezTo>
                    <a:pt x="21410" y="2508"/>
                    <a:pt x="21888" y="2871"/>
                    <a:pt x="22252" y="3589"/>
                  </a:cubicBezTo>
                  <a:cubicBezTo>
                    <a:pt x="22491" y="4183"/>
                    <a:pt x="22606" y="4900"/>
                    <a:pt x="22606" y="5025"/>
                  </a:cubicBezTo>
                  <a:lnTo>
                    <a:pt x="22606" y="5743"/>
                  </a:lnTo>
                  <a:cubicBezTo>
                    <a:pt x="22606" y="7657"/>
                    <a:pt x="21295" y="9207"/>
                    <a:pt x="19735" y="9207"/>
                  </a:cubicBezTo>
                  <a:lnTo>
                    <a:pt x="15074" y="9207"/>
                  </a:lnTo>
                  <a:cubicBezTo>
                    <a:pt x="13514" y="9207"/>
                    <a:pt x="12442" y="7771"/>
                    <a:pt x="12442" y="5743"/>
                  </a:cubicBezTo>
                  <a:lnTo>
                    <a:pt x="12442" y="2508"/>
                  </a:lnTo>
                  <a:close/>
                  <a:moveTo>
                    <a:pt x="5140" y="0"/>
                  </a:moveTo>
                  <a:cubicBezTo>
                    <a:pt x="4786" y="0"/>
                    <a:pt x="2987" y="0"/>
                    <a:pt x="1551" y="1312"/>
                  </a:cubicBezTo>
                  <a:cubicBezTo>
                    <a:pt x="833" y="1914"/>
                    <a:pt x="240" y="2871"/>
                    <a:pt x="1" y="3828"/>
                  </a:cubicBezTo>
                  <a:lnTo>
                    <a:pt x="958" y="3828"/>
                  </a:lnTo>
                  <a:cubicBezTo>
                    <a:pt x="1551" y="3828"/>
                    <a:pt x="2030" y="3943"/>
                    <a:pt x="2633" y="4068"/>
                  </a:cubicBezTo>
                  <a:cubicBezTo>
                    <a:pt x="2747" y="3704"/>
                    <a:pt x="2987" y="3465"/>
                    <a:pt x="3226" y="3226"/>
                  </a:cubicBezTo>
                  <a:cubicBezTo>
                    <a:pt x="3829" y="2632"/>
                    <a:pt x="4661" y="2508"/>
                    <a:pt x="4901" y="2508"/>
                  </a:cubicBezTo>
                  <a:lnTo>
                    <a:pt x="9925" y="2508"/>
                  </a:lnTo>
                  <a:lnTo>
                    <a:pt x="9925" y="5743"/>
                  </a:lnTo>
                  <a:cubicBezTo>
                    <a:pt x="9925" y="9207"/>
                    <a:pt x="12078" y="11724"/>
                    <a:pt x="15074" y="11724"/>
                  </a:cubicBezTo>
                  <a:lnTo>
                    <a:pt x="19735" y="11724"/>
                  </a:lnTo>
                  <a:cubicBezTo>
                    <a:pt x="22730" y="11724"/>
                    <a:pt x="25123" y="9092"/>
                    <a:pt x="25123" y="5743"/>
                  </a:cubicBezTo>
                  <a:lnTo>
                    <a:pt x="25123" y="4900"/>
                  </a:lnTo>
                  <a:cubicBezTo>
                    <a:pt x="25123" y="4786"/>
                    <a:pt x="24998" y="3704"/>
                    <a:pt x="24520" y="2632"/>
                  </a:cubicBezTo>
                  <a:cubicBezTo>
                    <a:pt x="23802" y="957"/>
                    <a:pt x="22367" y="0"/>
                    <a:pt x="20692" y="0"/>
                  </a:cubicBezTo>
                  <a:lnTo>
                    <a:pt x="12557" y="0"/>
                  </a:lnTo>
                  <a:lnTo>
                    <a:pt x="12557" y="2393"/>
                  </a:lnTo>
                  <a:lnTo>
                    <a:pt x="9810" y="2393"/>
                  </a:lnTo>
                  <a:lnTo>
                    <a:pt x="98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944;p45"/>
            <p:cNvSpPr/>
            <p:nvPr/>
          </p:nvSpPr>
          <p:spPr>
            <a:xfrm>
              <a:off x="238125" y="3179150"/>
              <a:ext cx="209375" cy="209375"/>
            </a:xfrm>
            <a:custGeom>
              <a:avLst/>
              <a:gdLst/>
              <a:ahLst/>
              <a:cxnLst/>
              <a:rect l="l" t="t" r="r" b="b"/>
              <a:pathLst>
                <a:path w="8375" h="8375" extrusionOk="0">
                  <a:moveTo>
                    <a:pt x="4192" y="2029"/>
                  </a:moveTo>
                  <a:cubicBezTo>
                    <a:pt x="4670" y="2029"/>
                    <a:pt x="5024" y="2154"/>
                    <a:pt x="5388" y="2508"/>
                  </a:cubicBezTo>
                  <a:cubicBezTo>
                    <a:pt x="5981" y="2872"/>
                    <a:pt x="6221" y="3465"/>
                    <a:pt x="6221" y="4183"/>
                  </a:cubicBezTo>
                  <a:cubicBezTo>
                    <a:pt x="6221" y="5264"/>
                    <a:pt x="5264" y="6221"/>
                    <a:pt x="4192" y="6221"/>
                  </a:cubicBezTo>
                  <a:cubicBezTo>
                    <a:pt x="2996" y="6221"/>
                    <a:pt x="2038" y="5264"/>
                    <a:pt x="2038" y="4183"/>
                  </a:cubicBezTo>
                  <a:cubicBezTo>
                    <a:pt x="2038" y="3465"/>
                    <a:pt x="2393" y="2872"/>
                    <a:pt x="2871" y="2508"/>
                  </a:cubicBezTo>
                  <a:cubicBezTo>
                    <a:pt x="3235" y="2154"/>
                    <a:pt x="3713" y="2029"/>
                    <a:pt x="4192" y="2029"/>
                  </a:cubicBezTo>
                  <a:close/>
                  <a:moveTo>
                    <a:pt x="3235" y="0"/>
                  </a:moveTo>
                  <a:cubicBezTo>
                    <a:pt x="1321" y="479"/>
                    <a:pt x="0" y="2154"/>
                    <a:pt x="0" y="4183"/>
                  </a:cubicBezTo>
                  <a:cubicBezTo>
                    <a:pt x="0" y="6460"/>
                    <a:pt x="1799" y="8374"/>
                    <a:pt x="4192" y="8374"/>
                  </a:cubicBezTo>
                  <a:cubicBezTo>
                    <a:pt x="6460" y="8374"/>
                    <a:pt x="8374" y="6460"/>
                    <a:pt x="8374" y="4183"/>
                  </a:cubicBezTo>
                  <a:cubicBezTo>
                    <a:pt x="8374" y="2393"/>
                    <a:pt x="7302" y="958"/>
                    <a:pt x="5867" y="240"/>
                  </a:cubicBezTo>
                  <a:cubicBezTo>
                    <a:pt x="5264" y="115"/>
                    <a:pt x="4785" y="0"/>
                    <a:pt x="419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945;p45"/>
            <p:cNvSpPr/>
            <p:nvPr/>
          </p:nvSpPr>
          <p:spPr>
            <a:xfrm>
              <a:off x="289075" y="3229875"/>
              <a:ext cx="104575" cy="104825"/>
            </a:xfrm>
            <a:custGeom>
              <a:avLst/>
              <a:gdLst/>
              <a:ahLst/>
              <a:cxnLst/>
              <a:rect l="l" t="t" r="r" b="b"/>
              <a:pathLst>
                <a:path w="4183" h="4193" extrusionOk="0">
                  <a:moveTo>
                    <a:pt x="2154" y="0"/>
                  </a:moveTo>
                  <a:cubicBezTo>
                    <a:pt x="1675" y="0"/>
                    <a:pt x="1197" y="125"/>
                    <a:pt x="833" y="479"/>
                  </a:cubicBezTo>
                  <a:cubicBezTo>
                    <a:pt x="355" y="843"/>
                    <a:pt x="0" y="1436"/>
                    <a:pt x="0" y="2154"/>
                  </a:cubicBezTo>
                  <a:cubicBezTo>
                    <a:pt x="0" y="3235"/>
                    <a:pt x="958" y="4192"/>
                    <a:pt x="2154" y="4192"/>
                  </a:cubicBezTo>
                  <a:cubicBezTo>
                    <a:pt x="3226" y="4192"/>
                    <a:pt x="4183" y="3235"/>
                    <a:pt x="4183" y="2154"/>
                  </a:cubicBezTo>
                  <a:cubicBezTo>
                    <a:pt x="4183" y="1436"/>
                    <a:pt x="3943" y="843"/>
                    <a:pt x="3350" y="479"/>
                  </a:cubicBezTo>
                  <a:cubicBezTo>
                    <a:pt x="2986" y="125"/>
                    <a:pt x="2632" y="0"/>
                    <a:pt x="21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946;p45"/>
            <p:cNvSpPr/>
            <p:nvPr/>
          </p:nvSpPr>
          <p:spPr>
            <a:xfrm>
              <a:off x="408700" y="2437475"/>
              <a:ext cx="74675" cy="146450"/>
            </a:xfrm>
            <a:custGeom>
              <a:avLst/>
              <a:gdLst/>
              <a:ahLst/>
              <a:cxnLst/>
              <a:rect l="l" t="t" r="r" b="b"/>
              <a:pathLst>
                <a:path w="2987" h="5858" extrusionOk="0">
                  <a:moveTo>
                    <a:pt x="479" y="0"/>
                  </a:moveTo>
                  <a:cubicBezTo>
                    <a:pt x="240" y="0"/>
                    <a:pt x="1" y="239"/>
                    <a:pt x="1" y="479"/>
                  </a:cubicBezTo>
                  <a:lnTo>
                    <a:pt x="1" y="1914"/>
                  </a:lnTo>
                  <a:lnTo>
                    <a:pt x="1" y="4661"/>
                  </a:lnTo>
                  <a:lnTo>
                    <a:pt x="1" y="5379"/>
                  </a:lnTo>
                  <a:cubicBezTo>
                    <a:pt x="1" y="5618"/>
                    <a:pt x="240" y="5857"/>
                    <a:pt x="479" y="5857"/>
                  </a:cubicBezTo>
                  <a:lnTo>
                    <a:pt x="2508" y="5857"/>
                  </a:lnTo>
                  <a:cubicBezTo>
                    <a:pt x="2872" y="5857"/>
                    <a:pt x="2987" y="5618"/>
                    <a:pt x="2987" y="5379"/>
                  </a:cubicBezTo>
                  <a:lnTo>
                    <a:pt x="2987" y="479"/>
                  </a:lnTo>
                  <a:cubicBezTo>
                    <a:pt x="2987" y="239"/>
                    <a:pt x="2872" y="0"/>
                    <a:pt x="250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947;p45"/>
            <p:cNvSpPr/>
            <p:nvPr/>
          </p:nvSpPr>
          <p:spPr>
            <a:xfrm>
              <a:off x="716625" y="2485325"/>
              <a:ext cx="194550" cy="559150"/>
            </a:xfrm>
            <a:custGeom>
              <a:avLst/>
              <a:gdLst/>
              <a:ahLst/>
              <a:cxnLst/>
              <a:rect l="l" t="t" r="r" b="b"/>
              <a:pathLst>
                <a:path w="7782" h="22366" extrusionOk="0">
                  <a:moveTo>
                    <a:pt x="2154" y="0"/>
                  </a:moveTo>
                  <a:lnTo>
                    <a:pt x="2154" y="2747"/>
                  </a:lnTo>
                  <a:cubicBezTo>
                    <a:pt x="3953" y="3589"/>
                    <a:pt x="5264" y="5379"/>
                    <a:pt x="5264" y="7417"/>
                  </a:cubicBezTo>
                  <a:lnTo>
                    <a:pt x="5264" y="14470"/>
                  </a:lnTo>
                  <a:cubicBezTo>
                    <a:pt x="5264" y="17226"/>
                    <a:pt x="2996" y="19495"/>
                    <a:pt x="1" y="19858"/>
                  </a:cubicBezTo>
                  <a:lnTo>
                    <a:pt x="1" y="22366"/>
                  </a:lnTo>
                  <a:cubicBezTo>
                    <a:pt x="4307" y="22011"/>
                    <a:pt x="7781" y="18537"/>
                    <a:pt x="7781" y="14470"/>
                  </a:cubicBezTo>
                  <a:lnTo>
                    <a:pt x="7781" y="7417"/>
                  </a:lnTo>
                  <a:cubicBezTo>
                    <a:pt x="7781" y="4068"/>
                    <a:pt x="5389" y="1072"/>
                    <a:pt x="21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48;p45"/>
            <p:cNvSpPr/>
            <p:nvPr/>
          </p:nvSpPr>
          <p:spPr>
            <a:xfrm>
              <a:off x="695800" y="2437475"/>
              <a:ext cx="74675" cy="146450"/>
            </a:xfrm>
            <a:custGeom>
              <a:avLst/>
              <a:gdLst/>
              <a:ahLst/>
              <a:cxnLst/>
              <a:rect l="l" t="t" r="r" b="b"/>
              <a:pathLst>
                <a:path w="2987" h="5858" extrusionOk="0">
                  <a:moveTo>
                    <a:pt x="479" y="0"/>
                  </a:moveTo>
                  <a:cubicBezTo>
                    <a:pt x="116" y="0"/>
                    <a:pt x="1" y="239"/>
                    <a:pt x="1" y="479"/>
                  </a:cubicBezTo>
                  <a:lnTo>
                    <a:pt x="1" y="5379"/>
                  </a:lnTo>
                  <a:cubicBezTo>
                    <a:pt x="1" y="5618"/>
                    <a:pt x="116" y="5857"/>
                    <a:pt x="479" y="5857"/>
                  </a:cubicBezTo>
                  <a:lnTo>
                    <a:pt x="2508" y="5857"/>
                  </a:lnTo>
                  <a:cubicBezTo>
                    <a:pt x="2748" y="5857"/>
                    <a:pt x="2987" y="5618"/>
                    <a:pt x="2987" y="5379"/>
                  </a:cubicBezTo>
                  <a:lnTo>
                    <a:pt x="2987" y="4661"/>
                  </a:lnTo>
                  <a:lnTo>
                    <a:pt x="2987" y="1914"/>
                  </a:lnTo>
                  <a:lnTo>
                    <a:pt x="2987" y="479"/>
                  </a:lnTo>
                  <a:cubicBezTo>
                    <a:pt x="2987" y="239"/>
                    <a:pt x="2748" y="0"/>
                    <a:pt x="250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949;p45"/>
            <p:cNvSpPr/>
            <p:nvPr/>
          </p:nvSpPr>
          <p:spPr>
            <a:xfrm>
              <a:off x="480475" y="2978650"/>
              <a:ext cx="236175" cy="164625"/>
            </a:xfrm>
            <a:custGeom>
              <a:avLst/>
              <a:gdLst/>
              <a:ahLst/>
              <a:cxnLst/>
              <a:rect l="l" t="t" r="r" b="b"/>
              <a:pathLst>
                <a:path w="9447" h="6585" extrusionOk="0">
                  <a:moveTo>
                    <a:pt x="1" y="1"/>
                  </a:moveTo>
                  <a:lnTo>
                    <a:pt x="1" y="125"/>
                  </a:lnTo>
                  <a:lnTo>
                    <a:pt x="1" y="2757"/>
                  </a:lnTo>
                  <a:lnTo>
                    <a:pt x="1" y="2872"/>
                  </a:lnTo>
                  <a:lnTo>
                    <a:pt x="3350" y="2872"/>
                  </a:lnTo>
                  <a:lnTo>
                    <a:pt x="3350" y="4192"/>
                  </a:lnTo>
                  <a:lnTo>
                    <a:pt x="3350" y="6585"/>
                  </a:lnTo>
                  <a:lnTo>
                    <a:pt x="6097" y="6585"/>
                  </a:lnTo>
                  <a:lnTo>
                    <a:pt x="6097" y="4192"/>
                  </a:lnTo>
                  <a:lnTo>
                    <a:pt x="6097" y="2872"/>
                  </a:lnTo>
                  <a:lnTo>
                    <a:pt x="9447" y="2872"/>
                  </a:lnTo>
                  <a:lnTo>
                    <a:pt x="9447" y="2633"/>
                  </a:lnTo>
                  <a:lnTo>
                    <a:pt x="9447" y="125"/>
                  </a:lnTo>
                  <a:lnTo>
                    <a:pt x="944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 name="Google Shape;1941;p45"/>
          <p:cNvGrpSpPr/>
          <p:nvPr/>
        </p:nvGrpSpPr>
        <p:grpSpPr>
          <a:xfrm>
            <a:off x="6124025" y="1291785"/>
            <a:ext cx="578587" cy="548003"/>
            <a:chOff x="238125" y="2437475"/>
            <a:chExt cx="708925" cy="951050"/>
          </a:xfrm>
        </p:grpSpPr>
        <p:sp>
          <p:nvSpPr>
            <p:cNvPr id="22" name="Google Shape;1942;p45"/>
            <p:cNvSpPr/>
            <p:nvPr/>
          </p:nvSpPr>
          <p:spPr>
            <a:xfrm>
              <a:off x="268025" y="2485325"/>
              <a:ext cx="212475" cy="562250"/>
            </a:xfrm>
            <a:custGeom>
              <a:avLst/>
              <a:gdLst/>
              <a:ahLst/>
              <a:cxnLst/>
              <a:rect l="l" t="t" r="r" b="b"/>
              <a:pathLst>
                <a:path w="8499" h="22490" extrusionOk="0">
                  <a:moveTo>
                    <a:pt x="5628" y="0"/>
                  </a:moveTo>
                  <a:cubicBezTo>
                    <a:pt x="2393" y="1072"/>
                    <a:pt x="0" y="4068"/>
                    <a:pt x="0" y="7417"/>
                  </a:cubicBezTo>
                  <a:lnTo>
                    <a:pt x="0" y="14470"/>
                  </a:lnTo>
                  <a:cubicBezTo>
                    <a:pt x="0" y="18777"/>
                    <a:pt x="3828" y="22366"/>
                    <a:pt x="8499" y="22490"/>
                  </a:cubicBezTo>
                  <a:lnTo>
                    <a:pt x="8499" y="19858"/>
                  </a:lnTo>
                  <a:cubicBezTo>
                    <a:pt x="5149" y="19858"/>
                    <a:pt x="2517" y="17466"/>
                    <a:pt x="2517" y="14470"/>
                  </a:cubicBezTo>
                  <a:lnTo>
                    <a:pt x="2517" y="7417"/>
                  </a:lnTo>
                  <a:cubicBezTo>
                    <a:pt x="2517" y="5379"/>
                    <a:pt x="3828" y="3589"/>
                    <a:pt x="5628" y="2747"/>
                  </a:cubicBezTo>
                  <a:lnTo>
                    <a:pt x="562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943;p45"/>
            <p:cNvSpPr/>
            <p:nvPr/>
          </p:nvSpPr>
          <p:spPr>
            <a:xfrm>
              <a:off x="318975" y="3083450"/>
              <a:ext cx="628075" cy="293100"/>
            </a:xfrm>
            <a:custGeom>
              <a:avLst/>
              <a:gdLst/>
              <a:ahLst/>
              <a:cxnLst/>
              <a:rect l="l" t="t" r="r" b="b"/>
              <a:pathLst>
                <a:path w="25123" h="11724" extrusionOk="0">
                  <a:moveTo>
                    <a:pt x="20692" y="2508"/>
                  </a:moveTo>
                  <a:cubicBezTo>
                    <a:pt x="21410" y="2508"/>
                    <a:pt x="21888" y="2871"/>
                    <a:pt x="22252" y="3589"/>
                  </a:cubicBezTo>
                  <a:cubicBezTo>
                    <a:pt x="22491" y="4183"/>
                    <a:pt x="22606" y="4900"/>
                    <a:pt x="22606" y="5025"/>
                  </a:cubicBezTo>
                  <a:lnTo>
                    <a:pt x="22606" y="5743"/>
                  </a:lnTo>
                  <a:cubicBezTo>
                    <a:pt x="22606" y="7657"/>
                    <a:pt x="21295" y="9207"/>
                    <a:pt x="19735" y="9207"/>
                  </a:cubicBezTo>
                  <a:lnTo>
                    <a:pt x="15074" y="9207"/>
                  </a:lnTo>
                  <a:cubicBezTo>
                    <a:pt x="13514" y="9207"/>
                    <a:pt x="12442" y="7771"/>
                    <a:pt x="12442" y="5743"/>
                  </a:cubicBezTo>
                  <a:lnTo>
                    <a:pt x="12442" y="2508"/>
                  </a:lnTo>
                  <a:close/>
                  <a:moveTo>
                    <a:pt x="5140" y="0"/>
                  </a:moveTo>
                  <a:cubicBezTo>
                    <a:pt x="4786" y="0"/>
                    <a:pt x="2987" y="0"/>
                    <a:pt x="1551" y="1312"/>
                  </a:cubicBezTo>
                  <a:cubicBezTo>
                    <a:pt x="833" y="1914"/>
                    <a:pt x="240" y="2871"/>
                    <a:pt x="1" y="3828"/>
                  </a:cubicBezTo>
                  <a:lnTo>
                    <a:pt x="958" y="3828"/>
                  </a:lnTo>
                  <a:cubicBezTo>
                    <a:pt x="1551" y="3828"/>
                    <a:pt x="2030" y="3943"/>
                    <a:pt x="2633" y="4068"/>
                  </a:cubicBezTo>
                  <a:cubicBezTo>
                    <a:pt x="2747" y="3704"/>
                    <a:pt x="2987" y="3465"/>
                    <a:pt x="3226" y="3226"/>
                  </a:cubicBezTo>
                  <a:cubicBezTo>
                    <a:pt x="3829" y="2632"/>
                    <a:pt x="4661" y="2508"/>
                    <a:pt x="4901" y="2508"/>
                  </a:cubicBezTo>
                  <a:lnTo>
                    <a:pt x="9925" y="2508"/>
                  </a:lnTo>
                  <a:lnTo>
                    <a:pt x="9925" y="5743"/>
                  </a:lnTo>
                  <a:cubicBezTo>
                    <a:pt x="9925" y="9207"/>
                    <a:pt x="12078" y="11724"/>
                    <a:pt x="15074" y="11724"/>
                  </a:cubicBezTo>
                  <a:lnTo>
                    <a:pt x="19735" y="11724"/>
                  </a:lnTo>
                  <a:cubicBezTo>
                    <a:pt x="22730" y="11724"/>
                    <a:pt x="25123" y="9092"/>
                    <a:pt x="25123" y="5743"/>
                  </a:cubicBezTo>
                  <a:lnTo>
                    <a:pt x="25123" y="4900"/>
                  </a:lnTo>
                  <a:cubicBezTo>
                    <a:pt x="25123" y="4786"/>
                    <a:pt x="24998" y="3704"/>
                    <a:pt x="24520" y="2632"/>
                  </a:cubicBezTo>
                  <a:cubicBezTo>
                    <a:pt x="23802" y="957"/>
                    <a:pt x="22367" y="0"/>
                    <a:pt x="20692" y="0"/>
                  </a:cubicBezTo>
                  <a:lnTo>
                    <a:pt x="12557" y="0"/>
                  </a:lnTo>
                  <a:lnTo>
                    <a:pt x="12557" y="2393"/>
                  </a:lnTo>
                  <a:lnTo>
                    <a:pt x="9810" y="2393"/>
                  </a:lnTo>
                  <a:lnTo>
                    <a:pt x="981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944;p45"/>
            <p:cNvSpPr/>
            <p:nvPr/>
          </p:nvSpPr>
          <p:spPr>
            <a:xfrm>
              <a:off x="238125" y="3179150"/>
              <a:ext cx="209375" cy="209375"/>
            </a:xfrm>
            <a:custGeom>
              <a:avLst/>
              <a:gdLst/>
              <a:ahLst/>
              <a:cxnLst/>
              <a:rect l="l" t="t" r="r" b="b"/>
              <a:pathLst>
                <a:path w="8375" h="8375" extrusionOk="0">
                  <a:moveTo>
                    <a:pt x="4192" y="2029"/>
                  </a:moveTo>
                  <a:cubicBezTo>
                    <a:pt x="4670" y="2029"/>
                    <a:pt x="5024" y="2154"/>
                    <a:pt x="5388" y="2508"/>
                  </a:cubicBezTo>
                  <a:cubicBezTo>
                    <a:pt x="5981" y="2872"/>
                    <a:pt x="6221" y="3465"/>
                    <a:pt x="6221" y="4183"/>
                  </a:cubicBezTo>
                  <a:cubicBezTo>
                    <a:pt x="6221" y="5264"/>
                    <a:pt x="5264" y="6221"/>
                    <a:pt x="4192" y="6221"/>
                  </a:cubicBezTo>
                  <a:cubicBezTo>
                    <a:pt x="2996" y="6221"/>
                    <a:pt x="2038" y="5264"/>
                    <a:pt x="2038" y="4183"/>
                  </a:cubicBezTo>
                  <a:cubicBezTo>
                    <a:pt x="2038" y="3465"/>
                    <a:pt x="2393" y="2872"/>
                    <a:pt x="2871" y="2508"/>
                  </a:cubicBezTo>
                  <a:cubicBezTo>
                    <a:pt x="3235" y="2154"/>
                    <a:pt x="3713" y="2029"/>
                    <a:pt x="4192" y="2029"/>
                  </a:cubicBezTo>
                  <a:close/>
                  <a:moveTo>
                    <a:pt x="3235" y="0"/>
                  </a:moveTo>
                  <a:cubicBezTo>
                    <a:pt x="1321" y="479"/>
                    <a:pt x="0" y="2154"/>
                    <a:pt x="0" y="4183"/>
                  </a:cubicBezTo>
                  <a:cubicBezTo>
                    <a:pt x="0" y="6460"/>
                    <a:pt x="1799" y="8374"/>
                    <a:pt x="4192" y="8374"/>
                  </a:cubicBezTo>
                  <a:cubicBezTo>
                    <a:pt x="6460" y="8374"/>
                    <a:pt x="8374" y="6460"/>
                    <a:pt x="8374" y="4183"/>
                  </a:cubicBezTo>
                  <a:cubicBezTo>
                    <a:pt x="8374" y="2393"/>
                    <a:pt x="7302" y="958"/>
                    <a:pt x="5867" y="240"/>
                  </a:cubicBezTo>
                  <a:cubicBezTo>
                    <a:pt x="5264" y="115"/>
                    <a:pt x="4785" y="0"/>
                    <a:pt x="419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945;p45"/>
            <p:cNvSpPr/>
            <p:nvPr/>
          </p:nvSpPr>
          <p:spPr>
            <a:xfrm>
              <a:off x="289075" y="3229875"/>
              <a:ext cx="104575" cy="104825"/>
            </a:xfrm>
            <a:custGeom>
              <a:avLst/>
              <a:gdLst/>
              <a:ahLst/>
              <a:cxnLst/>
              <a:rect l="l" t="t" r="r" b="b"/>
              <a:pathLst>
                <a:path w="4183" h="4193" extrusionOk="0">
                  <a:moveTo>
                    <a:pt x="2154" y="0"/>
                  </a:moveTo>
                  <a:cubicBezTo>
                    <a:pt x="1675" y="0"/>
                    <a:pt x="1197" y="125"/>
                    <a:pt x="833" y="479"/>
                  </a:cubicBezTo>
                  <a:cubicBezTo>
                    <a:pt x="355" y="843"/>
                    <a:pt x="0" y="1436"/>
                    <a:pt x="0" y="2154"/>
                  </a:cubicBezTo>
                  <a:cubicBezTo>
                    <a:pt x="0" y="3235"/>
                    <a:pt x="958" y="4192"/>
                    <a:pt x="2154" y="4192"/>
                  </a:cubicBezTo>
                  <a:cubicBezTo>
                    <a:pt x="3226" y="4192"/>
                    <a:pt x="4183" y="3235"/>
                    <a:pt x="4183" y="2154"/>
                  </a:cubicBezTo>
                  <a:cubicBezTo>
                    <a:pt x="4183" y="1436"/>
                    <a:pt x="3943" y="843"/>
                    <a:pt x="3350" y="479"/>
                  </a:cubicBezTo>
                  <a:cubicBezTo>
                    <a:pt x="2986" y="125"/>
                    <a:pt x="2632" y="0"/>
                    <a:pt x="21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946;p45"/>
            <p:cNvSpPr/>
            <p:nvPr/>
          </p:nvSpPr>
          <p:spPr>
            <a:xfrm>
              <a:off x="408700" y="2437475"/>
              <a:ext cx="74675" cy="146450"/>
            </a:xfrm>
            <a:custGeom>
              <a:avLst/>
              <a:gdLst/>
              <a:ahLst/>
              <a:cxnLst/>
              <a:rect l="l" t="t" r="r" b="b"/>
              <a:pathLst>
                <a:path w="2987" h="5858" extrusionOk="0">
                  <a:moveTo>
                    <a:pt x="479" y="0"/>
                  </a:moveTo>
                  <a:cubicBezTo>
                    <a:pt x="240" y="0"/>
                    <a:pt x="1" y="239"/>
                    <a:pt x="1" y="479"/>
                  </a:cubicBezTo>
                  <a:lnTo>
                    <a:pt x="1" y="1914"/>
                  </a:lnTo>
                  <a:lnTo>
                    <a:pt x="1" y="4661"/>
                  </a:lnTo>
                  <a:lnTo>
                    <a:pt x="1" y="5379"/>
                  </a:lnTo>
                  <a:cubicBezTo>
                    <a:pt x="1" y="5618"/>
                    <a:pt x="240" y="5857"/>
                    <a:pt x="479" y="5857"/>
                  </a:cubicBezTo>
                  <a:lnTo>
                    <a:pt x="2508" y="5857"/>
                  </a:lnTo>
                  <a:cubicBezTo>
                    <a:pt x="2872" y="5857"/>
                    <a:pt x="2987" y="5618"/>
                    <a:pt x="2987" y="5379"/>
                  </a:cubicBezTo>
                  <a:lnTo>
                    <a:pt x="2987" y="479"/>
                  </a:lnTo>
                  <a:cubicBezTo>
                    <a:pt x="2987" y="239"/>
                    <a:pt x="2872" y="0"/>
                    <a:pt x="250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947;p45"/>
            <p:cNvSpPr/>
            <p:nvPr/>
          </p:nvSpPr>
          <p:spPr>
            <a:xfrm>
              <a:off x="716625" y="2485325"/>
              <a:ext cx="194550" cy="559150"/>
            </a:xfrm>
            <a:custGeom>
              <a:avLst/>
              <a:gdLst/>
              <a:ahLst/>
              <a:cxnLst/>
              <a:rect l="l" t="t" r="r" b="b"/>
              <a:pathLst>
                <a:path w="7782" h="22366" extrusionOk="0">
                  <a:moveTo>
                    <a:pt x="2154" y="0"/>
                  </a:moveTo>
                  <a:lnTo>
                    <a:pt x="2154" y="2747"/>
                  </a:lnTo>
                  <a:cubicBezTo>
                    <a:pt x="3953" y="3589"/>
                    <a:pt x="5264" y="5379"/>
                    <a:pt x="5264" y="7417"/>
                  </a:cubicBezTo>
                  <a:lnTo>
                    <a:pt x="5264" y="14470"/>
                  </a:lnTo>
                  <a:cubicBezTo>
                    <a:pt x="5264" y="17226"/>
                    <a:pt x="2996" y="19495"/>
                    <a:pt x="1" y="19858"/>
                  </a:cubicBezTo>
                  <a:lnTo>
                    <a:pt x="1" y="22366"/>
                  </a:lnTo>
                  <a:cubicBezTo>
                    <a:pt x="4307" y="22011"/>
                    <a:pt x="7781" y="18537"/>
                    <a:pt x="7781" y="14470"/>
                  </a:cubicBezTo>
                  <a:lnTo>
                    <a:pt x="7781" y="7417"/>
                  </a:lnTo>
                  <a:cubicBezTo>
                    <a:pt x="7781" y="4068"/>
                    <a:pt x="5389" y="1072"/>
                    <a:pt x="215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948;p45"/>
            <p:cNvSpPr/>
            <p:nvPr/>
          </p:nvSpPr>
          <p:spPr>
            <a:xfrm>
              <a:off x="695800" y="2437475"/>
              <a:ext cx="74675" cy="146450"/>
            </a:xfrm>
            <a:custGeom>
              <a:avLst/>
              <a:gdLst/>
              <a:ahLst/>
              <a:cxnLst/>
              <a:rect l="l" t="t" r="r" b="b"/>
              <a:pathLst>
                <a:path w="2987" h="5858" extrusionOk="0">
                  <a:moveTo>
                    <a:pt x="479" y="0"/>
                  </a:moveTo>
                  <a:cubicBezTo>
                    <a:pt x="116" y="0"/>
                    <a:pt x="1" y="239"/>
                    <a:pt x="1" y="479"/>
                  </a:cubicBezTo>
                  <a:lnTo>
                    <a:pt x="1" y="5379"/>
                  </a:lnTo>
                  <a:cubicBezTo>
                    <a:pt x="1" y="5618"/>
                    <a:pt x="116" y="5857"/>
                    <a:pt x="479" y="5857"/>
                  </a:cubicBezTo>
                  <a:lnTo>
                    <a:pt x="2508" y="5857"/>
                  </a:lnTo>
                  <a:cubicBezTo>
                    <a:pt x="2748" y="5857"/>
                    <a:pt x="2987" y="5618"/>
                    <a:pt x="2987" y="5379"/>
                  </a:cubicBezTo>
                  <a:lnTo>
                    <a:pt x="2987" y="4661"/>
                  </a:lnTo>
                  <a:lnTo>
                    <a:pt x="2987" y="1914"/>
                  </a:lnTo>
                  <a:lnTo>
                    <a:pt x="2987" y="479"/>
                  </a:lnTo>
                  <a:cubicBezTo>
                    <a:pt x="2987" y="239"/>
                    <a:pt x="2748" y="0"/>
                    <a:pt x="250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949;p45"/>
            <p:cNvSpPr/>
            <p:nvPr/>
          </p:nvSpPr>
          <p:spPr>
            <a:xfrm>
              <a:off x="480475" y="2978650"/>
              <a:ext cx="236175" cy="164625"/>
            </a:xfrm>
            <a:custGeom>
              <a:avLst/>
              <a:gdLst/>
              <a:ahLst/>
              <a:cxnLst/>
              <a:rect l="l" t="t" r="r" b="b"/>
              <a:pathLst>
                <a:path w="9447" h="6585" extrusionOk="0">
                  <a:moveTo>
                    <a:pt x="1" y="1"/>
                  </a:moveTo>
                  <a:lnTo>
                    <a:pt x="1" y="125"/>
                  </a:lnTo>
                  <a:lnTo>
                    <a:pt x="1" y="2757"/>
                  </a:lnTo>
                  <a:lnTo>
                    <a:pt x="1" y="2872"/>
                  </a:lnTo>
                  <a:lnTo>
                    <a:pt x="3350" y="2872"/>
                  </a:lnTo>
                  <a:lnTo>
                    <a:pt x="3350" y="4192"/>
                  </a:lnTo>
                  <a:lnTo>
                    <a:pt x="3350" y="6585"/>
                  </a:lnTo>
                  <a:lnTo>
                    <a:pt x="6097" y="6585"/>
                  </a:lnTo>
                  <a:lnTo>
                    <a:pt x="6097" y="4192"/>
                  </a:lnTo>
                  <a:lnTo>
                    <a:pt x="6097" y="2872"/>
                  </a:lnTo>
                  <a:lnTo>
                    <a:pt x="9447" y="2872"/>
                  </a:lnTo>
                  <a:lnTo>
                    <a:pt x="9447" y="2633"/>
                  </a:lnTo>
                  <a:lnTo>
                    <a:pt x="9447" y="125"/>
                  </a:lnTo>
                  <a:lnTo>
                    <a:pt x="944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0" name="Picture 2" descr="C:\Users\A\Desktop\obesity-and-heart-disease-722x406.jpg"/>
          <p:cNvPicPr>
            <a:picLocks noChangeAspect="1" noChangeArrowheads="1"/>
          </p:cNvPicPr>
          <p:nvPr/>
        </p:nvPicPr>
        <p:blipFill>
          <a:blip r:embed="rId3"/>
          <a:srcRect/>
          <a:stretch>
            <a:fillRect/>
          </a:stretch>
        </p:blipFill>
        <p:spPr bwMode="auto">
          <a:xfrm>
            <a:off x="2400325" y="3542535"/>
            <a:ext cx="2717940" cy="1493747"/>
          </a:xfrm>
          <a:prstGeom prst="roundRect">
            <a:avLst>
              <a:gd name="adj" fmla="val 27781"/>
            </a:avLst>
          </a:prstGeom>
          <a:solidFill>
            <a:srgbClr val="FFFFFF">
              <a:shade val="85000"/>
            </a:srgbClr>
          </a:solidFill>
          <a:ln>
            <a:noFill/>
          </a:ln>
          <a:effectLst>
            <a:reflection blurRad="12700" stA="38000" endPos="28000" dist="5000" dir="5400000" sy="-100000" algn="bl" rotWithShape="0"/>
          </a:effectLst>
        </p:spPr>
      </p:pic>
      <p:sp>
        <p:nvSpPr>
          <p:cNvPr id="2" name="مربع نص 1">
            <a:extLst>
              <a:ext uri="{FF2B5EF4-FFF2-40B4-BE49-F238E27FC236}">
                <a16:creationId xmlns:a16="http://schemas.microsoft.com/office/drawing/2014/main" id="{D995B562-24B2-BDA5-49BE-8A05AB1FF940}"/>
              </a:ext>
            </a:extLst>
          </p:cNvPr>
          <p:cNvSpPr txBox="1"/>
          <p:nvPr/>
        </p:nvSpPr>
        <p:spPr>
          <a:xfrm>
            <a:off x="8665167" y="4804946"/>
            <a:ext cx="659954" cy="338554"/>
          </a:xfrm>
          <a:prstGeom prst="rect">
            <a:avLst/>
          </a:prstGeom>
          <a:noFill/>
        </p:spPr>
        <p:txBody>
          <a:bodyPr wrap="square" rtlCol="1">
            <a:spAutoFit/>
          </a:bodyPr>
          <a:lstStyle/>
          <a:p>
            <a:r>
              <a:rPr lang="en-US" sz="1600" b="1" dirty="0"/>
              <a:t>07</a:t>
            </a:r>
            <a:endParaRPr lang="ar-SA" sz="1600" b="1"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090"/>
                                        </p:tgtEl>
                                        <p:attrNameLst>
                                          <p:attrName>style.visibility</p:attrName>
                                        </p:attrNameLst>
                                      </p:cBhvr>
                                      <p:to>
                                        <p:strVal val="visible"/>
                                      </p:to>
                                    </p:set>
                                    <p:animEffect transition="in" filter="fade">
                                      <p:cBhvr>
                                        <p:cTn id="13" dur="1000"/>
                                        <p:tgtEl>
                                          <p:spTgt spid="2090"/>
                                        </p:tgtEl>
                                      </p:cBhvr>
                                    </p:animEffect>
                                    <p:anim calcmode="lin" valueType="num">
                                      <p:cBhvr>
                                        <p:cTn id="14" dur="1000" fill="hold"/>
                                        <p:tgtEl>
                                          <p:spTgt spid="2090"/>
                                        </p:tgtEl>
                                        <p:attrNameLst>
                                          <p:attrName>ppt_x</p:attrName>
                                        </p:attrNameLst>
                                      </p:cBhvr>
                                      <p:tavLst>
                                        <p:tav tm="0">
                                          <p:val>
                                            <p:strVal val="#ppt_x"/>
                                          </p:val>
                                        </p:tav>
                                        <p:tav tm="100000">
                                          <p:val>
                                            <p:strVal val="#ppt_x"/>
                                          </p:val>
                                        </p:tav>
                                      </p:tavLst>
                                    </p:anim>
                                    <p:anim calcmode="lin" valueType="num">
                                      <p:cBhvr>
                                        <p:cTn id="15" dur="1000" fill="hold"/>
                                        <p:tgtEl>
                                          <p:spTgt spid="209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4"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27"/>
        <p:cNvGrpSpPr/>
        <p:nvPr/>
      </p:nvGrpSpPr>
      <p:grpSpPr>
        <a:xfrm>
          <a:off x="0" y="0"/>
          <a:ext cx="0" cy="0"/>
          <a:chOff x="0" y="0"/>
          <a:chExt cx="0" cy="0"/>
        </a:xfrm>
      </p:grpSpPr>
      <p:sp>
        <p:nvSpPr>
          <p:cNvPr id="2128" name="Google Shape;2128;p50"/>
          <p:cNvSpPr/>
          <p:nvPr/>
        </p:nvSpPr>
        <p:spPr>
          <a:xfrm>
            <a:off x="157052" y="1629557"/>
            <a:ext cx="2638733" cy="2357959"/>
          </a:xfrm>
          <a:custGeom>
            <a:avLst/>
            <a:gdLst/>
            <a:ahLst/>
            <a:cxnLst/>
            <a:rect l="l" t="t" r="r" b="b"/>
            <a:pathLst>
              <a:path w="62195" h="42712" extrusionOk="0">
                <a:moveTo>
                  <a:pt x="44566" y="1"/>
                </a:moveTo>
                <a:cubicBezTo>
                  <a:pt x="27424" y="1"/>
                  <a:pt x="0" y="16215"/>
                  <a:pt x="0" y="27150"/>
                </a:cubicBezTo>
                <a:cubicBezTo>
                  <a:pt x="0" y="38089"/>
                  <a:pt x="13930" y="42712"/>
                  <a:pt x="31072" y="42712"/>
                </a:cubicBezTo>
                <a:cubicBezTo>
                  <a:pt x="48266" y="42712"/>
                  <a:pt x="62195" y="38089"/>
                  <a:pt x="62195" y="27150"/>
                </a:cubicBezTo>
                <a:cubicBezTo>
                  <a:pt x="62195" y="16215"/>
                  <a:pt x="61760" y="1"/>
                  <a:pt x="4456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50"/>
          <p:cNvSpPr/>
          <p:nvPr/>
        </p:nvSpPr>
        <p:spPr>
          <a:xfrm>
            <a:off x="3214061" y="3634350"/>
            <a:ext cx="624569" cy="559583"/>
          </a:xfrm>
          <a:custGeom>
            <a:avLst/>
            <a:gdLst/>
            <a:ahLst/>
            <a:cxnLst/>
            <a:rect l="l" t="t" r="r" b="b"/>
            <a:pathLst>
              <a:path w="62195" h="42712" extrusionOk="0">
                <a:moveTo>
                  <a:pt x="44566" y="1"/>
                </a:moveTo>
                <a:cubicBezTo>
                  <a:pt x="27424" y="1"/>
                  <a:pt x="0" y="16215"/>
                  <a:pt x="0" y="27150"/>
                </a:cubicBezTo>
                <a:cubicBezTo>
                  <a:pt x="0" y="38089"/>
                  <a:pt x="13930" y="42712"/>
                  <a:pt x="31072" y="42712"/>
                </a:cubicBezTo>
                <a:cubicBezTo>
                  <a:pt x="48266" y="42712"/>
                  <a:pt x="62195" y="38089"/>
                  <a:pt x="62195" y="27150"/>
                </a:cubicBezTo>
                <a:cubicBezTo>
                  <a:pt x="62195" y="16215"/>
                  <a:pt x="61760" y="1"/>
                  <a:pt x="445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30" name="Google Shape;2130;p50"/>
          <p:cNvGrpSpPr/>
          <p:nvPr/>
        </p:nvGrpSpPr>
        <p:grpSpPr>
          <a:xfrm>
            <a:off x="117584" y="1949819"/>
            <a:ext cx="2186108" cy="2243253"/>
            <a:chOff x="873825" y="238125"/>
            <a:chExt cx="5871700" cy="5238100"/>
          </a:xfrm>
        </p:grpSpPr>
        <p:sp>
          <p:nvSpPr>
            <p:cNvPr id="2131" name="Google Shape;2131;p50"/>
            <p:cNvSpPr/>
            <p:nvPr/>
          </p:nvSpPr>
          <p:spPr>
            <a:xfrm>
              <a:off x="922875" y="1616250"/>
              <a:ext cx="8200" cy="20300"/>
            </a:xfrm>
            <a:custGeom>
              <a:avLst/>
              <a:gdLst/>
              <a:ahLst/>
              <a:cxnLst/>
              <a:rect l="l" t="t" r="r" b="b"/>
              <a:pathLst>
                <a:path w="328" h="812" extrusionOk="0">
                  <a:moveTo>
                    <a:pt x="1" y="812"/>
                  </a:moveTo>
                  <a:cubicBezTo>
                    <a:pt x="171" y="485"/>
                    <a:pt x="171" y="328"/>
                    <a:pt x="328" y="0"/>
                  </a:cubicBezTo>
                  <a:cubicBezTo>
                    <a:pt x="171" y="328"/>
                    <a:pt x="171" y="485"/>
                    <a:pt x="1" y="812"/>
                  </a:cubicBez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50"/>
            <p:cNvSpPr/>
            <p:nvPr/>
          </p:nvSpPr>
          <p:spPr>
            <a:xfrm>
              <a:off x="931050" y="1591725"/>
              <a:ext cx="4275" cy="20300"/>
            </a:xfrm>
            <a:custGeom>
              <a:avLst/>
              <a:gdLst/>
              <a:ahLst/>
              <a:cxnLst/>
              <a:rect l="l" t="t" r="r" b="b"/>
              <a:pathLst>
                <a:path w="171" h="812" extrusionOk="0">
                  <a:moveTo>
                    <a:pt x="1" y="811"/>
                  </a:moveTo>
                  <a:cubicBezTo>
                    <a:pt x="1" y="654"/>
                    <a:pt x="171" y="327"/>
                    <a:pt x="171" y="0"/>
                  </a:cubicBezTo>
                  <a:cubicBezTo>
                    <a:pt x="171" y="327"/>
                    <a:pt x="1" y="654"/>
                    <a:pt x="1" y="811"/>
                  </a:cubicBez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50"/>
            <p:cNvSpPr/>
            <p:nvPr/>
          </p:nvSpPr>
          <p:spPr>
            <a:xfrm>
              <a:off x="935300" y="1567175"/>
              <a:ext cx="8225" cy="20325"/>
            </a:xfrm>
            <a:custGeom>
              <a:avLst/>
              <a:gdLst/>
              <a:ahLst/>
              <a:cxnLst/>
              <a:rect l="l" t="t" r="r" b="b"/>
              <a:pathLst>
                <a:path w="329" h="813" extrusionOk="0">
                  <a:moveTo>
                    <a:pt x="1" y="812"/>
                  </a:moveTo>
                  <a:cubicBezTo>
                    <a:pt x="158" y="655"/>
                    <a:pt x="158" y="328"/>
                    <a:pt x="328" y="1"/>
                  </a:cubicBezTo>
                  <a:cubicBezTo>
                    <a:pt x="158" y="328"/>
                    <a:pt x="158" y="655"/>
                    <a:pt x="1" y="812"/>
                  </a:cubicBez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50"/>
            <p:cNvSpPr/>
            <p:nvPr/>
          </p:nvSpPr>
          <p:spPr>
            <a:xfrm>
              <a:off x="910775" y="1689850"/>
              <a:ext cx="3950" cy="20300"/>
            </a:xfrm>
            <a:custGeom>
              <a:avLst/>
              <a:gdLst/>
              <a:ahLst/>
              <a:cxnLst/>
              <a:rect l="l" t="t" r="r" b="b"/>
              <a:pathLst>
                <a:path w="158" h="812" extrusionOk="0">
                  <a:moveTo>
                    <a:pt x="1" y="812"/>
                  </a:moveTo>
                  <a:cubicBezTo>
                    <a:pt x="1" y="485"/>
                    <a:pt x="1" y="328"/>
                    <a:pt x="158" y="0"/>
                  </a:cubicBezTo>
                  <a:cubicBezTo>
                    <a:pt x="1" y="328"/>
                    <a:pt x="1" y="485"/>
                    <a:pt x="1" y="812"/>
                  </a:cubicBez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50"/>
            <p:cNvSpPr/>
            <p:nvPr/>
          </p:nvSpPr>
          <p:spPr>
            <a:xfrm>
              <a:off x="902600" y="1742850"/>
              <a:ext cx="25" cy="16375"/>
            </a:xfrm>
            <a:custGeom>
              <a:avLst/>
              <a:gdLst/>
              <a:ahLst/>
              <a:cxnLst/>
              <a:rect l="l" t="t" r="r" b="b"/>
              <a:pathLst>
                <a:path w="1" h="655" extrusionOk="0">
                  <a:moveTo>
                    <a:pt x="0" y="654"/>
                  </a:moveTo>
                  <a:lnTo>
                    <a:pt x="0" y="0"/>
                  </a:ln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50"/>
            <p:cNvSpPr/>
            <p:nvPr/>
          </p:nvSpPr>
          <p:spPr>
            <a:xfrm>
              <a:off x="906525" y="1718300"/>
              <a:ext cx="25" cy="16400"/>
            </a:xfrm>
            <a:custGeom>
              <a:avLst/>
              <a:gdLst/>
              <a:ahLst/>
              <a:cxnLst/>
              <a:rect l="l" t="t" r="r" b="b"/>
              <a:pathLst>
                <a:path w="1" h="656" extrusionOk="0">
                  <a:moveTo>
                    <a:pt x="0" y="655"/>
                  </a:moveTo>
                  <a:lnTo>
                    <a:pt x="0" y="1"/>
                  </a:ln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50"/>
            <p:cNvSpPr/>
            <p:nvPr/>
          </p:nvSpPr>
          <p:spPr>
            <a:xfrm>
              <a:off x="943500" y="1493575"/>
              <a:ext cx="20300" cy="73625"/>
            </a:xfrm>
            <a:custGeom>
              <a:avLst/>
              <a:gdLst/>
              <a:ahLst/>
              <a:cxnLst/>
              <a:rect l="l" t="t" r="r" b="b"/>
              <a:pathLst>
                <a:path w="812" h="2945" extrusionOk="0">
                  <a:moveTo>
                    <a:pt x="0" y="2945"/>
                  </a:moveTo>
                  <a:cubicBezTo>
                    <a:pt x="157" y="1963"/>
                    <a:pt x="484" y="982"/>
                    <a:pt x="811" y="1"/>
                  </a:cubicBezTo>
                  <a:cubicBezTo>
                    <a:pt x="484" y="982"/>
                    <a:pt x="157" y="1963"/>
                    <a:pt x="0" y="2945"/>
                  </a:cubicBez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50"/>
            <p:cNvSpPr/>
            <p:nvPr/>
          </p:nvSpPr>
          <p:spPr>
            <a:xfrm>
              <a:off x="914700" y="1640775"/>
              <a:ext cx="8200" cy="49100"/>
            </a:xfrm>
            <a:custGeom>
              <a:avLst/>
              <a:gdLst/>
              <a:ahLst/>
              <a:cxnLst/>
              <a:rect l="l" t="t" r="r" b="b"/>
              <a:pathLst>
                <a:path w="328" h="1964" extrusionOk="0">
                  <a:moveTo>
                    <a:pt x="1" y="1963"/>
                  </a:moveTo>
                  <a:cubicBezTo>
                    <a:pt x="171" y="1309"/>
                    <a:pt x="171" y="655"/>
                    <a:pt x="328" y="1"/>
                  </a:cubicBezTo>
                  <a:cubicBezTo>
                    <a:pt x="171" y="655"/>
                    <a:pt x="171" y="1309"/>
                    <a:pt x="1" y="1963"/>
                  </a:cubicBez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50"/>
            <p:cNvSpPr/>
            <p:nvPr/>
          </p:nvSpPr>
          <p:spPr>
            <a:xfrm>
              <a:off x="963775" y="1469050"/>
              <a:ext cx="8200" cy="24550"/>
            </a:xfrm>
            <a:custGeom>
              <a:avLst/>
              <a:gdLst/>
              <a:ahLst/>
              <a:cxnLst/>
              <a:rect l="l" t="t" r="r" b="b"/>
              <a:pathLst>
                <a:path w="328" h="982" extrusionOk="0">
                  <a:moveTo>
                    <a:pt x="0" y="982"/>
                  </a:moveTo>
                  <a:cubicBezTo>
                    <a:pt x="0" y="655"/>
                    <a:pt x="170" y="327"/>
                    <a:pt x="327" y="0"/>
                  </a:cubicBezTo>
                  <a:cubicBezTo>
                    <a:pt x="170" y="327"/>
                    <a:pt x="0" y="655"/>
                    <a:pt x="0" y="982"/>
                  </a:cubicBez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50"/>
            <p:cNvSpPr/>
            <p:nvPr/>
          </p:nvSpPr>
          <p:spPr>
            <a:xfrm>
              <a:off x="882000" y="1890050"/>
              <a:ext cx="25" cy="16375"/>
            </a:xfrm>
            <a:custGeom>
              <a:avLst/>
              <a:gdLst/>
              <a:ahLst/>
              <a:cxnLst/>
              <a:rect l="l" t="t" r="r" b="b"/>
              <a:pathLst>
                <a:path w="1" h="655" extrusionOk="0">
                  <a:moveTo>
                    <a:pt x="0" y="655"/>
                  </a:moveTo>
                  <a:lnTo>
                    <a:pt x="0" y="0"/>
                  </a:ln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50"/>
            <p:cNvSpPr/>
            <p:nvPr/>
          </p:nvSpPr>
          <p:spPr>
            <a:xfrm>
              <a:off x="5964675" y="3713700"/>
              <a:ext cx="36675" cy="40925"/>
            </a:xfrm>
            <a:custGeom>
              <a:avLst/>
              <a:gdLst/>
              <a:ahLst/>
              <a:cxnLst/>
              <a:rect l="l" t="t" r="r" b="b"/>
              <a:pathLst>
                <a:path w="1467" h="1637" extrusionOk="0">
                  <a:moveTo>
                    <a:pt x="1466" y="1"/>
                  </a:moveTo>
                  <a:cubicBezTo>
                    <a:pt x="982" y="498"/>
                    <a:pt x="485" y="982"/>
                    <a:pt x="1" y="1637"/>
                  </a:cubicBezTo>
                  <a:cubicBezTo>
                    <a:pt x="485" y="982"/>
                    <a:pt x="982" y="498"/>
                    <a:pt x="1466" y="1"/>
                  </a:cubicBez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50"/>
            <p:cNvSpPr/>
            <p:nvPr/>
          </p:nvSpPr>
          <p:spPr>
            <a:xfrm>
              <a:off x="5919550" y="3762775"/>
              <a:ext cx="36975" cy="40925"/>
            </a:xfrm>
            <a:custGeom>
              <a:avLst/>
              <a:gdLst/>
              <a:ahLst/>
              <a:cxnLst/>
              <a:rect l="l" t="t" r="r" b="b"/>
              <a:pathLst>
                <a:path w="1479" h="1637" extrusionOk="0">
                  <a:moveTo>
                    <a:pt x="1479" y="1"/>
                  </a:moveTo>
                  <a:cubicBezTo>
                    <a:pt x="982" y="498"/>
                    <a:pt x="498" y="1152"/>
                    <a:pt x="0" y="1636"/>
                  </a:cubicBezTo>
                  <a:cubicBezTo>
                    <a:pt x="498" y="1152"/>
                    <a:pt x="982" y="498"/>
                    <a:pt x="1479" y="1"/>
                  </a:cubicBez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50"/>
            <p:cNvSpPr/>
            <p:nvPr/>
          </p:nvSpPr>
          <p:spPr>
            <a:xfrm>
              <a:off x="898350" y="1763450"/>
              <a:ext cx="25" cy="20300"/>
            </a:xfrm>
            <a:custGeom>
              <a:avLst/>
              <a:gdLst/>
              <a:ahLst/>
              <a:cxnLst/>
              <a:rect l="l" t="t" r="r" b="b"/>
              <a:pathLst>
                <a:path w="1" h="812" extrusionOk="0">
                  <a:moveTo>
                    <a:pt x="0" y="812"/>
                  </a:moveTo>
                  <a:lnTo>
                    <a:pt x="0" y="1"/>
                  </a:ln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50"/>
            <p:cNvSpPr/>
            <p:nvPr/>
          </p:nvSpPr>
          <p:spPr>
            <a:xfrm>
              <a:off x="878075" y="1935175"/>
              <a:ext cx="25" cy="24575"/>
            </a:xfrm>
            <a:custGeom>
              <a:avLst/>
              <a:gdLst/>
              <a:ahLst/>
              <a:cxnLst/>
              <a:rect l="l" t="t" r="r" b="b"/>
              <a:pathLst>
                <a:path w="1" h="983" extrusionOk="0">
                  <a:moveTo>
                    <a:pt x="0" y="982"/>
                  </a:moveTo>
                  <a:lnTo>
                    <a:pt x="0" y="1"/>
                  </a:ln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50"/>
            <p:cNvSpPr/>
            <p:nvPr/>
          </p:nvSpPr>
          <p:spPr>
            <a:xfrm>
              <a:off x="878075" y="1910650"/>
              <a:ext cx="3950" cy="20300"/>
            </a:xfrm>
            <a:custGeom>
              <a:avLst/>
              <a:gdLst/>
              <a:ahLst/>
              <a:cxnLst/>
              <a:rect l="l" t="t" r="r" b="b"/>
              <a:pathLst>
                <a:path w="158" h="812" extrusionOk="0">
                  <a:moveTo>
                    <a:pt x="0" y="812"/>
                  </a:moveTo>
                  <a:cubicBezTo>
                    <a:pt x="157" y="485"/>
                    <a:pt x="157" y="328"/>
                    <a:pt x="157" y="1"/>
                  </a:cubicBezTo>
                  <a:cubicBezTo>
                    <a:pt x="157" y="328"/>
                    <a:pt x="157" y="485"/>
                    <a:pt x="0" y="812"/>
                  </a:cubicBez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50"/>
            <p:cNvSpPr/>
            <p:nvPr/>
          </p:nvSpPr>
          <p:spPr>
            <a:xfrm>
              <a:off x="3952925" y="5369900"/>
              <a:ext cx="77550" cy="57275"/>
            </a:xfrm>
            <a:custGeom>
              <a:avLst/>
              <a:gdLst/>
              <a:ahLst/>
              <a:cxnLst/>
              <a:rect l="l" t="t" r="r" b="b"/>
              <a:pathLst>
                <a:path w="3102" h="2291" extrusionOk="0">
                  <a:moveTo>
                    <a:pt x="3102" y="0"/>
                  </a:moveTo>
                  <a:cubicBezTo>
                    <a:pt x="2121" y="812"/>
                    <a:pt x="1139" y="1466"/>
                    <a:pt x="1" y="2290"/>
                  </a:cubicBezTo>
                  <a:cubicBezTo>
                    <a:pt x="1139" y="1466"/>
                    <a:pt x="2121" y="812"/>
                    <a:pt x="3102" y="0"/>
                  </a:cubicBez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50"/>
            <p:cNvSpPr/>
            <p:nvPr/>
          </p:nvSpPr>
          <p:spPr>
            <a:xfrm>
              <a:off x="886250" y="1865500"/>
              <a:ext cx="25" cy="16400"/>
            </a:xfrm>
            <a:custGeom>
              <a:avLst/>
              <a:gdLst/>
              <a:ahLst/>
              <a:cxnLst/>
              <a:rect l="l" t="t" r="r" b="b"/>
              <a:pathLst>
                <a:path w="1" h="656" extrusionOk="0">
                  <a:moveTo>
                    <a:pt x="0" y="655"/>
                  </a:moveTo>
                  <a:lnTo>
                    <a:pt x="0" y="1"/>
                  </a:ln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50"/>
            <p:cNvSpPr/>
            <p:nvPr/>
          </p:nvSpPr>
          <p:spPr>
            <a:xfrm>
              <a:off x="878075" y="1963650"/>
              <a:ext cx="25" cy="16375"/>
            </a:xfrm>
            <a:custGeom>
              <a:avLst/>
              <a:gdLst/>
              <a:ahLst/>
              <a:cxnLst/>
              <a:rect l="l" t="t" r="r" b="b"/>
              <a:pathLst>
                <a:path w="1" h="655" extrusionOk="0">
                  <a:moveTo>
                    <a:pt x="0" y="655"/>
                  </a:moveTo>
                  <a:lnTo>
                    <a:pt x="0" y="0"/>
                  </a:ln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2149;p50"/>
            <p:cNvSpPr/>
            <p:nvPr/>
          </p:nvSpPr>
          <p:spPr>
            <a:xfrm>
              <a:off x="873825" y="2061775"/>
              <a:ext cx="0" cy="20650"/>
            </a:xfrm>
            <a:custGeom>
              <a:avLst/>
              <a:gdLst/>
              <a:ahLst/>
              <a:cxnLst/>
              <a:rect l="l" t="t" r="r" b="b"/>
              <a:pathLst>
                <a:path h="826" extrusionOk="0">
                  <a:moveTo>
                    <a:pt x="0" y="825"/>
                  </a:moveTo>
                  <a:lnTo>
                    <a:pt x="0" y="1"/>
                  </a:ln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50"/>
            <p:cNvSpPr/>
            <p:nvPr/>
          </p:nvSpPr>
          <p:spPr>
            <a:xfrm>
              <a:off x="886250" y="1840975"/>
              <a:ext cx="3950" cy="16375"/>
            </a:xfrm>
            <a:custGeom>
              <a:avLst/>
              <a:gdLst/>
              <a:ahLst/>
              <a:cxnLst/>
              <a:rect l="l" t="t" r="r" b="b"/>
              <a:pathLst>
                <a:path w="158" h="655" extrusionOk="0">
                  <a:moveTo>
                    <a:pt x="0" y="655"/>
                  </a:moveTo>
                  <a:cubicBezTo>
                    <a:pt x="0" y="498"/>
                    <a:pt x="0" y="171"/>
                    <a:pt x="157" y="1"/>
                  </a:cubicBezTo>
                  <a:cubicBezTo>
                    <a:pt x="0" y="171"/>
                    <a:pt x="0" y="498"/>
                    <a:pt x="0" y="655"/>
                  </a:cubicBez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1" name="Google Shape;2151;p50"/>
            <p:cNvSpPr/>
            <p:nvPr/>
          </p:nvSpPr>
          <p:spPr>
            <a:xfrm>
              <a:off x="3588850" y="5373825"/>
              <a:ext cx="73625" cy="53350"/>
            </a:xfrm>
            <a:custGeom>
              <a:avLst/>
              <a:gdLst/>
              <a:ahLst/>
              <a:cxnLst/>
              <a:rect l="l" t="t" r="r" b="b"/>
              <a:pathLst>
                <a:path w="2945" h="2134" extrusionOk="0">
                  <a:moveTo>
                    <a:pt x="1" y="0"/>
                  </a:moveTo>
                  <a:cubicBezTo>
                    <a:pt x="982" y="655"/>
                    <a:pt x="1964" y="1479"/>
                    <a:pt x="2945" y="2133"/>
                  </a:cubicBezTo>
                  <a:cubicBezTo>
                    <a:pt x="2134" y="1479"/>
                    <a:pt x="1152" y="825"/>
                    <a:pt x="328" y="170"/>
                  </a:cubicBezTo>
                  <a:cubicBezTo>
                    <a:pt x="171" y="0"/>
                    <a:pt x="171" y="0"/>
                    <a:pt x="1" y="0"/>
                  </a:cubicBez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 name="Google Shape;2152;p50"/>
            <p:cNvSpPr/>
            <p:nvPr/>
          </p:nvSpPr>
          <p:spPr>
            <a:xfrm>
              <a:off x="873825" y="1988175"/>
              <a:ext cx="0" cy="16375"/>
            </a:xfrm>
            <a:custGeom>
              <a:avLst/>
              <a:gdLst/>
              <a:ahLst/>
              <a:cxnLst/>
              <a:rect l="l" t="t" r="r" b="b"/>
              <a:pathLst>
                <a:path h="655" extrusionOk="0">
                  <a:moveTo>
                    <a:pt x="0" y="655"/>
                  </a:moveTo>
                  <a:lnTo>
                    <a:pt x="0" y="1"/>
                  </a:ln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50"/>
            <p:cNvSpPr/>
            <p:nvPr/>
          </p:nvSpPr>
          <p:spPr>
            <a:xfrm>
              <a:off x="4144950" y="3934525"/>
              <a:ext cx="1648025" cy="1353625"/>
            </a:xfrm>
            <a:custGeom>
              <a:avLst/>
              <a:gdLst/>
              <a:ahLst/>
              <a:cxnLst/>
              <a:rect l="l" t="t" r="r" b="b"/>
              <a:pathLst>
                <a:path w="65921" h="54145" extrusionOk="0">
                  <a:moveTo>
                    <a:pt x="65921" y="0"/>
                  </a:moveTo>
                  <a:cubicBezTo>
                    <a:pt x="48413" y="17337"/>
                    <a:pt x="25843" y="35001"/>
                    <a:pt x="1" y="54144"/>
                  </a:cubicBezTo>
                  <a:cubicBezTo>
                    <a:pt x="25843" y="35001"/>
                    <a:pt x="48413" y="17337"/>
                    <a:pt x="65921" y="0"/>
                  </a:cubicBez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50"/>
            <p:cNvSpPr/>
            <p:nvPr/>
          </p:nvSpPr>
          <p:spPr>
            <a:xfrm>
              <a:off x="3744250" y="5463775"/>
              <a:ext cx="65425" cy="12450"/>
            </a:xfrm>
            <a:custGeom>
              <a:avLst/>
              <a:gdLst/>
              <a:ahLst/>
              <a:cxnLst/>
              <a:rect l="l" t="t" r="r" b="b"/>
              <a:pathLst>
                <a:path w="2617" h="498" extrusionOk="0">
                  <a:moveTo>
                    <a:pt x="2617" y="498"/>
                  </a:moveTo>
                  <a:cubicBezTo>
                    <a:pt x="1636" y="498"/>
                    <a:pt x="824" y="328"/>
                    <a:pt x="0" y="1"/>
                  </a:cubicBezTo>
                  <a:cubicBezTo>
                    <a:pt x="824" y="328"/>
                    <a:pt x="1636" y="498"/>
                    <a:pt x="2617" y="498"/>
                  </a:cubicBez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50"/>
            <p:cNvSpPr/>
            <p:nvPr/>
          </p:nvSpPr>
          <p:spPr>
            <a:xfrm>
              <a:off x="873825" y="2037250"/>
              <a:ext cx="0" cy="16375"/>
            </a:xfrm>
            <a:custGeom>
              <a:avLst/>
              <a:gdLst/>
              <a:ahLst/>
              <a:cxnLst/>
              <a:rect l="l" t="t" r="r" b="b"/>
              <a:pathLst>
                <a:path h="655" extrusionOk="0">
                  <a:moveTo>
                    <a:pt x="0" y="655"/>
                  </a:moveTo>
                  <a:lnTo>
                    <a:pt x="0" y="0"/>
                  </a:ln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50"/>
            <p:cNvSpPr/>
            <p:nvPr/>
          </p:nvSpPr>
          <p:spPr>
            <a:xfrm>
              <a:off x="873825" y="2012725"/>
              <a:ext cx="0" cy="16375"/>
            </a:xfrm>
            <a:custGeom>
              <a:avLst/>
              <a:gdLst/>
              <a:ahLst/>
              <a:cxnLst/>
              <a:rect l="l" t="t" r="r" b="b"/>
              <a:pathLst>
                <a:path h="655" extrusionOk="0">
                  <a:moveTo>
                    <a:pt x="0" y="654"/>
                  </a:moveTo>
                  <a:lnTo>
                    <a:pt x="0" y="0"/>
                  </a:ln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50"/>
            <p:cNvSpPr/>
            <p:nvPr/>
          </p:nvSpPr>
          <p:spPr>
            <a:xfrm>
              <a:off x="5870475" y="3811850"/>
              <a:ext cx="40925" cy="45175"/>
            </a:xfrm>
            <a:custGeom>
              <a:avLst/>
              <a:gdLst/>
              <a:ahLst/>
              <a:cxnLst/>
              <a:rect l="l" t="t" r="r" b="b"/>
              <a:pathLst>
                <a:path w="1637" h="1807" extrusionOk="0">
                  <a:moveTo>
                    <a:pt x="1" y="1806"/>
                  </a:moveTo>
                  <a:cubicBezTo>
                    <a:pt x="498" y="1152"/>
                    <a:pt x="1152" y="498"/>
                    <a:pt x="1636" y="0"/>
                  </a:cubicBezTo>
                  <a:cubicBezTo>
                    <a:pt x="1152" y="498"/>
                    <a:pt x="498" y="1152"/>
                    <a:pt x="1" y="1806"/>
                  </a:cubicBez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50"/>
            <p:cNvSpPr/>
            <p:nvPr/>
          </p:nvSpPr>
          <p:spPr>
            <a:xfrm>
              <a:off x="890175" y="1787975"/>
              <a:ext cx="4275" cy="44850"/>
            </a:xfrm>
            <a:custGeom>
              <a:avLst/>
              <a:gdLst/>
              <a:ahLst/>
              <a:cxnLst/>
              <a:rect l="l" t="t" r="r" b="b"/>
              <a:pathLst>
                <a:path w="171" h="1794" extrusionOk="0">
                  <a:moveTo>
                    <a:pt x="0" y="1793"/>
                  </a:moveTo>
                  <a:cubicBezTo>
                    <a:pt x="0" y="1309"/>
                    <a:pt x="170" y="655"/>
                    <a:pt x="170" y="1"/>
                  </a:cubicBezTo>
                  <a:cubicBezTo>
                    <a:pt x="170" y="655"/>
                    <a:pt x="0" y="1309"/>
                    <a:pt x="0" y="1793"/>
                  </a:cubicBez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50"/>
            <p:cNvSpPr/>
            <p:nvPr/>
          </p:nvSpPr>
          <p:spPr>
            <a:xfrm>
              <a:off x="873825" y="238125"/>
              <a:ext cx="4816775" cy="5135725"/>
            </a:xfrm>
            <a:custGeom>
              <a:avLst/>
              <a:gdLst/>
              <a:ahLst/>
              <a:cxnLst/>
              <a:rect l="l" t="t" r="r" b="b"/>
              <a:pathLst>
                <a:path w="192671" h="205429" extrusionOk="0">
                  <a:moveTo>
                    <a:pt x="168307" y="0"/>
                  </a:moveTo>
                  <a:cubicBezTo>
                    <a:pt x="167672" y="0"/>
                    <a:pt x="167037" y="0"/>
                    <a:pt x="166445" y="46"/>
                  </a:cubicBezTo>
                  <a:lnTo>
                    <a:pt x="166445" y="46"/>
                  </a:lnTo>
                  <a:cubicBezTo>
                    <a:pt x="167060" y="23"/>
                    <a:pt x="167681" y="8"/>
                    <a:pt x="168307" y="0"/>
                  </a:cubicBezTo>
                  <a:close/>
                  <a:moveTo>
                    <a:pt x="159162" y="670"/>
                  </a:moveTo>
                  <a:cubicBezTo>
                    <a:pt x="158603" y="731"/>
                    <a:pt x="158082" y="812"/>
                    <a:pt x="157578" y="903"/>
                  </a:cubicBezTo>
                  <a:lnTo>
                    <a:pt x="157578" y="903"/>
                  </a:lnTo>
                  <a:cubicBezTo>
                    <a:pt x="158101" y="820"/>
                    <a:pt x="158629" y="742"/>
                    <a:pt x="159162" y="670"/>
                  </a:cubicBezTo>
                  <a:close/>
                  <a:moveTo>
                    <a:pt x="49108" y="2254"/>
                  </a:moveTo>
                  <a:lnTo>
                    <a:pt x="49108" y="2254"/>
                  </a:lnTo>
                  <a:cubicBezTo>
                    <a:pt x="48313" y="2466"/>
                    <a:pt x="47532" y="2692"/>
                    <a:pt x="46777" y="2944"/>
                  </a:cubicBezTo>
                  <a:cubicBezTo>
                    <a:pt x="46767" y="2955"/>
                    <a:pt x="46758" y="2966"/>
                    <a:pt x="46748" y="2977"/>
                  </a:cubicBezTo>
                  <a:lnTo>
                    <a:pt x="46748" y="2977"/>
                  </a:lnTo>
                  <a:cubicBezTo>
                    <a:pt x="47526" y="2720"/>
                    <a:pt x="48313" y="2479"/>
                    <a:pt x="49108" y="2254"/>
                  </a:cubicBezTo>
                  <a:close/>
                  <a:moveTo>
                    <a:pt x="150931" y="2842"/>
                  </a:moveTo>
                  <a:cubicBezTo>
                    <a:pt x="151219" y="2842"/>
                    <a:pt x="151513" y="2880"/>
                    <a:pt x="151781" y="2944"/>
                  </a:cubicBezTo>
                  <a:cubicBezTo>
                    <a:pt x="152605" y="3271"/>
                    <a:pt x="154241" y="4252"/>
                    <a:pt x="154071" y="5234"/>
                  </a:cubicBezTo>
                  <a:cubicBezTo>
                    <a:pt x="153914" y="5888"/>
                    <a:pt x="153416" y="6385"/>
                    <a:pt x="153089" y="6712"/>
                  </a:cubicBezTo>
                  <a:cubicBezTo>
                    <a:pt x="152278" y="7367"/>
                    <a:pt x="151624" y="8178"/>
                    <a:pt x="150800" y="8832"/>
                  </a:cubicBezTo>
                  <a:cubicBezTo>
                    <a:pt x="150315" y="9486"/>
                    <a:pt x="149661" y="9984"/>
                    <a:pt x="148837" y="9984"/>
                  </a:cubicBezTo>
                  <a:cubicBezTo>
                    <a:pt x="148026" y="9813"/>
                    <a:pt x="147528" y="9159"/>
                    <a:pt x="147044" y="8505"/>
                  </a:cubicBezTo>
                  <a:cubicBezTo>
                    <a:pt x="146874" y="8178"/>
                    <a:pt x="146547" y="7851"/>
                    <a:pt x="146547" y="7367"/>
                  </a:cubicBezTo>
                  <a:cubicBezTo>
                    <a:pt x="146390" y="7040"/>
                    <a:pt x="146390" y="6542"/>
                    <a:pt x="146717" y="6215"/>
                  </a:cubicBezTo>
                  <a:cubicBezTo>
                    <a:pt x="147201" y="5731"/>
                    <a:pt x="147856" y="5731"/>
                    <a:pt x="148353" y="5404"/>
                  </a:cubicBezTo>
                  <a:cubicBezTo>
                    <a:pt x="149164" y="4907"/>
                    <a:pt x="149164" y="3768"/>
                    <a:pt x="149818" y="3114"/>
                  </a:cubicBezTo>
                  <a:cubicBezTo>
                    <a:pt x="150112" y="2921"/>
                    <a:pt x="150515" y="2842"/>
                    <a:pt x="150931" y="2842"/>
                  </a:cubicBezTo>
                  <a:close/>
                  <a:moveTo>
                    <a:pt x="46748" y="2977"/>
                  </a:moveTo>
                  <a:cubicBezTo>
                    <a:pt x="38211" y="5792"/>
                    <a:pt x="30674" y="10467"/>
                    <a:pt x="24282" y="16417"/>
                  </a:cubicBezTo>
                  <a:lnTo>
                    <a:pt x="24282" y="16417"/>
                  </a:lnTo>
                  <a:cubicBezTo>
                    <a:pt x="26071" y="17857"/>
                    <a:pt x="28164" y="18648"/>
                    <a:pt x="30422" y="18816"/>
                  </a:cubicBezTo>
                  <a:cubicBezTo>
                    <a:pt x="31403" y="18816"/>
                    <a:pt x="32554" y="18816"/>
                    <a:pt x="33536" y="19300"/>
                  </a:cubicBezTo>
                  <a:cubicBezTo>
                    <a:pt x="34517" y="19797"/>
                    <a:pt x="35001" y="20935"/>
                    <a:pt x="35171" y="22244"/>
                  </a:cubicBezTo>
                  <a:cubicBezTo>
                    <a:pt x="35328" y="22414"/>
                    <a:pt x="35328" y="22571"/>
                    <a:pt x="35328" y="22571"/>
                  </a:cubicBezTo>
                  <a:cubicBezTo>
                    <a:pt x="35328" y="22983"/>
                    <a:pt x="35371" y="23228"/>
                    <a:pt x="35515" y="23228"/>
                  </a:cubicBezTo>
                  <a:cubicBezTo>
                    <a:pt x="35659" y="23228"/>
                    <a:pt x="35904" y="22983"/>
                    <a:pt x="36310" y="22414"/>
                  </a:cubicBezTo>
                  <a:cubicBezTo>
                    <a:pt x="36964" y="20935"/>
                    <a:pt x="37945" y="19627"/>
                    <a:pt x="39254" y="18646"/>
                  </a:cubicBezTo>
                  <a:lnTo>
                    <a:pt x="41714" y="16683"/>
                  </a:lnTo>
                  <a:cubicBezTo>
                    <a:pt x="43506" y="14720"/>
                    <a:pt x="43833" y="11946"/>
                    <a:pt x="44330" y="9329"/>
                  </a:cubicBezTo>
                  <a:cubicBezTo>
                    <a:pt x="44655" y="7055"/>
                    <a:pt x="45303" y="4613"/>
                    <a:pt x="46748" y="2977"/>
                  </a:cubicBezTo>
                  <a:close/>
                  <a:moveTo>
                    <a:pt x="24206" y="16356"/>
                  </a:moveTo>
                  <a:cubicBezTo>
                    <a:pt x="14890" y="25188"/>
                    <a:pt x="7851" y="36807"/>
                    <a:pt x="3925" y="49237"/>
                  </a:cubicBezTo>
                  <a:cubicBezTo>
                    <a:pt x="7900" y="36774"/>
                    <a:pt x="14842" y="25205"/>
                    <a:pt x="24282" y="16417"/>
                  </a:cubicBezTo>
                  <a:lnTo>
                    <a:pt x="24282" y="16417"/>
                  </a:lnTo>
                  <a:cubicBezTo>
                    <a:pt x="24257" y="16397"/>
                    <a:pt x="24232" y="16376"/>
                    <a:pt x="24206" y="16356"/>
                  </a:cubicBezTo>
                  <a:close/>
                  <a:moveTo>
                    <a:pt x="0" y="73772"/>
                  </a:moveTo>
                  <a:cubicBezTo>
                    <a:pt x="0" y="75564"/>
                    <a:pt x="0" y="77199"/>
                    <a:pt x="170" y="78835"/>
                  </a:cubicBezTo>
                  <a:cubicBezTo>
                    <a:pt x="170" y="78835"/>
                    <a:pt x="170" y="78835"/>
                    <a:pt x="171" y="78835"/>
                  </a:cubicBezTo>
                  <a:lnTo>
                    <a:pt x="171" y="78835"/>
                  </a:lnTo>
                  <a:cubicBezTo>
                    <a:pt x="57" y="77160"/>
                    <a:pt x="0" y="75472"/>
                    <a:pt x="0" y="73772"/>
                  </a:cubicBezTo>
                  <a:close/>
                  <a:moveTo>
                    <a:pt x="20304" y="89060"/>
                  </a:moveTo>
                  <a:cubicBezTo>
                    <a:pt x="20848" y="89060"/>
                    <a:pt x="21390" y="89095"/>
                    <a:pt x="21917" y="89145"/>
                  </a:cubicBezTo>
                  <a:cubicBezTo>
                    <a:pt x="25842" y="89630"/>
                    <a:pt x="29767" y="91108"/>
                    <a:pt x="32882" y="93555"/>
                  </a:cubicBezTo>
                  <a:cubicBezTo>
                    <a:pt x="33209" y="93725"/>
                    <a:pt x="33536" y="94052"/>
                    <a:pt x="33536" y="94536"/>
                  </a:cubicBezTo>
                  <a:cubicBezTo>
                    <a:pt x="33536" y="95191"/>
                    <a:pt x="32882" y="95518"/>
                    <a:pt x="32227" y="95518"/>
                  </a:cubicBezTo>
                  <a:cubicBezTo>
                    <a:pt x="31809" y="95657"/>
                    <a:pt x="31360" y="95709"/>
                    <a:pt x="30894" y="95709"/>
                  </a:cubicBezTo>
                  <a:cubicBezTo>
                    <a:pt x="30267" y="95709"/>
                    <a:pt x="29609" y="95615"/>
                    <a:pt x="28956" y="95518"/>
                  </a:cubicBezTo>
                  <a:cubicBezTo>
                    <a:pt x="27975" y="95191"/>
                    <a:pt x="26993" y="94706"/>
                    <a:pt x="26012" y="94209"/>
                  </a:cubicBezTo>
                  <a:cubicBezTo>
                    <a:pt x="24861" y="93725"/>
                    <a:pt x="23722" y="93071"/>
                    <a:pt x="22571" y="92574"/>
                  </a:cubicBezTo>
                  <a:cubicBezTo>
                    <a:pt x="21590" y="92089"/>
                    <a:pt x="20451" y="91108"/>
                    <a:pt x="19300" y="91108"/>
                  </a:cubicBezTo>
                  <a:cubicBezTo>
                    <a:pt x="19212" y="91093"/>
                    <a:pt x="19129" y="91086"/>
                    <a:pt x="19051" y="91086"/>
                  </a:cubicBezTo>
                  <a:cubicBezTo>
                    <a:pt x="18259" y="91086"/>
                    <a:pt x="17948" y="91835"/>
                    <a:pt x="17507" y="92574"/>
                  </a:cubicBezTo>
                  <a:cubicBezTo>
                    <a:pt x="17010" y="93071"/>
                    <a:pt x="16683" y="93555"/>
                    <a:pt x="16029" y="94052"/>
                  </a:cubicBezTo>
                  <a:cubicBezTo>
                    <a:pt x="15802" y="94220"/>
                    <a:pt x="15614" y="94290"/>
                    <a:pt x="15459" y="94290"/>
                  </a:cubicBezTo>
                  <a:cubicBezTo>
                    <a:pt x="15168" y="94290"/>
                    <a:pt x="14993" y="94041"/>
                    <a:pt x="14890" y="93725"/>
                  </a:cubicBezTo>
                  <a:cubicBezTo>
                    <a:pt x="14563" y="92417"/>
                    <a:pt x="15374" y="90781"/>
                    <a:pt x="16526" y="89957"/>
                  </a:cubicBezTo>
                  <a:cubicBezTo>
                    <a:pt x="17681" y="89264"/>
                    <a:pt x="18998" y="89060"/>
                    <a:pt x="20304" y="89060"/>
                  </a:cubicBezTo>
                  <a:close/>
                  <a:moveTo>
                    <a:pt x="42198" y="94052"/>
                  </a:moveTo>
                  <a:cubicBezTo>
                    <a:pt x="42695" y="94052"/>
                    <a:pt x="43179" y="94052"/>
                    <a:pt x="43676" y="94209"/>
                  </a:cubicBezTo>
                  <a:cubicBezTo>
                    <a:pt x="44488" y="94706"/>
                    <a:pt x="44815" y="95688"/>
                    <a:pt x="44488" y="96342"/>
                  </a:cubicBezTo>
                  <a:cubicBezTo>
                    <a:pt x="44330" y="97153"/>
                    <a:pt x="43676" y="97807"/>
                    <a:pt x="42852" y="98135"/>
                  </a:cubicBezTo>
                  <a:cubicBezTo>
                    <a:pt x="42198" y="98462"/>
                    <a:pt x="41386" y="98462"/>
                    <a:pt x="40562" y="98632"/>
                  </a:cubicBezTo>
                  <a:lnTo>
                    <a:pt x="40078" y="98632"/>
                  </a:lnTo>
                  <a:cubicBezTo>
                    <a:pt x="39742" y="98632"/>
                    <a:pt x="39407" y="98612"/>
                    <a:pt x="39077" y="98612"/>
                  </a:cubicBezTo>
                  <a:cubicBezTo>
                    <a:pt x="38444" y="98612"/>
                    <a:pt x="37833" y="98685"/>
                    <a:pt x="37291" y="99116"/>
                  </a:cubicBezTo>
                  <a:cubicBezTo>
                    <a:pt x="36918" y="99368"/>
                    <a:pt x="36538" y="99720"/>
                    <a:pt x="36162" y="99720"/>
                  </a:cubicBezTo>
                  <a:cubicBezTo>
                    <a:pt x="36049" y="99720"/>
                    <a:pt x="35937" y="99689"/>
                    <a:pt x="35826" y="99613"/>
                  </a:cubicBezTo>
                  <a:cubicBezTo>
                    <a:pt x="35498" y="99443"/>
                    <a:pt x="35498" y="98959"/>
                    <a:pt x="35655" y="98462"/>
                  </a:cubicBezTo>
                  <a:cubicBezTo>
                    <a:pt x="35826" y="98135"/>
                    <a:pt x="36153" y="97807"/>
                    <a:pt x="36480" y="97650"/>
                  </a:cubicBezTo>
                  <a:cubicBezTo>
                    <a:pt x="36637" y="97153"/>
                    <a:pt x="37134" y="97153"/>
                    <a:pt x="36807" y="95845"/>
                  </a:cubicBezTo>
                  <a:lnTo>
                    <a:pt x="36807" y="95688"/>
                  </a:lnTo>
                  <a:cubicBezTo>
                    <a:pt x="36807" y="95361"/>
                    <a:pt x="36807" y="94706"/>
                    <a:pt x="38115" y="94379"/>
                  </a:cubicBezTo>
                  <a:cubicBezTo>
                    <a:pt x="39424" y="94052"/>
                    <a:pt x="40889" y="94052"/>
                    <a:pt x="42198" y="94052"/>
                  </a:cubicBezTo>
                  <a:close/>
                  <a:moveTo>
                    <a:pt x="11841" y="115089"/>
                  </a:moveTo>
                  <a:cubicBezTo>
                    <a:pt x="12348" y="115977"/>
                    <a:pt x="12872" y="116868"/>
                    <a:pt x="13412" y="117761"/>
                  </a:cubicBezTo>
                  <a:cubicBezTo>
                    <a:pt x="13482" y="117860"/>
                    <a:pt x="13552" y="117957"/>
                    <a:pt x="13623" y="118053"/>
                  </a:cubicBezTo>
                  <a:lnTo>
                    <a:pt x="13623" y="118053"/>
                  </a:lnTo>
                  <a:cubicBezTo>
                    <a:pt x="13010" y="117067"/>
                    <a:pt x="12416" y="116079"/>
                    <a:pt x="11841" y="115089"/>
                  </a:cubicBezTo>
                  <a:close/>
                  <a:moveTo>
                    <a:pt x="13623" y="118053"/>
                  </a:moveTo>
                  <a:cubicBezTo>
                    <a:pt x="17425" y="124167"/>
                    <a:pt x="21966" y="130204"/>
                    <a:pt x="27169" y="136223"/>
                  </a:cubicBezTo>
                  <a:lnTo>
                    <a:pt x="27169" y="136223"/>
                  </a:lnTo>
                  <a:cubicBezTo>
                    <a:pt x="27817" y="135251"/>
                    <a:pt x="28467" y="134280"/>
                    <a:pt x="29283" y="133463"/>
                  </a:cubicBezTo>
                  <a:cubicBezTo>
                    <a:pt x="32227" y="129865"/>
                    <a:pt x="31076" y="123977"/>
                    <a:pt x="27805" y="120706"/>
                  </a:cubicBezTo>
                  <a:cubicBezTo>
                    <a:pt x="27342" y="120243"/>
                    <a:pt x="26637" y="119780"/>
                    <a:pt x="26033" y="119780"/>
                  </a:cubicBezTo>
                  <a:cubicBezTo>
                    <a:pt x="25783" y="119780"/>
                    <a:pt x="25549" y="119860"/>
                    <a:pt x="25358" y="120051"/>
                  </a:cubicBezTo>
                  <a:cubicBezTo>
                    <a:pt x="24704" y="120706"/>
                    <a:pt x="25031" y="121687"/>
                    <a:pt x="24534" y="122341"/>
                  </a:cubicBezTo>
                  <a:cubicBezTo>
                    <a:pt x="24049" y="122838"/>
                    <a:pt x="23225" y="122838"/>
                    <a:pt x="22571" y="122838"/>
                  </a:cubicBezTo>
                  <a:cubicBezTo>
                    <a:pt x="20451" y="122668"/>
                    <a:pt x="18161" y="121857"/>
                    <a:pt x="16356" y="120706"/>
                  </a:cubicBezTo>
                  <a:cubicBezTo>
                    <a:pt x="15159" y="119964"/>
                    <a:pt x="14378" y="119079"/>
                    <a:pt x="13623" y="118053"/>
                  </a:cubicBezTo>
                  <a:close/>
                  <a:moveTo>
                    <a:pt x="27169" y="136223"/>
                  </a:moveTo>
                  <a:cubicBezTo>
                    <a:pt x="27163" y="136232"/>
                    <a:pt x="27156" y="136241"/>
                    <a:pt x="27150" y="136250"/>
                  </a:cubicBezTo>
                  <a:cubicBezTo>
                    <a:pt x="28913" y="138271"/>
                    <a:pt x="30750" y="140290"/>
                    <a:pt x="32657" y="142309"/>
                  </a:cubicBezTo>
                  <a:lnTo>
                    <a:pt x="32657" y="142309"/>
                  </a:lnTo>
                  <a:cubicBezTo>
                    <a:pt x="30754" y="140281"/>
                    <a:pt x="28924" y="138253"/>
                    <a:pt x="27169" y="136223"/>
                  </a:cubicBezTo>
                  <a:close/>
                  <a:moveTo>
                    <a:pt x="65593" y="0"/>
                  </a:moveTo>
                  <a:cubicBezTo>
                    <a:pt x="59772" y="0"/>
                    <a:pt x="54267" y="792"/>
                    <a:pt x="49108" y="2254"/>
                  </a:cubicBezTo>
                  <a:lnTo>
                    <a:pt x="49108" y="2254"/>
                  </a:lnTo>
                  <a:cubicBezTo>
                    <a:pt x="50379" y="1915"/>
                    <a:pt x="51688" y="1614"/>
                    <a:pt x="52992" y="1308"/>
                  </a:cubicBezTo>
                  <a:cubicBezTo>
                    <a:pt x="53320" y="1479"/>
                    <a:pt x="53647" y="1479"/>
                    <a:pt x="53974" y="1636"/>
                  </a:cubicBezTo>
                  <a:cubicBezTo>
                    <a:pt x="55936" y="2460"/>
                    <a:pt x="57572" y="3925"/>
                    <a:pt x="58396" y="5731"/>
                  </a:cubicBezTo>
                  <a:cubicBezTo>
                    <a:pt x="58881" y="6712"/>
                    <a:pt x="59208" y="7851"/>
                    <a:pt x="60359" y="8021"/>
                  </a:cubicBezTo>
                  <a:cubicBezTo>
                    <a:pt x="60442" y="8034"/>
                    <a:pt x="60524" y="8041"/>
                    <a:pt x="60605" y="8041"/>
                  </a:cubicBezTo>
                  <a:cubicBezTo>
                    <a:pt x="61477" y="8041"/>
                    <a:pt x="62207" y="7297"/>
                    <a:pt x="62806" y="6542"/>
                  </a:cubicBezTo>
                  <a:cubicBezTo>
                    <a:pt x="63460" y="5731"/>
                    <a:pt x="64114" y="4907"/>
                    <a:pt x="65096" y="4750"/>
                  </a:cubicBezTo>
                  <a:cubicBezTo>
                    <a:pt x="65185" y="4731"/>
                    <a:pt x="65275" y="4723"/>
                    <a:pt x="65367" y="4723"/>
                  </a:cubicBezTo>
                  <a:cubicBezTo>
                    <a:pt x="66124" y="4723"/>
                    <a:pt x="66937" y="5323"/>
                    <a:pt x="67228" y="6058"/>
                  </a:cubicBezTo>
                  <a:cubicBezTo>
                    <a:pt x="67713" y="6869"/>
                    <a:pt x="67713" y="7851"/>
                    <a:pt x="67883" y="8832"/>
                  </a:cubicBezTo>
                  <a:cubicBezTo>
                    <a:pt x="68040" y="10141"/>
                    <a:pt x="68210" y="11619"/>
                    <a:pt x="68864" y="12757"/>
                  </a:cubicBezTo>
                  <a:cubicBezTo>
                    <a:pt x="69518" y="13909"/>
                    <a:pt x="70500" y="14563"/>
                    <a:pt x="71638" y="15374"/>
                  </a:cubicBezTo>
                  <a:cubicBezTo>
                    <a:pt x="72619" y="16199"/>
                    <a:pt x="73601" y="16853"/>
                    <a:pt x="74255" y="17991"/>
                  </a:cubicBezTo>
                  <a:cubicBezTo>
                    <a:pt x="74909" y="19143"/>
                    <a:pt x="75563" y="21105"/>
                    <a:pt x="74752" y="21917"/>
                  </a:cubicBezTo>
                  <a:cubicBezTo>
                    <a:pt x="73928" y="22244"/>
                    <a:pt x="73928" y="23552"/>
                    <a:pt x="74582" y="24207"/>
                  </a:cubicBezTo>
                  <a:cubicBezTo>
                    <a:pt x="75079" y="24704"/>
                    <a:pt x="76061" y="25031"/>
                    <a:pt x="76545" y="25685"/>
                  </a:cubicBezTo>
                  <a:cubicBezTo>
                    <a:pt x="77526" y="26994"/>
                    <a:pt x="77042" y="28956"/>
                    <a:pt x="75890" y="29938"/>
                  </a:cubicBezTo>
                  <a:cubicBezTo>
                    <a:pt x="74582" y="30919"/>
                    <a:pt x="72946" y="31246"/>
                    <a:pt x="71481" y="31403"/>
                  </a:cubicBezTo>
                  <a:cubicBezTo>
                    <a:pt x="71138" y="31435"/>
                    <a:pt x="70788" y="31455"/>
                    <a:pt x="70443" y="31455"/>
                  </a:cubicBezTo>
                  <a:cubicBezTo>
                    <a:pt x="68970" y="31455"/>
                    <a:pt x="67558" y="31092"/>
                    <a:pt x="66901" y="29767"/>
                  </a:cubicBezTo>
                  <a:cubicBezTo>
                    <a:pt x="66574" y="29113"/>
                    <a:pt x="66574" y="28132"/>
                    <a:pt x="66247" y="27478"/>
                  </a:cubicBezTo>
                  <a:cubicBezTo>
                    <a:pt x="65789" y="26561"/>
                    <a:pt x="64689" y="26049"/>
                    <a:pt x="63563" y="26049"/>
                  </a:cubicBezTo>
                  <a:cubicBezTo>
                    <a:pt x="63082" y="26049"/>
                    <a:pt x="62595" y="26143"/>
                    <a:pt x="62152" y="26339"/>
                  </a:cubicBezTo>
                  <a:cubicBezTo>
                    <a:pt x="61497" y="26496"/>
                    <a:pt x="60843" y="26994"/>
                    <a:pt x="60359" y="27478"/>
                  </a:cubicBezTo>
                  <a:cubicBezTo>
                    <a:pt x="61497" y="28956"/>
                    <a:pt x="62152" y="30749"/>
                    <a:pt x="62649" y="32712"/>
                  </a:cubicBezTo>
                  <a:cubicBezTo>
                    <a:pt x="62751" y="32692"/>
                    <a:pt x="62856" y="32682"/>
                    <a:pt x="62962" y="32682"/>
                  </a:cubicBezTo>
                  <a:cubicBezTo>
                    <a:pt x="63695" y="32682"/>
                    <a:pt x="64463" y="33143"/>
                    <a:pt x="64612" y="33863"/>
                  </a:cubicBezTo>
                  <a:cubicBezTo>
                    <a:pt x="64769" y="34517"/>
                    <a:pt x="64284" y="35001"/>
                    <a:pt x="63787" y="35499"/>
                  </a:cubicBezTo>
                  <a:cubicBezTo>
                    <a:pt x="63630" y="35826"/>
                    <a:pt x="63303" y="36153"/>
                    <a:pt x="62976" y="36310"/>
                  </a:cubicBezTo>
                  <a:cubicBezTo>
                    <a:pt x="62976" y="43179"/>
                    <a:pt x="59705" y="51684"/>
                    <a:pt x="53647" y="59378"/>
                  </a:cubicBezTo>
                  <a:cubicBezTo>
                    <a:pt x="46218" y="68319"/>
                    <a:pt x="36746" y="73579"/>
                    <a:pt x="29271" y="73579"/>
                  </a:cubicBezTo>
                  <a:cubicBezTo>
                    <a:pt x="27043" y="73579"/>
                    <a:pt x="24992" y="73112"/>
                    <a:pt x="23225" y="72135"/>
                  </a:cubicBezTo>
                  <a:cubicBezTo>
                    <a:pt x="23068" y="72463"/>
                    <a:pt x="23068" y="72790"/>
                    <a:pt x="22898" y="73117"/>
                  </a:cubicBezTo>
                  <a:cubicBezTo>
                    <a:pt x="22414" y="75564"/>
                    <a:pt x="23068" y="78024"/>
                    <a:pt x="23552" y="80470"/>
                  </a:cubicBezTo>
                  <a:cubicBezTo>
                    <a:pt x="23879" y="81622"/>
                    <a:pt x="24206" y="82930"/>
                    <a:pt x="23395" y="83741"/>
                  </a:cubicBezTo>
                  <a:cubicBezTo>
                    <a:pt x="23062" y="84075"/>
                    <a:pt x="22624" y="84220"/>
                    <a:pt x="22165" y="84220"/>
                  </a:cubicBezTo>
                  <a:cubicBezTo>
                    <a:pt x="21490" y="84220"/>
                    <a:pt x="20772" y="83905"/>
                    <a:pt x="20281" y="83414"/>
                  </a:cubicBezTo>
                  <a:cubicBezTo>
                    <a:pt x="19627" y="82603"/>
                    <a:pt x="19300" y="81452"/>
                    <a:pt x="19300" y="80313"/>
                  </a:cubicBezTo>
                  <a:cubicBezTo>
                    <a:pt x="19143" y="78678"/>
                    <a:pt x="19143" y="76545"/>
                    <a:pt x="17507" y="75734"/>
                  </a:cubicBezTo>
                  <a:cubicBezTo>
                    <a:pt x="17052" y="75459"/>
                    <a:pt x="16549" y="75336"/>
                    <a:pt x="16053" y="75336"/>
                  </a:cubicBezTo>
                  <a:cubicBezTo>
                    <a:pt x="15651" y="75336"/>
                    <a:pt x="15254" y="75417"/>
                    <a:pt x="14890" y="75564"/>
                  </a:cubicBezTo>
                  <a:lnTo>
                    <a:pt x="14720" y="75564"/>
                  </a:lnTo>
                  <a:cubicBezTo>
                    <a:pt x="14096" y="75703"/>
                    <a:pt x="13647" y="75755"/>
                    <a:pt x="13300" y="75755"/>
                  </a:cubicBezTo>
                  <a:cubicBezTo>
                    <a:pt x="12833" y="75755"/>
                    <a:pt x="12551" y="75661"/>
                    <a:pt x="12273" y="75564"/>
                  </a:cubicBezTo>
                  <a:cubicBezTo>
                    <a:pt x="11915" y="75484"/>
                    <a:pt x="11538" y="75443"/>
                    <a:pt x="11157" y="75443"/>
                  </a:cubicBezTo>
                  <a:cubicBezTo>
                    <a:pt x="9964" y="75443"/>
                    <a:pt x="8723" y="75843"/>
                    <a:pt x="7851" y="76715"/>
                  </a:cubicBezTo>
                  <a:cubicBezTo>
                    <a:pt x="7039" y="77369"/>
                    <a:pt x="6385" y="78508"/>
                    <a:pt x="5404" y="78835"/>
                  </a:cubicBezTo>
                  <a:cubicBezTo>
                    <a:pt x="5242" y="78868"/>
                    <a:pt x="5081" y="78882"/>
                    <a:pt x="4919" y="78882"/>
                  </a:cubicBezTo>
                  <a:cubicBezTo>
                    <a:pt x="4260" y="78882"/>
                    <a:pt x="3606" y="78644"/>
                    <a:pt x="2944" y="78508"/>
                  </a:cubicBezTo>
                  <a:cubicBezTo>
                    <a:pt x="1963" y="78508"/>
                    <a:pt x="982" y="78508"/>
                    <a:pt x="171" y="78835"/>
                  </a:cubicBezTo>
                  <a:lnTo>
                    <a:pt x="171" y="78835"/>
                  </a:lnTo>
                  <a:cubicBezTo>
                    <a:pt x="1027" y="91496"/>
                    <a:pt x="5087" y="103448"/>
                    <a:pt x="11841" y="115089"/>
                  </a:cubicBezTo>
                  <a:lnTo>
                    <a:pt x="11841" y="115089"/>
                  </a:lnTo>
                  <a:cubicBezTo>
                    <a:pt x="8823" y="109800"/>
                    <a:pt x="6383" y="104583"/>
                    <a:pt x="4423" y="99116"/>
                  </a:cubicBezTo>
                  <a:lnTo>
                    <a:pt x="4580" y="98959"/>
                  </a:lnTo>
                  <a:cubicBezTo>
                    <a:pt x="5234" y="98135"/>
                    <a:pt x="5888" y="97153"/>
                    <a:pt x="7039" y="97153"/>
                  </a:cubicBezTo>
                  <a:cubicBezTo>
                    <a:pt x="7851" y="97153"/>
                    <a:pt x="8675" y="97807"/>
                    <a:pt x="9002" y="98632"/>
                  </a:cubicBezTo>
                  <a:cubicBezTo>
                    <a:pt x="9329" y="99443"/>
                    <a:pt x="9329" y="100424"/>
                    <a:pt x="9329" y="101406"/>
                  </a:cubicBezTo>
                  <a:lnTo>
                    <a:pt x="9329" y="105004"/>
                  </a:lnTo>
                  <a:cubicBezTo>
                    <a:pt x="9329" y="105892"/>
                    <a:pt x="9447" y="106247"/>
                    <a:pt x="9930" y="106247"/>
                  </a:cubicBezTo>
                  <a:cubicBezTo>
                    <a:pt x="10251" y="106247"/>
                    <a:pt x="10733" y="106090"/>
                    <a:pt x="11449" y="105828"/>
                  </a:cubicBezTo>
                  <a:cubicBezTo>
                    <a:pt x="11619" y="105828"/>
                    <a:pt x="11776" y="105658"/>
                    <a:pt x="11946" y="105658"/>
                  </a:cubicBezTo>
                  <a:cubicBezTo>
                    <a:pt x="12103" y="105501"/>
                    <a:pt x="12273" y="105501"/>
                    <a:pt x="12273" y="105501"/>
                  </a:cubicBezTo>
                  <a:cubicBezTo>
                    <a:pt x="12430" y="105501"/>
                    <a:pt x="12600" y="105501"/>
                    <a:pt x="12757" y="105331"/>
                  </a:cubicBezTo>
                  <a:cubicBezTo>
                    <a:pt x="13048" y="105296"/>
                    <a:pt x="13339" y="105277"/>
                    <a:pt x="13626" y="105277"/>
                  </a:cubicBezTo>
                  <a:cubicBezTo>
                    <a:pt x="14631" y="105277"/>
                    <a:pt x="15592" y="105514"/>
                    <a:pt x="16356" y="106155"/>
                  </a:cubicBezTo>
                  <a:cubicBezTo>
                    <a:pt x="17664" y="107137"/>
                    <a:pt x="17991" y="108929"/>
                    <a:pt x="17834" y="110735"/>
                  </a:cubicBezTo>
                  <a:cubicBezTo>
                    <a:pt x="17834" y="112201"/>
                    <a:pt x="17664" y="113836"/>
                    <a:pt x="17991" y="115472"/>
                  </a:cubicBezTo>
                  <a:cubicBezTo>
                    <a:pt x="18161" y="116950"/>
                    <a:pt x="19143" y="118586"/>
                    <a:pt x="20608" y="119070"/>
                  </a:cubicBezTo>
                  <a:cubicBezTo>
                    <a:pt x="21124" y="119266"/>
                    <a:pt x="21665" y="119358"/>
                    <a:pt x="22213" y="119358"/>
                  </a:cubicBezTo>
                  <a:cubicBezTo>
                    <a:pt x="23055" y="119358"/>
                    <a:pt x="23911" y="119139"/>
                    <a:pt x="24704" y="118743"/>
                  </a:cubicBezTo>
                  <a:cubicBezTo>
                    <a:pt x="24999" y="118647"/>
                    <a:pt x="25420" y="118488"/>
                    <a:pt x="26074" y="118488"/>
                  </a:cubicBezTo>
                  <a:cubicBezTo>
                    <a:pt x="26493" y="118488"/>
                    <a:pt x="27009" y="118554"/>
                    <a:pt x="27648" y="118743"/>
                  </a:cubicBezTo>
                  <a:lnTo>
                    <a:pt x="27805" y="118743"/>
                  </a:lnTo>
                  <a:cubicBezTo>
                    <a:pt x="28340" y="118895"/>
                    <a:pt x="28910" y="119013"/>
                    <a:pt x="29464" y="119013"/>
                  </a:cubicBezTo>
                  <a:cubicBezTo>
                    <a:pt x="30102" y="119013"/>
                    <a:pt x="30721" y="118857"/>
                    <a:pt x="31246" y="118416"/>
                  </a:cubicBezTo>
                  <a:cubicBezTo>
                    <a:pt x="32057" y="117932"/>
                    <a:pt x="32554" y="116780"/>
                    <a:pt x="33039" y="115969"/>
                  </a:cubicBezTo>
                  <a:cubicBezTo>
                    <a:pt x="34347" y="113679"/>
                    <a:pt x="36480" y="112044"/>
                    <a:pt x="38770" y="111062"/>
                  </a:cubicBezTo>
                  <a:cubicBezTo>
                    <a:pt x="38872" y="111009"/>
                    <a:pt x="39006" y="110972"/>
                    <a:pt x="39147" y="110972"/>
                  </a:cubicBezTo>
                  <a:cubicBezTo>
                    <a:pt x="39457" y="110972"/>
                    <a:pt x="39800" y="111150"/>
                    <a:pt x="39908" y="111716"/>
                  </a:cubicBezTo>
                  <a:cubicBezTo>
                    <a:pt x="39908" y="112044"/>
                    <a:pt x="40078" y="112201"/>
                    <a:pt x="40235" y="112528"/>
                  </a:cubicBezTo>
                  <a:cubicBezTo>
                    <a:pt x="40235" y="112597"/>
                    <a:pt x="40290" y="112664"/>
                    <a:pt x="40388" y="112664"/>
                  </a:cubicBezTo>
                  <a:cubicBezTo>
                    <a:pt x="40531" y="112664"/>
                    <a:pt x="40765" y="112523"/>
                    <a:pt x="41059" y="112044"/>
                  </a:cubicBezTo>
                  <a:cubicBezTo>
                    <a:pt x="41386" y="111389"/>
                    <a:pt x="42041" y="110735"/>
                    <a:pt x="42852" y="110565"/>
                  </a:cubicBezTo>
                  <a:cubicBezTo>
                    <a:pt x="43676" y="110565"/>
                    <a:pt x="44488" y="111062"/>
                    <a:pt x="45312" y="111546"/>
                  </a:cubicBezTo>
                  <a:cubicBezTo>
                    <a:pt x="45727" y="111754"/>
                    <a:pt x="46338" y="111962"/>
                    <a:pt x="46896" y="111962"/>
                  </a:cubicBezTo>
                  <a:cubicBezTo>
                    <a:pt x="47217" y="111962"/>
                    <a:pt x="47520" y="111893"/>
                    <a:pt x="47759" y="111716"/>
                  </a:cubicBezTo>
                  <a:cubicBezTo>
                    <a:pt x="47929" y="111716"/>
                    <a:pt x="48086" y="111716"/>
                    <a:pt x="48413" y="111873"/>
                  </a:cubicBezTo>
                  <a:lnTo>
                    <a:pt x="48583" y="111873"/>
                  </a:lnTo>
                  <a:cubicBezTo>
                    <a:pt x="49163" y="112309"/>
                    <a:pt x="49903" y="112520"/>
                    <a:pt x="50661" y="112520"/>
                  </a:cubicBezTo>
                  <a:cubicBezTo>
                    <a:pt x="51612" y="112520"/>
                    <a:pt x="52591" y="112187"/>
                    <a:pt x="53320" y="111546"/>
                  </a:cubicBezTo>
                  <a:cubicBezTo>
                    <a:pt x="53817" y="111062"/>
                    <a:pt x="54144" y="110238"/>
                    <a:pt x="54798" y="109754"/>
                  </a:cubicBezTo>
                  <a:cubicBezTo>
                    <a:pt x="55080" y="109465"/>
                    <a:pt x="55529" y="109291"/>
                    <a:pt x="55954" y="109291"/>
                  </a:cubicBezTo>
                  <a:cubicBezTo>
                    <a:pt x="56260" y="109291"/>
                    <a:pt x="56553" y="109381"/>
                    <a:pt x="56761" y="109584"/>
                  </a:cubicBezTo>
                  <a:cubicBezTo>
                    <a:pt x="57415" y="110238"/>
                    <a:pt x="57088" y="111389"/>
                    <a:pt x="57415" y="112201"/>
                  </a:cubicBezTo>
                  <a:cubicBezTo>
                    <a:pt x="57572" y="112855"/>
                    <a:pt x="58226" y="113352"/>
                    <a:pt x="58724" y="113836"/>
                  </a:cubicBezTo>
                  <a:cubicBezTo>
                    <a:pt x="60359" y="114988"/>
                    <a:pt x="61995" y="116126"/>
                    <a:pt x="63460" y="117434"/>
                  </a:cubicBezTo>
                  <a:cubicBezTo>
                    <a:pt x="64612" y="118259"/>
                    <a:pt x="66077" y="119397"/>
                    <a:pt x="67385" y="119397"/>
                  </a:cubicBezTo>
                  <a:cubicBezTo>
                    <a:pt x="68523" y="119333"/>
                    <a:pt x="69631" y="119267"/>
                    <a:pt x="70712" y="119267"/>
                  </a:cubicBezTo>
                  <a:cubicBezTo>
                    <a:pt x="72279" y="119267"/>
                    <a:pt x="73788" y="119406"/>
                    <a:pt x="75236" y="119894"/>
                  </a:cubicBezTo>
                  <a:cubicBezTo>
                    <a:pt x="77853" y="120876"/>
                    <a:pt x="79332" y="123493"/>
                    <a:pt x="80967" y="125612"/>
                  </a:cubicBezTo>
                  <a:cubicBezTo>
                    <a:pt x="81949" y="126764"/>
                    <a:pt x="82760" y="128072"/>
                    <a:pt x="83741" y="129211"/>
                  </a:cubicBezTo>
                  <a:cubicBezTo>
                    <a:pt x="83911" y="129381"/>
                    <a:pt x="84068" y="129708"/>
                    <a:pt x="84238" y="129865"/>
                  </a:cubicBezTo>
                  <a:cubicBezTo>
                    <a:pt x="84791" y="130561"/>
                    <a:pt x="85455" y="131247"/>
                    <a:pt x="86539" y="131247"/>
                  </a:cubicBezTo>
                  <a:cubicBezTo>
                    <a:pt x="86738" y="131247"/>
                    <a:pt x="86952" y="131224"/>
                    <a:pt x="87182" y="131173"/>
                  </a:cubicBezTo>
                  <a:lnTo>
                    <a:pt x="87339" y="131173"/>
                  </a:lnTo>
                  <a:cubicBezTo>
                    <a:pt x="87538" y="131146"/>
                    <a:pt x="87736" y="131133"/>
                    <a:pt x="87933" y="131133"/>
                  </a:cubicBezTo>
                  <a:cubicBezTo>
                    <a:pt x="88883" y="131133"/>
                    <a:pt x="89827" y="131427"/>
                    <a:pt x="90781" y="131827"/>
                  </a:cubicBezTo>
                  <a:cubicBezTo>
                    <a:pt x="92246" y="132652"/>
                    <a:pt x="93725" y="133633"/>
                    <a:pt x="95517" y="133960"/>
                  </a:cubicBezTo>
                  <a:cubicBezTo>
                    <a:pt x="95844" y="134013"/>
                    <a:pt x="96190" y="134030"/>
                    <a:pt x="96549" y="134030"/>
                  </a:cubicBezTo>
                  <a:cubicBezTo>
                    <a:pt x="97265" y="134030"/>
                    <a:pt x="98030" y="133960"/>
                    <a:pt x="98788" y="133960"/>
                  </a:cubicBezTo>
                  <a:cubicBezTo>
                    <a:pt x="99443" y="133790"/>
                    <a:pt x="100267" y="133790"/>
                    <a:pt x="100921" y="133790"/>
                  </a:cubicBezTo>
                  <a:cubicBezTo>
                    <a:pt x="103695" y="133960"/>
                    <a:pt x="106312" y="135269"/>
                    <a:pt x="108772" y="136734"/>
                  </a:cubicBezTo>
                  <a:cubicBezTo>
                    <a:pt x="110735" y="137716"/>
                    <a:pt x="112697" y="138867"/>
                    <a:pt x="113509" y="140830"/>
                  </a:cubicBezTo>
                  <a:cubicBezTo>
                    <a:pt x="114163" y="142295"/>
                    <a:pt x="114490" y="144428"/>
                    <a:pt x="113509" y="145893"/>
                  </a:cubicBezTo>
                  <a:cubicBezTo>
                    <a:pt x="110892" y="149819"/>
                    <a:pt x="109256" y="154568"/>
                    <a:pt x="108772" y="159305"/>
                  </a:cubicBezTo>
                  <a:cubicBezTo>
                    <a:pt x="108275" y="163558"/>
                    <a:pt x="109583" y="168307"/>
                    <a:pt x="108929" y="172560"/>
                  </a:cubicBezTo>
                  <a:cubicBezTo>
                    <a:pt x="108602" y="173698"/>
                    <a:pt x="107948" y="174680"/>
                    <a:pt x="107136" y="175504"/>
                  </a:cubicBezTo>
                  <a:cubicBezTo>
                    <a:pt x="106312" y="176315"/>
                    <a:pt x="105501" y="176969"/>
                    <a:pt x="104519" y="177624"/>
                  </a:cubicBezTo>
                  <a:cubicBezTo>
                    <a:pt x="103695" y="178278"/>
                    <a:pt x="102714" y="178932"/>
                    <a:pt x="101903" y="179586"/>
                  </a:cubicBezTo>
                  <a:cubicBezTo>
                    <a:pt x="101248" y="180083"/>
                    <a:pt x="100594" y="181222"/>
                    <a:pt x="100267" y="181392"/>
                  </a:cubicBezTo>
                  <a:cubicBezTo>
                    <a:pt x="100103" y="181470"/>
                    <a:pt x="99940" y="181510"/>
                    <a:pt x="99776" y="181510"/>
                  </a:cubicBezTo>
                  <a:cubicBezTo>
                    <a:pt x="99613" y="181510"/>
                    <a:pt x="99449" y="181470"/>
                    <a:pt x="99286" y="181392"/>
                  </a:cubicBezTo>
                  <a:cubicBezTo>
                    <a:pt x="97977" y="181549"/>
                    <a:pt x="96996" y="183028"/>
                    <a:pt x="96996" y="184493"/>
                  </a:cubicBezTo>
                  <a:lnTo>
                    <a:pt x="96996" y="184820"/>
                  </a:lnTo>
                  <a:cubicBezTo>
                    <a:pt x="135595" y="156034"/>
                    <a:pt x="166174" y="130519"/>
                    <a:pt x="182202" y="103368"/>
                  </a:cubicBezTo>
                  <a:cubicBezTo>
                    <a:pt x="181718" y="103211"/>
                    <a:pt x="181064" y="103041"/>
                    <a:pt x="180410" y="103041"/>
                  </a:cubicBezTo>
                  <a:cubicBezTo>
                    <a:pt x="180288" y="103028"/>
                    <a:pt x="180164" y="103022"/>
                    <a:pt x="180040" y="103022"/>
                  </a:cubicBezTo>
                  <a:cubicBezTo>
                    <a:pt x="178666" y="103022"/>
                    <a:pt x="177229" y="103804"/>
                    <a:pt x="176485" y="105004"/>
                  </a:cubicBezTo>
                  <a:cubicBezTo>
                    <a:pt x="175660" y="105828"/>
                    <a:pt x="175333" y="107137"/>
                    <a:pt x="174352" y="107791"/>
                  </a:cubicBezTo>
                  <a:cubicBezTo>
                    <a:pt x="173924" y="108037"/>
                    <a:pt x="173449" y="108120"/>
                    <a:pt x="172953" y="108120"/>
                  </a:cubicBezTo>
                  <a:cubicBezTo>
                    <a:pt x="172127" y="108120"/>
                    <a:pt x="171244" y="107889"/>
                    <a:pt x="170426" y="107791"/>
                  </a:cubicBezTo>
                  <a:cubicBezTo>
                    <a:pt x="170013" y="107748"/>
                    <a:pt x="169591" y="107727"/>
                    <a:pt x="169163" y="107727"/>
                  </a:cubicBezTo>
                  <a:cubicBezTo>
                    <a:pt x="167896" y="107727"/>
                    <a:pt x="166585" y="107913"/>
                    <a:pt x="165363" y="108275"/>
                  </a:cubicBezTo>
                  <a:lnTo>
                    <a:pt x="165193" y="108445"/>
                  </a:lnTo>
                  <a:lnTo>
                    <a:pt x="165036" y="108445"/>
                  </a:lnTo>
                  <a:cubicBezTo>
                    <a:pt x="164865" y="108602"/>
                    <a:pt x="164538" y="108602"/>
                    <a:pt x="164381" y="108772"/>
                  </a:cubicBezTo>
                  <a:cubicBezTo>
                    <a:pt x="162419" y="109427"/>
                    <a:pt x="160613" y="109427"/>
                    <a:pt x="159305" y="109427"/>
                  </a:cubicBezTo>
                  <a:cubicBezTo>
                    <a:pt x="155876" y="108929"/>
                    <a:pt x="152435" y="107948"/>
                    <a:pt x="150800" y="105174"/>
                  </a:cubicBezTo>
                  <a:cubicBezTo>
                    <a:pt x="149818" y="103368"/>
                    <a:pt x="148837" y="101733"/>
                    <a:pt x="147528" y="100267"/>
                  </a:cubicBezTo>
                  <a:cubicBezTo>
                    <a:pt x="146547" y="99116"/>
                    <a:pt x="145409" y="98135"/>
                    <a:pt x="144257" y="97323"/>
                  </a:cubicBezTo>
                  <a:cubicBezTo>
                    <a:pt x="144100" y="97323"/>
                    <a:pt x="144100" y="97153"/>
                    <a:pt x="144100" y="97153"/>
                  </a:cubicBezTo>
                  <a:cubicBezTo>
                    <a:pt x="142138" y="96015"/>
                    <a:pt x="141483" y="94706"/>
                    <a:pt x="141156" y="93882"/>
                  </a:cubicBezTo>
                  <a:cubicBezTo>
                    <a:pt x="140986" y="93555"/>
                    <a:pt x="140986" y="93398"/>
                    <a:pt x="140829" y="93228"/>
                  </a:cubicBezTo>
                  <a:cubicBezTo>
                    <a:pt x="140829" y="92901"/>
                    <a:pt x="140659" y="92574"/>
                    <a:pt x="140502" y="92246"/>
                  </a:cubicBezTo>
                  <a:cubicBezTo>
                    <a:pt x="140332" y="91592"/>
                    <a:pt x="140005" y="90938"/>
                    <a:pt x="140175" y="90284"/>
                  </a:cubicBezTo>
                  <a:cubicBezTo>
                    <a:pt x="140175" y="89630"/>
                    <a:pt x="140502" y="88975"/>
                    <a:pt x="140659" y="88491"/>
                  </a:cubicBezTo>
                  <a:cubicBezTo>
                    <a:pt x="141483" y="86686"/>
                    <a:pt x="140986" y="84566"/>
                    <a:pt x="141156" y="82603"/>
                  </a:cubicBezTo>
                  <a:cubicBezTo>
                    <a:pt x="141313" y="81949"/>
                    <a:pt x="140986" y="81295"/>
                    <a:pt x="140659" y="80640"/>
                  </a:cubicBezTo>
                  <a:cubicBezTo>
                    <a:pt x="140502" y="80143"/>
                    <a:pt x="140332" y="79659"/>
                    <a:pt x="140005" y="79005"/>
                  </a:cubicBezTo>
                  <a:cubicBezTo>
                    <a:pt x="139848" y="78351"/>
                    <a:pt x="139521" y="77696"/>
                    <a:pt x="139351" y="77042"/>
                  </a:cubicBezTo>
                  <a:cubicBezTo>
                    <a:pt x="138696" y="74752"/>
                    <a:pt x="138369" y="71808"/>
                    <a:pt x="140332" y="70500"/>
                  </a:cubicBezTo>
                  <a:cubicBezTo>
                    <a:pt x="141483" y="69676"/>
                    <a:pt x="141967" y="68210"/>
                    <a:pt x="142138" y="66902"/>
                  </a:cubicBezTo>
                  <a:cubicBezTo>
                    <a:pt x="142295" y="65593"/>
                    <a:pt x="142295" y="64115"/>
                    <a:pt x="142792" y="62806"/>
                  </a:cubicBezTo>
                  <a:cubicBezTo>
                    <a:pt x="143446" y="61014"/>
                    <a:pt x="145239" y="59535"/>
                    <a:pt x="147201" y="59378"/>
                  </a:cubicBezTo>
                  <a:cubicBezTo>
                    <a:pt x="148183" y="59208"/>
                    <a:pt x="149007" y="58554"/>
                    <a:pt x="149491" y="57572"/>
                  </a:cubicBezTo>
                  <a:cubicBezTo>
                    <a:pt x="149818" y="56591"/>
                    <a:pt x="149818" y="55610"/>
                    <a:pt x="149818" y="54628"/>
                  </a:cubicBezTo>
                  <a:cubicBezTo>
                    <a:pt x="149818" y="53490"/>
                    <a:pt x="149818" y="52509"/>
                    <a:pt x="149988" y="51527"/>
                  </a:cubicBezTo>
                  <a:cubicBezTo>
                    <a:pt x="150315" y="49394"/>
                    <a:pt x="151951" y="47432"/>
                    <a:pt x="154071" y="46777"/>
                  </a:cubicBezTo>
                  <a:cubicBezTo>
                    <a:pt x="154895" y="46620"/>
                    <a:pt x="155052" y="45639"/>
                    <a:pt x="155222" y="44815"/>
                  </a:cubicBezTo>
                  <a:cubicBezTo>
                    <a:pt x="155222" y="44004"/>
                    <a:pt x="155549" y="43022"/>
                    <a:pt x="156360" y="42852"/>
                  </a:cubicBezTo>
                  <a:cubicBezTo>
                    <a:pt x="156429" y="42836"/>
                    <a:pt x="156495" y="42828"/>
                    <a:pt x="156561" y="42828"/>
                  </a:cubicBezTo>
                  <a:cubicBezTo>
                    <a:pt x="157120" y="42828"/>
                    <a:pt x="157580" y="43383"/>
                    <a:pt x="158166" y="43676"/>
                  </a:cubicBezTo>
                  <a:cubicBezTo>
                    <a:pt x="158611" y="43942"/>
                    <a:pt x="159159" y="44062"/>
                    <a:pt x="159725" y="44062"/>
                  </a:cubicBezTo>
                  <a:cubicBezTo>
                    <a:pt x="160190" y="44062"/>
                    <a:pt x="160667" y="43981"/>
                    <a:pt x="161110" y="43833"/>
                  </a:cubicBezTo>
                  <a:cubicBezTo>
                    <a:pt x="162092" y="43506"/>
                    <a:pt x="162903" y="43022"/>
                    <a:pt x="163727" y="42368"/>
                  </a:cubicBezTo>
                  <a:cubicBezTo>
                    <a:pt x="164538" y="41871"/>
                    <a:pt x="165520" y="41217"/>
                    <a:pt x="166344" y="40732"/>
                  </a:cubicBezTo>
                  <a:cubicBezTo>
                    <a:pt x="166501" y="40732"/>
                    <a:pt x="166501" y="40732"/>
                    <a:pt x="166501" y="40562"/>
                  </a:cubicBezTo>
                  <a:lnTo>
                    <a:pt x="166671" y="40562"/>
                  </a:lnTo>
                  <a:cubicBezTo>
                    <a:pt x="167325" y="40078"/>
                    <a:pt x="168307" y="39751"/>
                    <a:pt x="169942" y="39424"/>
                  </a:cubicBezTo>
                  <a:lnTo>
                    <a:pt x="170426" y="39424"/>
                  </a:lnTo>
                  <a:cubicBezTo>
                    <a:pt x="170426" y="39424"/>
                    <a:pt x="170596" y="39424"/>
                    <a:pt x="170754" y="39254"/>
                  </a:cubicBezTo>
                  <a:lnTo>
                    <a:pt x="171408" y="39254"/>
                  </a:lnTo>
                  <a:cubicBezTo>
                    <a:pt x="172559" y="38927"/>
                    <a:pt x="173868" y="38443"/>
                    <a:pt x="174849" y="37788"/>
                  </a:cubicBezTo>
                  <a:cubicBezTo>
                    <a:pt x="175660" y="37291"/>
                    <a:pt x="176485" y="36637"/>
                    <a:pt x="177296" y="36310"/>
                  </a:cubicBezTo>
                  <a:lnTo>
                    <a:pt x="177466" y="36310"/>
                  </a:lnTo>
                  <a:cubicBezTo>
                    <a:pt x="177623" y="36153"/>
                    <a:pt x="177793" y="36153"/>
                    <a:pt x="178120" y="35983"/>
                  </a:cubicBezTo>
                  <a:cubicBezTo>
                    <a:pt x="178931" y="35826"/>
                    <a:pt x="180240" y="35499"/>
                    <a:pt x="181221" y="35499"/>
                  </a:cubicBezTo>
                  <a:lnTo>
                    <a:pt x="181718" y="35499"/>
                  </a:lnTo>
                  <a:cubicBezTo>
                    <a:pt x="182373" y="35499"/>
                    <a:pt x="183027" y="35826"/>
                    <a:pt x="183511" y="36153"/>
                  </a:cubicBezTo>
                  <a:cubicBezTo>
                    <a:pt x="184008" y="36480"/>
                    <a:pt x="184492" y="36807"/>
                    <a:pt x="184819" y="37291"/>
                  </a:cubicBezTo>
                  <a:cubicBezTo>
                    <a:pt x="184819" y="37461"/>
                    <a:pt x="184990" y="37461"/>
                    <a:pt x="184990" y="37618"/>
                  </a:cubicBezTo>
                  <a:cubicBezTo>
                    <a:pt x="185801" y="38770"/>
                    <a:pt x="185644" y="39751"/>
                    <a:pt x="185644" y="40405"/>
                  </a:cubicBezTo>
                  <a:lnTo>
                    <a:pt x="185644" y="40562"/>
                  </a:lnTo>
                  <a:cubicBezTo>
                    <a:pt x="185644" y="40732"/>
                    <a:pt x="185474" y="40732"/>
                    <a:pt x="185474" y="40889"/>
                  </a:cubicBezTo>
                  <a:lnTo>
                    <a:pt x="185474" y="41544"/>
                  </a:lnTo>
                  <a:cubicBezTo>
                    <a:pt x="185474" y="42368"/>
                    <a:pt x="185801" y="43179"/>
                    <a:pt x="186455" y="43506"/>
                  </a:cubicBezTo>
                  <a:cubicBezTo>
                    <a:pt x="187109" y="44004"/>
                    <a:pt x="187934" y="44004"/>
                    <a:pt x="188915" y="44004"/>
                  </a:cubicBezTo>
                  <a:lnTo>
                    <a:pt x="189569" y="44004"/>
                  </a:lnTo>
                  <a:cubicBezTo>
                    <a:pt x="190550" y="44161"/>
                    <a:pt x="191532" y="44331"/>
                    <a:pt x="192513" y="44815"/>
                  </a:cubicBezTo>
                  <a:lnTo>
                    <a:pt x="192513" y="44658"/>
                  </a:lnTo>
                  <a:cubicBezTo>
                    <a:pt x="192513" y="44815"/>
                    <a:pt x="192670" y="44815"/>
                    <a:pt x="192670" y="44815"/>
                  </a:cubicBezTo>
                  <a:cubicBezTo>
                    <a:pt x="192016" y="41544"/>
                    <a:pt x="191035" y="38272"/>
                    <a:pt x="190053" y="35001"/>
                  </a:cubicBezTo>
                  <a:cubicBezTo>
                    <a:pt x="189072" y="34517"/>
                    <a:pt x="188261" y="34020"/>
                    <a:pt x="187279" y="33693"/>
                  </a:cubicBezTo>
                  <a:cubicBezTo>
                    <a:pt x="187109" y="33693"/>
                    <a:pt x="186782" y="33693"/>
                    <a:pt x="186782" y="33209"/>
                  </a:cubicBezTo>
                  <a:cubicBezTo>
                    <a:pt x="186782" y="32882"/>
                    <a:pt x="187109" y="32555"/>
                    <a:pt x="187436" y="32384"/>
                  </a:cubicBezTo>
                  <a:cubicBezTo>
                    <a:pt x="187763" y="32227"/>
                    <a:pt x="188091" y="32227"/>
                    <a:pt x="188418" y="32227"/>
                  </a:cubicBezTo>
                  <a:lnTo>
                    <a:pt x="188915" y="32227"/>
                  </a:lnTo>
                  <a:cubicBezTo>
                    <a:pt x="188091" y="30095"/>
                    <a:pt x="187279" y="28132"/>
                    <a:pt x="186298" y="26012"/>
                  </a:cubicBezTo>
                  <a:cubicBezTo>
                    <a:pt x="186128" y="26012"/>
                    <a:pt x="185971" y="26012"/>
                    <a:pt x="185971" y="25842"/>
                  </a:cubicBezTo>
                  <a:cubicBezTo>
                    <a:pt x="184492" y="25515"/>
                    <a:pt x="183027" y="24534"/>
                    <a:pt x="182530" y="23225"/>
                  </a:cubicBezTo>
                  <a:cubicBezTo>
                    <a:pt x="182202" y="22244"/>
                    <a:pt x="181221" y="21433"/>
                    <a:pt x="180083" y="21105"/>
                  </a:cubicBezTo>
                  <a:cubicBezTo>
                    <a:pt x="179931" y="21083"/>
                    <a:pt x="179779" y="21072"/>
                    <a:pt x="179628" y="21072"/>
                  </a:cubicBezTo>
                  <a:cubicBezTo>
                    <a:pt x="178636" y="21072"/>
                    <a:pt x="177684" y="21540"/>
                    <a:pt x="176969" y="22244"/>
                  </a:cubicBezTo>
                  <a:cubicBezTo>
                    <a:pt x="176314" y="22898"/>
                    <a:pt x="175987" y="23879"/>
                    <a:pt x="175176" y="24207"/>
                  </a:cubicBezTo>
                  <a:cubicBezTo>
                    <a:pt x="174927" y="24292"/>
                    <a:pt x="174600" y="24334"/>
                    <a:pt x="174273" y="24334"/>
                  </a:cubicBezTo>
                  <a:cubicBezTo>
                    <a:pt x="173946" y="24334"/>
                    <a:pt x="173619" y="24292"/>
                    <a:pt x="173370" y="24207"/>
                  </a:cubicBezTo>
                  <a:cubicBezTo>
                    <a:pt x="173103" y="24142"/>
                    <a:pt x="172835" y="24104"/>
                    <a:pt x="172567" y="24104"/>
                  </a:cubicBezTo>
                  <a:cubicBezTo>
                    <a:pt x="172181" y="24104"/>
                    <a:pt x="171794" y="24183"/>
                    <a:pt x="171408" y="24377"/>
                  </a:cubicBezTo>
                  <a:cubicBezTo>
                    <a:pt x="170924" y="24704"/>
                    <a:pt x="170596" y="25685"/>
                    <a:pt x="171081" y="26012"/>
                  </a:cubicBezTo>
                  <a:cubicBezTo>
                    <a:pt x="171081" y="27151"/>
                    <a:pt x="170099" y="27805"/>
                    <a:pt x="169288" y="28629"/>
                  </a:cubicBezTo>
                  <a:cubicBezTo>
                    <a:pt x="167155" y="30422"/>
                    <a:pt x="164381" y="33039"/>
                    <a:pt x="164865" y="35983"/>
                  </a:cubicBezTo>
                  <a:cubicBezTo>
                    <a:pt x="165036" y="36964"/>
                    <a:pt x="164381" y="37945"/>
                    <a:pt x="163400" y="38600"/>
                  </a:cubicBezTo>
                  <a:cubicBezTo>
                    <a:pt x="162576" y="39254"/>
                    <a:pt x="161594" y="39581"/>
                    <a:pt x="160613" y="39908"/>
                  </a:cubicBezTo>
                  <a:cubicBezTo>
                    <a:pt x="159632" y="40078"/>
                    <a:pt x="158650" y="40562"/>
                    <a:pt x="157839" y="41217"/>
                  </a:cubicBezTo>
                  <a:cubicBezTo>
                    <a:pt x="157342" y="41544"/>
                    <a:pt x="157015" y="42041"/>
                    <a:pt x="156531" y="42041"/>
                  </a:cubicBezTo>
                  <a:cubicBezTo>
                    <a:pt x="155549" y="42041"/>
                    <a:pt x="155222" y="41060"/>
                    <a:pt x="154398" y="40405"/>
                  </a:cubicBezTo>
                  <a:cubicBezTo>
                    <a:pt x="154044" y="40166"/>
                    <a:pt x="153600" y="40011"/>
                    <a:pt x="153131" y="40011"/>
                  </a:cubicBezTo>
                  <a:cubicBezTo>
                    <a:pt x="152958" y="40011"/>
                    <a:pt x="152782" y="40032"/>
                    <a:pt x="152605" y="40078"/>
                  </a:cubicBezTo>
                  <a:cubicBezTo>
                    <a:pt x="151781" y="40235"/>
                    <a:pt x="151297" y="40562"/>
                    <a:pt x="150643" y="40889"/>
                  </a:cubicBezTo>
                  <a:cubicBezTo>
                    <a:pt x="150315" y="39751"/>
                    <a:pt x="150472" y="38115"/>
                    <a:pt x="149661" y="37291"/>
                  </a:cubicBezTo>
                  <a:cubicBezTo>
                    <a:pt x="149334" y="36964"/>
                    <a:pt x="149334" y="36310"/>
                    <a:pt x="149334" y="35656"/>
                  </a:cubicBezTo>
                  <a:cubicBezTo>
                    <a:pt x="149491" y="35171"/>
                    <a:pt x="149818" y="34517"/>
                    <a:pt x="149988" y="34020"/>
                  </a:cubicBezTo>
                  <a:cubicBezTo>
                    <a:pt x="150315" y="32882"/>
                    <a:pt x="150472" y="31573"/>
                    <a:pt x="150145" y="30422"/>
                  </a:cubicBezTo>
                  <a:cubicBezTo>
                    <a:pt x="149988" y="29610"/>
                    <a:pt x="149491" y="28629"/>
                    <a:pt x="149988" y="27975"/>
                  </a:cubicBezTo>
                  <a:cubicBezTo>
                    <a:pt x="150315" y="27321"/>
                    <a:pt x="150800" y="27151"/>
                    <a:pt x="151297" y="26994"/>
                  </a:cubicBezTo>
                  <a:cubicBezTo>
                    <a:pt x="151761" y="26873"/>
                    <a:pt x="152140" y="26759"/>
                    <a:pt x="152554" y="26759"/>
                  </a:cubicBezTo>
                  <a:cubicBezTo>
                    <a:pt x="152724" y="26759"/>
                    <a:pt x="152899" y="26778"/>
                    <a:pt x="153089" y="26823"/>
                  </a:cubicBezTo>
                  <a:cubicBezTo>
                    <a:pt x="153704" y="26905"/>
                    <a:pt x="154318" y="26946"/>
                    <a:pt x="154930" y="26946"/>
                  </a:cubicBezTo>
                  <a:cubicBezTo>
                    <a:pt x="156763" y="26946"/>
                    <a:pt x="158569" y="26578"/>
                    <a:pt x="160286" y="25842"/>
                  </a:cubicBezTo>
                  <a:cubicBezTo>
                    <a:pt x="160940" y="25515"/>
                    <a:pt x="161764" y="25188"/>
                    <a:pt x="162092" y="24534"/>
                  </a:cubicBezTo>
                  <a:cubicBezTo>
                    <a:pt x="162249" y="23879"/>
                    <a:pt x="162249" y="23225"/>
                    <a:pt x="162092" y="22571"/>
                  </a:cubicBezTo>
                  <a:cubicBezTo>
                    <a:pt x="161594" y="21105"/>
                    <a:pt x="161110" y="19470"/>
                    <a:pt x="159959" y="18489"/>
                  </a:cubicBezTo>
                  <a:cubicBezTo>
                    <a:pt x="159475" y="17834"/>
                    <a:pt x="158650" y="17337"/>
                    <a:pt x="157839" y="17010"/>
                  </a:cubicBezTo>
                  <a:cubicBezTo>
                    <a:pt x="157512" y="17010"/>
                    <a:pt x="157185" y="16853"/>
                    <a:pt x="156858" y="16683"/>
                  </a:cubicBezTo>
                  <a:cubicBezTo>
                    <a:pt x="156688" y="16526"/>
                    <a:pt x="156360" y="16199"/>
                    <a:pt x="156531" y="15872"/>
                  </a:cubicBezTo>
                  <a:cubicBezTo>
                    <a:pt x="156531" y="15545"/>
                    <a:pt x="156858" y="15374"/>
                    <a:pt x="157185" y="15374"/>
                  </a:cubicBezTo>
                  <a:cubicBezTo>
                    <a:pt x="157342" y="15217"/>
                    <a:pt x="157669" y="15217"/>
                    <a:pt x="157996" y="15217"/>
                  </a:cubicBezTo>
                  <a:cubicBezTo>
                    <a:pt x="158820" y="15047"/>
                    <a:pt x="159632" y="14236"/>
                    <a:pt x="159802" y="13412"/>
                  </a:cubicBezTo>
                  <a:cubicBezTo>
                    <a:pt x="159802" y="13085"/>
                    <a:pt x="159802" y="12757"/>
                    <a:pt x="159959" y="12600"/>
                  </a:cubicBezTo>
                  <a:cubicBezTo>
                    <a:pt x="160140" y="12238"/>
                    <a:pt x="160474" y="12124"/>
                    <a:pt x="160819" y="12124"/>
                  </a:cubicBezTo>
                  <a:cubicBezTo>
                    <a:pt x="161095" y="12124"/>
                    <a:pt x="161379" y="12198"/>
                    <a:pt x="161594" y="12273"/>
                  </a:cubicBezTo>
                  <a:cubicBezTo>
                    <a:pt x="161993" y="12369"/>
                    <a:pt x="162392" y="12528"/>
                    <a:pt x="162755" y="12528"/>
                  </a:cubicBezTo>
                  <a:cubicBezTo>
                    <a:pt x="162987" y="12528"/>
                    <a:pt x="163206" y="12463"/>
                    <a:pt x="163400" y="12273"/>
                  </a:cubicBezTo>
                  <a:cubicBezTo>
                    <a:pt x="164211" y="12273"/>
                    <a:pt x="164865" y="11776"/>
                    <a:pt x="165363" y="11122"/>
                  </a:cubicBezTo>
                  <a:cubicBezTo>
                    <a:pt x="165690" y="10311"/>
                    <a:pt x="166017" y="9656"/>
                    <a:pt x="166671" y="9159"/>
                  </a:cubicBezTo>
                  <a:cubicBezTo>
                    <a:pt x="167482" y="8505"/>
                    <a:pt x="168791" y="8348"/>
                    <a:pt x="169288" y="7524"/>
                  </a:cubicBezTo>
                  <a:cubicBezTo>
                    <a:pt x="169772" y="6712"/>
                    <a:pt x="169615" y="5731"/>
                    <a:pt x="169772" y="4750"/>
                  </a:cubicBezTo>
                  <a:cubicBezTo>
                    <a:pt x="169942" y="4580"/>
                    <a:pt x="169942" y="4252"/>
                    <a:pt x="170099" y="4095"/>
                  </a:cubicBezTo>
                  <a:cubicBezTo>
                    <a:pt x="168634" y="2617"/>
                    <a:pt x="167155" y="1308"/>
                    <a:pt x="165520" y="170"/>
                  </a:cubicBezTo>
                  <a:cubicBezTo>
                    <a:pt x="165811" y="110"/>
                    <a:pt x="166121" y="71"/>
                    <a:pt x="166445" y="46"/>
                  </a:cubicBezTo>
                  <a:lnTo>
                    <a:pt x="166445" y="46"/>
                  </a:lnTo>
                  <a:cubicBezTo>
                    <a:pt x="163926" y="139"/>
                    <a:pt x="161499" y="351"/>
                    <a:pt x="159162" y="670"/>
                  </a:cubicBezTo>
                  <a:lnTo>
                    <a:pt x="159162" y="670"/>
                  </a:lnTo>
                  <a:cubicBezTo>
                    <a:pt x="159209" y="664"/>
                    <a:pt x="159257" y="659"/>
                    <a:pt x="159305" y="654"/>
                  </a:cubicBezTo>
                  <a:cubicBezTo>
                    <a:pt x="160129" y="2290"/>
                    <a:pt x="161764" y="3598"/>
                    <a:pt x="163400" y="4252"/>
                  </a:cubicBezTo>
                  <a:cubicBezTo>
                    <a:pt x="164054" y="4423"/>
                    <a:pt x="164538" y="4580"/>
                    <a:pt x="165036" y="4907"/>
                  </a:cubicBezTo>
                  <a:cubicBezTo>
                    <a:pt x="165520" y="5234"/>
                    <a:pt x="165847" y="5731"/>
                    <a:pt x="165847" y="6215"/>
                  </a:cubicBezTo>
                  <a:cubicBezTo>
                    <a:pt x="165847" y="6869"/>
                    <a:pt x="165193" y="7367"/>
                    <a:pt x="164708" y="7851"/>
                  </a:cubicBezTo>
                  <a:cubicBezTo>
                    <a:pt x="164538" y="8021"/>
                    <a:pt x="164211" y="8348"/>
                    <a:pt x="164211" y="8505"/>
                  </a:cubicBezTo>
                  <a:lnTo>
                    <a:pt x="164054" y="8675"/>
                  </a:lnTo>
                  <a:cubicBezTo>
                    <a:pt x="163884" y="9329"/>
                    <a:pt x="163557" y="9813"/>
                    <a:pt x="162903" y="9984"/>
                  </a:cubicBezTo>
                  <a:cubicBezTo>
                    <a:pt x="161267" y="10468"/>
                    <a:pt x="159475" y="10795"/>
                    <a:pt x="157839" y="11292"/>
                  </a:cubicBezTo>
                  <a:cubicBezTo>
                    <a:pt x="157544" y="11365"/>
                    <a:pt x="157289" y="11397"/>
                    <a:pt x="157069" y="11397"/>
                  </a:cubicBezTo>
                  <a:cubicBezTo>
                    <a:pt x="155829" y="11397"/>
                    <a:pt x="155706" y="10369"/>
                    <a:pt x="155706" y="9813"/>
                  </a:cubicBezTo>
                  <a:cubicBezTo>
                    <a:pt x="155876" y="9159"/>
                    <a:pt x="156033" y="8675"/>
                    <a:pt x="156203" y="8021"/>
                  </a:cubicBezTo>
                  <a:cubicBezTo>
                    <a:pt x="156360" y="7197"/>
                    <a:pt x="156688" y="6385"/>
                    <a:pt x="157015" y="5561"/>
                  </a:cubicBezTo>
                  <a:cubicBezTo>
                    <a:pt x="157185" y="4580"/>
                    <a:pt x="157512" y="3598"/>
                    <a:pt x="157015" y="2787"/>
                  </a:cubicBezTo>
                  <a:cubicBezTo>
                    <a:pt x="156531" y="2290"/>
                    <a:pt x="155706" y="1963"/>
                    <a:pt x="155222" y="1636"/>
                  </a:cubicBezTo>
                  <a:cubicBezTo>
                    <a:pt x="155052" y="1479"/>
                    <a:pt x="154895" y="1479"/>
                    <a:pt x="154895" y="1479"/>
                  </a:cubicBezTo>
                  <a:cubicBezTo>
                    <a:pt x="155811" y="1274"/>
                    <a:pt x="156666" y="1070"/>
                    <a:pt x="157578" y="903"/>
                  </a:cubicBezTo>
                  <a:lnTo>
                    <a:pt x="157578" y="903"/>
                  </a:lnTo>
                  <a:cubicBezTo>
                    <a:pt x="138113" y="4002"/>
                    <a:pt x="125104" y="14428"/>
                    <a:pt x="117434" y="23068"/>
                  </a:cubicBezTo>
                  <a:cubicBezTo>
                    <a:pt x="108275" y="12757"/>
                    <a:pt x="91592" y="0"/>
                    <a:pt x="65593" y="0"/>
                  </a:cubicBezTo>
                  <a:close/>
                  <a:moveTo>
                    <a:pt x="32657" y="142309"/>
                  </a:moveTo>
                  <a:lnTo>
                    <a:pt x="32657" y="142309"/>
                  </a:lnTo>
                  <a:cubicBezTo>
                    <a:pt x="47564" y="158198"/>
                    <a:pt x="66923" y="174096"/>
                    <a:pt x="89353" y="191086"/>
                  </a:cubicBezTo>
                  <a:lnTo>
                    <a:pt x="89353" y="191086"/>
                  </a:lnTo>
                  <a:lnTo>
                    <a:pt x="88975" y="190708"/>
                  </a:lnTo>
                  <a:cubicBezTo>
                    <a:pt x="66795" y="173887"/>
                    <a:pt x="47566" y="158095"/>
                    <a:pt x="32657" y="142309"/>
                  </a:cubicBezTo>
                  <a:close/>
                  <a:moveTo>
                    <a:pt x="89353" y="191086"/>
                  </a:moveTo>
                  <a:lnTo>
                    <a:pt x="89472" y="191205"/>
                  </a:lnTo>
                  <a:lnTo>
                    <a:pt x="89804" y="191428"/>
                  </a:lnTo>
                  <a:lnTo>
                    <a:pt x="89804" y="191428"/>
                  </a:lnTo>
                  <a:cubicBezTo>
                    <a:pt x="89653" y="191314"/>
                    <a:pt x="89503" y="191200"/>
                    <a:pt x="89353" y="191086"/>
                  </a:cubicBezTo>
                  <a:close/>
                  <a:moveTo>
                    <a:pt x="89804" y="191428"/>
                  </a:moveTo>
                  <a:cubicBezTo>
                    <a:pt x="95857" y="196008"/>
                    <a:pt x="102132" y="200668"/>
                    <a:pt x="108602" y="205428"/>
                  </a:cubicBezTo>
                  <a:cubicBezTo>
                    <a:pt x="108118" y="204944"/>
                    <a:pt x="107463" y="204447"/>
                    <a:pt x="106809" y="203963"/>
                  </a:cubicBezTo>
                  <a:cubicBezTo>
                    <a:pt x="106639" y="203963"/>
                    <a:pt x="106482" y="203793"/>
                    <a:pt x="106312" y="203636"/>
                  </a:cubicBezTo>
                  <a:cubicBezTo>
                    <a:pt x="105501" y="202982"/>
                    <a:pt x="104676" y="202484"/>
                    <a:pt x="103865" y="201830"/>
                  </a:cubicBezTo>
                  <a:cubicBezTo>
                    <a:pt x="103865" y="201830"/>
                    <a:pt x="103695" y="201830"/>
                    <a:pt x="103695" y="201673"/>
                  </a:cubicBezTo>
                  <a:cubicBezTo>
                    <a:pt x="102884" y="201176"/>
                    <a:pt x="102230" y="200692"/>
                    <a:pt x="101575" y="200037"/>
                  </a:cubicBezTo>
                  <a:cubicBezTo>
                    <a:pt x="101405" y="200037"/>
                    <a:pt x="101248" y="199867"/>
                    <a:pt x="101078" y="199867"/>
                  </a:cubicBezTo>
                  <a:cubicBezTo>
                    <a:pt x="99116" y="198402"/>
                    <a:pt x="97153" y="196923"/>
                    <a:pt x="95360" y="195458"/>
                  </a:cubicBezTo>
                  <a:cubicBezTo>
                    <a:pt x="95190" y="195458"/>
                    <a:pt x="95033" y="195288"/>
                    <a:pt x="95033" y="195288"/>
                  </a:cubicBezTo>
                  <a:cubicBezTo>
                    <a:pt x="94536" y="194961"/>
                    <a:pt x="94052" y="194634"/>
                    <a:pt x="93555" y="194149"/>
                  </a:cubicBezTo>
                  <a:cubicBezTo>
                    <a:pt x="93070" y="193822"/>
                    <a:pt x="92743" y="193495"/>
                    <a:pt x="92246" y="193168"/>
                  </a:cubicBezTo>
                  <a:cubicBezTo>
                    <a:pt x="91762" y="192841"/>
                    <a:pt x="91435" y="192514"/>
                    <a:pt x="90938" y="192187"/>
                  </a:cubicBezTo>
                  <a:lnTo>
                    <a:pt x="89804" y="191428"/>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50"/>
            <p:cNvSpPr/>
            <p:nvPr/>
          </p:nvSpPr>
          <p:spPr>
            <a:xfrm>
              <a:off x="4030475" y="5316575"/>
              <a:ext cx="73625" cy="53350"/>
            </a:xfrm>
            <a:custGeom>
              <a:avLst/>
              <a:gdLst/>
              <a:ahLst/>
              <a:cxnLst/>
              <a:rect l="l" t="t" r="r" b="b"/>
              <a:pathLst>
                <a:path w="2945" h="2134" extrusionOk="0">
                  <a:moveTo>
                    <a:pt x="2944" y="1"/>
                  </a:moveTo>
                  <a:cubicBezTo>
                    <a:pt x="1963" y="655"/>
                    <a:pt x="981" y="1479"/>
                    <a:pt x="0" y="2133"/>
                  </a:cubicBezTo>
                  <a:cubicBezTo>
                    <a:pt x="981" y="1479"/>
                    <a:pt x="1963" y="655"/>
                    <a:pt x="2944" y="1"/>
                  </a:cubicBez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50"/>
            <p:cNvSpPr/>
            <p:nvPr/>
          </p:nvSpPr>
          <p:spPr>
            <a:xfrm>
              <a:off x="3588850" y="5373825"/>
              <a:ext cx="25" cy="25"/>
            </a:xfrm>
            <a:custGeom>
              <a:avLst/>
              <a:gdLst/>
              <a:ahLst/>
              <a:cxnLst/>
              <a:rect l="l" t="t" r="r" b="b"/>
              <a:pathLst>
                <a:path w="1" h="1" extrusionOk="0">
                  <a:moveTo>
                    <a:pt x="1" y="0"/>
                  </a:move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50"/>
            <p:cNvSpPr/>
            <p:nvPr/>
          </p:nvSpPr>
          <p:spPr>
            <a:xfrm>
              <a:off x="5081475" y="238125"/>
              <a:ext cx="20300" cy="0"/>
            </a:xfrm>
            <a:custGeom>
              <a:avLst/>
              <a:gdLst/>
              <a:ahLst/>
              <a:cxnLst/>
              <a:rect l="l" t="t" r="r" b="b"/>
              <a:pathLst>
                <a:path w="812" extrusionOk="0">
                  <a:moveTo>
                    <a:pt x="1" y="0"/>
                  </a:moveTo>
                  <a:lnTo>
                    <a:pt x="812" y="0"/>
                  </a:ln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50"/>
            <p:cNvSpPr/>
            <p:nvPr/>
          </p:nvSpPr>
          <p:spPr>
            <a:xfrm>
              <a:off x="6745500" y="2045425"/>
              <a:ext cx="25" cy="4275"/>
            </a:xfrm>
            <a:custGeom>
              <a:avLst/>
              <a:gdLst/>
              <a:ahLst/>
              <a:cxnLst/>
              <a:rect l="l" t="t" r="r" b="b"/>
              <a:pathLst>
                <a:path w="1" h="171" extrusionOk="0">
                  <a:moveTo>
                    <a:pt x="1" y="171"/>
                  </a:moveTo>
                  <a:lnTo>
                    <a:pt x="1" y="0"/>
                  </a:lnTo>
                  <a:lnTo>
                    <a:pt x="1" y="171"/>
                  </a:ln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50"/>
            <p:cNvSpPr/>
            <p:nvPr/>
          </p:nvSpPr>
          <p:spPr>
            <a:xfrm>
              <a:off x="3544050" y="5337200"/>
              <a:ext cx="53000" cy="40900"/>
            </a:xfrm>
            <a:custGeom>
              <a:avLst/>
              <a:gdLst/>
              <a:ahLst/>
              <a:cxnLst/>
              <a:rect l="l" t="t" r="r" b="b"/>
              <a:pathLst>
                <a:path w="2120" h="1636" extrusionOk="0">
                  <a:moveTo>
                    <a:pt x="1" y="0"/>
                  </a:moveTo>
                  <a:cubicBezTo>
                    <a:pt x="515" y="381"/>
                    <a:pt x="1029" y="867"/>
                    <a:pt x="1620" y="1298"/>
                  </a:cubicBezTo>
                  <a:lnTo>
                    <a:pt x="1620" y="1298"/>
                  </a:lnTo>
                  <a:cubicBezTo>
                    <a:pt x="1159" y="868"/>
                    <a:pt x="580" y="429"/>
                    <a:pt x="1" y="0"/>
                  </a:cubicBezTo>
                  <a:close/>
                  <a:moveTo>
                    <a:pt x="1620" y="1298"/>
                  </a:moveTo>
                  <a:cubicBezTo>
                    <a:pt x="1680" y="1354"/>
                    <a:pt x="1737" y="1410"/>
                    <a:pt x="1793" y="1465"/>
                  </a:cubicBezTo>
                  <a:cubicBezTo>
                    <a:pt x="1818" y="1465"/>
                    <a:pt x="1839" y="1465"/>
                    <a:pt x="1857" y="1466"/>
                  </a:cubicBezTo>
                  <a:lnTo>
                    <a:pt x="1857" y="1466"/>
                  </a:lnTo>
                  <a:cubicBezTo>
                    <a:pt x="1777" y="1411"/>
                    <a:pt x="1698" y="1355"/>
                    <a:pt x="1620" y="1298"/>
                  </a:cubicBezTo>
                  <a:close/>
                  <a:moveTo>
                    <a:pt x="1857" y="1466"/>
                  </a:moveTo>
                  <a:cubicBezTo>
                    <a:pt x="1943" y="1524"/>
                    <a:pt x="2031" y="1581"/>
                    <a:pt x="2120" y="1635"/>
                  </a:cubicBezTo>
                  <a:cubicBezTo>
                    <a:pt x="1986" y="1490"/>
                    <a:pt x="1966" y="1469"/>
                    <a:pt x="1857" y="1466"/>
                  </a:cubicBez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5" name="Google Shape;2165;p50"/>
            <p:cNvSpPr/>
            <p:nvPr/>
          </p:nvSpPr>
          <p:spPr>
            <a:xfrm>
              <a:off x="6667975" y="1538400"/>
              <a:ext cx="8200" cy="36975"/>
            </a:xfrm>
            <a:custGeom>
              <a:avLst/>
              <a:gdLst/>
              <a:ahLst/>
              <a:cxnLst/>
              <a:rect l="l" t="t" r="r" b="b"/>
              <a:pathLst>
                <a:path w="328" h="1479" extrusionOk="0">
                  <a:moveTo>
                    <a:pt x="1" y="0"/>
                  </a:moveTo>
                  <a:cubicBezTo>
                    <a:pt x="158" y="498"/>
                    <a:pt x="328" y="982"/>
                    <a:pt x="328" y="1479"/>
                  </a:cubicBezTo>
                  <a:cubicBezTo>
                    <a:pt x="328" y="982"/>
                    <a:pt x="158" y="498"/>
                    <a:pt x="1" y="0"/>
                  </a:cubicBez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50"/>
            <p:cNvSpPr/>
            <p:nvPr/>
          </p:nvSpPr>
          <p:spPr>
            <a:xfrm>
              <a:off x="6680075" y="1579275"/>
              <a:ext cx="8225" cy="32750"/>
            </a:xfrm>
            <a:custGeom>
              <a:avLst/>
              <a:gdLst/>
              <a:ahLst/>
              <a:cxnLst/>
              <a:rect l="l" t="t" r="r" b="b"/>
              <a:pathLst>
                <a:path w="329" h="1310" extrusionOk="0">
                  <a:moveTo>
                    <a:pt x="1" y="1"/>
                  </a:moveTo>
                  <a:cubicBezTo>
                    <a:pt x="1" y="498"/>
                    <a:pt x="171" y="825"/>
                    <a:pt x="328" y="1309"/>
                  </a:cubicBezTo>
                  <a:cubicBezTo>
                    <a:pt x="171" y="825"/>
                    <a:pt x="1" y="498"/>
                    <a:pt x="1" y="1"/>
                  </a:cubicBez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50"/>
            <p:cNvSpPr/>
            <p:nvPr/>
          </p:nvSpPr>
          <p:spPr>
            <a:xfrm>
              <a:off x="3212675" y="5091850"/>
              <a:ext cx="37000" cy="28475"/>
            </a:xfrm>
            <a:custGeom>
              <a:avLst/>
              <a:gdLst/>
              <a:ahLst/>
              <a:cxnLst/>
              <a:rect l="l" t="t" r="r" b="b"/>
              <a:pathLst>
                <a:path w="1480" h="1139" extrusionOk="0">
                  <a:moveTo>
                    <a:pt x="1479" y="1139"/>
                  </a:moveTo>
                  <a:cubicBezTo>
                    <a:pt x="982" y="812"/>
                    <a:pt x="498" y="485"/>
                    <a:pt x="1" y="0"/>
                  </a:cubicBezTo>
                  <a:cubicBezTo>
                    <a:pt x="498" y="485"/>
                    <a:pt x="982" y="812"/>
                    <a:pt x="1479" y="1139"/>
                  </a:cubicBez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50"/>
            <p:cNvSpPr/>
            <p:nvPr/>
          </p:nvSpPr>
          <p:spPr>
            <a:xfrm>
              <a:off x="3470450" y="5283875"/>
              <a:ext cx="61200" cy="45150"/>
            </a:xfrm>
            <a:custGeom>
              <a:avLst/>
              <a:gdLst/>
              <a:ahLst/>
              <a:cxnLst/>
              <a:rect l="l" t="t" r="r" b="b"/>
              <a:pathLst>
                <a:path w="2448" h="1806" extrusionOk="0">
                  <a:moveTo>
                    <a:pt x="0" y="0"/>
                  </a:moveTo>
                  <a:cubicBezTo>
                    <a:pt x="811" y="654"/>
                    <a:pt x="1636" y="1152"/>
                    <a:pt x="2447" y="1806"/>
                  </a:cubicBezTo>
                  <a:cubicBezTo>
                    <a:pt x="1636" y="1152"/>
                    <a:pt x="811" y="654"/>
                    <a:pt x="0" y="0"/>
                  </a:cubicBez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50"/>
            <p:cNvSpPr/>
            <p:nvPr/>
          </p:nvSpPr>
          <p:spPr>
            <a:xfrm>
              <a:off x="6704625" y="1693775"/>
              <a:ext cx="8200" cy="37000"/>
            </a:xfrm>
            <a:custGeom>
              <a:avLst/>
              <a:gdLst/>
              <a:ahLst/>
              <a:cxnLst/>
              <a:rect l="l" t="t" r="r" b="b"/>
              <a:pathLst>
                <a:path w="328" h="1480" extrusionOk="0">
                  <a:moveTo>
                    <a:pt x="0" y="1"/>
                  </a:moveTo>
                  <a:cubicBezTo>
                    <a:pt x="170" y="498"/>
                    <a:pt x="170" y="982"/>
                    <a:pt x="327" y="1479"/>
                  </a:cubicBezTo>
                  <a:cubicBezTo>
                    <a:pt x="170" y="982"/>
                    <a:pt x="170" y="498"/>
                    <a:pt x="0" y="1"/>
                  </a:cubicBez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50"/>
            <p:cNvSpPr/>
            <p:nvPr/>
          </p:nvSpPr>
          <p:spPr>
            <a:xfrm>
              <a:off x="6741575" y="1976075"/>
              <a:ext cx="25" cy="24550"/>
            </a:xfrm>
            <a:custGeom>
              <a:avLst/>
              <a:gdLst/>
              <a:ahLst/>
              <a:cxnLst/>
              <a:rect l="l" t="t" r="r" b="b"/>
              <a:pathLst>
                <a:path w="1" h="982" extrusionOk="0">
                  <a:moveTo>
                    <a:pt x="1" y="1"/>
                  </a:moveTo>
                  <a:lnTo>
                    <a:pt x="1" y="982"/>
                  </a:ln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50"/>
            <p:cNvSpPr/>
            <p:nvPr/>
          </p:nvSpPr>
          <p:spPr>
            <a:xfrm>
              <a:off x="6696450" y="1657150"/>
              <a:ext cx="8200" cy="32725"/>
            </a:xfrm>
            <a:custGeom>
              <a:avLst/>
              <a:gdLst/>
              <a:ahLst/>
              <a:cxnLst/>
              <a:rect l="l" t="t" r="r" b="b"/>
              <a:pathLst>
                <a:path w="328" h="1309" extrusionOk="0">
                  <a:moveTo>
                    <a:pt x="0" y="0"/>
                  </a:moveTo>
                  <a:cubicBezTo>
                    <a:pt x="170" y="484"/>
                    <a:pt x="170" y="981"/>
                    <a:pt x="327" y="1308"/>
                  </a:cubicBezTo>
                  <a:cubicBezTo>
                    <a:pt x="170" y="981"/>
                    <a:pt x="170" y="484"/>
                    <a:pt x="0" y="0"/>
                  </a:cubicBez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50"/>
            <p:cNvSpPr/>
            <p:nvPr/>
          </p:nvSpPr>
          <p:spPr>
            <a:xfrm>
              <a:off x="6688275" y="1616250"/>
              <a:ext cx="8200" cy="36650"/>
            </a:xfrm>
            <a:custGeom>
              <a:avLst/>
              <a:gdLst/>
              <a:ahLst/>
              <a:cxnLst/>
              <a:rect l="l" t="t" r="r" b="b"/>
              <a:pathLst>
                <a:path w="328" h="1466" extrusionOk="0">
                  <a:moveTo>
                    <a:pt x="0" y="0"/>
                  </a:moveTo>
                  <a:cubicBezTo>
                    <a:pt x="170" y="485"/>
                    <a:pt x="170" y="982"/>
                    <a:pt x="327" y="1466"/>
                  </a:cubicBezTo>
                  <a:cubicBezTo>
                    <a:pt x="170" y="982"/>
                    <a:pt x="170" y="485"/>
                    <a:pt x="0" y="0"/>
                  </a:cubicBez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50"/>
            <p:cNvSpPr/>
            <p:nvPr/>
          </p:nvSpPr>
          <p:spPr>
            <a:xfrm>
              <a:off x="6745500" y="2057850"/>
              <a:ext cx="25" cy="24575"/>
            </a:xfrm>
            <a:custGeom>
              <a:avLst/>
              <a:gdLst/>
              <a:ahLst/>
              <a:cxnLst/>
              <a:rect l="l" t="t" r="r" b="b"/>
              <a:pathLst>
                <a:path w="1" h="983" extrusionOk="0">
                  <a:moveTo>
                    <a:pt x="1" y="1"/>
                  </a:moveTo>
                  <a:lnTo>
                    <a:pt x="1" y="982"/>
                  </a:ln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50"/>
            <p:cNvSpPr/>
            <p:nvPr/>
          </p:nvSpPr>
          <p:spPr>
            <a:xfrm>
              <a:off x="3413200" y="5239050"/>
              <a:ext cx="53025" cy="40925"/>
            </a:xfrm>
            <a:custGeom>
              <a:avLst/>
              <a:gdLst/>
              <a:ahLst/>
              <a:cxnLst/>
              <a:rect l="l" t="t" r="r" b="b"/>
              <a:pathLst>
                <a:path w="2121" h="1637" extrusionOk="0">
                  <a:moveTo>
                    <a:pt x="0" y="0"/>
                  </a:moveTo>
                  <a:cubicBezTo>
                    <a:pt x="655" y="655"/>
                    <a:pt x="1309" y="1139"/>
                    <a:pt x="2120" y="1636"/>
                  </a:cubicBezTo>
                  <a:cubicBezTo>
                    <a:pt x="1309" y="1139"/>
                    <a:pt x="655" y="655"/>
                    <a:pt x="0" y="0"/>
                  </a:cubicBez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50"/>
            <p:cNvSpPr/>
            <p:nvPr/>
          </p:nvSpPr>
          <p:spPr>
            <a:xfrm>
              <a:off x="5531250" y="710900"/>
              <a:ext cx="556125" cy="724350"/>
            </a:xfrm>
            <a:custGeom>
              <a:avLst/>
              <a:gdLst/>
              <a:ahLst/>
              <a:cxnLst/>
              <a:rect l="l" t="t" r="r" b="b"/>
              <a:pathLst>
                <a:path w="22245" h="28974" extrusionOk="0">
                  <a:moveTo>
                    <a:pt x="3756" y="16090"/>
                  </a:moveTo>
                  <a:cubicBezTo>
                    <a:pt x="3756" y="16090"/>
                    <a:pt x="3756" y="16144"/>
                    <a:pt x="3786" y="16191"/>
                  </a:cubicBezTo>
                  <a:lnTo>
                    <a:pt x="3786" y="16191"/>
                  </a:lnTo>
                  <a:cubicBezTo>
                    <a:pt x="3776" y="16158"/>
                    <a:pt x="3766" y="16124"/>
                    <a:pt x="3756" y="16090"/>
                  </a:cubicBezTo>
                  <a:close/>
                  <a:moveTo>
                    <a:pt x="1018" y="0"/>
                  </a:moveTo>
                  <a:cubicBezTo>
                    <a:pt x="730" y="0"/>
                    <a:pt x="398" y="149"/>
                    <a:pt x="158" y="389"/>
                  </a:cubicBezTo>
                  <a:cubicBezTo>
                    <a:pt x="158" y="389"/>
                    <a:pt x="158" y="559"/>
                    <a:pt x="1" y="716"/>
                  </a:cubicBezTo>
                  <a:lnTo>
                    <a:pt x="1" y="1213"/>
                  </a:lnTo>
                  <a:cubicBezTo>
                    <a:pt x="158" y="1697"/>
                    <a:pt x="328" y="2679"/>
                    <a:pt x="1466" y="3660"/>
                  </a:cubicBezTo>
                  <a:cubicBezTo>
                    <a:pt x="1637" y="3830"/>
                    <a:pt x="1964" y="3987"/>
                    <a:pt x="2121" y="4157"/>
                  </a:cubicBezTo>
                  <a:lnTo>
                    <a:pt x="2291" y="4157"/>
                  </a:lnTo>
                  <a:cubicBezTo>
                    <a:pt x="2448" y="4157"/>
                    <a:pt x="2448" y="4314"/>
                    <a:pt x="2448" y="4314"/>
                  </a:cubicBezTo>
                  <a:cubicBezTo>
                    <a:pt x="2618" y="4484"/>
                    <a:pt x="2775" y="4484"/>
                    <a:pt x="2945" y="4484"/>
                  </a:cubicBezTo>
                  <a:cubicBezTo>
                    <a:pt x="3599" y="4811"/>
                    <a:pt x="4253" y="4968"/>
                    <a:pt x="4908" y="5139"/>
                  </a:cubicBezTo>
                  <a:cubicBezTo>
                    <a:pt x="6543" y="5623"/>
                    <a:pt x="8179" y="6120"/>
                    <a:pt x="9644" y="6604"/>
                  </a:cubicBezTo>
                  <a:cubicBezTo>
                    <a:pt x="10299" y="6774"/>
                    <a:pt x="10796" y="6931"/>
                    <a:pt x="11280" y="7258"/>
                  </a:cubicBezTo>
                  <a:cubicBezTo>
                    <a:pt x="11777" y="7585"/>
                    <a:pt x="12104" y="8083"/>
                    <a:pt x="12104" y="8737"/>
                  </a:cubicBezTo>
                  <a:cubicBezTo>
                    <a:pt x="12261" y="9391"/>
                    <a:pt x="11777" y="9875"/>
                    <a:pt x="11280" y="10045"/>
                  </a:cubicBezTo>
                  <a:cubicBezTo>
                    <a:pt x="10796" y="10045"/>
                    <a:pt x="10299" y="9718"/>
                    <a:pt x="9814" y="9391"/>
                  </a:cubicBezTo>
                  <a:cubicBezTo>
                    <a:pt x="9487" y="8894"/>
                    <a:pt x="9644" y="8894"/>
                    <a:pt x="9487" y="8410"/>
                  </a:cubicBezTo>
                  <a:cubicBezTo>
                    <a:pt x="9396" y="8058"/>
                    <a:pt x="9070" y="7895"/>
                    <a:pt x="8737" y="7895"/>
                  </a:cubicBezTo>
                  <a:cubicBezTo>
                    <a:pt x="8451" y="7895"/>
                    <a:pt x="8160" y="8016"/>
                    <a:pt x="8009" y="8240"/>
                  </a:cubicBezTo>
                  <a:cubicBezTo>
                    <a:pt x="7525" y="8567"/>
                    <a:pt x="7525" y="9221"/>
                    <a:pt x="7682" y="9875"/>
                  </a:cubicBezTo>
                  <a:cubicBezTo>
                    <a:pt x="7852" y="10529"/>
                    <a:pt x="8009" y="11027"/>
                    <a:pt x="8179" y="11681"/>
                  </a:cubicBezTo>
                  <a:cubicBezTo>
                    <a:pt x="8336" y="12335"/>
                    <a:pt x="8336" y="13146"/>
                    <a:pt x="7852" y="13644"/>
                  </a:cubicBezTo>
                  <a:cubicBezTo>
                    <a:pt x="7603" y="13971"/>
                    <a:pt x="7194" y="14134"/>
                    <a:pt x="6807" y="14134"/>
                  </a:cubicBezTo>
                  <a:cubicBezTo>
                    <a:pt x="6419" y="14134"/>
                    <a:pt x="6053" y="13971"/>
                    <a:pt x="5889" y="13644"/>
                  </a:cubicBezTo>
                  <a:cubicBezTo>
                    <a:pt x="5562" y="12989"/>
                    <a:pt x="5889" y="12335"/>
                    <a:pt x="5889" y="11681"/>
                  </a:cubicBezTo>
                  <a:cubicBezTo>
                    <a:pt x="6046" y="10202"/>
                    <a:pt x="4908" y="9064"/>
                    <a:pt x="3599" y="8410"/>
                  </a:cubicBezTo>
                  <a:cubicBezTo>
                    <a:pt x="3599" y="8240"/>
                    <a:pt x="3429" y="8240"/>
                    <a:pt x="3272" y="8083"/>
                  </a:cubicBezTo>
                  <a:lnTo>
                    <a:pt x="3102" y="8083"/>
                  </a:lnTo>
                  <a:cubicBezTo>
                    <a:pt x="2945" y="8083"/>
                    <a:pt x="2775" y="7912"/>
                    <a:pt x="2775" y="7912"/>
                  </a:cubicBezTo>
                  <a:lnTo>
                    <a:pt x="2618" y="7912"/>
                  </a:lnTo>
                  <a:cubicBezTo>
                    <a:pt x="1794" y="7585"/>
                    <a:pt x="812" y="7428"/>
                    <a:pt x="1" y="7101"/>
                  </a:cubicBezTo>
                  <a:lnTo>
                    <a:pt x="1" y="7101"/>
                  </a:lnTo>
                  <a:cubicBezTo>
                    <a:pt x="982" y="9221"/>
                    <a:pt x="1794" y="11184"/>
                    <a:pt x="2618" y="13316"/>
                  </a:cubicBezTo>
                  <a:lnTo>
                    <a:pt x="3756" y="13316"/>
                  </a:lnTo>
                  <a:cubicBezTo>
                    <a:pt x="3756" y="13316"/>
                    <a:pt x="3926" y="13316"/>
                    <a:pt x="3926" y="13473"/>
                  </a:cubicBezTo>
                  <a:lnTo>
                    <a:pt x="4253" y="13473"/>
                  </a:lnTo>
                  <a:cubicBezTo>
                    <a:pt x="4410" y="13473"/>
                    <a:pt x="4410" y="13644"/>
                    <a:pt x="4581" y="13644"/>
                  </a:cubicBezTo>
                  <a:cubicBezTo>
                    <a:pt x="4908" y="13801"/>
                    <a:pt x="5235" y="13971"/>
                    <a:pt x="5562" y="14298"/>
                  </a:cubicBezTo>
                  <a:cubicBezTo>
                    <a:pt x="5889" y="14625"/>
                    <a:pt x="6046" y="14952"/>
                    <a:pt x="6046" y="15436"/>
                  </a:cubicBezTo>
                  <a:lnTo>
                    <a:pt x="6216" y="15606"/>
                  </a:lnTo>
                  <a:cubicBezTo>
                    <a:pt x="6046" y="15763"/>
                    <a:pt x="6046" y="15933"/>
                    <a:pt x="6046" y="16090"/>
                  </a:cubicBezTo>
                  <a:cubicBezTo>
                    <a:pt x="6046" y="16090"/>
                    <a:pt x="6046" y="16260"/>
                    <a:pt x="5889" y="16260"/>
                  </a:cubicBezTo>
                  <a:lnTo>
                    <a:pt x="5889" y="16417"/>
                  </a:lnTo>
                  <a:lnTo>
                    <a:pt x="5719" y="16417"/>
                  </a:lnTo>
                  <a:cubicBezTo>
                    <a:pt x="5562" y="16588"/>
                    <a:pt x="5235" y="16588"/>
                    <a:pt x="4908" y="16588"/>
                  </a:cubicBezTo>
                  <a:cubicBezTo>
                    <a:pt x="4581" y="16588"/>
                    <a:pt x="4253" y="16417"/>
                    <a:pt x="3926" y="16260"/>
                  </a:cubicBezTo>
                  <a:cubicBezTo>
                    <a:pt x="3852" y="16260"/>
                    <a:pt x="3810" y="16228"/>
                    <a:pt x="3786" y="16191"/>
                  </a:cubicBezTo>
                  <a:lnTo>
                    <a:pt x="3786" y="16191"/>
                  </a:lnTo>
                  <a:cubicBezTo>
                    <a:pt x="4758" y="19429"/>
                    <a:pt x="5726" y="22666"/>
                    <a:pt x="6373" y="25904"/>
                  </a:cubicBezTo>
                  <a:cubicBezTo>
                    <a:pt x="7197" y="26231"/>
                    <a:pt x="8663" y="27055"/>
                    <a:pt x="9814" y="27539"/>
                  </a:cubicBezTo>
                  <a:lnTo>
                    <a:pt x="9971" y="27539"/>
                  </a:lnTo>
                  <a:lnTo>
                    <a:pt x="9971" y="27709"/>
                  </a:lnTo>
                  <a:lnTo>
                    <a:pt x="10299" y="27709"/>
                  </a:lnTo>
                  <a:lnTo>
                    <a:pt x="10469" y="27866"/>
                  </a:lnTo>
                  <a:lnTo>
                    <a:pt x="10796" y="27866"/>
                  </a:lnTo>
                  <a:lnTo>
                    <a:pt x="10796" y="28037"/>
                  </a:lnTo>
                  <a:lnTo>
                    <a:pt x="11123" y="28037"/>
                  </a:lnTo>
                  <a:lnTo>
                    <a:pt x="11123" y="28194"/>
                  </a:lnTo>
                  <a:lnTo>
                    <a:pt x="11450" y="28194"/>
                  </a:lnTo>
                  <a:cubicBezTo>
                    <a:pt x="11607" y="28194"/>
                    <a:pt x="11607" y="28194"/>
                    <a:pt x="11607" y="28364"/>
                  </a:cubicBezTo>
                  <a:cubicBezTo>
                    <a:pt x="12104" y="28364"/>
                    <a:pt x="12431" y="28521"/>
                    <a:pt x="12915" y="28691"/>
                  </a:cubicBezTo>
                  <a:cubicBezTo>
                    <a:pt x="13403" y="28853"/>
                    <a:pt x="13932" y="28974"/>
                    <a:pt x="14441" y="28974"/>
                  </a:cubicBezTo>
                  <a:cubicBezTo>
                    <a:pt x="14957" y="28974"/>
                    <a:pt x="15451" y="28850"/>
                    <a:pt x="15859" y="28521"/>
                  </a:cubicBezTo>
                  <a:cubicBezTo>
                    <a:pt x="16684" y="27709"/>
                    <a:pt x="16357" y="26231"/>
                    <a:pt x="16514" y="25093"/>
                  </a:cubicBezTo>
                  <a:cubicBezTo>
                    <a:pt x="16684" y="23457"/>
                    <a:pt x="18149" y="21978"/>
                    <a:pt x="19785" y="21978"/>
                  </a:cubicBezTo>
                  <a:cubicBezTo>
                    <a:pt x="20766" y="21978"/>
                    <a:pt x="21590" y="22306"/>
                    <a:pt x="22245" y="22803"/>
                  </a:cubicBezTo>
                  <a:cubicBezTo>
                    <a:pt x="21420" y="20016"/>
                    <a:pt x="20439" y="17242"/>
                    <a:pt x="19131" y="14625"/>
                  </a:cubicBezTo>
                  <a:lnTo>
                    <a:pt x="18974" y="14625"/>
                  </a:lnTo>
                  <a:cubicBezTo>
                    <a:pt x="18646" y="14298"/>
                    <a:pt x="18149" y="13971"/>
                    <a:pt x="17992" y="13644"/>
                  </a:cubicBezTo>
                  <a:cubicBezTo>
                    <a:pt x="17495" y="12819"/>
                    <a:pt x="17168" y="12008"/>
                    <a:pt x="16684" y="11354"/>
                  </a:cubicBezTo>
                  <a:cubicBezTo>
                    <a:pt x="16187" y="10699"/>
                    <a:pt x="15205" y="10529"/>
                    <a:pt x="14394" y="10202"/>
                  </a:cubicBezTo>
                  <a:cubicBezTo>
                    <a:pt x="13897" y="10045"/>
                    <a:pt x="13413" y="9391"/>
                    <a:pt x="13243" y="8737"/>
                  </a:cubicBezTo>
                  <a:cubicBezTo>
                    <a:pt x="12915" y="8240"/>
                    <a:pt x="12758" y="7585"/>
                    <a:pt x="12588" y="6931"/>
                  </a:cubicBezTo>
                  <a:cubicBezTo>
                    <a:pt x="11777" y="4968"/>
                    <a:pt x="9487" y="4484"/>
                    <a:pt x="7525" y="3333"/>
                  </a:cubicBezTo>
                  <a:cubicBezTo>
                    <a:pt x="5889" y="2522"/>
                    <a:pt x="4253" y="1540"/>
                    <a:pt x="2618" y="559"/>
                  </a:cubicBezTo>
                  <a:cubicBezTo>
                    <a:pt x="2121" y="232"/>
                    <a:pt x="1794" y="62"/>
                    <a:pt x="1309" y="62"/>
                  </a:cubicBezTo>
                  <a:cubicBezTo>
                    <a:pt x="1222" y="20"/>
                    <a:pt x="1123" y="0"/>
                    <a:pt x="101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50"/>
            <p:cNvSpPr/>
            <p:nvPr/>
          </p:nvSpPr>
          <p:spPr>
            <a:xfrm>
              <a:off x="6712800" y="1734675"/>
              <a:ext cx="4275" cy="36975"/>
            </a:xfrm>
            <a:custGeom>
              <a:avLst/>
              <a:gdLst/>
              <a:ahLst/>
              <a:cxnLst/>
              <a:rect l="l" t="t" r="r" b="b"/>
              <a:pathLst>
                <a:path w="171" h="1479" extrusionOk="0">
                  <a:moveTo>
                    <a:pt x="0" y="0"/>
                  </a:moveTo>
                  <a:cubicBezTo>
                    <a:pt x="0" y="497"/>
                    <a:pt x="170" y="982"/>
                    <a:pt x="170" y="1479"/>
                  </a:cubicBezTo>
                  <a:lnTo>
                    <a:pt x="170" y="981"/>
                  </a:lnTo>
                  <a:cubicBezTo>
                    <a:pt x="170" y="654"/>
                    <a:pt x="0" y="327"/>
                    <a:pt x="0" y="0"/>
                  </a:cubicBez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50"/>
            <p:cNvSpPr/>
            <p:nvPr/>
          </p:nvSpPr>
          <p:spPr>
            <a:xfrm>
              <a:off x="6717050" y="1771625"/>
              <a:ext cx="8200" cy="36675"/>
            </a:xfrm>
            <a:custGeom>
              <a:avLst/>
              <a:gdLst/>
              <a:ahLst/>
              <a:cxnLst/>
              <a:rect l="l" t="t" r="r" b="b"/>
              <a:pathLst>
                <a:path w="328" h="1467" extrusionOk="0">
                  <a:moveTo>
                    <a:pt x="0" y="1"/>
                  </a:moveTo>
                  <a:lnTo>
                    <a:pt x="0" y="1"/>
                  </a:lnTo>
                  <a:cubicBezTo>
                    <a:pt x="82" y="251"/>
                    <a:pt x="121" y="505"/>
                    <a:pt x="164" y="760"/>
                  </a:cubicBezTo>
                  <a:lnTo>
                    <a:pt x="164" y="760"/>
                  </a:lnTo>
                  <a:cubicBezTo>
                    <a:pt x="160" y="726"/>
                    <a:pt x="158" y="692"/>
                    <a:pt x="158" y="655"/>
                  </a:cubicBezTo>
                  <a:lnTo>
                    <a:pt x="158" y="485"/>
                  </a:lnTo>
                  <a:cubicBezTo>
                    <a:pt x="158" y="328"/>
                    <a:pt x="158" y="158"/>
                    <a:pt x="0" y="1"/>
                  </a:cubicBezTo>
                  <a:close/>
                  <a:moveTo>
                    <a:pt x="164" y="760"/>
                  </a:moveTo>
                  <a:cubicBezTo>
                    <a:pt x="167" y="793"/>
                    <a:pt x="173" y="824"/>
                    <a:pt x="180" y="855"/>
                  </a:cubicBezTo>
                  <a:lnTo>
                    <a:pt x="180" y="855"/>
                  </a:lnTo>
                  <a:cubicBezTo>
                    <a:pt x="174" y="823"/>
                    <a:pt x="169" y="791"/>
                    <a:pt x="164" y="760"/>
                  </a:cubicBezTo>
                  <a:close/>
                  <a:moveTo>
                    <a:pt x="180" y="855"/>
                  </a:moveTo>
                  <a:lnTo>
                    <a:pt x="180" y="855"/>
                  </a:lnTo>
                  <a:cubicBezTo>
                    <a:pt x="215" y="1059"/>
                    <a:pt x="257" y="1264"/>
                    <a:pt x="328" y="1466"/>
                  </a:cubicBezTo>
                  <a:cubicBezTo>
                    <a:pt x="328" y="1213"/>
                    <a:pt x="226" y="1062"/>
                    <a:pt x="180" y="855"/>
                  </a:cubicBez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2178;p50"/>
            <p:cNvSpPr/>
            <p:nvPr/>
          </p:nvSpPr>
          <p:spPr>
            <a:xfrm>
              <a:off x="6631025" y="1423900"/>
              <a:ext cx="36975" cy="114525"/>
            </a:xfrm>
            <a:custGeom>
              <a:avLst/>
              <a:gdLst/>
              <a:ahLst/>
              <a:cxnLst/>
              <a:rect l="l" t="t" r="r" b="b"/>
              <a:pathLst>
                <a:path w="1479" h="4581" extrusionOk="0">
                  <a:moveTo>
                    <a:pt x="0" y="1"/>
                  </a:moveTo>
                  <a:lnTo>
                    <a:pt x="0" y="1"/>
                  </a:lnTo>
                  <a:cubicBezTo>
                    <a:pt x="57" y="170"/>
                    <a:pt x="114" y="342"/>
                    <a:pt x="171" y="516"/>
                  </a:cubicBezTo>
                  <a:lnTo>
                    <a:pt x="171" y="516"/>
                  </a:lnTo>
                  <a:cubicBezTo>
                    <a:pt x="171" y="510"/>
                    <a:pt x="170" y="504"/>
                    <a:pt x="170" y="498"/>
                  </a:cubicBezTo>
                  <a:cubicBezTo>
                    <a:pt x="170" y="328"/>
                    <a:pt x="170" y="171"/>
                    <a:pt x="0" y="1"/>
                  </a:cubicBezTo>
                  <a:close/>
                  <a:moveTo>
                    <a:pt x="171" y="516"/>
                  </a:moveTo>
                  <a:cubicBezTo>
                    <a:pt x="177" y="602"/>
                    <a:pt x="227" y="694"/>
                    <a:pt x="269" y="815"/>
                  </a:cubicBezTo>
                  <a:lnTo>
                    <a:pt x="269" y="815"/>
                  </a:lnTo>
                  <a:cubicBezTo>
                    <a:pt x="236" y="715"/>
                    <a:pt x="204" y="615"/>
                    <a:pt x="171" y="516"/>
                  </a:cubicBezTo>
                  <a:close/>
                  <a:moveTo>
                    <a:pt x="269" y="815"/>
                  </a:moveTo>
                  <a:cubicBezTo>
                    <a:pt x="274" y="831"/>
                    <a:pt x="279" y="847"/>
                    <a:pt x="284" y="863"/>
                  </a:cubicBezTo>
                  <a:lnTo>
                    <a:pt x="284" y="863"/>
                  </a:lnTo>
                  <a:cubicBezTo>
                    <a:pt x="279" y="847"/>
                    <a:pt x="274" y="831"/>
                    <a:pt x="269" y="815"/>
                  </a:cubicBezTo>
                  <a:close/>
                  <a:moveTo>
                    <a:pt x="284" y="863"/>
                  </a:moveTo>
                  <a:lnTo>
                    <a:pt x="284" y="863"/>
                  </a:lnTo>
                  <a:cubicBezTo>
                    <a:pt x="309" y="945"/>
                    <a:pt x="327" y="1039"/>
                    <a:pt x="327" y="1152"/>
                  </a:cubicBezTo>
                  <a:cubicBezTo>
                    <a:pt x="402" y="1323"/>
                    <a:pt x="473" y="1495"/>
                    <a:pt x="541" y="1667"/>
                  </a:cubicBezTo>
                  <a:lnTo>
                    <a:pt x="541" y="1667"/>
                  </a:lnTo>
                  <a:cubicBezTo>
                    <a:pt x="455" y="1397"/>
                    <a:pt x="370" y="1129"/>
                    <a:pt x="284" y="863"/>
                  </a:cubicBezTo>
                  <a:close/>
                  <a:moveTo>
                    <a:pt x="541" y="1667"/>
                  </a:moveTo>
                  <a:cubicBezTo>
                    <a:pt x="853" y="2651"/>
                    <a:pt x="1163" y="3650"/>
                    <a:pt x="1479" y="4580"/>
                  </a:cubicBezTo>
                  <a:cubicBezTo>
                    <a:pt x="1201" y="3613"/>
                    <a:pt x="923" y="2637"/>
                    <a:pt x="541" y="1667"/>
                  </a:cubicBez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2179;p50"/>
            <p:cNvSpPr/>
            <p:nvPr/>
          </p:nvSpPr>
          <p:spPr>
            <a:xfrm>
              <a:off x="6725225" y="1808275"/>
              <a:ext cx="3950" cy="36975"/>
            </a:xfrm>
            <a:custGeom>
              <a:avLst/>
              <a:gdLst/>
              <a:ahLst/>
              <a:cxnLst/>
              <a:rect l="l" t="t" r="r" b="b"/>
              <a:pathLst>
                <a:path w="158" h="1479" extrusionOk="0">
                  <a:moveTo>
                    <a:pt x="1" y="0"/>
                  </a:moveTo>
                  <a:cubicBezTo>
                    <a:pt x="1" y="273"/>
                    <a:pt x="1" y="546"/>
                    <a:pt x="92" y="819"/>
                  </a:cubicBezTo>
                  <a:lnTo>
                    <a:pt x="92" y="819"/>
                  </a:lnTo>
                  <a:cubicBezTo>
                    <a:pt x="49" y="547"/>
                    <a:pt x="1" y="276"/>
                    <a:pt x="1" y="0"/>
                  </a:cubicBezTo>
                  <a:close/>
                  <a:moveTo>
                    <a:pt x="92" y="819"/>
                  </a:moveTo>
                  <a:cubicBezTo>
                    <a:pt x="126" y="1038"/>
                    <a:pt x="158" y="1257"/>
                    <a:pt x="158" y="1479"/>
                  </a:cubicBezTo>
                  <a:lnTo>
                    <a:pt x="158" y="1309"/>
                  </a:lnTo>
                  <a:lnTo>
                    <a:pt x="158" y="981"/>
                  </a:lnTo>
                  <a:cubicBezTo>
                    <a:pt x="132" y="927"/>
                    <a:pt x="110" y="873"/>
                    <a:pt x="92" y="819"/>
                  </a:cubicBez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50"/>
            <p:cNvSpPr/>
            <p:nvPr/>
          </p:nvSpPr>
          <p:spPr>
            <a:xfrm>
              <a:off x="6590125" y="1313675"/>
              <a:ext cx="12450" cy="36650"/>
            </a:xfrm>
            <a:custGeom>
              <a:avLst/>
              <a:gdLst/>
              <a:ahLst/>
              <a:cxnLst/>
              <a:rect l="l" t="t" r="r" b="b"/>
              <a:pathLst>
                <a:path w="498" h="1466" extrusionOk="0">
                  <a:moveTo>
                    <a:pt x="1" y="0"/>
                  </a:moveTo>
                  <a:cubicBezTo>
                    <a:pt x="1" y="122"/>
                    <a:pt x="1" y="149"/>
                    <a:pt x="80" y="235"/>
                  </a:cubicBezTo>
                  <a:lnTo>
                    <a:pt x="80" y="235"/>
                  </a:lnTo>
                  <a:lnTo>
                    <a:pt x="1" y="0"/>
                  </a:lnTo>
                  <a:close/>
                  <a:moveTo>
                    <a:pt x="80" y="235"/>
                  </a:moveTo>
                  <a:lnTo>
                    <a:pt x="207" y="609"/>
                  </a:lnTo>
                  <a:lnTo>
                    <a:pt x="207" y="609"/>
                  </a:lnTo>
                  <a:cubicBezTo>
                    <a:pt x="184" y="518"/>
                    <a:pt x="171" y="422"/>
                    <a:pt x="171" y="327"/>
                  </a:cubicBezTo>
                  <a:cubicBezTo>
                    <a:pt x="133" y="289"/>
                    <a:pt x="103" y="260"/>
                    <a:pt x="80" y="235"/>
                  </a:cubicBezTo>
                  <a:close/>
                  <a:moveTo>
                    <a:pt x="207" y="609"/>
                  </a:moveTo>
                  <a:cubicBezTo>
                    <a:pt x="224" y="676"/>
                    <a:pt x="246" y="740"/>
                    <a:pt x="272" y="801"/>
                  </a:cubicBezTo>
                  <a:lnTo>
                    <a:pt x="272" y="801"/>
                  </a:lnTo>
                  <a:lnTo>
                    <a:pt x="207" y="609"/>
                  </a:lnTo>
                  <a:close/>
                  <a:moveTo>
                    <a:pt x="272" y="801"/>
                  </a:moveTo>
                  <a:lnTo>
                    <a:pt x="498" y="1466"/>
                  </a:lnTo>
                  <a:lnTo>
                    <a:pt x="498" y="1139"/>
                  </a:lnTo>
                  <a:cubicBezTo>
                    <a:pt x="414" y="1061"/>
                    <a:pt x="333" y="941"/>
                    <a:pt x="272" y="801"/>
                  </a:cubicBez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50"/>
            <p:cNvSpPr/>
            <p:nvPr/>
          </p:nvSpPr>
          <p:spPr>
            <a:xfrm>
              <a:off x="6729150" y="1849150"/>
              <a:ext cx="4275" cy="37000"/>
            </a:xfrm>
            <a:custGeom>
              <a:avLst/>
              <a:gdLst/>
              <a:ahLst/>
              <a:cxnLst/>
              <a:rect l="l" t="t" r="r" b="b"/>
              <a:pathLst>
                <a:path w="171" h="1480" extrusionOk="0">
                  <a:moveTo>
                    <a:pt x="1" y="1"/>
                  </a:moveTo>
                  <a:lnTo>
                    <a:pt x="1" y="498"/>
                  </a:lnTo>
                  <a:cubicBezTo>
                    <a:pt x="86" y="576"/>
                    <a:pt x="128" y="658"/>
                    <a:pt x="149" y="740"/>
                  </a:cubicBezTo>
                  <a:lnTo>
                    <a:pt x="149" y="740"/>
                  </a:lnTo>
                  <a:cubicBezTo>
                    <a:pt x="128" y="495"/>
                    <a:pt x="86" y="249"/>
                    <a:pt x="1" y="1"/>
                  </a:cubicBezTo>
                  <a:close/>
                  <a:moveTo>
                    <a:pt x="149" y="740"/>
                  </a:moveTo>
                  <a:cubicBezTo>
                    <a:pt x="171" y="985"/>
                    <a:pt x="171" y="1231"/>
                    <a:pt x="171" y="1479"/>
                  </a:cubicBezTo>
                  <a:lnTo>
                    <a:pt x="171" y="982"/>
                  </a:lnTo>
                  <a:cubicBezTo>
                    <a:pt x="171" y="904"/>
                    <a:pt x="171" y="822"/>
                    <a:pt x="149" y="740"/>
                  </a:cubicBez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50"/>
            <p:cNvSpPr/>
            <p:nvPr/>
          </p:nvSpPr>
          <p:spPr>
            <a:xfrm>
              <a:off x="6606475" y="1350300"/>
              <a:ext cx="12475" cy="37000"/>
            </a:xfrm>
            <a:custGeom>
              <a:avLst/>
              <a:gdLst/>
              <a:ahLst/>
              <a:cxnLst/>
              <a:rect l="l" t="t" r="r" b="b"/>
              <a:pathLst>
                <a:path w="499" h="1480" extrusionOk="0">
                  <a:moveTo>
                    <a:pt x="1" y="1"/>
                  </a:moveTo>
                  <a:lnTo>
                    <a:pt x="1" y="328"/>
                  </a:lnTo>
                  <a:cubicBezTo>
                    <a:pt x="171" y="655"/>
                    <a:pt x="171" y="825"/>
                    <a:pt x="328" y="982"/>
                  </a:cubicBezTo>
                  <a:cubicBezTo>
                    <a:pt x="328" y="1070"/>
                    <a:pt x="373" y="1154"/>
                    <a:pt x="417" y="1239"/>
                  </a:cubicBezTo>
                  <a:lnTo>
                    <a:pt x="417" y="1239"/>
                  </a:lnTo>
                  <a:lnTo>
                    <a:pt x="1" y="1"/>
                  </a:lnTo>
                  <a:close/>
                  <a:moveTo>
                    <a:pt x="417" y="1239"/>
                  </a:moveTo>
                  <a:lnTo>
                    <a:pt x="498" y="1479"/>
                  </a:lnTo>
                  <a:cubicBezTo>
                    <a:pt x="498" y="1397"/>
                    <a:pt x="458" y="1318"/>
                    <a:pt x="417" y="1239"/>
                  </a:cubicBez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50"/>
            <p:cNvSpPr/>
            <p:nvPr/>
          </p:nvSpPr>
          <p:spPr>
            <a:xfrm>
              <a:off x="6618925" y="1387275"/>
              <a:ext cx="12125" cy="36650"/>
            </a:xfrm>
            <a:custGeom>
              <a:avLst/>
              <a:gdLst/>
              <a:ahLst/>
              <a:cxnLst/>
              <a:rect l="l" t="t" r="r" b="b"/>
              <a:pathLst>
                <a:path w="485" h="1466" extrusionOk="0">
                  <a:moveTo>
                    <a:pt x="0" y="0"/>
                  </a:moveTo>
                  <a:cubicBezTo>
                    <a:pt x="0" y="138"/>
                    <a:pt x="0" y="285"/>
                    <a:pt x="106" y="320"/>
                  </a:cubicBezTo>
                  <a:lnTo>
                    <a:pt x="106" y="320"/>
                  </a:lnTo>
                  <a:lnTo>
                    <a:pt x="0" y="0"/>
                  </a:lnTo>
                  <a:close/>
                  <a:moveTo>
                    <a:pt x="106" y="320"/>
                  </a:moveTo>
                  <a:lnTo>
                    <a:pt x="180" y="546"/>
                  </a:lnTo>
                  <a:lnTo>
                    <a:pt x="180" y="546"/>
                  </a:lnTo>
                  <a:cubicBezTo>
                    <a:pt x="166" y="473"/>
                    <a:pt x="157" y="400"/>
                    <a:pt x="157" y="327"/>
                  </a:cubicBezTo>
                  <a:cubicBezTo>
                    <a:pt x="138" y="327"/>
                    <a:pt x="121" y="325"/>
                    <a:pt x="106" y="320"/>
                  </a:cubicBezTo>
                  <a:close/>
                  <a:moveTo>
                    <a:pt x="180" y="546"/>
                  </a:moveTo>
                  <a:cubicBezTo>
                    <a:pt x="207" y="675"/>
                    <a:pt x="253" y="803"/>
                    <a:pt x="308" y="931"/>
                  </a:cubicBezTo>
                  <a:lnTo>
                    <a:pt x="308" y="931"/>
                  </a:lnTo>
                  <a:lnTo>
                    <a:pt x="180" y="546"/>
                  </a:lnTo>
                  <a:close/>
                  <a:moveTo>
                    <a:pt x="308" y="931"/>
                  </a:moveTo>
                  <a:lnTo>
                    <a:pt x="484" y="1466"/>
                  </a:lnTo>
                  <a:lnTo>
                    <a:pt x="484" y="1309"/>
                  </a:lnTo>
                  <a:cubicBezTo>
                    <a:pt x="424" y="1183"/>
                    <a:pt x="362" y="1057"/>
                    <a:pt x="308" y="931"/>
                  </a:cubicBez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50"/>
            <p:cNvSpPr/>
            <p:nvPr/>
          </p:nvSpPr>
          <p:spPr>
            <a:xfrm>
              <a:off x="5011800" y="238125"/>
              <a:ext cx="1578350" cy="1075575"/>
            </a:xfrm>
            <a:custGeom>
              <a:avLst/>
              <a:gdLst/>
              <a:ahLst/>
              <a:cxnLst/>
              <a:rect l="l" t="t" r="r" b="b"/>
              <a:pathLst>
                <a:path w="63134" h="43023" extrusionOk="0">
                  <a:moveTo>
                    <a:pt x="10638" y="327"/>
                  </a:moveTo>
                  <a:cubicBezTo>
                    <a:pt x="10638" y="349"/>
                    <a:pt x="10638" y="370"/>
                    <a:pt x="10638" y="391"/>
                  </a:cubicBezTo>
                  <a:lnTo>
                    <a:pt x="10638" y="391"/>
                  </a:lnTo>
                  <a:cubicBezTo>
                    <a:pt x="10671" y="395"/>
                    <a:pt x="10704" y="399"/>
                    <a:pt x="10737" y="403"/>
                  </a:cubicBezTo>
                  <a:lnTo>
                    <a:pt x="10737" y="403"/>
                  </a:lnTo>
                  <a:cubicBezTo>
                    <a:pt x="10700" y="382"/>
                    <a:pt x="10666" y="357"/>
                    <a:pt x="10638" y="327"/>
                  </a:cubicBezTo>
                  <a:close/>
                  <a:moveTo>
                    <a:pt x="10737" y="403"/>
                  </a:moveTo>
                  <a:cubicBezTo>
                    <a:pt x="10912" y="497"/>
                    <a:pt x="11181" y="497"/>
                    <a:pt x="11450" y="497"/>
                  </a:cubicBezTo>
                  <a:lnTo>
                    <a:pt x="11519" y="497"/>
                  </a:lnTo>
                  <a:cubicBezTo>
                    <a:pt x="11259" y="464"/>
                    <a:pt x="10999" y="433"/>
                    <a:pt x="10737" y="403"/>
                  </a:cubicBezTo>
                  <a:close/>
                  <a:moveTo>
                    <a:pt x="11519" y="497"/>
                  </a:moveTo>
                  <a:lnTo>
                    <a:pt x="11519" y="497"/>
                  </a:lnTo>
                  <a:cubicBezTo>
                    <a:pt x="11683" y="518"/>
                    <a:pt x="11846" y="539"/>
                    <a:pt x="12008" y="562"/>
                  </a:cubicBezTo>
                  <a:lnTo>
                    <a:pt x="12008" y="562"/>
                  </a:lnTo>
                  <a:cubicBezTo>
                    <a:pt x="11936" y="497"/>
                    <a:pt x="11903" y="497"/>
                    <a:pt x="11777" y="497"/>
                  </a:cubicBezTo>
                  <a:close/>
                  <a:moveTo>
                    <a:pt x="12008" y="562"/>
                  </a:moveTo>
                  <a:cubicBezTo>
                    <a:pt x="12034" y="584"/>
                    <a:pt x="12064" y="614"/>
                    <a:pt x="12104" y="654"/>
                  </a:cubicBezTo>
                  <a:lnTo>
                    <a:pt x="12601" y="654"/>
                  </a:lnTo>
                  <a:cubicBezTo>
                    <a:pt x="12620" y="654"/>
                    <a:pt x="12642" y="654"/>
                    <a:pt x="12666" y="655"/>
                  </a:cubicBezTo>
                  <a:lnTo>
                    <a:pt x="12666" y="655"/>
                  </a:lnTo>
                  <a:cubicBezTo>
                    <a:pt x="12447" y="622"/>
                    <a:pt x="12228" y="591"/>
                    <a:pt x="12008" y="562"/>
                  </a:cubicBezTo>
                  <a:close/>
                  <a:moveTo>
                    <a:pt x="12666" y="655"/>
                  </a:moveTo>
                  <a:lnTo>
                    <a:pt x="12666" y="655"/>
                  </a:lnTo>
                  <a:cubicBezTo>
                    <a:pt x="12805" y="675"/>
                    <a:pt x="12943" y="696"/>
                    <a:pt x="13081" y="717"/>
                  </a:cubicBezTo>
                  <a:lnTo>
                    <a:pt x="13081" y="717"/>
                  </a:lnTo>
                  <a:cubicBezTo>
                    <a:pt x="12942" y="665"/>
                    <a:pt x="12781" y="656"/>
                    <a:pt x="12666" y="655"/>
                  </a:cubicBezTo>
                  <a:close/>
                  <a:moveTo>
                    <a:pt x="13081" y="717"/>
                  </a:moveTo>
                  <a:cubicBezTo>
                    <a:pt x="13146" y="742"/>
                    <a:pt x="13207" y="776"/>
                    <a:pt x="13255" y="824"/>
                  </a:cubicBezTo>
                  <a:lnTo>
                    <a:pt x="13739" y="824"/>
                  </a:lnTo>
                  <a:cubicBezTo>
                    <a:pt x="13744" y="824"/>
                    <a:pt x="13748" y="824"/>
                    <a:pt x="13752" y="824"/>
                  </a:cubicBezTo>
                  <a:lnTo>
                    <a:pt x="13752" y="824"/>
                  </a:lnTo>
                  <a:cubicBezTo>
                    <a:pt x="13529" y="787"/>
                    <a:pt x="13305" y="752"/>
                    <a:pt x="13081" y="717"/>
                  </a:cubicBezTo>
                  <a:close/>
                  <a:moveTo>
                    <a:pt x="13752" y="824"/>
                  </a:moveTo>
                  <a:cubicBezTo>
                    <a:pt x="13867" y="843"/>
                    <a:pt x="13981" y="862"/>
                    <a:pt x="14094" y="882"/>
                  </a:cubicBezTo>
                  <a:lnTo>
                    <a:pt x="14094" y="882"/>
                  </a:lnTo>
                  <a:cubicBezTo>
                    <a:pt x="13981" y="826"/>
                    <a:pt x="13869" y="824"/>
                    <a:pt x="13752" y="824"/>
                  </a:cubicBezTo>
                  <a:close/>
                  <a:moveTo>
                    <a:pt x="14094" y="882"/>
                  </a:moveTo>
                  <a:cubicBezTo>
                    <a:pt x="14141" y="905"/>
                    <a:pt x="14188" y="937"/>
                    <a:pt x="14237" y="981"/>
                  </a:cubicBezTo>
                  <a:lnTo>
                    <a:pt x="14394" y="981"/>
                  </a:lnTo>
                  <a:cubicBezTo>
                    <a:pt x="14489" y="981"/>
                    <a:pt x="14585" y="981"/>
                    <a:pt x="14680" y="986"/>
                  </a:cubicBezTo>
                  <a:lnTo>
                    <a:pt x="14680" y="986"/>
                  </a:lnTo>
                  <a:cubicBezTo>
                    <a:pt x="14485" y="950"/>
                    <a:pt x="14290" y="916"/>
                    <a:pt x="14094" y="882"/>
                  </a:cubicBezTo>
                  <a:close/>
                  <a:moveTo>
                    <a:pt x="14680" y="986"/>
                  </a:moveTo>
                  <a:lnTo>
                    <a:pt x="14680" y="986"/>
                  </a:lnTo>
                  <a:cubicBezTo>
                    <a:pt x="14867" y="1020"/>
                    <a:pt x="15053" y="1054"/>
                    <a:pt x="15239" y="1090"/>
                  </a:cubicBezTo>
                  <a:lnTo>
                    <a:pt x="15239" y="1090"/>
                  </a:lnTo>
                  <a:cubicBezTo>
                    <a:pt x="15053" y="1018"/>
                    <a:pt x="14866" y="994"/>
                    <a:pt x="14680" y="986"/>
                  </a:cubicBezTo>
                  <a:close/>
                  <a:moveTo>
                    <a:pt x="15239" y="1090"/>
                  </a:moveTo>
                  <a:cubicBezTo>
                    <a:pt x="15284" y="1107"/>
                    <a:pt x="15330" y="1128"/>
                    <a:pt x="15375" y="1151"/>
                  </a:cubicBezTo>
                  <a:lnTo>
                    <a:pt x="15555" y="1151"/>
                  </a:lnTo>
                  <a:cubicBezTo>
                    <a:pt x="15450" y="1131"/>
                    <a:pt x="15344" y="1110"/>
                    <a:pt x="15239" y="1090"/>
                  </a:cubicBezTo>
                  <a:close/>
                  <a:moveTo>
                    <a:pt x="15555" y="1151"/>
                  </a:moveTo>
                  <a:cubicBezTo>
                    <a:pt x="15665" y="1173"/>
                    <a:pt x="15775" y="1195"/>
                    <a:pt x="15885" y="1218"/>
                  </a:cubicBezTo>
                  <a:lnTo>
                    <a:pt x="15885" y="1218"/>
                  </a:lnTo>
                  <a:cubicBezTo>
                    <a:pt x="15877" y="1199"/>
                    <a:pt x="15872" y="1178"/>
                    <a:pt x="15872" y="1151"/>
                  </a:cubicBezTo>
                  <a:close/>
                  <a:moveTo>
                    <a:pt x="15885" y="1218"/>
                  </a:moveTo>
                  <a:cubicBezTo>
                    <a:pt x="15925" y="1308"/>
                    <a:pt x="16058" y="1308"/>
                    <a:pt x="16199" y="1308"/>
                  </a:cubicBezTo>
                  <a:cubicBezTo>
                    <a:pt x="16236" y="1308"/>
                    <a:pt x="16282" y="1308"/>
                    <a:pt x="16334" y="1311"/>
                  </a:cubicBezTo>
                  <a:lnTo>
                    <a:pt x="16334" y="1311"/>
                  </a:lnTo>
                  <a:cubicBezTo>
                    <a:pt x="16184" y="1279"/>
                    <a:pt x="16035" y="1248"/>
                    <a:pt x="15885" y="1218"/>
                  </a:cubicBezTo>
                  <a:close/>
                  <a:moveTo>
                    <a:pt x="16334" y="1311"/>
                  </a:moveTo>
                  <a:cubicBezTo>
                    <a:pt x="16470" y="1339"/>
                    <a:pt x="16605" y="1369"/>
                    <a:pt x="16740" y="1398"/>
                  </a:cubicBezTo>
                  <a:lnTo>
                    <a:pt x="16740" y="1398"/>
                  </a:lnTo>
                  <a:cubicBezTo>
                    <a:pt x="16615" y="1335"/>
                    <a:pt x="16459" y="1316"/>
                    <a:pt x="16334" y="1311"/>
                  </a:cubicBezTo>
                  <a:close/>
                  <a:moveTo>
                    <a:pt x="16740" y="1398"/>
                  </a:moveTo>
                  <a:cubicBezTo>
                    <a:pt x="16782" y="1419"/>
                    <a:pt x="16821" y="1446"/>
                    <a:pt x="16854" y="1479"/>
                  </a:cubicBezTo>
                  <a:cubicBezTo>
                    <a:pt x="16958" y="1479"/>
                    <a:pt x="17045" y="1479"/>
                    <a:pt x="17125" y="1484"/>
                  </a:cubicBezTo>
                  <a:lnTo>
                    <a:pt x="17125" y="1484"/>
                  </a:lnTo>
                  <a:cubicBezTo>
                    <a:pt x="16997" y="1455"/>
                    <a:pt x="16869" y="1426"/>
                    <a:pt x="16740" y="1398"/>
                  </a:cubicBezTo>
                  <a:close/>
                  <a:moveTo>
                    <a:pt x="17125" y="1484"/>
                  </a:moveTo>
                  <a:cubicBezTo>
                    <a:pt x="17262" y="1514"/>
                    <a:pt x="17398" y="1546"/>
                    <a:pt x="17534" y="1577"/>
                  </a:cubicBezTo>
                  <a:lnTo>
                    <a:pt x="17534" y="1577"/>
                  </a:lnTo>
                  <a:cubicBezTo>
                    <a:pt x="17380" y="1515"/>
                    <a:pt x="17262" y="1492"/>
                    <a:pt x="17125" y="1484"/>
                  </a:cubicBezTo>
                  <a:close/>
                  <a:moveTo>
                    <a:pt x="17534" y="1577"/>
                  </a:moveTo>
                  <a:cubicBezTo>
                    <a:pt x="17575" y="1594"/>
                    <a:pt x="17618" y="1613"/>
                    <a:pt x="17665" y="1636"/>
                  </a:cubicBezTo>
                  <a:cubicBezTo>
                    <a:pt x="17835" y="1636"/>
                    <a:pt x="18162" y="1806"/>
                    <a:pt x="18319" y="1806"/>
                  </a:cubicBezTo>
                  <a:cubicBezTo>
                    <a:pt x="18386" y="1806"/>
                    <a:pt x="18451" y="1806"/>
                    <a:pt x="18516" y="1815"/>
                  </a:cubicBezTo>
                  <a:lnTo>
                    <a:pt x="18516" y="1815"/>
                  </a:lnTo>
                  <a:cubicBezTo>
                    <a:pt x="18190" y="1733"/>
                    <a:pt x="17863" y="1654"/>
                    <a:pt x="17534" y="1577"/>
                  </a:cubicBezTo>
                  <a:close/>
                  <a:moveTo>
                    <a:pt x="18516" y="1815"/>
                  </a:moveTo>
                  <a:lnTo>
                    <a:pt x="18516" y="1815"/>
                  </a:lnTo>
                  <a:cubicBezTo>
                    <a:pt x="18553" y="1825"/>
                    <a:pt x="18591" y="1834"/>
                    <a:pt x="18628" y="1844"/>
                  </a:cubicBezTo>
                  <a:lnTo>
                    <a:pt x="18628" y="1844"/>
                  </a:lnTo>
                  <a:cubicBezTo>
                    <a:pt x="18591" y="1830"/>
                    <a:pt x="18553" y="1821"/>
                    <a:pt x="18516" y="1815"/>
                  </a:cubicBezTo>
                  <a:close/>
                  <a:moveTo>
                    <a:pt x="18628" y="1844"/>
                  </a:moveTo>
                  <a:cubicBezTo>
                    <a:pt x="18690" y="1867"/>
                    <a:pt x="18752" y="1904"/>
                    <a:pt x="18816" y="1963"/>
                  </a:cubicBezTo>
                  <a:lnTo>
                    <a:pt x="19090" y="1963"/>
                  </a:lnTo>
                  <a:cubicBezTo>
                    <a:pt x="18936" y="1922"/>
                    <a:pt x="18782" y="1883"/>
                    <a:pt x="18628" y="1844"/>
                  </a:cubicBezTo>
                  <a:close/>
                  <a:moveTo>
                    <a:pt x="19090" y="1963"/>
                  </a:moveTo>
                  <a:lnTo>
                    <a:pt x="19090" y="1963"/>
                  </a:lnTo>
                  <a:cubicBezTo>
                    <a:pt x="19114" y="1969"/>
                    <a:pt x="19138" y="1975"/>
                    <a:pt x="19162" y="1982"/>
                  </a:cubicBezTo>
                  <a:lnTo>
                    <a:pt x="19162" y="1982"/>
                  </a:lnTo>
                  <a:cubicBezTo>
                    <a:pt x="19156" y="1976"/>
                    <a:pt x="19149" y="1969"/>
                    <a:pt x="19143" y="1963"/>
                  </a:cubicBezTo>
                  <a:close/>
                  <a:moveTo>
                    <a:pt x="19162" y="1982"/>
                  </a:moveTo>
                  <a:cubicBezTo>
                    <a:pt x="19303" y="2112"/>
                    <a:pt x="19552" y="2130"/>
                    <a:pt x="19723" y="2132"/>
                  </a:cubicBezTo>
                  <a:lnTo>
                    <a:pt x="19723" y="2132"/>
                  </a:lnTo>
                  <a:cubicBezTo>
                    <a:pt x="19537" y="2081"/>
                    <a:pt x="19350" y="2031"/>
                    <a:pt x="19162" y="1982"/>
                  </a:cubicBezTo>
                  <a:close/>
                  <a:moveTo>
                    <a:pt x="19723" y="2132"/>
                  </a:moveTo>
                  <a:lnTo>
                    <a:pt x="19723" y="2132"/>
                  </a:lnTo>
                  <a:cubicBezTo>
                    <a:pt x="19758" y="2142"/>
                    <a:pt x="19793" y="2152"/>
                    <a:pt x="19828" y="2161"/>
                  </a:cubicBezTo>
                  <a:lnTo>
                    <a:pt x="19828" y="2161"/>
                  </a:lnTo>
                  <a:cubicBezTo>
                    <a:pt x="19818" y="2153"/>
                    <a:pt x="19808" y="2143"/>
                    <a:pt x="19798" y="2133"/>
                  </a:cubicBezTo>
                  <a:cubicBezTo>
                    <a:pt x="19775" y="2133"/>
                    <a:pt x="19750" y="2133"/>
                    <a:pt x="19723" y="2132"/>
                  </a:cubicBezTo>
                  <a:close/>
                  <a:moveTo>
                    <a:pt x="19828" y="2161"/>
                  </a:moveTo>
                  <a:cubicBezTo>
                    <a:pt x="19977" y="2290"/>
                    <a:pt x="20135" y="2290"/>
                    <a:pt x="20282" y="2290"/>
                  </a:cubicBezTo>
                  <a:cubicBezTo>
                    <a:pt x="20283" y="2290"/>
                    <a:pt x="20285" y="2290"/>
                    <a:pt x="20286" y="2290"/>
                  </a:cubicBezTo>
                  <a:lnTo>
                    <a:pt x="20286" y="2290"/>
                  </a:lnTo>
                  <a:cubicBezTo>
                    <a:pt x="20134" y="2246"/>
                    <a:pt x="19981" y="2204"/>
                    <a:pt x="19828" y="2161"/>
                  </a:cubicBezTo>
                  <a:close/>
                  <a:moveTo>
                    <a:pt x="20286" y="2290"/>
                  </a:moveTo>
                  <a:lnTo>
                    <a:pt x="20286" y="2290"/>
                  </a:lnTo>
                  <a:cubicBezTo>
                    <a:pt x="20345" y="2307"/>
                    <a:pt x="20403" y="2323"/>
                    <a:pt x="20462" y="2340"/>
                  </a:cubicBezTo>
                  <a:lnTo>
                    <a:pt x="20462" y="2340"/>
                  </a:lnTo>
                  <a:cubicBezTo>
                    <a:pt x="20404" y="2313"/>
                    <a:pt x="20346" y="2291"/>
                    <a:pt x="20286" y="2290"/>
                  </a:cubicBezTo>
                  <a:close/>
                  <a:moveTo>
                    <a:pt x="20462" y="2340"/>
                  </a:moveTo>
                  <a:cubicBezTo>
                    <a:pt x="20567" y="2390"/>
                    <a:pt x="20670" y="2460"/>
                    <a:pt x="20779" y="2460"/>
                  </a:cubicBezTo>
                  <a:cubicBezTo>
                    <a:pt x="20921" y="2460"/>
                    <a:pt x="21201" y="2588"/>
                    <a:pt x="21379" y="2613"/>
                  </a:cubicBezTo>
                  <a:lnTo>
                    <a:pt x="21379" y="2613"/>
                  </a:lnTo>
                  <a:cubicBezTo>
                    <a:pt x="21075" y="2520"/>
                    <a:pt x="20769" y="2429"/>
                    <a:pt x="20462" y="2340"/>
                  </a:cubicBezTo>
                  <a:close/>
                  <a:moveTo>
                    <a:pt x="21379" y="2613"/>
                  </a:moveTo>
                  <a:cubicBezTo>
                    <a:pt x="21482" y="2644"/>
                    <a:pt x="21584" y="2676"/>
                    <a:pt x="21686" y="2708"/>
                  </a:cubicBezTo>
                  <a:lnTo>
                    <a:pt x="21686" y="2708"/>
                  </a:lnTo>
                  <a:cubicBezTo>
                    <a:pt x="21601" y="2663"/>
                    <a:pt x="21515" y="2617"/>
                    <a:pt x="21433" y="2617"/>
                  </a:cubicBezTo>
                  <a:cubicBezTo>
                    <a:pt x="21417" y="2617"/>
                    <a:pt x="21398" y="2615"/>
                    <a:pt x="21379" y="2613"/>
                  </a:cubicBezTo>
                  <a:close/>
                  <a:moveTo>
                    <a:pt x="21686" y="2708"/>
                  </a:moveTo>
                  <a:cubicBezTo>
                    <a:pt x="21764" y="2748"/>
                    <a:pt x="21842" y="2787"/>
                    <a:pt x="21917" y="2787"/>
                  </a:cubicBezTo>
                  <a:cubicBezTo>
                    <a:pt x="21926" y="2787"/>
                    <a:pt x="21935" y="2787"/>
                    <a:pt x="21943" y="2788"/>
                  </a:cubicBezTo>
                  <a:lnTo>
                    <a:pt x="21943" y="2788"/>
                  </a:lnTo>
                  <a:cubicBezTo>
                    <a:pt x="21857" y="2761"/>
                    <a:pt x="21772" y="2734"/>
                    <a:pt x="21686" y="2708"/>
                  </a:cubicBezTo>
                  <a:close/>
                  <a:moveTo>
                    <a:pt x="21943" y="2788"/>
                  </a:moveTo>
                  <a:cubicBezTo>
                    <a:pt x="21969" y="2797"/>
                    <a:pt x="21995" y="2805"/>
                    <a:pt x="22021" y="2813"/>
                  </a:cubicBezTo>
                  <a:lnTo>
                    <a:pt x="22021" y="2813"/>
                  </a:lnTo>
                  <a:cubicBezTo>
                    <a:pt x="21999" y="2801"/>
                    <a:pt x="21974" y="2791"/>
                    <a:pt x="21943" y="2788"/>
                  </a:cubicBezTo>
                  <a:close/>
                  <a:moveTo>
                    <a:pt x="22021" y="2813"/>
                  </a:moveTo>
                  <a:cubicBezTo>
                    <a:pt x="22098" y="2858"/>
                    <a:pt x="22128" y="2944"/>
                    <a:pt x="22244" y="2944"/>
                  </a:cubicBezTo>
                  <a:lnTo>
                    <a:pt x="22427" y="2944"/>
                  </a:lnTo>
                  <a:cubicBezTo>
                    <a:pt x="22292" y="2900"/>
                    <a:pt x="22156" y="2856"/>
                    <a:pt x="22021" y="2813"/>
                  </a:cubicBezTo>
                  <a:close/>
                  <a:moveTo>
                    <a:pt x="22427" y="2944"/>
                  </a:moveTo>
                  <a:lnTo>
                    <a:pt x="22427" y="2944"/>
                  </a:lnTo>
                  <a:cubicBezTo>
                    <a:pt x="22506" y="2970"/>
                    <a:pt x="22586" y="2996"/>
                    <a:pt x="22665" y="3023"/>
                  </a:cubicBezTo>
                  <a:lnTo>
                    <a:pt x="22665" y="3023"/>
                  </a:lnTo>
                  <a:cubicBezTo>
                    <a:pt x="22634" y="3001"/>
                    <a:pt x="22603" y="2975"/>
                    <a:pt x="22572" y="2944"/>
                  </a:cubicBezTo>
                  <a:close/>
                  <a:moveTo>
                    <a:pt x="2788" y="0"/>
                  </a:moveTo>
                  <a:cubicBezTo>
                    <a:pt x="1806" y="0"/>
                    <a:pt x="825" y="0"/>
                    <a:pt x="1" y="170"/>
                  </a:cubicBezTo>
                  <a:cubicBezTo>
                    <a:pt x="1636" y="1308"/>
                    <a:pt x="3115" y="2617"/>
                    <a:pt x="4580" y="4095"/>
                  </a:cubicBezTo>
                  <a:cubicBezTo>
                    <a:pt x="4907" y="3598"/>
                    <a:pt x="5405" y="3114"/>
                    <a:pt x="5889" y="2944"/>
                  </a:cubicBezTo>
                  <a:cubicBezTo>
                    <a:pt x="6059" y="2787"/>
                    <a:pt x="6059" y="2787"/>
                    <a:pt x="6216" y="2787"/>
                  </a:cubicBezTo>
                  <a:cubicBezTo>
                    <a:pt x="7040" y="2460"/>
                    <a:pt x="8179" y="2133"/>
                    <a:pt x="9160" y="2133"/>
                  </a:cubicBezTo>
                  <a:cubicBezTo>
                    <a:pt x="9245" y="2160"/>
                    <a:pt x="9336" y="2173"/>
                    <a:pt x="9427" y="2173"/>
                  </a:cubicBezTo>
                  <a:cubicBezTo>
                    <a:pt x="9868" y="2173"/>
                    <a:pt x="10338" y="1879"/>
                    <a:pt x="10468" y="1479"/>
                  </a:cubicBezTo>
                  <a:cubicBezTo>
                    <a:pt x="10631" y="1166"/>
                    <a:pt x="10638" y="853"/>
                    <a:pt x="10638" y="391"/>
                  </a:cubicBezTo>
                  <a:lnTo>
                    <a:pt x="10638" y="391"/>
                  </a:lnTo>
                  <a:cubicBezTo>
                    <a:pt x="8348" y="133"/>
                    <a:pt x="6001" y="0"/>
                    <a:pt x="3599" y="0"/>
                  </a:cubicBezTo>
                  <a:close/>
                  <a:moveTo>
                    <a:pt x="22665" y="3023"/>
                  </a:moveTo>
                  <a:lnTo>
                    <a:pt x="22665" y="3023"/>
                  </a:lnTo>
                  <a:cubicBezTo>
                    <a:pt x="22805" y="3119"/>
                    <a:pt x="22959" y="3143"/>
                    <a:pt x="23226" y="3271"/>
                  </a:cubicBezTo>
                  <a:cubicBezTo>
                    <a:pt x="23396" y="3271"/>
                    <a:pt x="23723" y="3441"/>
                    <a:pt x="23880" y="3441"/>
                  </a:cubicBezTo>
                  <a:cubicBezTo>
                    <a:pt x="24207" y="3598"/>
                    <a:pt x="24377" y="3598"/>
                    <a:pt x="24534" y="3768"/>
                  </a:cubicBezTo>
                  <a:cubicBezTo>
                    <a:pt x="24861" y="3768"/>
                    <a:pt x="25188" y="3925"/>
                    <a:pt x="25359" y="4095"/>
                  </a:cubicBezTo>
                  <a:cubicBezTo>
                    <a:pt x="25437" y="4095"/>
                    <a:pt x="25559" y="4095"/>
                    <a:pt x="25682" y="4115"/>
                  </a:cubicBezTo>
                  <a:lnTo>
                    <a:pt x="25682" y="4115"/>
                  </a:lnTo>
                  <a:cubicBezTo>
                    <a:pt x="24691" y="3725"/>
                    <a:pt x="23685" y="3361"/>
                    <a:pt x="22665" y="3023"/>
                  </a:cubicBezTo>
                  <a:close/>
                  <a:moveTo>
                    <a:pt x="25682" y="4115"/>
                  </a:moveTo>
                  <a:lnTo>
                    <a:pt x="25682" y="4115"/>
                  </a:lnTo>
                  <a:cubicBezTo>
                    <a:pt x="25788" y="4157"/>
                    <a:pt x="25895" y="4199"/>
                    <a:pt x="26001" y="4242"/>
                  </a:cubicBezTo>
                  <a:lnTo>
                    <a:pt x="26001" y="4242"/>
                  </a:lnTo>
                  <a:cubicBezTo>
                    <a:pt x="25917" y="4171"/>
                    <a:pt x="25798" y="4134"/>
                    <a:pt x="25682" y="4115"/>
                  </a:cubicBezTo>
                  <a:close/>
                  <a:moveTo>
                    <a:pt x="26001" y="4242"/>
                  </a:moveTo>
                  <a:lnTo>
                    <a:pt x="26001" y="4242"/>
                  </a:lnTo>
                  <a:cubicBezTo>
                    <a:pt x="26005" y="4245"/>
                    <a:pt x="26009" y="4249"/>
                    <a:pt x="26013" y="4252"/>
                  </a:cubicBezTo>
                  <a:cubicBezTo>
                    <a:pt x="26242" y="4372"/>
                    <a:pt x="26388" y="4407"/>
                    <a:pt x="26567" y="4472"/>
                  </a:cubicBezTo>
                  <a:lnTo>
                    <a:pt x="26567" y="4472"/>
                  </a:lnTo>
                  <a:cubicBezTo>
                    <a:pt x="26379" y="4395"/>
                    <a:pt x="26190" y="4318"/>
                    <a:pt x="26001" y="4242"/>
                  </a:cubicBezTo>
                  <a:close/>
                  <a:moveTo>
                    <a:pt x="26567" y="4472"/>
                  </a:moveTo>
                  <a:cubicBezTo>
                    <a:pt x="26649" y="4506"/>
                    <a:pt x="26730" y="4539"/>
                    <a:pt x="26811" y="4573"/>
                  </a:cubicBezTo>
                  <a:lnTo>
                    <a:pt x="26811" y="4573"/>
                  </a:lnTo>
                  <a:cubicBezTo>
                    <a:pt x="26719" y="4530"/>
                    <a:pt x="26640" y="4499"/>
                    <a:pt x="26567" y="4472"/>
                  </a:cubicBezTo>
                  <a:close/>
                  <a:moveTo>
                    <a:pt x="26811" y="4573"/>
                  </a:moveTo>
                  <a:cubicBezTo>
                    <a:pt x="26815" y="4575"/>
                    <a:pt x="26820" y="4577"/>
                    <a:pt x="26824" y="4580"/>
                  </a:cubicBezTo>
                  <a:cubicBezTo>
                    <a:pt x="26825" y="4580"/>
                    <a:pt x="26825" y="4580"/>
                    <a:pt x="26826" y="4580"/>
                  </a:cubicBezTo>
                  <a:lnTo>
                    <a:pt x="26826" y="4580"/>
                  </a:lnTo>
                  <a:cubicBezTo>
                    <a:pt x="26821" y="4578"/>
                    <a:pt x="26816" y="4575"/>
                    <a:pt x="26811" y="4573"/>
                  </a:cubicBezTo>
                  <a:close/>
                  <a:moveTo>
                    <a:pt x="26826" y="4580"/>
                  </a:moveTo>
                  <a:cubicBezTo>
                    <a:pt x="27050" y="4673"/>
                    <a:pt x="27273" y="4768"/>
                    <a:pt x="27496" y="4865"/>
                  </a:cubicBezTo>
                  <a:lnTo>
                    <a:pt x="27496" y="4865"/>
                  </a:lnTo>
                  <a:cubicBezTo>
                    <a:pt x="27440" y="4829"/>
                    <a:pt x="27382" y="4791"/>
                    <a:pt x="27321" y="4750"/>
                  </a:cubicBezTo>
                  <a:cubicBezTo>
                    <a:pt x="27152" y="4750"/>
                    <a:pt x="26995" y="4581"/>
                    <a:pt x="26826" y="4580"/>
                  </a:cubicBezTo>
                  <a:close/>
                  <a:moveTo>
                    <a:pt x="27496" y="4865"/>
                  </a:moveTo>
                  <a:cubicBezTo>
                    <a:pt x="27890" y="5116"/>
                    <a:pt x="28195" y="5255"/>
                    <a:pt x="28630" y="5404"/>
                  </a:cubicBezTo>
                  <a:cubicBezTo>
                    <a:pt x="28741" y="5404"/>
                    <a:pt x="28860" y="5483"/>
                    <a:pt x="28975" y="5529"/>
                  </a:cubicBezTo>
                  <a:lnTo>
                    <a:pt x="28975" y="5529"/>
                  </a:lnTo>
                  <a:cubicBezTo>
                    <a:pt x="28486" y="5301"/>
                    <a:pt x="27993" y="5080"/>
                    <a:pt x="27496" y="4865"/>
                  </a:cubicBezTo>
                  <a:close/>
                  <a:moveTo>
                    <a:pt x="28975" y="5529"/>
                  </a:moveTo>
                  <a:cubicBezTo>
                    <a:pt x="29048" y="5563"/>
                    <a:pt x="29121" y="5598"/>
                    <a:pt x="29194" y="5632"/>
                  </a:cubicBezTo>
                  <a:lnTo>
                    <a:pt x="29194" y="5632"/>
                  </a:lnTo>
                  <a:cubicBezTo>
                    <a:pt x="29165" y="5608"/>
                    <a:pt x="29138" y="5585"/>
                    <a:pt x="29114" y="5561"/>
                  </a:cubicBezTo>
                  <a:cubicBezTo>
                    <a:pt x="29069" y="5561"/>
                    <a:pt x="29022" y="5548"/>
                    <a:pt x="28975" y="5529"/>
                  </a:cubicBezTo>
                  <a:close/>
                  <a:moveTo>
                    <a:pt x="29194" y="5632"/>
                  </a:moveTo>
                  <a:cubicBezTo>
                    <a:pt x="29376" y="5775"/>
                    <a:pt x="29657" y="5912"/>
                    <a:pt x="29938" y="6058"/>
                  </a:cubicBezTo>
                  <a:cubicBezTo>
                    <a:pt x="30086" y="6058"/>
                    <a:pt x="30245" y="6197"/>
                    <a:pt x="30394" y="6214"/>
                  </a:cubicBezTo>
                  <a:lnTo>
                    <a:pt x="30394" y="6214"/>
                  </a:lnTo>
                  <a:cubicBezTo>
                    <a:pt x="29997" y="6015"/>
                    <a:pt x="29597" y="5822"/>
                    <a:pt x="29194" y="5632"/>
                  </a:cubicBezTo>
                  <a:close/>
                  <a:moveTo>
                    <a:pt x="30394" y="6214"/>
                  </a:moveTo>
                  <a:cubicBezTo>
                    <a:pt x="30470" y="6251"/>
                    <a:pt x="30546" y="6289"/>
                    <a:pt x="30622" y="6328"/>
                  </a:cubicBezTo>
                  <a:lnTo>
                    <a:pt x="30622" y="6328"/>
                  </a:lnTo>
                  <a:cubicBezTo>
                    <a:pt x="30561" y="6291"/>
                    <a:pt x="30495" y="6253"/>
                    <a:pt x="30422" y="6215"/>
                  </a:cubicBezTo>
                  <a:cubicBezTo>
                    <a:pt x="30413" y="6215"/>
                    <a:pt x="30404" y="6215"/>
                    <a:pt x="30394" y="6214"/>
                  </a:cubicBezTo>
                  <a:close/>
                  <a:moveTo>
                    <a:pt x="30622" y="6328"/>
                  </a:moveTo>
                  <a:cubicBezTo>
                    <a:pt x="30833" y="6456"/>
                    <a:pt x="30993" y="6580"/>
                    <a:pt x="31247" y="6712"/>
                  </a:cubicBezTo>
                  <a:cubicBezTo>
                    <a:pt x="31404" y="6712"/>
                    <a:pt x="31574" y="6869"/>
                    <a:pt x="31731" y="7040"/>
                  </a:cubicBezTo>
                  <a:cubicBezTo>
                    <a:pt x="31861" y="7040"/>
                    <a:pt x="31991" y="7064"/>
                    <a:pt x="32111" y="7105"/>
                  </a:cubicBezTo>
                  <a:lnTo>
                    <a:pt x="32111" y="7105"/>
                  </a:lnTo>
                  <a:cubicBezTo>
                    <a:pt x="31619" y="6839"/>
                    <a:pt x="31122" y="6580"/>
                    <a:pt x="30622" y="6328"/>
                  </a:cubicBezTo>
                  <a:close/>
                  <a:moveTo>
                    <a:pt x="32111" y="7105"/>
                  </a:moveTo>
                  <a:cubicBezTo>
                    <a:pt x="32241" y="7175"/>
                    <a:pt x="32371" y="7246"/>
                    <a:pt x="32501" y="7318"/>
                  </a:cubicBezTo>
                  <a:lnTo>
                    <a:pt x="32501" y="7318"/>
                  </a:lnTo>
                  <a:cubicBezTo>
                    <a:pt x="32400" y="7234"/>
                    <a:pt x="32264" y="7156"/>
                    <a:pt x="32111" y="7105"/>
                  </a:cubicBezTo>
                  <a:close/>
                  <a:moveTo>
                    <a:pt x="32501" y="7318"/>
                  </a:moveTo>
                  <a:cubicBezTo>
                    <a:pt x="32520" y="7334"/>
                    <a:pt x="32539" y="7350"/>
                    <a:pt x="32555" y="7367"/>
                  </a:cubicBezTo>
                  <a:cubicBezTo>
                    <a:pt x="32712" y="7524"/>
                    <a:pt x="32882" y="7524"/>
                    <a:pt x="33039" y="7694"/>
                  </a:cubicBezTo>
                  <a:lnTo>
                    <a:pt x="33981" y="8158"/>
                  </a:lnTo>
                  <a:lnTo>
                    <a:pt x="33981" y="8158"/>
                  </a:lnTo>
                  <a:cubicBezTo>
                    <a:pt x="33492" y="7871"/>
                    <a:pt x="32999" y="7591"/>
                    <a:pt x="32501" y="7318"/>
                  </a:cubicBezTo>
                  <a:close/>
                  <a:moveTo>
                    <a:pt x="33981" y="8158"/>
                  </a:moveTo>
                  <a:cubicBezTo>
                    <a:pt x="33997" y="8168"/>
                    <a:pt x="34013" y="8177"/>
                    <a:pt x="34030" y="8187"/>
                  </a:cubicBezTo>
                  <a:lnTo>
                    <a:pt x="34030" y="8187"/>
                  </a:lnTo>
                  <a:cubicBezTo>
                    <a:pt x="34027" y="8184"/>
                    <a:pt x="34024" y="8181"/>
                    <a:pt x="34021" y="8178"/>
                  </a:cubicBezTo>
                  <a:lnTo>
                    <a:pt x="33981" y="8158"/>
                  </a:lnTo>
                  <a:close/>
                  <a:moveTo>
                    <a:pt x="34030" y="8187"/>
                  </a:moveTo>
                  <a:lnTo>
                    <a:pt x="34030" y="8187"/>
                  </a:lnTo>
                  <a:cubicBezTo>
                    <a:pt x="34173" y="8330"/>
                    <a:pt x="34191" y="8346"/>
                    <a:pt x="34301" y="8348"/>
                  </a:cubicBezTo>
                  <a:lnTo>
                    <a:pt x="34301" y="8348"/>
                  </a:lnTo>
                  <a:cubicBezTo>
                    <a:pt x="34211" y="8294"/>
                    <a:pt x="34120" y="8240"/>
                    <a:pt x="34030" y="8187"/>
                  </a:cubicBezTo>
                  <a:close/>
                  <a:moveTo>
                    <a:pt x="34301" y="8348"/>
                  </a:moveTo>
                  <a:lnTo>
                    <a:pt x="34301" y="8348"/>
                  </a:lnTo>
                  <a:cubicBezTo>
                    <a:pt x="34345" y="8374"/>
                    <a:pt x="34389" y="8400"/>
                    <a:pt x="34432" y="8426"/>
                  </a:cubicBezTo>
                  <a:lnTo>
                    <a:pt x="34432" y="8426"/>
                  </a:lnTo>
                  <a:cubicBezTo>
                    <a:pt x="34403" y="8401"/>
                    <a:pt x="34375" y="8375"/>
                    <a:pt x="34348" y="8348"/>
                  </a:cubicBezTo>
                  <a:cubicBezTo>
                    <a:pt x="34330" y="8348"/>
                    <a:pt x="34315" y="8348"/>
                    <a:pt x="34301" y="8348"/>
                  </a:cubicBezTo>
                  <a:close/>
                  <a:moveTo>
                    <a:pt x="34432" y="8426"/>
                  </a:moveTo>
                  <a:lnTo>
                    <a:pt x="34432" y="8426"/>
                  </a:lnTo>
                  <a:cubicBezTo>
                    <a:pt x="34756" y="8702"/>
                    <a:pt x="35199" y="8859"/>
                    <a:pt x="35499" y="9159"/>
                  </a:cubicBezTo>
                  <a:cubicBezTo>
                    <a:pt x="35606" y="9159"/>
                    <a:pt x="35718" y="9238"/>
                    <a:pt x="35829" y="9288"/>
                  </a:cubicBezTo>
                  <a:lnTo>
                    <a:pt x="35829" y="9288"/>
                  </a:lnTo>
                  <a:cubicBezTo>
                    <a:pt x="35367" y="8995"/>
                    <a:pt x="34902" y="8707"/>
                    <a:pt x="34432" y="8426"/>
                  </a:cubicBezTo>
                  <a:close/>
                  <a:moveTo>
                    <a:pt x="35829" y="9288"/>
                  </a:moveTo>
                  <a:cubicBezTo>
                    <a:pt x="35946" y="9363"/>
                    <a:pt x="36064" y="9438"/>
                    <a:pt x="36181" y="9514"/>
                  </a:cubicBezTo>
                  <a:lnTo>
                    <a:pt x="36181" y="9514"/>
                  </a:lnTo>
                  <a:cubicBezTo>
                    <a:pt x="36103" y="9442"/>
                    <a:pt x="36036" y="9378"/>
                    <a:pt x="35983" y="9329"/>
                  </a:cubicBezTo>
                  <a:cubicBezTo>
                    <a:pt x="35933" y="9329"/>
                    <a:pt x="35881" y="9312"/>
                    <a:pt x="35829" y="9288"/>
                  </a:cubicBezTo>
                  <a:close/>
                  <a:moveTo>
                    <a:pt x="36181" y="9514"/>
                  </a:moveTo>
                  <a:cubicBezTo>
                    <a:pt x="36355" y="9673"/>
                    <a:pt x="36581" y="9866"/>
                    <a:pt x="36808" y="9984"/>
                  </a:cubicBezTo>
                  <a:cubicBezTo>
                    <a:pt x="36860" y="9984"/>
                    <a:pt x="36915" y="10001"/>
                    <a:pt x="36969" y="10031"/>
                  </a:cubicBezTo>
                  <a:lnTo>
                    <a:pt x="36969" y="10031"/>
                  </a:lnTo>
                  <a:cubicBezTo>
                    <a:pt x="36708" y="9857"/>
                    <a:pt x="36445" y="9684"/>
                    <a:pt x="36181" y="9514"/>
                  </a:cubicBezTo>
                  <a:close/>
                  <a:moveTo>
                    <a:pt x="36969" y="10031"/>
                  </a:moveTo>
                  <a:lnTo>
                    <a:pt x="36969" y="10031"/>
                  </a:lnTo>
                  <a:cubicBezTo>
                    <a:pt x="37002" y="10053"/>
                    <a:pt x="37035" y="10075"/>
                    <a:pt x="37068" y="10098"/>
                  </a:cubicBezTo>
                  <a:lnTo>
                    <a:pt x="37068" y="10098"/>
                  </a:lnTo>
                  <a:cubicBezTo>
                    <a:pt x="37035" y="10072"/>
                    <a:pt x="37002" y="10049"/>
                    <a:pt x="36969" y="10031"/>
                  </a:cubicBezTo>
                  <a:close/>
                  <a:moveTo>
                    <a:pt x="37068" y="10098"/>
                  </a:moveTo>
                  <a:cubicBezTo>
                    <a:pt x="37144" y="10156"/>
                    <a:pt x="37219" y="10232"/>
                    <a:pt x="37292" y="10311"/>
                  </a:cubicBezTo>
                  <a:cubicBezTo>
                    <a:pt x="37462" y="10468"/>
                    <a:pt x="37789" y="10638"/>
                    <a:pt x="37946" y="10795"/>
                  </a:cubicBezTo>
                  <a:cubicBezTo>
                    <a:pt x="38116" y="10795"/>
                    <a:pt x="38273" y="10965"/>
                    <a:pt x="38443" y="11122"/>
                  </a:cubicBezTo>
                  <a:cubicBezTo>
                    <a:pt x="38747" y="11280"/>
                    <a:pt x="38904" y="11427"/>
                    <a:pt x="39188" y="11584"/>
                  </a:cubicBezTo>
                  <a:lnTo>
                    <a:pt x="39188" y="11584"/>
                  </a:lnTo>
                  <a:cubicBezTo>
                    <a:pt x="38492" y="11074"/>
                    <a:pt x="37786" y="10579"/>
                    <a:pt x="37068" y="10098"/>
                  </a:cubicBezTo>
                  <a:close/>
                  <a:moveTo>
                    <a:pt x="39188" y="11584"/>
                  </a:moveTo>
                  <a:lnTo>
                    <a:pt x="39188" y="11584"/>
                  </a:lnTo>
                  <a:cubicBezTo>
                    <a:pt x="39227" y="11612"/>
                    <a:pt x="39265" y="11640"/>
                    <a:pt x="39304" y="11669"/>
                  </a:cubicBezTo>
                  <a:lnTo>
                    <a:pt x="39304" y="11669"/>
                  </a:lnTo>
                  <a:lnTo>
                    <a:pt x="39254" y="11619"/>
                  </a:lnTo>
                  <a:cubicBezTo>
                    <a:pt x="39231" y="11607"/>
                    <a:pt x="39209" y="11595"/>
                    <a:pt x="39188" y="11584"/>
                  </a:cubicBezTo>
                  <a:close/>
                  <a:moveTo>
                    <a:pt x="39304" y="11669"/>
                  </a:moveTo>
                  <a:lnTo>
                    <a:pt x="39581" y="11946"/>
                  </a:lnTo>
                  <a:cubicBezTo>
                    <a:pt x="39812" y="12098"/>
                    <a:pt x="40006" y="12213"/>
                    <a:pt x="40180" y="12326"/>
                  </a:cubicBezTo>
                  <a:lnTo>
                    <a:pt x="40180" y="12326"/>
                  </a:lnTo>
                  <a:cubicBezTo>
                    <a:pt x="39890" y="12104"/>
                    <a:pt x="39598" y="11885"/>
                    <a:pt x="39304" y="11669"/>
                  </a:cubicBezTo>
                  <a:close/>
                  <a:moveTo>
                    <a:pt x="40180" y="12326"/>
                  </a:moveTo>
                  <a:lnTo>
                    <a:pt x="40180" y="12326"/>
                  </a:lnTo>
                  <a:cubicBezTo>
                    <a:pt x="40356" y="12460"/>
                    <a:pt x="40531" y="12595"/>
                    <a:pt x="40706" y="12731"/>
                  </a:cubicBezTo>
                  <a:lnTo>
                    <a:pt x="40706" y="12731"/>
                  </a:lnTo>
                  <a:cubicBezTo>
                    <a:pt x="40539" y="12569"/>
                    <a:pt x="40372" y="12449"/>
                    <a:pt x="40180" y="12326"/>
                  </a:cubicBezTo>
                  <a:close/>
                  <a:moveTo>
                    <a:pt x="40706" y="12731"/>
                  </a:moveTo>
                  <a:lnTo>
                    <a:pt x="40706" y="12731"/>
                  </a:lnTo>
                  <a:cubicBezTo>
                    <a:pt x="40715" y="12740"/>
                    <a:pt x="40724" y="12748"/>
                    <a:pt x="40733" y="12757"/>
                  </a:cubicBezTo>
                  <a:cubicBezTo>
                    <a:pt x="40847" y="12881"/>
                    <a:pt x="40878" y="12915"/>
                    <a:pt x="40953" y="12924"/>
                  </a:cubicBezTo>
                  <a:lnTo>
                    <a:pt x="40953" y="12924"/>
                  </a:lnTo>
                  <a:cubicBezTo>
                    <a:pt x="40871" y="12860"/>
                    <a:pt x="40788" y="12795"/>
                    <a:pt x="40706" y="12731"/>
                  </a:cubicBezTo>
                  <a:close/>
                  <a:moveTo>
                    <a:pt x="40953" y="12924"/>
                  </a:moveTo>
                  <a:lnTo>
                    <a:pt x="40953" y="12924"/>
                  </a:lnTo>
                  <a:cubicBezTo>
                    <a:pt x="41021" y="12978"/>
                    <a:pt x="41090" y="13032"/>
                    <a:pt x="41158" y="13087"/>
                  </a:cubicBezTo>
                  <a:lnTo>
                    <a:pt x="41158" y="13087"/>
                  </a:lnTo>
                  <a:cubicBezTo>
                    <a:pt x="41121" y="13038"/>
                    <a:pt x="41088" y="12985"/>
                    <a:pt x="41060" y="12928"/>
                  </a:cubicBezTo>
                  <a:cubicBezTo>
                    <a:pt x="41014" y="12928"/>
                    <a:pt x="40980" y="12928"/>
                    <a:pt x="40953" y="12924"/>
                  </a:cubicBezTo>
                  <a:close/>
                  <a:moveTo>
                    <a:pt x="41158" y="13087"/>
                  </a:moveTo>
                  <a:cubicBezTo>
                    <a:pt x="41332" y="13315"/>
                    <a:pt x="41602" y="13469"/>
                    <a:pt x="41871" y="13739"/>
                  </a:cubicBezTo>
                  <a:cubicBezTo>
                    <a:pt x="41917" y="13739"/>
                    <a:pt x="41962" y="13751"/>
                    <a:pt x="42006" y="13772"/>
                  </a:cubicBezTo>
                  <a:lnTo>
                    <a:pt x="42006" y="13772"/>
                  </a:lnTo>
                  <a:cubicBezTo>
                    <a:pt x="41725" y="13541"/>
                    <a:pt x="41443" y="13313"/>
                    <a:pt x="41158" y="13087"/>
                  </a:cubicBezTo>
                  <a:close/>
                  <a:moveTo>
                    <a:pt x="42006" y="13772"/>
                  </a:moveTo>
                  <a:lnTo>
                    <a:pt x="42006" y="13772"/>
                  </a:lnTo>
                  <a:cubicBezTo>
                    <a:pt x="42136" y="13879"/>
                    <a:pt x="42266" y="13987"/>
                    <a:pt x="42395" y="14095"/>
                  </a:cubicBezTo>
                  <a:lnTo>
                    <a:pt x="42395" y="14095"/>
                  </a:lnTo>
                  <a:cubicBezTo>
                    <a:pt x="42386" y="14085"/>
                    <a:pt x="42377" y="14076"/>
                    <a:pt x="42368" y="14066"/>
                  </a:cubicBezTo>
                  <a:cubicBezTo>
                    <a:pt x="42244" y="13951"/>
                    <a:pt x="42127" y="13829"/>
                    <a:pt x="42006" y="13772"/>
                  </a:cubicBezTo>
                  <a:close/>
                  <a:moveTo>
                    <a:pt x="42395" y="14095"/>
                  </a:moveTo>
                  <a:cubicBezTo>
                    <a:pt x="42504" y="14210"/>
                    <a:pt x="42622" y="14319"/>
                    <a:pt x="42795" y="14432"/>
                  </a:cubicBezTo>
                  <a:lnTo>
                    <a:pt x="42795" y="14432"/>
                  </a:lnTo>
                  <a:cubicBezTo>
                    <a:pt x="42662" y="14319"/>
                    <a:pt x="42529" y="14206"/>
                    <a:pt x="42395" y="14095"/>
                  </a:cubicBezTo>
                  <a:close/>
                  <a:moveTo>
                    <a:pt x="42795" y="14432"/>
                  </a:moveTo>
                  <a:lnTo>
                    <a:pt x="42795" y="14432"/>
                  </a:lnTo>
                  <a:cubicBezTo>
                    <a:pt x="42954" y="14566"/>
                    <a:pt x="43112" y="14702"/>
                    <a:pt x="43269" y="14838"/>
                  </a:cubicBezTo>
                  <a:lnTo>
                    <a:pt x="43269" y="14838"/>
                  </a:lnTo>
                  <a:cubicBezTo>
                    <a:pt x="43205" y="14745"/>
                    <a:pt x="43112" y="14652"/>
                    <a:pt x="43023" y="14563"/>
                  </a:cubicBezTo>
                  <a:cubicBezTo>
                    <a:pt x="42937" y="14519"/>
                    <a:pt x="42862" y="14475"/>
                    <a:pt x="42795" y="14432"/>
                  </a:cubicBezTo>
                  <a:close/>
                  <a:moveTo>
                    <a:pt x="43269" y="14838"/>
                  </a:moveTo>
                  <a:cubicBezTo>
                    <a:pt x="43318" y="14909"/>
                    <a:pt x="43350" y="14979"/>
                    <a:pt x="43350" y="15047"/>
                  </a:cubicBezTo>
                  <a:cubicBezTo>
                    <a:pt x="43578" y="15166"/>
                    <a:pt x="43724" y="15279"/>
                    <a:pt x="43903" y="15394"/>
                  </a:cubicBezTo>
                  <a:lnTo>
                    <a:pt x="43903" y="15394"/>
                  </a:lnTo>
                  <a:cubicBezTo>
                    <a:pt x="43693" y="15207"/>
                    <a:pt x="43481" y="15022"/>
                    <a:pt x="43269" y="14838"/>
                  </a:cubicBezTo>
                  <a:close/>
                  <a:moveTo>
                    <a:pt x="43903" y="15394"/>
                  </a:moveTo>
                  <a:cubicBezTo>
                    <a:pt x="43996" y="15476"/>
                    <a:pt x="44088" y="15559"/>
                    <a:pt x="44181" y="15642"/>
                  </a:cubicBezTo>
                  <a:lnTo>
                    <a:pt x="44181" y="15642"/>
                  </a:lnTo>
                  <a:cubicBezTo>
                    <a:pt x="44168" y="15609"/>
                    <a:pt x="44161" y="15577"/>
                    <a:pt x="44161" y="15545"/>
                  </a:cubicBezTo>
                  <a:cubicBezTo>
                    <a:pt x="44063" y="15493"/>
                    <a:pt x="43980" y="15443"/>
                    <a:pt x="43903" y="15394"/>
                  </a:cubicBezTo>
                  <a:close/>
                  <a:moveTo>
                    <a:pt x="44181" y="15642"/>
                  </a:moveTo>
                  <a:cubicBezTo>
                    <a:pt x="44230" y="15771"/>
                    <a:pt x="44363" y="15904"/>
                    <a:pt x="44488" y="16029"/>
                  </a:cubicBezTo>
                  <a:cubicBezTo>
                    <a:pt x="44815" y="16198"/>
                    <a:pt x="44985" y="16525"/>
                    <a:pt x="45311" y="16682"/>
                  </a:cubicBezTo>
                  <a:lnTo>
                    <a:pt x="45311" y="16682"/>
                  </a:lnTo>
                  <a:cubicBezTo>
                    <a:pt x="44938" y="16331"/>
                    <a:pt x="44562" y="15985"/>
                    <a:pt x="44181" y="15642"/>
                  </a:cubicBezTo>
                  <a:close/>
                  <a:moveTo>
                    <a:pt x="45311" y="16682"/>
                  </a:moveTo>
                  <a:cubicBezTo>
                    <a:pt x="45312" y="16683"/>
                    <a:pt x="45312" y="16683"/>
                    <a:pt x="45313" y="16684"/>
                  </a:cubicBezTo>
                  <a:lnTo>
                    <a:pt x="45313" y="16684"/>
                  </a:lnTo>
                  <a:cubicBezTo>
                    <a:pt x="45313" y="16683"/>
                    <a:pt x="45313" y="16683"/>
                    <a:pt x="45313" y="16683"/>
                  </a:cubicBezTo>
                  <a:cubicBezTo>
                    <a:pt x="45312" y="16683"/>
                    <a:pt x="45312" y="16682"/>
                    <a:pt x="45311" y="16682"/>
                  </a:cubicBezTo>
                  <a:close/>
                  <a:moveTo>
                    <a:pt x="45313" y="16684"/>
                  </a:moveTo>
                  <a:cubicBezTo>
                    <a:pt x="45313" y="16853"/>
                    <a:pt x="45470" y="16853"/>
                    <a:pt x="45640" y="17010"/>
                  </a:cubicBezTo>
                  <a:lnTo>
                    <a:pt x="46621" y="17991"/>
                  </a:lnTo>
                  <a:cubicBezTo>
                    <a:pt x="46639" y="17991"/>
                    <a:pt x="46655" y="17994"/>
                    <a:pt x="46670" y="17998"/>
                  </a:cubicBezTo>
                  <a:lnTo>
                    <a:pt x="46670" y="17998"/>
                  </a:lnTo>
                  <a:cubicBezTo>
                    <a:pt x="46223" y="17553"/>
                    <a:pt x="45771" y="17115"/>
                    <a:pt x="45313" y="16684"/>
                  </a:cubicBezTo>
                  <a:close/>
                  <a:moveTo>
                    <a:pt x="46670" y="17998"/>
                  </a:moveTo>
                  <a:cubicBezTo>
                    <a:pt x="46713" y="18041"/>
                    <a:pt x="46757" y="18085"/>
                    <a:pt x="46800" y="18128"/>
                  </a:cubicBezTo>
                  <a:lnTo>
                    <a:pt x="46800" y="18128"/>
                  </a:lnTo>
                  <a:cubicBezTo>
                    <a:pt x="46760" y="18065"/>
                    <a:pt x="46728" y="18015"/>
                    <a:pt x="46670" y="17998"/>
                  </a:cubicBezTo>
                  <a:close/>
                  <a:moveTo>
                    <a:pt x="46800" y="18128"/>
                  </a:moveTo>
                  <a:cubicBezTo>
                    <a:pt x="46836" y="18185"/>
                    <a:pt x="46877" y="18253"/>
                    <a:pt x="46948" y="18318"/>
                  </a:cubicBezTo>
                  <a:lnTo>
                    <a:pt x="47432" y="18816"/>
                  </a:lnTo>
                  <a:cubicBezTo>
                    <a:pt x="48732" y="20106"/>
                    <a:pt x="49944" y="21485"/>
                    <a:pt x="51131" y="22889"/>
                  </a:cubicBezTo>
                  <a:lnTo>
                    <a:pt x="51131" y="22889"/>
                  </a:lnTo>
                  <a:cubicBezTo>
                    <a:pt x="49759" y="21234"/>
                    <a:pt x="48314" y="19645"/>
                    <a:pt x="46800" y="18128"/>
                  </a:cubicBezTo>
                  <a:close/>
                  <a:moveTo>
                    <a:pt x="51131" y="22889"/>
                  </a:moveTo>
                  <a:cubicBezTo>
                    <a:pt x="51607" y="23462"/>
                    <a:pt x="52073" y="24042"/>
                    <a:pt x="52531" y="24630"/>
                  </a:cubicBezTo>
                  <a:lnTo>
                    <a:pt x="52531" y="24630"/>
                  </a:lnTo>
                  <a:cubicBezTo>
                    <a:pt x="52518" y="24605"/>
                    <a:pt x="52509" y="24574"/>
                    <a:pt x="52509" y="24534"/>
                  </a:cubicBezTo>
                  <a:cubicBezTo>
                    <a:pt x="52051" y="23984"/>
                    <a:pt x="51593" y="23434"/>
                    <a:pt x="51131" y="22889"/>
                  </a:cubicBezTo>
                  <a:close/>
                  <a:moveTo>
                    <a:pt x="52531" y="24630"/>
                  </a:moveTo>
                  <a:lnTo>
                    <a:pt x="52531" y="24630"/>
                  </a:lnTo>
                  <a:cubicBezTo>
                    <a:pt x="52546" y="24658"/>
                    <a:pt x="52566" y="24679"/>
                    <a:pt x="52586" y="24700"/>
                  </a:cubicBezTo>
                  <a:lnTo>
                    <a:pt x="52586" y="24700"/>
                  </a:lnTo>
                  <a:cubicBezTo>
                    <a:pt x="52568" y="24677"/>
                    <a:pt x="52549" y="24654"/>
                    <a:pt x="52531" y="24630"/>
                  </a:cubicBezTo>
                  <a:close/>
                  <a:moveTo>
                    <a:pt x="52586" y="24700"/>
                  </a:moveTo>
                  <a:cubicBezTo>
                    <a:pt x="52607" y="24728"/>
                    <a:pt x="52628" y="24755"/>
                    <a:pt x="52650" y="24783"/>
                  </a:cubicBezTo>
                  <a:lnTo>
                    <a:pt x="52650" y="24783"/>
                  </a:lnTo>
                  <a:cubicBezTo>
                    <a:pt x="52634" y="24750"/>
                    <a:pt x="52610" y="24725"/>
                    <a:pt x="52586" y="24700"/>
                  </a:cubicBezTo>
                  <a:close/>
                  <a:moveTo>
                    <a:pt x="52650" y="24783"/>
                  </a:moveTo>
                  <a:cubicBezTo>
                    <a:pt x="52660" y="24804"/>
                    <a:pt x="52666" y="24829"/>
                    <a:pt x="52666" y="24861"/>
                  </a:cubicBezTo>
                  <a:cubicBezTo>
                    <a:pt x="52784" y="25088"/>
                    <a:pt x="52978" y="25239"/>
                    <a:pt x="53138" y="25420"/>
                  </a:cubicBezTo>
                  <a:lnTo>
                    <a:pt x="53138" y="25420"/>
                  </a:lnTo>
                  <a:cubicBezTo>
                    <a:pt x="52976" y="25206"/>
                    <a:pt x="52813" y="24994"/>
                    <a:pt x="52650" y="24783"/>
                  </a:cubicBezTo>
                  <a:close/>
                  <a:moveTo>
                    <a:pt x="53138" y="25420"/>
                  </a:moveTo>
                  <a:cubicBezTo>
                    <a:pt x="53183" y="25480"/>
                    <a:pt x="53229" y="25540"/>
                    <a:pt x="53274" y="25601"/>
                  </a:cubicBezTo>
                  <a:lnTo>
                    <a:pt x="53274" y="25601"/>
                  </a:lnTo>
                  <a:cubicBezTo>
                    <a:pt x="53234" y="25536"/>
                    <a:pt x="53188" y="25476"/>
                    <a:pt x="53138" y="25420"/>
                  </a:cubicBezTo>
                  <a:close/>
                  <a:moveTo>
                    <a:pt x="53274" y="25601"/>
                  </a:moveTo>
                  <a:cubicBezTo>
                    <a:pt x="53291" y="25628"/>
                    <a:pt x="53306" y="25656"/>
                    <a:pt x="53320" y="25685"/>
                  </a:cubicBezTo>
                  <a:cubicBezTo>
                    <a:pt x="53320" y="25787"/>
                    <a:pt x="53391" y="25823"/>
                    <a:pt x="53484" y="25881"/>
                  </a:cubicBezTo>
                  <a:lnTo>
                    <a:pt x="53484" y="25881"/>
                  </a:lnTo>
                  <a:cubicBezTo>
                    <a:pt x="53414" y="25788"/>
                    <a:pt x="53344" y="25694"/>
                    <a:pt x="53274" y="25601"/>
                  </a:cubicBezTo>
                  <a:close/>
                  <a:moveTo>
                    <a:pt x="53484" y="25881"/>
                  </a:moveTo>
                  <a:cubicBezTo>
                    <a:pt x="53669" y="26130"/>
                    <a:pt x="53853" y="26379"/>
                    <a:pt x="54035" y="26630"/>
                  </a:cubicBezTo>
                  <a:lnTo>
                    <a:pt x="54035" y="26630"/>
                  </a:lnTo>
                  <a:cubicBezTo>
                    <a:pt x="53905" y="26420"/>
                    <a:pt x="53780" y="26268"/>
                    <a:pt x="53647" y="26012"/>
                  </a:cubicBezTo>
                  <a:cubicBezTo>
                    <a:pt x="53592" y="25952"/>
                    <a:pt x="53535" y="25913"/>
                    <a:pt x="53484" y="25881"/>
                  </a:cubicBezTo>
                  <a:close/>
                  <a:moveTo>
                    <a:pt x="54035" y="26630"/>
                  </a:moveTo>
                  <a:cubicBezTo>
                    <a:pt x="54071" y="26689"/>
                    <a:pt x="54108" y="26752"/>
                    <a:pt x="54145" y="26823"/>
                  </a:cubicBezTo>
                  <a:cubicBezTo>
                    <a:pt x="54276" y="26966"/>
                    <a:pt x="54297" y="27099"/>
                    <a:pt x="54401" y="27139"/>
                  </a:cubicBezTo>
                  <a:lnTo>
                    <a:pt x="54401" y="27139"/>
                  </a:lnTo>
                  <a:cubicBezTo>
                    <a:pt x="54279" y="26969"/>
                    <a:pt x="54158" y="26799"/>
                    <a:pt x="54035" y="26630"/>
                  </a:cubicBezTo>
                  <a:close/>
                  <a:moveTo>
                    <a:pt x="54401" y="27139"/>
                  </a:moveTo>
                  <a:cubicBezTo>
                    <a:pt x="54474" y="27241"/>
                    <a:pt x="54546" y="27343"/>
                    <a:pt x="54619" y="27446"/>
                  </a:cubicBezTo>
                  <a:lnTo>
                    <a:pt x="54619" y="27446"/>
                  </a:lnTo>
                  <a:cubicBezTo>
                    <a:pt x="54569" y="27351"/>
                    <a:pt x="54520" y="27251"/>
                    <a:pt x="54472" y="27151"/>
                  </a:cubicBezTo>
                  <a:cubicBezTo>
                    <a:pt x="54444" y="27151"/>
                    <a:pt x="54421" y="27146"/>
                    <a:pt x="54401" y="27139"/>
                  </a:cubicBezTo>
                  <a:close/>
                  <a:moveTo>
                    <a:pt x="54619" y="27446"/>
                  </a:moveTo>
                  <a:cubicBezTo>
                    <a:pt x="54731" y="27663"/>
                    <a:pt x="54847" y="27857"/>
                    <a:pt x="54956" y="27975"/>
                  </a:cubicBezTo>
                  <a:cubicBezTo>
                    <a:pt x="55126" y="28132"/>
                    <a:pt x="55126" y="28302"/>
                    <a:pt x="55283" y="28459"/>
                  </a:cubicBezTo>
                  <a:cubicBezTo>
                    <a:pt x="55453" y="28629"/>
                    <a:pt x="55610" y="28956"/>
                    <a:pt x="55780" y="29283"/>
                  </a:cubicBezTo>
                  <a:cubicBezTo>
                    <a:pt x="55937" y="29283"/>
                    <a:pt x="55937" y="29440"/>
                    <a:pt x="55937" y="29440"/>
                  </a:cubicBezTo>
                  <a:cubicBezTo>
                    <a:pt x="58397" y="33209"/>
                    <a:pt x="60517" y="37134"/>
                    <a:pt x="62322" y="41217"/>
                  </a:cubicBezTo>
                  <a:cubicBezTo>
                    <a:pt x="62390" y="41357"/>
                    <a:pt x="62459" y="41468"/>
                    <a:pt x="62517" y="41562"/>
                  </a:cubicBezTo>
                  <a:lnTo>
                    <a:pt x="62517" y="41562"/>
                  </a:lnTo>
                  <a:cubicBezTo>
                    <a:pt x="60361" y="36590"/>
                    <a:pt x="57719" y="31841"/>
                    <a:pt x="54619" y="27446"/>
                  </a:cubicBezTo>
                  <a:close/>
                  <a:moveTo>
                    <a:pt x="62517" y="41562"/>
                  </a:moveTo>
                  <a:cubicBezTo>
                    <a:pt x="62561" y="41664"/>
                    <a:pt x="62606" y="41767"/>
                    <a:pt x="62650" y="41869"/>
                  </a:cubicBezTo>
                  <a:lnTo>
                    <a:pt x="62650" y="41869"/>
                  </a:lnTo>
                  <a:cubicBezTo>
                    <a:pt x="62649" y="41780"/>
                    <a:pt x="62594" y="41686"/>
                    <a:pt x="62517" y="41562"/>
                  </a:cubicBezTo>
                  <a:close/>
                  <a:moveTo>
                    <a:pt x="62650" y="41869"/>
                  </a:moveTo>
                  <a:lnTo>
                    <a:pt x="62650" y="41869"/>
                  </a:lnTo>
                  <a:cubicBezTo>
                    <a:pt x="62650" y="41870"/>
                    <a:pt x="62650" y="41870"/>
                    <a:pt x="62650" y="41871"/>
                  </a:cubicBezTo>
                  <a:cubicBezTo>
                    <a:pt x="62652" y="41876"/>
                    <a:pt x="62654" y="41881"/>
                    <a:pt x="62657" y="41886"/>
                  </a:cubicBezTo>
                  <a:lnTo>
                    <a:pt x="62657" y="41886"/>
                  </a:lnTo>
                  <a:cubicBezTo>
                    <a:pt x="62654" y="41880"/>
                    <a:pt x="62652" y="41875"/>
                    <a:pt x="62650" y="41869"/>
                  </a:cubicBezTo>
                  <a:close/>
                  <a:moveTo>
                    <a:pt x="62657" y="41886"/>
                  </a:moveTo>
                  <a:lnTo>
                    <a:pt x="62657" y="41886"/>
                  </a:lnTo>
                  <a:cubicBezTo>
                    <a:pt x="62684" y="41950"/>
                    <a:pt x="62711" y="42014"/>
                    <a:pt x="62739" y="42077"/>
                  </a:cubicBezTo>
                  <a:lnTo>
                    <a:pt x="62739" y="42077"/>
                  </a:lnTo>
                  <a:cubicBezTo>
                    <a:pt x="62716" y="42020"/>
                    <a:pt x="62690" y="41957"/>
                    <a:pt x="62657" y="41886"/>
                  </a:cubicBezTo>
                  <a:close/>
                  <a:moveTo>
                    <a:pt x="62739" y="42077"/>
                  </a:moveTo>
                  <a:cubicBezTo>
                    <a:pt x="62791" y="42212"/>
                    <a:pt x="62822" y="42314"/>
                    <a:pt x="62877" y="42404"/>
                  </a:cubicBezTo>
                  <a:lnTo>
                    <a:pt x="62877" y="42404"/>
                  </a:lnTo>
                  <a:cubicBezTo>
                    <a:pt x="62831" y="42295"/>
                    <a:pt x="62785" y="42186"/>
                    <a:pt x="62739" y="42077"/>
                  </a:cubicBezTo>
                  <a:close/>
                  <a:moveTo>
                    <a:pt x="62877" y="42404"/>
                  </a:moveTo>
                  <a:lnTo>
                    <a:pt x="62877" y="42404"/>
                  </a:lnTo>
                  <a:cubicBezTo>
                    <a:pt x="62911" y="42485"/>
                    <a:pt x="62945" y="42567"/>
                    <a:pt x="62979" y="42648"/>
                  </a:cubicBezTo>
                  <a:lnTo>
                    <a:pt x="62979" y="42648"/>
                  </a:lnTo>
                  <a:cubicBezTo>
                    <a:pt x="62977" y="42608"/>
                    <a:pt x="62977" y="42567"/>
                    <a:pt x="62977" y="42525"/>
                  </a:cubicBezTo>
                  <a:cubicBezTo>
                    <a:pt x="62934" y="42486"/>
                    <a:pt x="62903" y="42446"/>
                    <a:pt x="62877" y="42404"/>
                  </a:cubicBezTo>
                  <a:close/>
                  <a:moveTo>
                    <a:pt x="62979" y="42648"/>
                  </a:moveTo>
                  <a:cubicBezTo>
                    <a:pt x="62986" y="42773"/>
                    <a:pt x="63015" y="42894"/>
                    <a:pt x="63134" y="43022"/>
                  </a:cubicBezTo>
                  <a:cubicBezTo>
                    <a:pt x="63082" y="42897"/>
                    <a:pt x="63031" y="42773"/>
                    <a:pt x="62979" y="42648"/>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50"/>
            <p:cNvSpPr/>
            <p:nvPr/>
          </p:nvSpPr>
          <p:spPr>
            <a:xfrm>
              <a:off x="6737325" y="1930925"/>
              <a:ext cx="25" cy="16400"/>
            </a:xfrm>
            <a:custGeom>
              <a:avLst/>
              <a:gdLst/>
              <a:ahLst/>
              <a:cxnLst/>
              <a:rect l="l" t="t" r="r" b="b"/>
              <a:pathLst>
                <a:path w="1" h="656" extrusionOk="0">
                  <a:moveTo>
                    <a:pt x="1" y="655"/>
                  </a:moveTo>
                  <a:lnTo>
                    <a:pt x="1" y="1"/>
                  </a:lnTo>
                  <a:lnTo>
                    <a:pt x="1" y="171"/>
                  </a:ln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50"/>
            <p:cNvSpPr/>
            <p:nvPr/>
          </p:nvSpPr>
          <p:spPr>
            <a:xfrm>
              <a:off x="6741575" y="2008775"/>
              <a:ext cx="25" cy="16400"/>
            </a:xfrm>
            <a:custGeom>
              <a:avLst/>
              <a:gdLst/>
              <a:ahLst/>
              <a:cxnLst/>
              <a:rect l="l" t="t" r="r" b="b"/>
              <a:pathLst>
                <a:path w="1" h="656" extrusionOk="0">
                  <a:moveTo>
                    <a:pt x="1" y="655"/>
                  </a:moveTo>
                  <a:lnTo>
                    <a:pt x="1" y="1"/>
                  </a:lnTo>
                  <a:lnTo>
                    <a:pt x="1" y="1"/>
                  </a:ln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50"/>
            <p:cNvSpPr/>
            <p:nvPr/>
          </p:nvSpPr>
          <p:spPr>
            <a:xfrm>
              <a:off x="3098200" y="5005825"/>
              <a:ext cx="12450" cy="12450"/>
            </a:xfrm>
            <a:custGeom>
              <a:avLst/>
              <a:gdLst/>
              <a:ahLst/>
              <a:cxnLst/>
              <a:rect l="l" t="t" r="r" b="b"/>
              <a:pathLst>
                <a:path w="498" h="498" extrusionOk="0">
                  <a:moveTo>
                    <a:pt x="0" y="0"/>
                  </a:moveTo>
                  <a:lnTo>
                    <a:pt x="497" y="497"/>
                  </a:ln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50"/>
            <p:cNvSpPr/>
            <p:nvPr/>
          </p:nvSpPr>
          <p:spPr>
            <a:xfrm>
              <a:off x="6733400" y="1890050"/>
              <a:ext cx="3950" cy="32725"/>
            </a:xfrm>
            <a:custGeom>
              <a:avLst/>
              <a:gdLst/>
              <a:ahLst/>
              <a:cxnLst/>
              <a:rect l="l" t="t" r="r" b="b"/>
              <a:pathLst>
                <a:path w="158" h="1309" extrusionOk="0">
                  <a:moveTo>
                    <a:pt x="1" y="0"/>
                  </a:moveTo>
                  <a:lnTo>
                    <a:pt x="1" y="170"/>
                  </a:lnTo>
                  <a:cubicBezTo>
                    <a:pt x="60" y="293"/>
                    <a:pt x="96" y="416"/>
                    <a:pt x="119" y="547"/>
                  </a:cubicBezTo>
                  <a:lnTo>
                    <a:pt x="119" y="547"/>
                  </a:lnTo>
                  <a:cubicBezTo>
                    <a:pt x="96" y="372"/>
                    <a:pt x="60" y="187"/>
                    <a:pt x="1" y="0"/>
                  </a:cubicBezTo>
                  <a:close/>
                  <a:moveTo>
                    <a:pt x="119" y="547"/>
                  </a:moveTo>
                  <a:cubicBezTo>
                    <a:pt x="158" y="839"/>
                    <a:pt x="158" y="1104"/>
                    <a:pt x="158" y="1309"/>
                  </a:cubicBezTo>
                  <a:cubicBezTo>
                    <a:pt x="158" y="1006"/>
                    <a:pt x="158" y="765"/>
                    <a:pt x="119" y="547"/>
                  </a:cubicBez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50"/>
            <p:cNvSpPr/>
            <p:nvPr/>
          </p:nvSpPr>
          <p:spPr>
            <a:xfrm>
              <a:off x="3147250" y="5042775"/>
              <a:ext cx="32750" cy="24575"/>
            </a:xfrm>
            <a:custGeom>
              <a:avLst/>
              <a:gdLst/>
              <a:ahLst/>
              <a:cxnLst/>
              <a:rect l="l" t="t" r="r" b="b"/>
              <a:pathLst>
                <a:path w="1310" h="983" extrusionOk="0">
                  <a:moveTo>
                    <a:pt x="1309" y="982"/>
                  </a:moveTo>
                  <a:cubicBezTo>
                    <a:pt x="825" y="655"/>
                    <a:pt x="498" y="328"/>
                    <a:pt x="1" y="1"/>
                  </a:cubicBezTo>
                  <a:cubicBezTo>
                    <a:pt x="498" y="328"/>
                    <a:pt x="825" y="655"/>
                    <a:pt x="1309" y="982"/>
                  </a:cubicBez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50"/>
            <p:cNvSpPr/>
            <p:nvPr/>
          </p:nvSpPr>
          <p:spPr>
            <a:xfrm>
              <a:off x="6741575" y="2004525"/>
              <a:ext cx="25" cy="25"/>
            </a:xfrm>
            <a:custGeom>
              <a:avLst/>
              <a:gdLst/>
              <a:ahLst/>
              <a:cxnLst/>
              <a:rect l="l" t="t" r="r" b="b"/>
              <a:pathLst>
                <a:path w="1" h="1" extrusionOk="0">
                  <a:moveTo>
                    <a:pt x="1" y="1"/>
                  </a:moveTo>
                  <a:lnTo>
                    <a:pt x="1" y="1"/>
                  </a:ln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50"/>
            <p:cNvSpPr/>
            <p:nvPr/>
          </p:nvSpPr>
          <p:spPr>
            <a:xfrm>
              <a:off x="6741575" y="1947300"/>
              <a:ext cx="25" cy="16375"/>
            </a:xfrm>
            <a:custGeom>
              <a:avLst/>
              <a:gdLst/>
              <a:ahLst/>
              <a:cxnLst/>
              <a:rect l="l" t="t" r="r" b="b"/>
              <a:pathLst>
                <a:path w="1" h="655" extrusionOk="0">
                  <a:moveTo>
                    <a:pt x="1" y="654"/>
                  </a:moveTo>
                  <a:lnTo>
                    <a:pt x="1" y="0"/>
                  </a:lnTo>
                  <a:lnTo>
                    <a:pt x="1" y="497"/>
                  </a:ln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50"/>
            <p:cNvSpPr/>
            <p:nvPr/>
          </p:nvSpPr>
          <p:spPr>
            <a:xfrm>
              <a:off x="6741575" y="1967900"/>
              <a:ext cx="25" cy="8200"/>
            </a:xfrm>
            <a:custGeom>
              <a:avLst/>
              <a:gdLst/>
              <a:ahLst/>
              <a:cxnLst/>
              <a:rect l="l" t="t" r="r" b="b"/>
              <a:pathLst>
                <a:path w="1" h="328" extrusionOk="0">
                  <a:moveTo>
                    <a:pt x="1" y="328"/>
                  </a:moveTo>
                  <a:lnTo>
                    <a:pt x="1" y="0"/>
                  </a:lnTo>
                  <a:lnTo>
                    <a:pt x="1" y="157"/>
                  </a:ln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50"/>
            <p:cNvSpPr/>
            <p:nvPr/>
          </p:nvSpPr>
          <p:spPr>
            <a:xfrm>
              <a:off x="6741575" y="2033325"/>
              <a:ext cx="3950" cy="8200"/>
            </a:xfrm>
            <a:custGeom>
              <a:avLst/>
              <a:gdLst/>
              <a:ahLst/>
              <a:cxnLst/>
              <a:rect l="l" t="t" r="r" b="b"/>
              <a:pathLst>
                <a:path w="158" h="328" extrusionOk="0">
                  <a:moveTo>
                    <a:pt x="1" y="0"/>
                  </a:moveTo>
                  <a:cubicBezTo>
                    <a:pt x="158" y="157"/>
                    <a:pt x="158" y="327"/>
                    <a:pt x="158" y="327"/>
                  </a:cubicBezTo>
                  <a:lnTo>
                    <a:pt x="158" y="157"/>
                  </a:lnTo>
                  <a:cubicBezTo>
                    <a:pt x="158" y="157"/>
                    <a:pt x="158" y="0"/>
                    <a:pt x="1" y="0"/>
                  </a:cubicBezTo>
                  <a:close/>
                </a:path>
              </a:pathLst>
            </a:custGeom>
            <a:solidFill>
              <a:srgbClr val="DD46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50"/>
            <p:cNvSpPr/>
            <p:nvPr/>
          </p:nvSpPr>
          <p:spPr>
            <a:xfrm>
              <a:off x="6733400" y="1886125"/>
              <a:ext cx="25" cy="3950"/>
            </a:xfrm>
            <a:custGeom>
              <a:avLst/>
              <a:gdLst/>
              <a:ahLst/>
              <a:cxnLst/>
              <a:rect l="l" t="t" r="r" b="b"/>
              <a:pathLst>
                <a:path w="1" h="158" extrusionOk="0">
                  <a:moveTo>
                    <a:pt x="1" y="0"/>
                  </a:moveTo>
                  <a:lnTo>
                    <a:pt x="1" y="157"/>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50"/>
            <p:cNvSpPr/>
            <p:nvPr/>
          </p:nvSpPr>
          <p:spPr>
            <a:xfrm>
              <a:off x="6737325" y="1922750"/>
              <a:ext cx="25" cy="8200"/>
            </a:xfrm>
            <a:custGeom>
              <a:avLst/>
              <a:gdLst/>
              <a:ahLst/>
              <a:cxnLst/>
              <a:rect l="l" t="t" r="r" b="b"/>
              <a:pathLst>
                <a:path w="1" h="328" extrusionOk="0">
                  <a:moveTo>
                    <a:pt x="1" y="1"/>
                  </a:moveTo>
                  <a:lnTo>
                    <a:pt x="1" y="328"/>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6" name="Google Shape;2196;p50"/>
            <p:cNvSpPr/>
            <p:nvPr/>
          </p:nvSpPr>
          <p:spPr>
            <a:xfrm>
              <a:off x="6741575" y="1963650"/>
              <a:ext cx="25" cy="4275"/>
            </a:xfrm>
            <a:custGeom>
              <a:avLst/>
              <a:gdLst/>
              <a:ahLst/>
              <a:cxnLst/>
              <a:rect l="l" t="t" r="r" b="b"/>
              <a:pathLst>
                <a:path w="1" h="171" extrusionOk="0">
                  <a:moveTo>
                    <a:pt x="1" y="0"/>
                  </a:moveTo>
                  <a:lnTo>
                    <a:pt x="1" y="170"/>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7" name="Google Shape;2197;p50"/>
            <p:cNvSpPr/>
            <p:nvPr/>
          </p:nvSpPr>
          <p:spPr>
            <a:xfrm>
              <a:off x="6741575" y="2004525"/>
              <a:ext cx="25" cy="4275"/>
            </a:xfrm>
            <a:custGeom>
              <a:avLst/>
              <a:gdLst/>
              <a:ahLst/>
              <a:cxnLst/>
              <a:rect l="l" t="t" r="r" b="b"/>
              <a:pathLst>
                <a:path w="1" h="171" extrusionOk="0">
                  <a:moveTo>
                    <a:pt x="1" y="1"/>
                  </a:moveTo>
                  <a:lnTo>
                    <a:pt x="1" y="171"/>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50"/>
            <p:cNvSpPr/>
            <p:nvPr/>
          </p:nvSpPr>
          <p:spPr>
            <a:xfrm>
              <a:off x="6745500" y="2041500"/>
              <a:ext cx="25" cy="3950"/>
            </a:xfrm>
            <a:custGeom>
              <a:avLst/>
              <a:gdLst/>
              <a:ahLst/>
              <a:cxnLst/>
              <a:rect l="l" t="t" r="r" b="b"/>
              <a:pathLst>
                <a:path w="1" h="158" extrusionOk="0">
                  <a:moveTo>
                    <a:pt x="1" y="0"/>
                  </a:moveTo>
                  <a:lnTo>
                    <a:pt x="1" y="157"/>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50"/>
            <p:cNvSpPr/>
            <p:nvPr/>
          </p:nvSpPr>
          <p:spPr>
            <a:xfrm>
              <a:off x="6717050" y="1771625"/>
              <a:ext cx="25" cy="25"/>
            </a:xfrm>
            <a:custGeom>
              <a:avLst/>
              <a:gdLst/>
              <a:ahLst/>
              <a:cxnLst/>
              <a:rect l="l" t="t" r="r" b="b"/>
              <a:pathLst>
                <a:path w="1" h="1" extrusionOk="0">
                  <a:moveTo>
                    <a:pt x="0" y="1"/>
                  </a:move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50"/>
            <p:cNvSpPr/>
            <p:nvPr/>
          </p:nvSpPr>
          <p:spPr>
            <a:xfrm>
              <a:off x="6631025" y="1423900"/>
              <a:ext cx="25" cy="25"/>
            </a:xfrm>
            <a:custGeom>
              <a:avLst/>
              <a:gdLst/>
              <a:ahLst/>
              <a:cxnLst/>
              <a:rect l="l" t="t" r="r" b="b"/>
              <a:pathLst>
                <a:path w="1" h="1" extrusionOk="0">
                  <a:moveTo>
                    <a:pt x="0" y="1"/>
                  </a:move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50"/>
            <p:cNvSpPr/>
            <p:nvPr/>
          </p:nvSpPr>
          <p:spPr>
            <a:xfrm>
              <a:off x="6729150" y="1845225"/>
              <a:ext cx="25" cy="3950"/>
            </a:xfrm>
            <a:custGeom>
              <a:avLst/>
              <a:gdLst/>
              <a:ahLst/>
              <a:cxnLst/>
              <a:rect l="l" t="t" r="r" b="b"/>
              <a:pathLst>
                <a:path w="1" h="158" extrusionOk="0">
                  <a:moveTo>
                    <a:pt x="1" y="1"/>
                  </a:moveTo>
                  <a:lnTo>
                    <a:pt x="1" y="158"/>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50"/>
            <p:cNvSpPr/>
            <p:nvPr/>
          </p:nvSpPr>
          <p:spPr>
            <a:xfrm>
              <a:off x="6704625" y="1689850"/>
              <a:ext cx="25" cy="3950"/>
            </a:xfrm>
            <a:custGeom>
              <a:avLst/>
              <a:gdLst/>
              <a:ahLst/>
              <a:cxnLst/>
              <a:rect l="l" t="t" r="r" b="b"/>
              <a:pathLst>
                <a:path w="1" h="158" extrusionOk="0">
                  <a:moveTo>
                    <a:pt x="0" y="0"/>
                  </a:moveTo>
                  <a:lnTo>
                    <a:pt x="0" y="158"/>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50"/>
            <p:cNvSpPr/>
            <p:nvPr/>
          </p:nvSpPr>
          <p:spPr>
            <a:xfrm>
              <a:off x="6618925" y="1387275"/>
              <a:ext cx="25" cy="25"/>
            </a:xfrm>
            <a:custGeom>
              <a:avLst/>
              <a:gdLst/>
              <a:ahLst/>
              <a:cxnLst/>
              <a:rect l="l" t="t" r="r" b="b"/>
              <a:pathLst>
                <a:path w="1" h="1" extrusionOk="0">
                  <a:moveTo>
                    <a:pt x="0" y="0"/>
                  </a:moveTo>
                  <a:lnTo>
                    <a:pt x="0" y="0"/>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50"/>
            <p:cNvSpPr/>
            <p:nvPr/>
          </p:nvSpPr>
          <p:spPr>
            <a:xfrm>
              <a:off x="6688275" y="1612000"/>
              <a:ext cx="25" cy="4275"/>
            </a:xfrm>
            <a:custGeom>
              <a:avLst/>
              <a:gdLst/>
              <a:ahLst/>
              <a:cxnLst/>
              <a:rect l="l" t="t" r="r" b="b"/>
              <a:pathLst>
                <a:path w="1" h="171" extrusionOk="0">
                  <a:moveTo>
                    <a:pt x="0" y="0"/>
                  </a:moveTo>
                  <a:lnTo>
                    <a:pt x="0" y="170"/>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50"/>
            <p:cNvSpPr/>
            <p:nvPr/>
          </p:nvSpPr>
          <p:spPr>
            <a:xfrm>
              <a:off x="6602550" y="1350300"/>
              <a:ext cx="3950" cy="25"/>
            </a:xfrm>
            <a:custGeom>
              <a:avLst/>
              <a:gdLst/>
              <a:ahLst/>
              <a:cxnLst/>
              <a:rect l="l" t="t" r="r" b="b"/>
              <a:pathLst>
                <a:path w="158" h="1" extrusionOk="0">
                  <a:moveTo>
                    <a:pt x="1" y="1"/>
                  </a:moveTo>
                  <a:lnTo>
                    <a:pt x="158" y="1"/>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50"/>
            <p:cNvSpPr/>
            <p:nvPr/>
          </p:nvSpPr>
          <p:spPr>
            <a:xfrm>
              <a:off x="6696450" y="1652875"/>
              <a:ext cx="25" cy="4300"/>
            </a:xfrm>
            <a:custGeom>
              <a:avLst/>
              <a:gdLst/>
              <a:ahLst/>
              <a:cxnLst/>
              <a:rect l="l" t="t" r="r" b="b"/>
              <a:pathLst>
                <a:path w="1" h="172" extrusionOk="0">
                  <a:moveTo>
                    <a:pt x="0" y="1"/>
                  </a:moveTo>
                  <a:lnTo>
                    <a:pt x="0" y="171"/>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50"/>
            <p:cNvSpPr/>
            <p:nvPr/>
          </p:nvSpPr>
          <p:spPr>
            <a:xfrm>
              <a:off x="6667975" y="1538400"/>
              <a:ext cx="25" cy="25"/>
            </a:xfrm>
            <a:custGeom>
              <a:avLst/>
              <a:gdLst/>
              <a:ahLst/>
              <a:cxnLst/>
              <a:rect l="l" t="t" r="r" b="b"/>
              <a:pathLst>
                <a:path w="1" h="1" extrusionOk="0">
                  <a:moveTo>
                    <a:pt x="1" y="0"/>
                  </a:move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50"/>
            <p:cNvSpPr/>
            <p:nvPr/>
          </p:nvSpPr>
          <p:spPr>
            <a:xfrm>
              <a:off x="6676150" y="1575350"/>
              <a:ext cx="3950" cy="3950"/>
            </a:xfrm>
            <a:custGeom>
              <a:avLst/>
              <a:gdLst/>
              <a:ahLst/>
              <a:cxnLst/>
              <a:rect l="l" t="t" r="r" b="b"/>
              <a:pathLst>
                <a:path w="158" h="158" extrusionOk="0">
                  <a:moveTo>
                    <a:pt x="1" y="1"/>
                  </a:moveTo>
                  <a:lnTo>
                    <a:pt x="158" y="158"/>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50"/>
            <p:cNvSpPr/>
            <p:nvPr/>
          </p:nvSpPr>
          <p:spPr>
            <a:xfrm>
              <a:off x="6725225" y="1808275"/>
              <a:ext cx="25" cy="25"/>
            </a:xfrm>
            <a:custGeom>
              <a:avLst/>
              <a:gdLst/>
              <a:ahLst/>
              <a:cxnLst/>
              <a:rect l="l" t="t" r="r" b="b"/>
              <a:pathLst>
                <a:path w="1" h="1" extrusionOk="0">
                  <a:moveTo>
                    <a:pt x="1" y="0"/>
                  </a:moveTo>
                  <a:lnTo>
                    <a:pt x="1" y="0"/>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50"/>
            <p:cNvSpPr/>
            <p:nvPr/>
          </p:nvSpPr>
          <p:spPr>
            <a:xfrm>
              <a:off x="6712800" y="1730750"/>
              <a:ext cx="25" cy="3950"/>
            </a:xfrm>
            <a:custGeom>
              <a:avLst/>
              <a:gdLst/>
              <a:ahLst/>
              <a:cxnLst/>
              <a:rect l="l" t="t" r="r" b="b"/>
              <a:pathLst>
                <a:path w="1" h="158" extrusionOk="0">
                  <a:moveTo>
                    <a:pt x="0" y="0"/>
                  </a:moveTo>
                  <a:lnTo>
                    <a:pt x="0" y="157"/>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50"/>
            <p:cNvSpPr/>
            <p:nvPr/>
          </p:nvSpPr>
          <p:spPr>
            <a:xfrm>
              <a:off x="6590125" y="1313675"/>
              <a:ext cx="25" cy="25"/>
            </a:xfrm>
            <a:custGeom>
              <a:avLst/>
              <a:gdLst/>
              <a:ahLst/>
              <a:cxnLst/>
              <a:rect l="l" t="t" r="r" b="b"/>
              <a:pathLst>
                <a:path w="1" h="1" extrusionOk="0">
                  <a:moveTo>
                    <a:pt x="1" y="0"/>
                  </a:move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50"/>
            <p:cNvSpPr/>
            <p:nvPr/>
          </p:nvSpPr>
          <p:spPr>
            <a:xfrm>
              <a:off x="3531625" y="5329000"/>
              <a:ext cx="12450" cy="8200"/>
            </a:xfrm>
            <a:custGeom>
              <a:avLst/>
              <a:gdLst/>
              <a:ahLst/>
              <a:cxnLst/>
              <a:rect l="l" t="t" r="r" b="b"/>
              <a:pathLst>
                <a:path w="498" h="328" extrusionOk="0">
                  <a:moveTo>
                    <a:pt x="0" y="1"/>
                  </a:moveTo>
                  <a:cubicBezTo>
                    <a:pt x="170" y="158"/>
                    <a:pt x="327" y="328"/>
                    <a:pt x="497" y="328"/>
                  </a:cubicBezTo>
                  <a:cubicBezTo>
                    <a:pt x="327" y="328"/>
                    <a:pt x="170" y="158"/>
                    <a:pt x="0" y="1"/>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50"/>
            <p:cNvSpPr/>
            <p:nvPr/>
          </p:nvSpPr>
          <p:spPr>
            <a:xfrm>
              <a:off x="3400775" y="5234800"/>
              <a:ext cx="12450" cy="4275"/>
            </a:xfrm>
            <a:custGeom>
              <a:avLst/>
              <a:gdLst/>
              <a:ahLst/>
              <a:cxnLst/>
              <a:rect l="l" t="t" r="r" b="b"/>
              <a:pathLst>
                <a:path w="498" h="171" extrusionOk="0">
                  <a:moveTo>
                    <a:pt x="497" y="170"/>
                  </a:moveTo>
                  <a:cubicBezTo>
                    <a:pt x="327" y="170"/>
                    <a:pt x="170" y="0"/>
                    <a:pt x="0" y="0"/>
                  </a:cubicBezTo>
                  <a:lnTo>
                    <a:pt x="0" y="0"/>
                  </a:lnTo>
                  <a:cubicBezTo>
                    <a:pt x="170" y="0"/>
                    <a:pt x="327" y="170"/>
                    <a:pt x="497" y="170"/>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4" name="Google Shape;2214;p50"/>
            <p:cNvSpPr/>
            <p:nvPr/>
          </p:nvSpPr>
          <p:spPr>
            <a:xfrm>
              <a:off x="3597025" y="5378075"/>
              <a:ext cx="65450" cy="49100"/>
            </a:xfrm>
            <a:custGeom>
              <a:avLst/>
              <a:gdLst/>
              <a:ahLst/>
              <a:cxnLst/>
              <a:rect l="l" t="t" r="r" b="b"/>
              <a:pathLst>
                <a:path w="2618" h="1964" extrusionOk="0">
                  <a:moveTo>
                    <a:pt x="2618" y="1963"/>
                  </a:moveTo>
                  <a:cubicBezTo>
                    <a:pt x="1807" y="1309"/>
                    <a:pt x="825" y="655"/>
                    <a:pt x="1" y="0"/>
                  </a:cubicBezTo>
                  <a:cubicBezTo>
                    <a:pt x="825" y="655"/>
                    <a:pt x="1807" y="1309"/>
                    <a:pt x="2618" y="1963"/>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5" name="Google Shape;2215;p50"/>
            <p:cNvSpPr/>
            <p:nvPr/>
          </p:nvSpPr>
          <p:spPr>
            <a:xfrm>
              <a:off x="3466200" y="5279950"/>
              <a:ext cx="4275" cy="3950"/>
            </a:xfrm>
            <a:custGeom>
              <a:avLst/>
              <a:gdLst/>
              <a:ahLst/>
              <a:cxnLst/>
              <a:rect l="l" t="t" r="r" b="b"/>
              <a:pathLst>
                <a:path w="171" h="158" extrusionOk="0">
                  <a:moveTo>
                    <a:pt x="0" y="0"/>
                  </a:moveTo>
                  <a:cubicBezTo>
                    <a:pt x="0" y="157"/>
                    <a:pt x="170" y="157"/>
                    <a:pt x="170" y="157"/>
                  </a:cubicBezTo>
                  <a:cubicBezTo>
                    <a:pt x="170" y="157"/>
                    <a:pt x="0" y="157"/>
                    <a:pt x="0" y="0"/>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50"/>
            <p:cNvSpPr/>
            <p:nvPr/>
          </p:nvSpPr>
          <p:spPr>
            <a:xfrm>
              <a:off x="6692525" y="2495200"/>
              <a:ext cx="3950" cy="20650"/>
            </a:xfrm>
            <a:custGeom>
              <a:avLst/>
              <a:gdLst/>
              <a:ahLst/>
              <a:cxnLst/>
              <a:rect l="l" t="t" r="r" b="b"/>
              <a:pathLst>
                <a:path w="158" h="826" extrusionOk="0">
                  <a:moveTo>
                    <a:pt x="0" y="825"/>
                  </a:moveTo>
                  <a:lnTo>
                    <a:pt x="0" y="825"/>
                  </a:lnTo>
                  <a:cubicBezTo>
                    <a:pt x="157" y="498"/>
                    <a:pt x="157" y="328"/>
                    <a:pt x="157" y="1"/>
                  </a:cubicBezTo>
                  <a:lnTo>
                    <a:pt x="157" y="1"/>
                  </a:lnTo>
                  <a:cubicBezTo>
                    <a:pt x="157" y="328"/>
                    <a:pt x="157" y="498"/>
                    <a:pt x="0" y="825"/>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7" name="Google Shape;2217;p50"/>
            <p:cNvSpPr/>
            <p:nvPr/>
          </p:nvSpPr>
          <p:spPr>
            <a:xfrm>
              <a:off x="6680075" y="2548525"/>
              <a:ext cx="4300" cy="24550"/>
            </a:xfrm>
            <a:custGeom>
              <a:avLst/>
              <a:gdLst/>
              <a:ahLst/>
              <a:cxnLst/>
              <a:rect l="l" t="t" r="r" b="b"/>
              <a:pathLst>
                <a:path w="172" h="982" extrusionOk="0">
                  <a:moveTo>
                    <a:pt x="1" y="982"/>
                  </a:moveTo>
                  <a:lnTo>
                    <a:pt x="1" y="982"/>
                  </a:lnTo>
                  <a:cubicBezTo>
                    <a:pt x="1" y="655"/>
                    <a:pt x="171" y="328"/>
                    <a:pt x="171" y="1"/>
                  </a:cubicBezTo>
                  <a:lnTo>
                    <a:pt x="171" y="1"/>
                  </a:lnTo>
                  <a:cubicBezTo>
                    <a:pt x="171" y="328"/>
                    <a:pt x="1" y="655"/>
                    <a:pt x="1" y="982"/>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 name="Google Shape;2218;p50"/>
            <p:cNvSpPr/>
            <p:nvPr/>
          </p:nvSpPr>
          <p:spPr>
            <a:xfrm>
              <a:off x="6684350" y="2519750"/>
              <a:ext cx="8200" cy="24550"/>
            </a:xfrm>
            <a:custGeom>
              <a:avLst/>
              <a:gdLst/>
              <a:ahLst/>
              <a:cxnLst/>
              <a:rect l="l" t="t" r="r" b="b"/>
              <a:pathLst>
                <a:path w="328" h="982" extrusionOk="0">
                  <a:moveTo>
                    <a:pt x="0" y="981"/>
                  </a:moveTo>
                  <a:lnTo>
                    <a:pt x="0" y="981"/>
                  </a:lnTo>
                  <a:cubicBezTo>
                    <a:pt x="157" y="654"/>
                    <a:pt x="157" y="327"/>
                    <a:pt x="327" y="0"/>
                  </a:cubicBezTo>
                  <a:lnTo>
                    <a:pt x="327" y="0"/>
                  </a:lnTo>
                  <a:cubicBezTo>
                    <a:pt x="157" y="327"/>
                    <a:pt x="157" y="654"/>
                    <a:pt x="0" y="981"/>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50"/>
            <p:cNvSpPr/>
            <p:nvPr/>
          </p:nvSpPr>
          <p:spPr>
            <a:xfrm>
              <a:off x="3830275" y="5471950"/>
              <a:ext cx="16375" cy="25"/>
            </a:xfrm>
            <a:custGeom>
              <a:avLst/>
              <a:gdLst/>
              <a:ahLst/>
              <a:cxnLst/>
              <a:rect l="l" t="t" r="r" b="b"/>
              <a:pathLst>
                <a:path w="655" h="1" extrusionOk="0">
                  <a:moveTo>
                    <a:pt x="654" y="1"/>
                  </a:moveTo>
                  <a:lnTo>
                    <a:pt x="0" y="1"/>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50"/>
            <p:cNvSpPr/>
            <p:nvPr/>
          </p:nvSpPr>
          <p:spPr>
            <a:xfrm>
              <a:off x="3846625" y="5427150"/>
              <a:ext cx="106325" cy="44825"/>
            </a:xfrm>
            <a:custGeom>
              <a:avLst/>
              <a:gdLst/>
              <a:ahLst/>
              <a:cxnLst/>
              <a:rect l="l" t="t" r="r" b="b"/>
              <a:pathLst>
                <a:path w="4253" h="1793" extrusionOk="0">
                  <a:moveTo>
                    <a:pt x="4253" y="0"/>
                  </a:moveTo>
                  <a:cubicBezTo>
                    <a:pt x="2945" y="981"/>
                    <a:pt x="1466" y="1466"/>
                    <a:pt x="0" y="1793"/>
                  </a:cubicBezTo>
                  <a:cubicBezTo>
                    <a:pt x="1466" y="1466"/>
                    <a:pt x="2945" y="981"/>
                    <a:pt x="4253" y="0"/>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2221;p50"/>
            <p:cNvSpPr/>
            <p:nvPr/>
          </p:nvSpPr>
          <p:spPr>
            <a:xfrm>
              <a:off x="5792950" y="3857000"/>
              <a:ext cx="77550" cy="77550"/>
            </a:xfrm>
            <a:custGeom>
              <a:avLst/>
              <a:gdLst/>
              <a:ahLst/>
              <a:cxnLst/>
              <a:rect l="l" t="t" r="r" b="b"/>
              <a:pathLst>
                <a:path w="3102" h="3102" extrusionOk="0">
                  <a:moveTo>
                    <a:pt x="3102" y="0"/>
                  </a:moveTo>
                  <a:cubicBezTo>
                    <a:pt x="2120" y="981"/>
                    <a:pt x="982" y="1963"/>
                    <a:pt x="1" y="3101"/>
                  </a:cubicBezTo>
                  <a:cubicBezTo>
                    <a:pt x="982" y="1963"/>
                    <a:pt x="2120" y="981"/>
                    <a:pt x="3102" y="0"/>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 name="Google Shape;2222;p50"/>
            <p:cNvSpPr/>
            <p:nvPr/>
          </p:nvSpPr>
          <p:spPr>
            <a:xfrm>
              <a:off x="6663725" y="2601525"/>
              <a:ext cx="8200" cy="24550"/>
            </a:xfrm>
            <a:custGeom>
              <a:avLst/>
              <a:gdLst/>
              <a:ahLst/>
              <a:cxnLst/>
              <a:rect l="l" t="t" r="r" b="b"/>
              <a:pathLst>
                <a:path w="328" h="982" extrusionOk="0">
                  <a:moveTo>
                    <a:pt x="1" y="982"/>
                  </a:moveTo>
                  <a:lnTo>
                    <a:pt x="1" y="982"/>
                  </a:lnTo>
                  <a:cubicBezTo>
                    <a:pt x="171" y="655"/>
                    <a:pt x="171" y="327"/>
                    <a:pt x="328" y="0"/>
                  </a:cubicBezTo>
                  <a:lnTo>
                    <a:pt x="328" y="0"/>
                  </a:lnTo>
                  <a:cubicBezTo>
                    <a:pt x="171" y="327"/>
                    <a:pt x="171" y="655"/>
                    <a:pt x="1" y="982"/>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50"/>
            <p:cNvSpPr/>
            <p:nvPr/>
          </p:nvSpPr>
          <p:spPr>
            <a:xfrm>
              <a:off x="3662450" y="5427150"/>
              <a:ext cx="69700" cy="36650"/>
            </a:xfrm>
            <a:custGeom>
              <a:avLst/>
              <a:gdLst/>
              <a:ahLst/>
              <a:cxnLst/>
              <a:rect l="l" t="t" r="r" b="b"/>
              <a:pathLst>
                <a:path w="2788" h="1466" extrusionOk="0">
                  <a:moveTo>
                    <a:pt x="2788" y="1466"/>
                  </a:moveTo>
                  <a:cubicBezTo>
                    <a:pt x="1807" y="1139"/>
                    <a:pt x="982" y="654"/>
                    <a:pt x="1" y="0"/>
                  </a:cubicBezTo>
                  <a:cubicBezTo>
                    <a:pt x="982" y="654"/>
                    <a:pt x="1807" y="1139"/>
                    <a:pt x="2788" y="1466"/>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50"/>
            <p:cNvSpPr/>
            <p:nvPr/>
          </p:nvSpPr>
          <p:spPr>
            <a:xfrm>
              <a:off x="6671900" y="2573050"/>
              <a:ext cx="8200" cy="24575"/>
            </a:xfrm>
            <a:custGeom>
              <a:avLst/>
              <a:gdLst/>
              <a:ahLst/>
              <a:cxnLst/>
              <a:rect l="l" t="t" r="r" b="b"/>
              <a:pathLst>
                <a:path w="328" h="983" extrusionOk="0">
                  <a:moveTo>
                    <a:pt x="1" y="982"/>
                  </a:moveTo>
                  <a:lnTo>
                    <a:pt x="1" y="982"/>
                  </a:lnTo>
                  <a:cubicBezTo>
                    <a:pt x="1" y="655"/>
                    <a:pt x="171" y="328"/>
                    <a:pt x="328" y="1"/>
                  </a:cubicBezTo>
                  <a:lnTo>
                    <a:pt x="328" y="1"/>
                  </a:lnTo>
                  <a:cubicBezTo>
                    <a:pt x="171" y="328"/>
                    <a:pt x="1" y="655"/>
                    <a:pt x="1" y="982"/>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50"/>
            <p:cNvSpPr/>
            <p:nvPr/>
          </p:nvSpPr>
          <p:spPr>
            <a:xfrm>
              <a:off x="6717050" y="2384975"/>
              <a:ext cx="3950" cy="20300"/>
            </a:xfrm>
            <a:custGeom>
              <a:avLst/>
              <a:gdLst/>
              <a:ahLst/>
              <a:cxnLst/>
              <a:rect l="l" t="t" r="r" b="b"/>
              <a:pathLst>
                <a:path w="158" h="812" extrusionOk="0">
                  <a:moveTo>
                    <a:pt x="0" y="812"/>
                  </a:moveTo>
                  <a:lnTo>
                    <a:pt x="0" y="812"/>
                  </a:lnTo>
                  <a:cubicBezTo>
                    <a:pt x="0" y="655"/>
                    <a:pt x="0" y="327"/>
                    <a:pt x="158" y="0"/>
                  </a:cubicBezTo>
                  <a:lnTo>
                    <a:pt x="158" y="0"/>
                  </a:lnTo>
                  <a:cubicBezTo>
                    <a:pt x="0" y="327"/>
                    <a:pt x="0" y="655"/>
                    <a:pt x="0" y="812"/>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50"/>
            <p:cNvSpPr/>
            <p:nvPr/>
          </p:nvSpPr>
          <p:spPr>
            <a:xfrm>
              <a:off x="6720975" y="2360425"/>
              <a:ext cx="4275" cy="20325"/>
            </a:xfrm>
            <a:custGeom>
              <a:avLst/>
              <a:gdLst/>
              <a:ahLst/>
              <a:cxnLst/>
              <a:rect l="l" t="t" r="r" b="b"/>
              <a:pathLst>
                <a:path w="171" h="813" extrusionOk="0">
                  <a:moveTo>
                    <a:pt x="1" y="812"/>
                  </a:moveTo>
                  <a:lnTo>
                    <a:pt x="1" y="812"/>
                  </a:lnTo>
                  <a:cubicBezTo>
                    <a:pt x="1" y="485"/>
                    <a:pt x="1" y="158"/>
                    <a:pt x="171" y="1"/>
                  </a:cubicBezTo>
                  <a:lnTo>
                    <a:pt x="171" y="1"/>
                  </a:lnTo>
                  <a:cubicBezTo>
                    <a:pt x="1" y="158"/>
                    <a:pt x="1" y="485"/>
                    <a:pt x="1" y="812"/>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50"/>
            <p:cNvSpPr/>
            <p:nvPr/>
          </p:nvSpPr>
          <p:spPr>
            <a:xfrm>
              <a:off x="5956500" y="3754600"/>
              <a:ext cx="8200" cy="8200"/>
            </a:xfrm>
            <a:custGeom>
              <a:avLst/>
              <a:gdLst/>
              <a:ahLst/>
              <a:cxnLst/>
              <a:rect l="l" t="t" r="r" b="b"/>
              <a:pathLst>
                <a:path w="328" h="328" extrusionOk="0">
                  <a:moveTo>
                    <a:pt x="328" y="1"/>
                  </a:moveTo>
                  <a:lnTo>
                    <a:pt x="1" y="328"/>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50"/>
            <p:cNvSpPr/>
            <p:nvPr/>
          </p:nvSpPr>
          <p:spPr>
            <a:xfrm>
              <a:off x="6741575" y="2168100"/>
              <a:ext cx="25" cy="12450"/>
            </a:xfrm>
            <a:custGeom>
              <a:avLst/>
              <a:gdLst/>
              <a:ahLst/>
              <a:cxnLst/>
              <a:rect l="l" t="t" r="r" b="b"/>
              <a:pathLst>
                <a:path w="1" h="498" extrusionOk="0">
                  <a:moveTo>
                    <a:pt x="1" y="497"/>
                  </a:moveTo>
                  <a:lnTo>
                    <a:pt x="1" y="497"/>
                  </a:lnTo>
                  <a:lnTo>
                    <a:pt x="1" y="0"/>
                  </a:lnTo>
                  <a:lnTo>
                    <a:pt x="1" y="0"/>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2229;p50"/>
            <p:cNvSpPr/>
            <p:nvPr/>
          </p:nvSpPr>
          <p:spPr>
            <a:xfrm>
              <a:off x="6708875" y="2413425"/>
              <a:ext cx="3950" cy="20625"/>
            </a:xfrm>
            <a:custGeom>
              <a:avLst/>
              <a:gdLst/>
              <a:ahLst/>
              <a:cxnLst/>
              <a:rect l="l" t="t" r="r" b="b"/>
              <a:pathLst>
                <a:path w="158" h="825" extrusionOk="0">
                  <a:moveTo>
                    <a:pt x="0" y="825"/>
                  </a:moveTo>
                  <a:lnTo>
                    <a:pt x="0" y="825"/>
                  </a:lnTo>
                  <a:cubicBezTo>
                    <a:pt x="157" y="498"/>
                    <a:pt x="157" y="328"/>
                    <a:pt x="157" y="1"/>
                  </a:cubicBezTo>
                  <a:lnTo>
                    <a:pt x="157" y="1"/>
                  </a:lnTo>
                  <a:cubicBezTo>
                    <a:pt x="157" y="328"/>
                    <a:pt x="157" y="498"/>
                    <a:pt x="0" y="825"/>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2230;p50"/>
            <p:cNvSpPr/>
            <p:nvPr/>
          </p:nvSpPr>
          <p:spPr>
            <a:xfrm>
              <a:off x="6741575" y="2192625"/>
              <a:ext cx="25" cy="16375"/>
            </a:xfrm>
            <a:custGeom>
              <a:avLst/>
              <a:gdLst/>
              <a:ahLst/>
              <a:cxnLst/>
              <a:rect l="l" t="t" r="r" b="b"/>
              <a:pathLst>
                <a:path w="1" h="655" extrusionOk="0">
                  <a:moveTo>
                    <a:pt x="1" y="655"/>
                  </a:moveTo>
                  <a:lnTo>
                    <a:pt x="1" y="655"/>
                  </a:lnTo>
                  <a:lnTo>
                    <a:pt x="1" y="1"/>
                  </a:lnTo>
                  <a:lnTo>
                    <a:pt x="1" y="1"/>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50"/>
            <p:cNvSpPr/>
            <p:nvPr/>
          </p:nvSpPr>
          <p:spPr>
            <a:xfrm>
              <a:off x="6733400" y="2278650"/>
              <a:ext cx="25" cy="16400"/>
            </a:xfrm>
            <a:custGeom>
              <a:avLst/>
              <a:gdLst/>
              <a:ahLst/>
              <a:cxnLst/>
              <a:rect l="l" t="t" r="r" b="b"/>
              <a:pathLst>
                <a:path w="1" h="656" extrusionOk="0">
                  <a:moveTo>
                    <a:pt x="1" y="655"/>
                  </a:moveTo>
                  <a:lnTo>
                    <a:pt x="1" y="655"/>
                  </a:lnTo>
                  <a:lnTo>
                    <a:pt x="1" y="1"/>
                  </a:lnTo>
                  <a:lnTo>
                    <a:pt x="1" y="1"/>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2232;p50"/>
            <p:cNvSpPr/>
            <p:nvPr/>
          </p:nvSpPr>
          <p:spPr>
            <a:xfrm>
              <a:off x="6725225" y="2331650"/>
              <a:ext cx="3950" cy="20625"/>
            </a:xfrm>
            <a:custGeom>
              <a:avLst/>
              <a:gdLst/>
              <a:ahLst/>
              <a:cxnLst/>
              <a:rect l="l" t="t" r="r" b="b"/>
              <a:pathLst>
                <a:path w="158" h="825" extrusionOk="0">
                  <a:moveTo>
                    <a:pt x="1" y="825"/>
                  </a:moveTo>
                  <a:lnTo>
                    <a:pt x="1" y="825"/>
                  </a:lnTo>
                  <a:cubicBezTo>
                    <a:pt x="1" y="498"/>
                    <a:pt x="1" y="328"/>
                    <a:pt x="158" y="0"/>
                  </a:cubicBezTo>
                  <a:lnTo>
                    <a:pt x="158" y="0"/>
                  </a:lnTo>
                  <a:cubicBezTo>
                    <a:pt x="1" y="328"/>
                    <a:pt x="1" y="498"/>
                    <a:pt x="1" y="825"/>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2233;p50"/>
            <p:cNvSpPr/>
            <p:nvPr/>
          </p:nvSpPr>
          <p:spPr>
            <a:xfrm>
              <a:off x="6733400" y="2249875"/>
              <a:ext cx="3950" cy="16375"/>
            </a:xfrm>
            <a:custGeom>
              <a:avLst/>
              <a:gdLst/>
              <a:ahLst/>
              <a:cxnLst/>
              <a:rect l="l" t="t" r="r" b="b"/>
              <a:pathLst>
                <a:path w="158" h="655" extrusionOk="0">
                  <a:moveTo>
                    <a:pt x="1" y="655"/>
                  </a:moveTo>
                  <a:lnTo>
                    <a:pt x="1" y="655"/>
                  </a:lnTo>
                  <a:cubicBezTo>
                    <a:pt x="158" y="498"/>
                    <a:pt x="158" y="170"/>
                    <a:pt x="158" y="0"/>
                  </a:cubicBezTo>
                  <a:lnTo>
                    <a:pt x="158" y="0"/>
                  </a:lnTo>
                  <a:cubicBezTo>
                    <a:pt x="158" y="170"/>
                    <a:pt x="158" y="498"/>
                    <a:pt x="1" y="655"/>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50"/>
            <p:cNvSpPr/>
            <p:nvPr/>
          </p:nvSpPr>
          <p:spPr>
            <a:xfrm>
              <a:off x="6737325" y="2221400"/>
              <a:ext cx="25" cy="16400"/>
            </a:xfrm>
            <a:custGeom>
              <a:avLst/>
              <a:gdLst/>
              <a:ahLst/>
              <a:cxnLst/>
              <a:rect l="l" t="t" r="r" b="b"/>
              <a:pathLst>
                <a:path w="1" h="656" extrusionOk="0">
                  <a:moveTo>
                    <a:pt x="1" y="655"/>
                  </a:moveTo>
                  <a:lnTo>
                    <a:pt x="1" y="655"/>
                  </a:lnTo>
                  <a:lnTo>
                    <a:pt x="1" y="1"/>
                  </a:lnTo>
                  <a:lnTo>
                    <a:pt x="1" y="1"/>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50"/>
            <p:cNvSpPr/>
            <p:nvPr/>
          </p:nvSpPr>
          <p:spPr>
            <a:xfrm>
              <a:off x="6729150" y="2303200"/>
              <a:ext cx="25" cy="20300"/>
            </a:xfrm>
            <a:custGeom>
              <a:avLst/>
              <a:gdLst/>
              <a:ahLst/>
              <a:cxnLst/>
              <a:rect l="l" t="t" r="r" b="b"/>
              <a:pathLst>
                <a:path w="1" h="812" extrusionOk="0">
                  <a:moveTo>
                    <a:pt x="1" y="811"/>
                  </a:moveTo>
                  <a:lnTo>
                    <a:pt x="1" y="811"/>
                  </a:lnTo>
                  <a:lnTo>
                    <a:pt x="1" y="0"/>
                  </a:lnTo>
                  <a:lnTo>
                    <a:pt x="1" y="0"/>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2236;p50"/>
            <p:cNvSpPr/>
            <p:nvPr/>
          </p:nvSpPr>
          <p:spPr>
            <a:xfrm>
              <a:off x="6704625" y="2442225"/>
              <a:ext cx="4275" cy="20300"/>
            </a:xfrm>
            <a:custGeom>
              <a:avLst/>
              <a:gdLst/>
              <a:ahLst/>
              <a:cxnLst/>
              <a:rect l="l" t="t" r="r" b="b"/>
              <a:pathLst>
                <a:path w="171" h="812" extrusionOk="0">
                  <a:moveTo>
                    <a:pt x="0" y="811"/>
                  </a:moveTo>
                  <a:lnTo>
                    <a:pt x="0" y="811"/>
                  </a:lnTo>
                  <a:cubicBezTo>
                    <a:pt x="0" y="484"/>
                    <a:pt x="170" y="157"/>
                    <a:pt x="170" y="0"/>
                  </a:cubicBezTo>
                  <a:lnTo>
                    <a:pt x="170" y="0"/>
                  </a:lnTo>
                  <a:cubicBezTo>
                    <a:pt x="170" y="157"/>
                    <a:pt x="0" y="484"/>
                    <a:pt x="0" y="811"/>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2237;p50"/>
            <p:cNvSpPr/>
            <p:nvPr/>
          </p:nvSpPr>
          <p:spPr>
            <a:xfrm>
              <a:off x="6001325" y="2626050"/>
              <a:ext cx="662425" cy="1087675"/>
            </a:xfrm>
            <a:custGeom>
              <a:avLst/>
              <a:gdLst/>
              <a:ahLst/>
              <a:cxnLst/>
              <a:rect l="l" t="t" r="r" b="b"/>
              <a:pathLst>
                <a:path w="26497" h="43507" extrusionOk="0">
                  <a:moveTo>
                    <a:pt x="0" y="43507"/>
                  </a:moveTo>
                  <a:cubicBezTo>
                    <a:pt x="12758" y="29284"/>
                    <a:pt x="21917" y="15048"/>
                    <a:pt x="26497" y="1"/>
                  </a:cubicBezTo>
                  <a:lnTo>
                    <a:pt x="26497" y="1"/>
                  </a:lnTo>
                  <a:cubicBezTo>
                    <a:pt x="21917" y="15048"/>
                    <a:pt x="12758" y="29284"/>
                    <a:pt x="0" y="43507"/>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2238;p50"/>
            <p:cNvSpPr/>
            <p:nvPr/>
          </p:nvSpPr>
          <p:spPr>
            <a:xfrm>
              <a:off x="6700700" y="2466750"/>
              <a:ext cx="3950" cy="24550"/>
            </a:xfrm>
            <a:custGeom>
              <a:avLst/>
              <a:gdLst/>
              <a:ahLst/>
              <a:cxnLst/>
              <a:rect l="l" t="t" r="r" b="b"/>
              <a:pathLst>
                <a:path w="158" h="982" extrusionOk="0">
                  <a:moveTo>
                    <a:pt x="0" y="982"/>
                  </a:moveTo>
                  <a:lnTo>
                    <a:pt x="0" y="982"/>
                  </a:lnTo>
                  <a:cubicBezTo>
                    <a:pt x="0" y="655"/>
                    <a:pt x="0" y="328"/>
                    <a:pt x="157" y="0"/>
                  </a:cubicBezTo>
                  <a:lnTo>
                    <a:pt x="157" y="0"/>
                  </a:lnTo>
                  <a:cubicBezTo>
                    <a:pt x="0" y="328"/>
                    <a:pt x="0" y="655"/>
                    <a:pt x="0" y="982"/>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 name="Google Shape;2239;p50"/>
            <p:cNvSpPr/>
            <p:nvPr/>
          </p:nvSpPr>
          <p:spPr>
            <a:xfrm>
              <a:off x="6745500" y="2110850"/>
              <a:ext cx="25" cy="12450"/>
            </a:xfrm>
            <a:custGeom>
              <a:avLst/>
              <a:gdLst/>
              <a:ahLst/>
              <a:cxnLst/>
              <a:rect l="l" t="t" r="r" b="b"/>
              <a:pathLst>
                <a:path w="1" h="498" extrusionOk="0">
                  <a:moveTo>
                    <a:pt x="1" y="498"/>
                  </a:moveTo>
                  <a:lnTo>
                    <a:pt x="1" y="0"/>
                  </a:lnTo>
                  <a:lnTo>
                    <a:pt x="1" y="328"/>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 name="Google Shape;2240;p50"/>
            <p:cNvSpPr/>
            <p:nvPr/>
          </p:nvSpPr>
          <p:spPr>
            <a:xfrm>
              <a:off x="6741575" y="2139625"/>
              <a:ext cx="25" cy="12125"/>
            </a:xfrm>
            <a:custGeom>
              <a:avLst/>
              <a:gdLst/>
              <a:ahLst/>
              <a:cxnLst/>
              <a:rect l="l" t="t" r="r" b="b"/>
              <a:pathLst>
                <a:path w="1" h="485" extrusionOk="0">
                  <a:moveTo>
                    <a:pt x="1" y="485"/>
                  </a:moveTo>
                  <a:lnTo>
                    <a:pt x="1" y="485"/>
                  </a:lnTo>
                  <a:lnTo>
                    <a:pt x="1" y="1"/>
                  </a:lnTo>
                  <a:lnTo>
                    <a:pt x="1" y="1"/>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50"/>
            <p:cNvSpPr/>
            <p:nvPr/>
          </p:nvSpPr>
          <p:spPr>
            <a:xfrm>
              <a:off x="5911375" y="3803675"/>
              <a:ext cx="8200" cy="8200"/>
            </a:xfrm>
            <a:custGeom>
              <a:avLst/>
              <a:gdLst/>
              <a:ahLst/>
              <a:cxnLst/>
              <a:rect l="l" t="t" r="r" b="b"/>
              <a:pathLst>
                <a:path w="328" h="328" extrusionOk="0">
                  <a:moveTo>
                    <a:pt x="327" y="0"/>
                  </a:moveTo>
                  <a:lnTo>
                    <a:pt x="0" y="327"/>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2" name="Google Shape;2242;p50"/>
            <p:cNvSpPr/>
            <p:nvPr/>
          </p:nvSpPr>
          <p:spPr>
            <a:xfrm>
              <a:off x="5490375" y="287175"/>
              <a:ext cx="16375" cy="4275"/>
            </a:xfrm>
            <a:custGeom>
              <a:avLst/>
              <a:gdLst/>
              <a:ahLst/>
              <a:cxnLst/>
              <a:rect l="l" t="t" r="r" b="b"/>
              <a:pathLst>
                <a:path w="655" h="171" extrusionOk="0">
                  <a:moveTo>
                    <a:pt x="0" y="1"/>
                  </a:moveTo>
                  <a:cubicBezTo>
                    <a:pt x="157" y="171"/>
                    <a:pt x="485" y="171"/>
                    <a:pt x="655" y="171"/>
                  </a:cubicBezTo>
                  <a:cubicBezTo>
                    <a:pt x="485" y="171"/>
                    <a:pt x="328" y="171"/>
                    <a:pt x="157" y="1"/>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3" name="Google Shape;2243;p50"/>
            <p:cNvSpPr/>
            <p:nvPr/>
          </p:nvSpPr>
          <p:spPr>
            <a:xfrm>
              <a:off x="6058575" y="581575"/>
              <a:ext cx="12450" cy="8200"/>
            </a:xfrm>
            <a:custGeom>
              <a:avLst/>
              <a:gdLst/>
              <a:ahLst/>
              <a:cxnLst/>
              <a:rect l="l" t="t" r="r" b="b"/>
              <a:pathLst>
                <a:path w="498" h="328" extrusionOk="0">
                  <a:moveTo>
                    <a:pt x="0" y="1"/>
                  </a:moveTo>
                  <a:cubicBezTo>
                    <a:pt x="170" y="1"/>
                    <a:pt x="327" y="171"/>
                    <a:pt x="497" y="328"/>
                  </a:cubicBezTo>
                  <a:cubicBezTo>
                    <a:pt x="327" y="171"/>
                    <a:pt x="170" y="1"/>
                    <a:pt x="0" y="1"/>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 name="Google Shape;2244;p50"/>
            <p:cNvSpPr/>
            <p:nvPr/>
          </p:nvSpPr>
          <p:spPr>
            <a:xfrm>
              <a:off x="5531250" y="299600"/>
              <a:ext cx="16400" cy="3950"/>
            </a:xfrm>
            <a:custGeom>
              <a:avLst/>
              <a:gdLst/>
              <a:ahLst/>
              <a:cxnLst/>
              <a:rect l="l" t="t" r="r" b="b"/>
              <a:pathLst>
                <a:path w="656" h="158" extrusionOk="0">
                  <a:moveTo>
                    <a:pt x="655" y="158"/>
                  </a:moveTo>
                  <a:cubicBezTo>
                    <a:pt x="485" y="158"/>
                    <a:pt x="158" y="1"/>
                    <a:pt x="1" y="1"/>
                  </a:cubicBezTo>
                  <a:lnTo>
                    <a:pt x="1" y="1"/>
                  </a:lnTo>
                  <a:cubicBezTo>
                    <a:pt x="158" y="1"/>
                    <a:pt x="485" y="158"/>
                    <a:pt x="655" y="158"/>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 name="Google Shape;2245;p50"/>
            <p:cNvSpPr/>
            <p:nvPr/>
          </p:nvSpPr>
          <p:spPr>
            <a:xfrm>
              <a:off x="6030100" y="557050"/>
              <a:ext cx="8225" cy="4275"/>
            </a:xfrm>
            <a:custGeom>
              <a:avLst/>
              <a:gdLst/>
              <a:ahLst/>
              <a:cxnLst/>
              <a:rect l="l" t="t" r="r" b="b"/>
              <a:pathLst>
                <a:path w="329" h="171" extrusionOk="0">
                  <a:moveTo>
                    <a:pt x="1" y="0"/>
                  </a:moveTo>
                  <a:cubicBezTo>
                    <a:pt x="158" y="171"/>
                    <a:pt x="158" y="171"/>
                    <a:pt x="328" y="171"/>
                  </a:cubicBezTo>
                  <a:cubicBezTo>
                    <a:pt x="158" y="171"/>
                    <a:pt x="158" y="171"/>
                    <a:pt x="1" y="0"/>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 name="Google Shape;2246;p50"/>
            <p:cNvSpPr/>
            <p:nvPr/>
          </p:nvSpPr>
          <p:spPr>
            <a:xfrm>
              <a:off x="5993150" y="528600"/>
              <a:ext cx="8200" cy="8200"/>
            </a:xfrm>
            <a:custGeom>
              <a:avLst/>
              <a:gdLst/>
              <a:ahLst/>
              <a:cxnLst/>
              <a:rect l="l" t="t" r="r" b="b"/>
              <a:pathLst>
                <a:path w="328" h="328" extrusionOk="0">
                  <a:moveTo>
                    <a:pt x="0" y="0"/>
                  </a:moveTo>
                  <a:lnTo>
                    <a:pt x="327" y="327"/>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 name="Google Shape;2247;p50"/>
            <p:cNvSpPr/>
            <p:nvPr/>
          </p:nvSpPr>
          <p:spPr>
            <a:xfrm>
              <a:off x="5931975" y="487700"/>
              <a:ext cx="12125" cy="8200"/>
            </a:xfrm>
            <a:custGeom>
              <a:avLst/>
              <a:gdLst/>
              <a:ahLst/>
              <a:cxnLst/>
              <a:rect l="l" t="t" r="r" b="b"/>
              <a:pathLst>
                <a:path w="485" h="328" extrusionOk="0">
                  <a:moveTo>
                    <a:pt x="1" y="1"/>
                  </a:moveTo>
                  <a:cubicBezTo>
                    <a:pt x="158" y="1"/>
                    <a:pt x="328" y="158"/>
                    <a:pt x="485" y="328"/>
                  </a:cubicBezTo>
                  <a:cubicBezTo>
                    <a:pt x="328" y="158"/>
                    <a:pt x="158" y="1"/>
                    <a:pt x="1" y="1"/>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 name="Google Shape;2248;p50"/>
            <p:cNvSpPr/>
            <p:nvPr/>
          </p:nvSpPr>
          <p:spPr>
            <a:xfrm>
              <a:off x="5326825" y="254475"/>
              <a:ext cx="16375" cy="4275"/>
            </a:xfrm>
            <a:custGeom>
              <a:avLst/>
              <a:gdLst/>
              <a:ahLst/>
              <a:cxnLst/>
              <a:rect l="l" t="t" r="r" b="b"/>
              <a:pathLst>
                <a:path w="655" h="171" extrusionOk="0">
                  <a:moveTo>
                    <a:pt x="654" y="170"/>
                  </a:moveTo>
                  <a:cubicBezTo>
                    <a:pt x="484" y="0"/>
                    <a:pt x="157" y="0"/>
                    <a:pt x="0" y="0"/>
                  </a:cubicBezTo>
                  <a:lnTo>
                    <a:pt x="0" y="0"/>
                  </a:lnTo>
                  <a:cubicBezTo>
                    <a:pt x="157" y="0"/>
                    <a:pt x="484" y="0"/>
                    <a:pt x="654" y="170"/>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 name="Google Shape;2249;p50"/>
            <p:cNvSpPr/>
            <p:nvPr/>
          </p:nvSpPr>
          <p:spPr>
            <a:xfrm>
              <a:off x="6087350" y="602200"/>
              <a:ext cx="8200" cy="12125"/>
            </a:xfrm>
            <a:custGeom>
              <a:avLst/>
              <a:gdLst/>
              <a:ahLst/>
              <a:cxnLst/>
              <a:rect l="l" t="t" r="r" b="b"/>
              <a:pathLst>
                <a:path w="328" h="485" extrusionOk="0">
                  <a:moveTo>
                    <a:pt x="1" y="0"/>
                  </a:moveTo>
                  <a:cubicBezTo>
                    <a:pt x="158" y="157"/>
                    <a:pt x="328" y="327"/>
                    <a:pt x="328" y="484"/>
                  </a:cubicBezTo>
                  <a:cubicBezTo>
                    <a:pt x="328" y="327"/>
                    <a:pt x="158" y="157"/>
                    <a:pt x="1" y="0"/>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 name="Google Shape;2250;p50"/>
            <p:cNvSpPr/>
            <p:nvPr/>
          </p:nvSpPr>
          <p:spPr>
            <a:xfrm>
              <a:off x="5960425" y="507975"/>
              <a:ext cx="12475" cy="8200"/>
            </a:xfrm>
            <a:custGeom>
              <a:avLst/>
              <a:gdLst/>
              <a:ahLst/>
              <a:cxnLst/>
              <a:rect l="l" t="t" r="r" b="b"/>
              <a:pathLst>
                <a:path w="499" h="328" extrusionOk="0">
                  <a:moveTo>
                    <a:pt x="1" y="1"/>
                  </a:moveTo>
                  <a:cubicBezTo>
                    <a:pt x="171" y="1"/>
                    <a:pt x="328" y="171"/>
                    <a:pt x="498" y="328"/>
                  </a:cubicBezTo>
                  <a:cubicBezTo>
                    <a:pt x="328" y="171"/>
                    <a:pt x="171" y="1"/>
                    <a:pt x="1" y="1"/>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 name="Google Shape;2251;p50"/>
            <p:cNvSpPr/>
            <p:nvPr/>
          </p:nvSpPr>
          <p:spPr>
            <a:xfrm>
              <a:off x="6569850" y="1268525"/>
              <a:ext cx="8200" cy="16375"/>
            </a:xfrm>
            <a:custGeom>
              <a:avLst/>
              <a:gdLst/>
              <a:ahLst/>
              <a:cxnLst/>
              <a:rect l="l" t="t" r="r" b="b"/>
              <a:pathLst>
                <a:path w="328" h="655" extrusionOk="0">
                  <a:moveTo>
                    <a:pt x="0" y="1"/>
                  </a:moveTo>
                  <a:cubicBezTo>
                    <a:pt x="157" y="328"/>
                    <a:pt x="328" y="498"/>
                    <a:pt x="328" y="655"/>
                  </a:cubicBezTo>
                  <a:cubicBezTo>
                    <a:pt x="328" y="498"/>
                    <a:pt x="157" y="328"/>
                    <a:pt x="0" y="1"/>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50"/>
            <p:cNvSpPr/>
            <p:nvPr/>
          </p:nvSpPr>
          <p:spPr>
            <a:xfrm>
              <a:off x="6115825" y="626725"/>
              <a:ext cx="8200" cy="12125"/>
            </a:xfrm>
            <a:custGeom>
              <a:avLst/>
              <a:gdLst/>
              <a:ahLst/>
              <a:cxnLst/>
              <a:rect l="l" t="t" r="r" b="b"/>
              <a:pathLst>
                <a:path w="328" h="485" extrusionOk="0">
                  <a:moveTo>
                    <a:pt x="0" y="1"/>
                  </a:moveTo>
                  <a:cubicBezTo>
                    <a:pt x="0" y="158"/>
                    <a:pt x="170" y="328"/>
                    <a:pt x="327" y="485"/>
                  </a:cubicBezTo>
                  <a:cubicBezTo>
                    <a:pt x="170" y="328"/>
                    <a:pt x="0" y="158"/>
                    <a:pt x="0" y="1"/>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 name="Google Shape;2253;p50"/>
            <p:cNvSpPr/>
            <p:nvPr/>
          </p:nvSpPr>
          <p:spPr>
            <a:xfrm>
              <a:off x="6373575" y="916875"/>
              <a:ext cx="12125" cy="20625"/>
            </a:xfrm>
            <a:custGeom>
              <a:avLst/>
              <a:gdLst/>
              <a:ahLst/>
              <a:cxnLst/>
              <a:rect l="l" t="t" r="r" b="b"/>
              <a:pathLst>
                <a:path w="485" h="825" extrusionOk="0">
                  <a:moveTo>
                    <a:pt x="1" y="1"/>
                  </a:moveTo>
                  <a:cubicBezTo>
                    <a:pt x="158" y="328"/>
                    <a:pt x="328" y="655"/>
                    <a:pt x="485" y="825"/>
                  </a:cubicBezTo>
                  <a:cubicBezTo>
                    <a:pt x="328" y="655"/>
                    <a:pt x="158" y="328"/>
                    <a:pt x="1" y="1"/>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50"/>
            <p:cNvSpPr/>
            <p:nvPr/>
          </p:nvSpPr>
          <p:spPr>
            <a:xfrm>
              <a:off x="5899275" y="467100"/>
              <a:ext cx="12125" cy="4275"/>
            </a:xfrm>
            <a:custGeom>
              <a:avLst/>
              <a:gdLst/>
              <a:ahLst/>
              <a:cxnLst/>
              <a:rect l="l" t="t" r="r" b="b"/>
              <a:pathLst>
                <a:path w="485" h="171" extrusionOk="0">
                  <a:moveTo>
                    <a:pt x="0" y="0"/>
                  </a:moveTo>
                  <a:cubicBezTo>
                    <a:pt x="157" y="0"/>
                    <a:pt x="327" y="170"/>
                    <a:pt x="484" y="170"/>
                  </a:cubicBezTo>
                  <a:cubicBezTo>
                    <a:pt x="327" y="170"/>
                    <a:pt x="157" y="0"/>
                    <a:pt x="0" y="0"/>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50"/>
            <p:cNvSpPr/>
            <p:nvPr/>
          </p:nvSpPr>
          <p:spPr>
            <a:xfrm>
              <a:off x="6177300" y="687900"/>
              <a:ext cx="8225" cy="8200"/>
            </a:xfrm>
            <a:custGeom>
              <a:avLst/>
              <a:gdLst/>
              <a:ahLst/>
              <a:cxnLst/>
              <a:rect l="l" t="t" r="r" b="b"/>
              <a:pathLst>
                <a:path w="329" h="328" extrusionOk="0">
                  <a:moveTo>
                    <a:pt x="1" y="0"/>
                  </a:moveTo>
                  <a:cubicBezTo>
                    <a:pt x="158" y="0"/>
                    <a:pt x="158" y="170"/>
                    <a:pt x="328" y="327"/>
                  </a:cubicBezTo>
                  <a:cubicBezTo>
                    <a:pt x="158" y="170"/>
                    <a:pt x="158" y="0"/>
                    <a:pt x="1" y="0"/>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50"/>
            <p:cNvSpPr/>
            <p:nvPr/>
          </p:nvSpPr>
          <p:spPr>
            <a:xfrm>
              <a:off x="6328450" y="859625"/>
              <a:ext cx="16375" cy="20650"/>
            </a:xfrm>
            <a:custGeom>
              <a:avLst/>
              <a:gdLst/>
              <a:ahLst/>
              <a:cxnLst/>
              <a:rect l="l" t="t" r="r" b="b"/>
              <a:pathLst>
                <a:path w="655" h="826" extrusionOk="0">
                  <a:moveTo>
                    <a:pt x="0" y="1"/>
                  </a:moveTo>
                  <a:cubicBezTo>
                    <a:pt x="170" y="328"/>
                    <a:pt x="497" y="498"/>
                    <a:pt x="654" y="825"/>
                  </a:cubicBezTo>
                  <a:cubicBezTo>
                    <a:pt x="497" y="498"/>
                    <a:pt x="170" y="328"/>
                    <a:pt x="0" y="1"/>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50"/>
            <p:cNvSpPr/>
            <p:nvPr/>
          </p:nvSpPr>
          <p:spPr>
            <a:xfrm>
              <a:off x="6193675" y="708500"/>
              <a:ext cx="130850" cy="142975"/>
            </a:xfrm>
            <a:custGeom>
              <a:avLst/>
              <a:gdLst/>
              <a:ahLst/>
              <a:cxnLst/>
              <a:rect l="l" t="t" r="r" b="b"/>
              <a:pathLst>
                <a:path w="5234" h="5719" extrusionOk="0">
                  <a:moveTo>
                    <a:pt x="157" y="1"/>
                  </a:moveTo>
                  <a:lnTo>
                    <a:pt x="157" y="158"/>
                  </a:lnTo>
                  <a:cubicBezTo>
                    <a:pt x="157" y="328"/>
                    <a:pt x="0" y="328"/>
                    <a:pt x="0" y="485"/>
                  </a:cubicBezTo>
                  <a:cubicBezTo>
                    <a:pt x="0" y="1309"/>
                    <a:pt x="0" y="2447"/>
                    <a:pt x="654" y="3102"/>
                  </a:cubicBezTo>
                  <a:cubicBezTo>
                    <a:pt x="811" y="3102"/>
                    <a:pt x="811" y="3272"/>
                    <a:pt x="811" y="3272"/>
                  </a:cubicBezTo>
                  <a:lnTo>
                    <a:pt x="982" y="3272"/>
                  </a:lnTo>
                  <a:lnTo>
                    <a:pt x="982" y="3429"/>
                  </a:lnTo>
                  <a:lnTo>
                    <a:pt x="1309" y="3429"/>
                  </a:lnTo>
                  <a:lnTo>
                    <a:pt x="1309" y="3599"/>
                  </a:lnTo>
                  <a:lnTo>
                    <a:pt x="1466" y="3599"/>
                  </a:lnTo>
                  <a:cubicBezTo>
                    <a:pt x="1466" y="3599"/>
                    <a:pt x="1636" y="3599"/>
                    <a:pt x="1636" y="3756"/>
                  </a:cubicBezTo>
                  <a:lnTo>
                    <a:pt x="2120" y="3756"/>
                  </a:lnTo>
                  <a:cubicBezTo>
                    <a:pt x="2617" y="3926"/>
                    <a:pt x="3101" y="3926"/>
                    <a:pt x="3598" y="3926"/>
                  </a:cubicBezTo>
                  <a:cubicBezTo>
                    <a:pt x="3909" y="4236"/>
                    <a:pt x="4288" y="4616"/>
                    <a:pt x="4652" y="5021"/>
                  </a:cubicBezTo>
                  <a:lnTo>
                    <a:pt x="4652" y="5021"/>
                  </a:lnTo>
                  <a:cubicBezTo>
                    <a:pt x="3208" y="3293"/>
                    <a:pt x="1749" y="1581"/>
                    <a:pt x="157" y="1"/>
                  </a:cubicBezTo>
                  <a:close/>
                  <a:moveTo>
                    <a:pt x="4652" y="5021"/>
                  </a:moveTo>
                  <a:cubicBezTo>
                    <a:pt x="4846" y="5253"/>
                    <a:pt x="5040" y="5486"/>
                    <a:pt x="5234" y="5719"/>
                  </a:cubicBezTo>
                  <a:cubicBezTo>
                    <a:pt x="5055" y="5483"/>
                    <a:pt x="4856" y="5248"/>
                    <a:pt x="4652" y="502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50"/>
            <p:cNvSpPr/>
            <p:nvPr/>
          </p:nvSpPr>
          <p:spPr>
            <a:xfrm>
              <a:off x="6393850" y="949600"/>
              <a:ext cx="12475" cy="20625"/>
            </a:xfrm>
            <a:custGeom>
              <a:avLst/>
              <a:gdLst/>
              <a:ahLst/>
              <a:cxnLst/>
              <a:rect l="l" t="t" r="r" b="b"/>
              <a:pathLst>
                <a:path w="499" h="825" extrusionOk="0">
                  <a:moveTo>
                    <a:pt x="1" y="0"/>
                  </a:moveTo>
                  <a:cubicBezTo>
                    <a:pt x="171" y="170"/>
                    <a:pt x="328" y="497"/>
                    <a:pt x="498" y="824"/>
                  </a:cubicBezTo>
                  <a:cubicBezTo>
                    <a:pt x="328" y="497"/>
                    <a:pt x="171" y="170"/>
                    <a:pt x="1" y="0"/>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50"/>
            <p:cNvSpPr/>
            <p:nvPr/>
          </p:nvSpPr>
          <p:spPr>
            <a:xfrm>
              <a:off x="5997400" y="857075"/>
              <a:ext cx="572475" cy="488375"/>
            </a:xfrm>
            <a:custGeom>
              <a:avLst/>
              <a:gdLst/>
              <a:ahLst/>
              <a:cxnLst/>
              <a:rect l="l" t="t" r="r" b="b"/>
              <a:pathLst>
                <a:path w="22899" h="19535" extrusionOk="0">
                  <a:moveTo>
                    <a:pt x="4251" y="1"/>
                  </a:moveTo>
                  <a:cubicBezTo>
                    <a:pt x="3929" y="1"/>
                    <a:pt x="3622" y="80"/>
                    <a:pt x="3429" y="273"/>
                  </a:cubicBezTo>
                  <a:cubicBezTo>
                    <a:pt x="3101" y="757"/>
                    <a:pt x="2944" y="1254"/>
                    <a:pt x="2617" y="1411"/>
                  </a:cubicBezTo>
                  <a:cubicBezTo>
                    <a:pt x="2520" y="1445"/>
                    <a:pt x="2429" y="1459"/>
                    <a:pt x="2343" y="1459"/>
                  </a:cubicBezTo>
                  <a:cubicBezTo>
                    <a:pt x="1992" y="1459"/>
                    <a:pt x="1729" y="1221"/>
                    <a:pt x="1466" y="1084"/>
                  </a:cubicBezTo>
                  <a:cubicBezTo>
                    <a:pt x="1226" y="844"/>
                    <a:pt x="986" y="696"/>
                    <a:pt x="746" y="696"/>
                  </a:cubicBezTo>
                  <a:cubicBezTo>
                    <a:pt x="659" y="696"/>
                    <a:pt x="572" y="715"/>
                    <a:pt x="485" y="757"/>
                  </a:cubicBezTo>
                  <a:cubicBezTo>
                    <a:pt x="157" y="757"/>
                    <a:pt x="0" y="1084"/>
                    <a:pt x="157" y="1411"/>
                  </a:cubicBezTo>
                  <a:cubicBezTo>
                    <a:pt x="157" y="1738"/>
                    <a:pt x="328" y="2065"/>
                    <a:pt x="485" y="2236"/>
                  </a:cubicBezTo>
                  <a:cubicBezTo>
                    <a:pt x="1139" y="3217"/>
                    <a:pt x="2290" y="3871"/>
                    <a:pt x="3101" y="4525"/>
                  </a:cubicBezTo>
                  <a:cubicBezTo>
                    <a:pt x="3599" y="4852"/>
                    <a:pt x="3429" y="5337"/>
                    <a:pt x="3272" y="5834"/>
                  </a:cubicBezTo>
                  <a:cubicBezTo>
                    <a:pt x="3101" y="6161"/>
                    <a:pt x="2774" y="6318"/>
                    <a:pt x="2447" y="6645"/>
                  </a:cubicBezTo>
                  <a:cubicBezTo>
                    <a:pt x="2120" y="6972"/>
                    <a:pt x="1793" y="7469"/>
                    <a:pt x="1636" y="7797"/>
                  </a:cubicBezTo>
                  <a:lnTo>
                    <a:pt x="1636" y="7954"/>
                  </a:lnTo>
                  <a:lnTo>
                    <a:pt x="1636" y="8124"/>
                  </a:lnTo>
                  <a:lnTo>
                    <a:pt x="1466" y="8124"/>
                  </a:lnTo>
                  <a:lnTo>
                    <a:pt x="1466" y="8281"/>
                  </a:lnTo>
                  <a:cubicBezTo>
                    <a:pt x="1309" y="8281"/>
                    <a:pt x="1309" y="8451"/>
                    <a:pt x="1309" y="8451"/>
                  </a:cubicBezTo>
                  <a:lnTo>
                    <a:pt x="1139" y="8608"/>
                  </a:lnTo>
                  <a:lnTo>
                    <a:pt x="982" y="8608"/>
                  </a:lnTo>
                  <a:lnTo>
                    <a:pt x="982" y="8778"/>
                  </a:lnTo>
                  <a:lnTo>
                    <a:pt x="485" y="8778"/>
                  </a:lnTo>
                  <a:cubicBezTo>
                    <a:pt x="1793" y="11395"/>
                    <a:pt x="2774" y="14169"/>
                    <a:pt x="3599" y="16956"/>
                  </a:cubicBezTo>
                  <a:cubicBezTo>
                    <a:pt x="4083" y="17283"/>
                    <a:pt x="4410" y="17610"/>
                    <a:pt x="4737" y="17937"/>
                  </a:cubicBezTo>
                  <a:cubicBezTo>
                    <a:pt x="4907" y="17937"/>
                    <a:pt x="5064" y="18094"/>
                    <a:pt x="5234" y="18264"/>
                  </a:cubicBezTo>
                  <a:cubicBezTo>
                    <a:pt x="6165" y="19195"/>
                    <a:pt x="7560" y="19534"/>
                    <a:pt x="9040" y="19534"/>
                  </a:cubicBezTo>
                  <a:cubicBezTo>
                    <a:pt x="9891" y="19534"/>
                    <a:pt x="10771" y="19422"/>
                    <a:pt x="11606" y="19246"/>
                  </a:cubicBezTo>
                  <a:cubicBezTo>
                    <a:pt x="13739" y="18748"/>
                    <a:pt x="15859" y="17937"/>
                    <a:pt x="18149" y="17937"/>
                  </a:cubicBezTo>
                  <a:cubicBezTo>
                    <a:pt x="18973" y="17937"/>
                    <a:pt x="19784" y="18094"/>
                    <a:pt x="20609" y="18094"/>
                  </a:cubicBezTo>
                  <a:cubicBezTo>
                    <a:pt x="20766" y="17937"/>
                    <a:pt x="20936" y="17937"/>
                    <a:pt x="20936" y="17937"/>
                  </a:cubicBezTo>
                  <a:cubicBezTo>
                    <a:pt x="21093" y="17937"/>
                    <a:pt x="21093" y="17937"/>
                    <a:pt x="21263" y="17767"/>
                  </a:cubicBezTo>
                  <a:cubicBezTo>
                    <a:pt x="21917" y="17610"/>
                    <a:pt x="22401" y="17113"/>
                    <a:pt x="22898" y="16459"/>
                  </a:cubicBezTo>
                  <a:cubicBezTo>
                    <a:pt x="21093" y="12376"/>
                    <a:pt x="18973" y="8451"/>
                    <a:pt x="16513" y="4682"/>
                  </a:cubicBezTo>
                  <a:lnTo>
                    <a:pt x="16513" y="4682"/>
                  </a:lnTo>
                  <a:cubicBezTo>
                    <a:pt x="17010" y="5507"/>
                    <a:pt x="17495" y="6161"/>
                    <a:pt x="17822" y="6815"/>
                  </a:cubicBezTo>
                  <a:cubicBezTo>
                    <a:pt x="16683" y="6972"/>
                    <a:pt x="15702" y="6972"/>
                    <a:pt x="14721" y="7142"/>
                  </a:cubicBezTo>
                  <a:cubicBezTo>
                    <a:pt x="14066" y="7221"/>
                    <a:pt x="13451" y="7260"/>
                    <a:pt x="12858" y="7260"/>
                  </a:cubicBezTo>
                  <a:cubicBezTo>
                    <a:pt x="12264" y="7260"/>
                    <a:pt x="11692" y="7221"/>
                    <a:pt x="11122" y="7142"/>
                  </a:cubicBezTo>
                  <a:cubicBezTo>
                    <a:pt x="8833" y="6645"/>
                    <a:pt x="6700" y="4682"/>
                    <a:pt x="6216" y="2393"/>
                  </a:cubicBezTo>
                  <a:lnTo>
                    <a:pt x="6046" y="2393"/>
                  </a:lnTo>
                  <a:cubicBezTo>
                    <a:pt x="5718" y="927"/>
                    <a:pt x="5234" y="430"/>
                    <a:pt x="4907" y="103"/>
                  </a:cubicBezTo>
                  <a:cubicBezTo>
                    <a:pt x="4704" y="38"/>
                    <a:pt x="4474" y="1"/>
                    <a:pt x="42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50"/>
            <p:cNvSpPr/>
            <p:nvPr/>
          </p:nvSpPr>
          <p:spPr>
            <a:xfrm>
              <a:off x="6352975" y="888425"/>
              <a:ext cx="12450" cy="20300"/>
            </a:xfrm>
            <a:custGeom>
              <a:avLst/>
              <a:gdLst/>
              <a:ahLst/>
              <a:cxnLst/>
              <a:rect l="l" t="t" r="r" b="b"/>
              <a:pathLst>
                <a:path w="498" h="812" extrusionOk="0">
                  <a:moveTo>
                    <a:pt x="0" y="0"/>
                  </a:moveTo>
                  <a:cubicBezTo>
                    <a:pt x="170" y="327"/>
                    <a:pt x="327" y="484"/>
                    <a:pt x="498" y="811"/>
                  </a:cubicBezTo>
                  <a:cubicBezTo>
                    <a:pt x="327" y="484"/>
                    <a:pt x="170" y="327"/>
                    <a:pt x="0" y="0"/>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50"/>
            <p:cNvSpPr/>
            <p:nvPr/>
          </p:nvSpPr>
          <p:spPr>
            <a:xfrm>
              <a:off x="6144600" y="655175"/>
              <a:ext cx="8200" cy="8200"/>
            </a:xfrm>
            <a:custGeom>
              <a:avLst/>
              <a:gdLst/>
              <a:ahLst/>
              <a:cxnLst/>
              <a:rect l="l" t="t" r="r" b="b"/>
              <a:pathLst>
                <a:path w="328" h="328" extrusionOk="0">
                  <a:moveTo>
                    <a:pt x="1" y="1"/>
                  </a:moveTo>
                  <a:cubicBezTo>
                    <a:pt x="1" y="171"/>
                    <a:pt x="158" y="171"/>
                    <a:pt x="328" y="328"/>
                  </a:cubicBezTo>
                  <a:cubicBezTo>
                    <a:pt x="158" y="171"/>
                    <a:pt x="1" y="171"/>
                    <a:pt x="1" y="1"/>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 name="Google Shape;2262;p50"/>
            <p:cNvSpPr/>
            <p:nvPr/>
          </p:nvSpPr>
          <p:spPr>
            <a:xfrm>
              <a:off x="6586200" y="1301250"/>
              <a:ext cx="8200" cy="20625"/>
            </a:xfrm>
            <a:custGeom>
              <a:avLst/>
              <a:gdLst/>
              <a:ahLst/>
              <a:cxnLst/>
              <a:rect l="l" t="t" r="r" b="b"/>
              <a:pathLst>
                <a:path w="328" h="825" extrusionOk="0">
                  <a:moveTo>
                    <a:pt x="1" y="0"/>
                  </a:moveTo>
                  <a:cubicBezTo>
                    <a:pt x="1" y="157"/>
                    <a:pt x="1" y="302"/>
                    <a:pt x="123" y="457"/>
                  </a:cubicBezTo>
                  <a:lnTo>
                    <a:pt x="123" y="457"/>
                  </a:lnTo>
                  <a:cubicBezTo>
                    <a:pt x="50" y="317"/>
                    <a:pt x="1" y="183"/>
                    <a:pt x="1" y="0"/>
                  </a:cubicBezTo>
                  <a:close/>
                  <a:moveTo>
                    <a:pt x="123" y="457"/>
                  </a:moveTo>
                  <a:lnTo>
                    <a:pt x="123" y="457"/>
                  </a:lnTo>
                  <a:cubicBezTo>
                    <a:pt x="134" y="478"/>
                    <a:pt x="146" y="499"/>
                    <a:pt x="158" y="521"/>
                  </a:cubicBezTo>
                  <a:lnTo>
                    <a:pt x="158" y="521"/>
                  </a:lnTo>
                  <a:cubicBezTo>
                    <a:pt x="158" y="513"/>
                    <a:pt x="158" y="505"/>
                    <a:pt x="158" y="497"/>
                  </a:cubicBezTo>
                  <a:cubicBezTo>
                    <a:pt x="145" y="484"/>
                    <a:pt x="134" y="470"/>
                    <a:pt x="123" y="457"/>
                  </a:cubicBezTo>
                  <a:close/>
                  <a:moveTo>
                    <a:pt x="158" y="521"/>
                  </a:moveTo>
                  <a:cubicBezTo>
                    <a:pt x="158" y="655"/>
                    <a:pt x="167" y="663"/>
                    <a:pt x="328" y="824"/>
                  </a:cubicBezTo>
                  <a:cubicBezTo>
                    <a:pt x="267" y="708"/>
                    <a:pt x="208" y="611"/>
                    <a:pt x="158" y="521"/>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50"/>
            <p:cNvSpPr/>
            <p:nvPr/>
          </p:nvSpPr>
          <p:spPr>
            <a:xfrm>
              <a:off x="6745500" y="2110850"/>
              <a:ext cx="25" cy="8200"/>
            </a:xfrm>
            <a:custGeom>
              <a:avLst/>
              <a:gdLst/>
              <a:ahLst/>
              <a:cxnLst/>
              <a:rect l="l" t="t" r="r" b="b"/>
              <a:pathLst>
                <a:path w="1" h="328" extrusionOk="0">
                  <a:moveTo>
                    <a:pt x="1" y="0"/>
                  </a:moveTo>
                  <a:lnTo>
                    <a:pt x="1" y="0"/>
                  </a:lnTo>
                  <a:lnTo>
                    <a:pt x="1" y="328"/>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50"/>
            <p:cNvSpPr/>
            <p:nvPr/>
          </p:nvSpPr>
          <p:spPr>
            <a:xfrm>
              <a:off x="6741575" y="2192625"/>
              <a:ext cx="25" cy="16375"/>
            </a:xfrm>
            <a:custGeom>
              <a:avLst/>
              <a:gdLst/>
              <a:ahLst/>
              <a:cxnLst/>
              <a:rect l="l" t="t" r="r" b="b"/>
              <a:pathLst>
                <a:path w="1" h="655" extrusionOk="0">
                  <a:moveTo>
                    <a:pt x="1" y="655"/>
                  </a:moveTo>
                  <a:lnTo>
                    <a:pt x="1" y="1"/>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50"/>
            <p:cNvSpPr/>
            <p:nvPr/>
          </p:nvSpPr>
          <p:spPr>
            <a:xfrm>
              <a:off x="6737325" y="2221400"/>
              <a:ext cx="25" cy="16400"/>
            </a:xfrm>
            <a:custGeom>
              <a:avLst/>
              <a:gdLst/>
              <a:ahLst/>
              <a:cxnLst/>
              <a:rect l="l" t="t" r="r" b="b"/>
              <a:pathLst>
                <a:path w="1" h="656" extrusionOk="0">
                  <a:moveTo>
                    <a:pt x="1" y="655"/>
                  </a:moveTo>
                  <a:lnTo>
                    <a:pt x="1" y="1"/>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50"/>
            <p:cNvSpPr/>
            <p:nvPr/>
          </p:nvSpPr>
          <p:spPr>
            <a:xfrm>
              <a:off x="6741575" y="2168100"/>
              <a:ext cx="25" cy="12450"/>
            </a:xfrm>
            <a:custGeom>
              <a:avLst/>
              <a:gdLst/>
              <a:ahLst/>
              <a:cxnLst/>
              <a:rect l="l" t="t" r="r" b="b"/>
              <a:pathLst>
                <a:path w="1" h="498" extrusionOk="0">
                  <a:moveTo>
                    <a:pt x="1" y="497"/>
                  </a:moveTo>
                  <a:lnTo>
                    <a:pt x="1" y="0"/>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7" name="Google Shape;2267;p50"/>
            <p:cNvSpPr/>
            <p:nvPr/>
          </p:nvSpPr>
          <p:spPr>
            <a:xfrm>
              <a:off x="6741575" y="2139625"/>
              <a:ext cx="25" cy="12125"/>
            </a:xfrm>
            <a:custGeom>
              <a:avLst/>
              <a:gdLst/>
              <a:ahLst/>
              <a:cxnLst/>
              <a:rect l="l" t="t" r="r" b="b"/>
              <a:pathLst>
                <a:path w="1" h="485" extrusionOk="0">
                  <a:moveTo>
                    <a:pt x="1" y="485"/>
                  </a:moveTo>
                  <a:lnTo>
                    <a:pt x="1" y="1"/>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8" name="Google Shape;2268;p50"/>
            <p:cNvSpPr/>
            <p:nvPr/>
          </p:nvSpPr>
          <p:spPr>
            <a:xfrm>
              <a:off x="3400775" y="2626050"/>
              <a:ext cx="3262975" cy="2850175"/>
            </a:xfrm>
            <a:custGeom>
              <a:avLst/>
              <a:gdLst/>
              <a:ahLst/>
              <a:cxnLst/>
              <a:rect l="l" t="t" r="r" b="b"/>
              <a:pathLst>
                <a:path w="130519" h="114007" extrusionOk="0">
                  <a:moveTo>
                    <a:pt x="130519" y="1"/>
                  </a:moveTo>
                  <a:cubicBezTo>
                    <a:pt x="126732" y="12443"/>
                    <a:pt x="119814" y="24331"/>
                    <a:pt x="110319" y="36115"/>
                  </a:cubicBezTo>
                  <a:lnTo>
                    <a:pt x="110319" y="36115"/>
                  </a:lnTo>
                  <a:cubicBezTo>
                    <a:pt x="119844" y="24394"/>
                    <a:pt x="126836" y="12512"/>
                    <a:pt x="130519" y="1"/>
                  </a:cubicBezTo>
                  <a:close/>
                  <a:moveTo>
                    <a:pt x="110319" y="36115"/>
                  </a:moveTo>
                  <a:lnTo>
                    <a:pt x="110319" y="36115"/>
                  </a:lnTo>
                  <a:cubicBezTo>
                    <a:pt x="110132" y="36346"/>
                    <a:pt x="109943" y="36577"/>
                    <a:pt x="109754" y="36808"/>
                  </a:cubicBezTo>
                  <a:cubicBezTo>
                    <a:pt x="109732" y="36836"/>
                    <a:pt x="109710" y="36865"/>
                    <a:pt x="109688" y="36893"/>
                  </a:cubicBezTo>
                  <a:lnTo>
                    <a:pt x="109688" y="36893"/>
                  </a:lnTo>
                  <a:cubicBezTo>
                    <a:pt x="109900" y="36634"/>
                    <a:pt x="110110" y="36375"/>
                    <a:pt x="110319" y="36115"/>
                  </a:cubicBezTo>
                  <a:close/>
                  <a:moveTo>
                    <a:pt x="109688" y="36893"/>
                  </a:moveTo>
                  <a:cubicBezTo>
                    <a:pt x="109210" y="37480"/>
                    <a:pt x="108726" y="38065"/>
                    <a:pt x="108235" y="38651"/>
                  </a:cubicBezTo>
                  <a:lnTo>
                    <a:pt x="108235" y="38651"/>
                  </a:lnTo>
                  <a:cubicBezTo>
                    <a:pt x="108803" y="38065"/>
                    <a:pt x="109244" y="37479"/>
                    <a:pt x="109688" y="36893"/>
                  </a:cubicBezTo>
                  <a:close/>
                  <a:moveTo>
                    <a:pt x="108235" y="38651"/>
                  </a:moveTo>
                  <a:cubicBezTo>
                    <a:pt x="108197" y="38691"/>
                    <a:pt x="108158" y="38731"/>
                    <a:pt x="108118" y="38770"/>
                  </a:cubicBezTo>
                  <a:cubicBezTo>
                    <a:pt x="107666" y="39364"/>
                    <a:pt x="107085" y="39959"/>
                    <a:pt x="106620" y="40553"/>
                  </a:cubicBezTo>
                  <a:lnTo>
                    <a:pt x="106620" y="40553"/>
                  </a:lnTo>
                  <a:cubicBezTo>
                    <a:pt x="107166" y="39919"/>
                    <a:pt x="107704" y="39285"/>
                    <a:pt x="108235" y="38651"/>
                  </a:cubicBezTo>
                  <a:close/>
                  <a:moveTo>
                    <a:pt x="106620" y="40553"/>
                  </a:moveTo>
                  <a:cubicBezTo>
                    <a:pt x="106524" y="40664"/>
                    <a:pt x="106428" y="40775"/>
                    <a:pt x="106332" y="40886"/>
                  </a:cubicBezTo>
                  <a:lnTo>
                    <a:pt x="106332" y="40886"/>
                  </a:lnTo>
                  <a:cubicBezTo>
                    <a:pt x="106381" y="40835"/>
                    <a:pt x="106431" y="40784"/>
                    <a:pt x="106482" y="40733"/>
                  </a:cubicBezTo>
                  <a:cubicBezTo>
                    <a:pt x="106527" y="40673"/>
                    <a:pt x="106573" y="40613"/>
                    <a:pt x="106620" y="40553"/>
                  </a:cubicBezTo>
                  <a:close/>
                  <a:moveTo>
                    <a:pt x="106332" y="40886"/>
                  </a:moveTo>
                  <a:cubicBezTo>
                    <a:pt x="105750" y="41489"/>
                    <a:pt x="105280" y="42092"/>
                    <a:pt x="104677" y="42696"/>
                  </a:cubicBezTo>
                  <a:cubicBezTo>
                    <a:pt x="104452" y="43000"/>
                    <a:pt x="104190" y="43303"/>
                    <a:pt x="103909" y="43623"/>
                  </a:cubicBezTo>
                  <a:lnTo>
                    <a:pt x="103909" y="43623"/>
                  </a:lnTo>
                  <a:cubicBezTo>
                    <a:pt x="103947" y="43584"/>
                    <a:pt x="103985" y="43546"/>
                    <a:pt x="104022" y="43507"/>
                  </a:cubicBezTo>
                  <a:cubicBezTo>
                    <a:pt x="104806" y="42633"/>
                    <a:pt x="105576" y="41760"/>
                    <a:pt x="106332" y="40886"/>
                  </a:cubicBezTo>
                  <a:close/>
                  <a:moveTo>
                    <a:pt x="92901" y="22087"/>
                  </a:moveTo>
                  <a:cubicBezTo>
                    <a:pt x="73601" y="48911"/>
                    <a:pt x="40562" y="74583"/>
                    <a:pt x="0" y="104350"/>
                  </a:cubicBezTo>
                  <a:cubicBezTo>
                    <a:pt x="170" y="104350"/>
                    <a:pt x="327" y="104520"/>
                    <a:pt x="497" y="104520"/>
                  </a:cubicBezTo>
                  <a:cubicBezTo>
                    <a:pt x="1152" y="105175"/>
                    <a:pt x="1806" y="105659"/>
                    <a:pt x="2617" y="106156"/>
                  </a:cubicBezTo>
                  <a:cubicBezTo>
                    <a:pt x="2617" y="106313"/>
                    <a:pt x="2787" y="106313"/>
                    <a:pt x="2787" y="106313"/>
                  </a:cubicBezTo>
                  <a:cubicBezTo>
                    <a:pt x="3598" y="106967"/>
                    <a:pt x="4423" y="107465"/>
                    <a:pt x="5234" y="108119"/>
                  </a:cubicBezTo>
                  <a:cubicBezTo>
                    <a:pt x="5404" y="108276"/>
                    <a:pt x="5561" y="108446"/>
                    <a:pt x="5731" y="108446"/>
                  </a:cubicBezTo>
                  <a:cubicBezTo>
                    <a:pt x="6385" y="108930"/>
                    <a:pt x="7040" y="109584"/>
                    <a:pt x="7851" y="110081"/>
                  </a:cubicBezTo>
                  <a:cubicBezTo>
                    <a:pt x="8675" y="110736"/>
                    <a:pt x="9657" y="111390"/>
                    <a:pt x="10468" y="112044"/>
                  </a:cubicBezTo>
                  <a:cubicBezTo>
                    <a:pt x="11449" y="112698"/>
                    <a:pt x="12274" y="113183"/>
                    <a:pt x="13255" y="113510"/>
                  </a:cubicBezTo>
                  <a:lnTo>
                    <a:pt x="13739" y="113510"/>
                  </a:lnTo>
                  <a:cubicBezTo>
                    <a:pt x="14563" y="113837"/>
                    <a:pt x="15375" y="114007"/>
                    <a:pt x="16356" y="114007"/>
                  </a:cubicBezTo>
                  <a:cubicBezTo>
                    <a:pt x="16526" y="114007"/>
                    <a:pt x="16853" y="113837"/>
                    <a:pt x="17180" y="113837"/>
                  </a:cubicBezTo>
                  <a:lnTo>
                    <a:pt x="17834" y="113837"/>
                  </a:lnTo>
                  <a:cubicBezTo>
                    <a:pt x="19300" y="113510"/>
                    <a:pt x="20779" y="113025"/>
                    <a:pt x="22087" y="112044"/>
                  </a:cubicBezTo>
                  <a:cubicBezTo>
                    <a:pt x="23225" y="111220"/>
                    <a:pt x="24207" y="110566"/>
                    <a:pt x="25188" y="109754"/>
                  </a:cubicBezTo>
                  <a:cubicBezTo>
                    <a:pt x="26169" y="109100"/>
                    <a:pt x="27151" y="108276"/>
                    <a:pt x="28132" y="107622"/>
                  </a:cubicBezTo>
                  <a:cubicBezTo>
                    <a:pt x="28786" y="107137"/>
                    <a:pt x="29283" y="106810"/>
                    <a:pt x="29768" y="106483"/>
                  </a:cubicBezTo>
                  <a:cubicBezTo>
                    <a:pt x="55610" y="87340"/>
                    <a:pt x="78180" y="69676"/>
                    <a:pt x="95688" y="52339"/>
                  </a:cubicBezTo>
                  <a:cubicBezTo>
                    <a:pt x="96669" y="51201"/>
                    <a:pt x="97807" y="50219"/>
                    <a:pt x="98789" y="49238"/>
                  </a:cubicBezTo>
                  <a:cubicBezTo>
                    <a:pt x="99286" y="48584"/>
                    <a:pt x="99940" y="47930"/>
                    <a:pt x="100424" y="47432"/>
                  </a:cubicBezTo>
                  <a:lnTo>
                    <a:pt x="100751" y="47105"/>
                  </a:lnTo>
                  <a:cubicBezTo>
                    <a:pt x="101249" y="46621"/>
                    <a:pt x="101733" y="45967"/>
                    <a:pt x="102230" y="45470"/>
                  </a:cubicBezTo>
                  <a:lnTo>
                    <a:pt x="102557" y="45143"/>
                  </a:lnTo>
                  <a:cubicBezTo>
                    <a:pt x="102665" y="44996"/>
                    <a:pt x="102775" y="44858"/>
                    <a:pt x="102884" y="44726"/>
                  </a:cubicBezTo>
                  <a:lnTo>
                    <a:pt x="102884" y="44726"/>
                  </a:lnTo>
                  <a:cubicBezTo>
                    <a:pt x="102884" y="44756"/>
                    <a:pt x="102884" y="44786"/>
                    <a:pt x="102884" y="44815"/>
                  </a:cubicBezTo>
                  <a:cubicBezTo>
                    <a:pt x="103235" y="44381"/>
                    <a:pt x="103585" y="43991"/>
                    <a:pt x="103909" y="43623"/>
                  </a:cubicBezTo>
                  <a:lnTo>
                    <a:pt x="103909" y="43623"/>
                  </a:lnTo>
                  <a:cubicBezTo>
                    <a:pt x="103570" y="43969"/>
                    <a:pt x="103225" y="44316"/>
                    <a:pt x="102884" y="44726"/>
                  </a:cubicBezTo>
                  <a:lnTo>
                    <a:pt x="102884" y="44726"/>
                  </a:lnTo>
                  <a:cubicBezTo>
                    <a:pt x="102880" y="42333"/>
                    <a:pt x="102712" y="40876"/>
                    <a:pt x="102557" y="39752"/>
                  </a:cubicBezTo>
                  <a:cubicBezTo>
                    <a:pt x="102387" y="39582"/>
                    <a:pt x="102387" y="39425"/>
                    <a:pt x="102387" y="39254"/>
                  </a:cubicBezTo>
                  <a:cubicBezTo>
                    <a:pt x="102387" y="39097"/>
                    <a:pt x="102230" y="38927"/>
                    <a:pt x="102230" y="38770"/>
                  </a:cubicBezTo>
                  <a:lnTo>
                    <a:pt x="102230" y="38600"/>
                  </a:lnTo>
                  <a:cubicBezTo>
                    <a:pt x="101903" y="37135"/>
                    <a:pt x="101576" y="35499"/>
                    <a:pt x="101249" y="34021"/>
                  </a:cubicBezTo>
                  <a:cubicBezTo>
                    <a:pt x="101078" y="33864"/>
                    <a:pt x="101078" y="33694"/>
                    <a:pt x="101078" y="33536"/>
                  </a:cubicBezTo>
                  <a:lnTo>
                    <a:pt x="100921" y="33536"/>
                  </a:lnTo>
                  <a:lnTo>
                    <a:pt x="100921" y="33209"/>
                  </a:lnTo>
                  <a:cubicBezTo>
                    <a:pt x="100921" y="33039"/>
                    <a:pt x="100921" y="33039"/>
                    <a:pt x="100751" y="33039"/>
                  </a:cubicBezTo>
                  <a:lnTo>
                    <a:pt x="100751" y="32712"/>
                  </a:lnTo>
                  <a:lnTo>
                    <a:pt x="100594" y="32555"/>
                  </a:lnTo>
                  <a:lnTo>
                    <a:pt x="100594" y="32385"/>
                  </a:lnTo>
                  <a:lnTo>
                    <a:pt x="100424" y="32228"/>
                  </a:lnTo>
                  <a:cubicBezTo>
                    <a:pt x="100424" y="32058"/>
                    <a:pt x="100424" y="32058"/>
                    <a:pt x="100267" y="31901"/>
                  </a:cubicBezTo>
                  <a:lnTo>
                    <a:pt x="100267" y="31731"/>
                  </a:lnTo>
                  <a:cubicBezTo>
                    <a:pt x="100267" y="31731"/>
                    <a:pt x="100097" y="31574"/>
                    <a:pt x="100097" y="31404"/>
                  </a:cubicBezTo>
                  <a:cubicBezTo>
                    <a:pt x="99940" y="31247"/>
                    <a:pt x="99940" y="31247"/>
                    <a:pt x="99940" y="31077"/>
                  </a:cubicBezTo>
                  <a:lnTo>
                    <a:pt x="99770" y="30920"/>
                  </a:lnTo>
                  <a:cubicBezTo>
                    <a:pt x="99770" y="30920"/>
                    <a:pt x="99770" y="30749"/>
                    <a:pt x="99613" y="30592"/>
                  </a:cubicBezTo>
                  <a:cubicBezTo>
                    <a:pt x="99613" y="30422"/>
                    <a:pt x="99443" y="30422"/>
                    <a:pt x="99443" y="30265"/>
                  </a:cubicBezTo>
                  <a:lnTo>
                    <a:pt x="99286" y="30095"/>
                  </a:lnTo>
                  <a:cubicBezTo>
                    <a:pt x="99286" y="30095"/>
                    <a:pt x="99286" y="29938"/>
                    <a:pt x="99116" y="29768"/>
                  </a:cubicBezTo>
                  <a:lnTo>
                    <a:pt x="98789" y="29441"/>
                  </a:lnTo>
                  <a:cubicBezTo>
                    <a:pt x="97153" y="26824"/>
                    <a:pt x="94863" y="24534"/>
                    <a:pt x="92901" y="2208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 name="Google Shape;2269;p50"/>
            <p:cNvSpPr/>
            <p:nvPr/>
          </p:nvSpPr>
          <p:spPr>
            <a:xfrm>
              <a:off x="6729150" y="2303200"/>
              <a:ext cx="25" cy="20300"/>
            </a:xfrm>
            <a:custGeom>
              <a:avLst/>
              <a:gdLst/>
              <a:ahLst/>
              <a:cxnLst/>
              <a:rect l="l" t="t" r="r" b="b"/>
              <a:pathLst>
                <a:path w="1" h="812" extrusionOk="0">
                  <a:moveTo>
                    <a:pt x="1" y="811"/>
                  </a:moveTo>
                  <a:lnTo>
                    <a:pt x="1" y="0"/>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 name="Google Shape;2270;p50"/>
            <p:cNvSpPr/>
            <p:nvPr/>
          </p:nvSpPr>
          <p:spPr>
            <a:xfrm>
              <a:off x="6725225" y="2331650"/>
              <a:ext cx="3950" cy="20625"/>
            </a:xfrm>
            <a:custGeom>
              <a:avLst/>
              <a:gdLst/>
              <a:ahLst/>
              <a:cxnLst/>
              <a:rect l="l" t="t" r="r" b="b"/>
              <a:pathLst>
                <a:path w="158" h="825" extrusionOk="0">
                  <a:moveTo>
                    <a:pt x="1" y="825"/>
                  </a:moveTo>
                  <a:cubicBezTo>
                    <a:pt x="1" y="498"/>
                    <a:pt x="1" y="328"/>
                    <a:pt x="158" y="0"/>
                  </a:cubicBezTo>
                  <a:cubicBezTo>
                    <a:pt x="1" y="328"/>
                    <a:pt x="1" y="498"/>
                    <a:pt x="1" y="825"/>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 name="Google Shape;2271;p50"/>
            <p:cNvSpPr/>
            <p:nvPr/>
          </p:nvSpPr>
          <p:spPr>
            <a:xfrm>
              <a:off x="5862300" y="442550"/>
              <a:ext cx="8200" cy="4275"/>
            </a:xfrm>
            <a:custGeom>
              <a:avLst/>
              <a:gdLst/>
              <a:ahLst/>
              <a:cxnLst/>
              <a:rect l="l" t="t" r="r" b="b"/>
              <a:pathLst>
                <a:path w="328" h="171" extrusionOk="0">
                  <a:moveTo>
                    <a:pt x="1" y="1"/>
                  </a:moveTo>
                  <a:cubicBezTo>
                    <a:pt x="171" y="171"/>
                    <a:pt x="171" y="171"/>
                    <a:pt x="328" y="171"/>
                  </a:cubicBezTo>
                  <a:cubicBezTo>
                    <a:pt x="171" y="171"/>
                    <a:pt x="171" y="171"/>
                    <a:pt x="1" y="1"/>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50"/>
            <p:cNvSpPr/>
            <p:nvPr/>
          </p:nvSpPr>
          <p:spPr>
            <a:xfrm>
              <a:off x="6733400" y="2278650"/>
              <a:ext cx="25" cy="16400"/>
            </a:xfrm>
            <a:custGeom>
              <a:avLst/>
              <a:gdLst/>
              <a:ahLst/>
              <a:cxnLst/>
              <a:rect l="l" t="t" r="r" b="b"/>
              <a:pathLst>
                <a:path w="1" h="656" extrusionOk="0">
                  <a:moveTo>
                    <a:pt x="1" y="655"/>
                  </a:moveTo>
                  <a:lnTo>
                    <a:pt x="1" y="1"/>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50"/>
            <p:cNvSpPr/>
            <p:nvPr/>
          </p:nvSpPr>
          <p:spPr>
            <a:xfrm>
              <a:off x="6733400" y="2249875"/>
              <a:ext cx="3950" cy="16375"/>
            </a:xfrm>
            <a:custGeom>
              <a:avLst/>
              <a:gdLst/>
              <a:ahLst/>
              <a:cxnLst/>
              <a:rect l="l" t="t" r="r" b="b"/>
              <a:pathLst>
                <a:path w="158" h="655" extrusionOk="0">
                  <a:moveTo>
                    <a:pt x="1" y="655"/>
                  </a:moveTo>
                  <a:cubicBezTo>
                    <a:pt x="158" y="498"/>
                    <a:pt x="158" y="170"/>
                    <a:pt x="158" y="0"/>
                  </a:cubicBezTo>
                  <a:cubicBezTo>
                    <a:pt x="158" y="170"/>
                    <a:pt x="158" y="498"/>
                    <a:pt x="1" y="655"/>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50"/>
            <p:cNvSpPr/>
            <p:nvPr/>
          </p:nvSpPr>
          <p:spPr>
            <a:xfrm>
              <a:off x="6720975" y="2360425"/>
              <a:ext cx="4275" cy="20325"/>
            </a:xfrm>
            <a:custGeom>
              <a:avLst/>
              <a:gdLst/>
              <a:ahLst/>
              <a:cxnLst/>
              <a:rect l="l" t="t" r="r" b="b"/>
              <a:pathLst>
                <a:path w="171" h="813" extrusionOk="0">
                  <a:moveTo>
                    <a:pt x="1" y="812"/>
                  </a:moveTo>
                  <a:cubicBezTo>
                    <a:pt x="1" y="485"/>
                    <a:pt x="1" y="158"/>
                    <a:pt x="171" y="1"/>
                  </a:cubicBezTo>
                  <a:cubicBezTo>
                    <a:pt x="1" y="158"/>
                    <a:pt x="1" y="485"/>
                    <a:pt x="1" y="812"/>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 name="Google Shape;2275;p50"/>
            <p:cNvSpPr/>
            <p:nvPr/>
          </p:nvSpPr>
          <p:spPr>
            <a:xfrm>
              <a:off x="6741575" y="1959725"/>
              <a:ext cx="25" cy="12125"/>
            </a:xfrm>
            <a:custGeom>
              <a:avLst/>
              <a:gdLst/>
              <a:ahLst/>
              <a:cxnLst/>
              <a:rect l="l" t="t" r="r" b="b"/>
              <a:pathLst>
                <a:path w="1" h="485" extrusionOk="0">
                  <a:moveTo>
                    <a:pt x="1" y="484"/>
                  </a:moveTo>
                  <a:lnTo>
                    <a:pt x="1" y="327"/>
                  </a:lnTo>
                  <a:lnTo>
                    <a:pt x="1" y="157"/>
                  </a:lnTo>
                  <a:lnTo>
                    <a:pt x="1" y="0"/>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 name="Google Shape;2276;p50"/>
            <p:cNvSpPr/>
            <p:nvPr/>
          </p:nvSpPr>
          <p:spPr>
            <a:xfrm>
              <a:off x="6720975" y="1787975"/>
              <a:ext cx="8200" cy="44850"/>
            </a:xfrm>
            <a:custGeom>
              <a:avLst/>
              <a:gdLst/>
              <a:ahLst/>
              <a:cxnLst/>
              <a:rect l="l" t="t" r="r" b="b"/>
              <a:pathLst>
                <a:path w="328" h="1794" extrusionOk="0">
                  <a:moveTo>
                    <a:pt x="1" y="1"/>
                  </a:moveTo>
                  <a:cubicBezTo>
                    <a:pt x="1" y="169"/>
                    <a:pt x="45" y="292"/>
                    <a:pt x="89" y="417"/>
                  </a:cubicBezTo>
                  <a:lnTo>
                    <a:pt x="89" y="417"/>
                  </a:lnTo>
                  <a:cubicBezTo>
                    <a:pt x="65" y="279"/>
                    <a:pt x="37" y="140"/>
                    <a:pt x="1" y="1"/>
                  </a:cubicBezTo>
                  <a:close/>
                  <a:moveTo>
                    <a:pt x="89" y="417"/>
                  </a:moveTo>
                  <a:cubicBezTo>
                    <a:pt x="123" y="609"/>
                    <a:pt x="147" y="798"/>
                    <a:pt x="171" y="979"/>
                  </a:cubicBezTo>
                  <a:lnTo>
                    <a:pt x="171" y="979"/>
                  </a:lnTo>
                  <a:cubicBezTo>
                    <a:pt x="171" y="923"/>
                    <a:pt x="171" y="868"/>
                    <a:pt x="171" y="812"/>
                  </a:cubicBezTo>
                  <a:cubicBezTo>
                    <a:pt x="171" y="653"/>
                    <a:pt x="130" y="534"/>
                    <a:pt x="89" y="417"/>
                  </a:cubicBezTo>
                  <a:close/>
                  <a:moveTo>
                    <a:pt x="171" y="979"/>
                  </a:moveTo>
                  <a:cubicBezTo>
                    <a:pt x="175" y="1250"/>
                    <a:pt x="197" y="1522"/>
                    <a:pt x="328" y="1793"/>
                  </a:cubicBezTo>
                  <a:cubicBezTo>
                    <a:pt x="251" y="1556"/>
                    <a:pt x="211" y="1278"/>
                    <a:pt x="171" y="979"/>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50"/>
            <p:cNvSpPr/>
            <p:nvPr/>
          </p:nvSpPr>
          <p:spPr>
            <a:xfrm>
              <a:off x="6741575" y="2004525"/>
              <a:ext cx="25" cy="4275"/>
            </a:xfrm>
            <a:custGeom>
              <a:avLst/>
              <a:gdLst/>
              <a:ahLst/>
              <a:cxnLst/>
              <a:rect l="l" t="t" r="r" b="b"/>
              <a:pathLst>
                <a:path w="1" h="171" extrusionOk="0">
                  <a:moveTo>
                    <a:pt x="1" y="171"/>
                  </a:moveTo>
                  <a:lnTo>
                    <a:pt x="1" y="171"/>
                  </a:lnTo>
                  <a:lnTo>
                    <a:pt x="1" y="1"/>
                  </a:lnTo>
                  <a:lnTo>
                    <a:pt x="1" y="1"/>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8" name="Google Shape;2278;p50"/>
            <p:cNvSpPr/>
            <p:nvPr/>
          </p:nvSpPr>
          <p:spPr>
            <a:xfrm>
              <a:off x="6729150" y="1840975"/>
              <a:ext cx="25" cy="20625"/>
            </a:xfrm>
            <a:custGeom>
              <a:avLst/>
              <a:gdLst/>
              <a:ahLst/>
              <a:cxnLst/>
              <a:rect l="l" t="t" r="r" b="b"/>
              <a:pathLst>
                <a:path w="1" h="825" extrusionOk="0">
                  <a:moveTo>
                    <a:pt x="1" y="825"/>
                  </a:moveTo>
                  <a:lnTo>
                    <a:pt x="1" y="328"/>
                  </a:lnTo>
                  <a:lnTo>
                    <a:pt x="1" y="171"/>
                  </a:lnTo>
                  <a:lnTo>
                    <a:pt x="1" y="1"/>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9" name="Google Shape;2279;p50"/>
            <p:cNvSpPr/>
            <p:nvPr/>
          </p:nvSpPr>
          <p:spPr>
            <a:xfrm>
              <a:off x="6737325" y="1922750"/>
              <a:ext cx="25" cy="12450"/>
            </a:xfrm>
            <a:custGeom>
              <a:avLst/>
              <a:gdLst/>
              <a:ahLst/>
              <a:cxnLst/>
              <a:rect l="l" t="t" r="r" b="b"/>
              <a:pathLst>
                <a:path w="1" h="498" extrusionOk="0">
                  <a:moveTo>
                    <a:pt x="1" y="498"/>
                  </a:moveTo>
                  <a:lnTo>
                    <a:pt x="1" y="328"/>
                  </a:lnTo>
                  <a:lnTo>
                    <a:pt x="1" y="1"/>
                  </a:lnTo>
                  <a:lnTo>
                    <a:pt x="1" y="1"/>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0" name="Google Shape;2280;p50"/>
            <p:cNvSpPr/>
            <p:nvPr/>
          </p:nvSpPr>
          <p:spPr>
            <a:xfrm>
              <a:off x="6733400" y="1873700"/>
              <a:ext cx="25" cy="20625"/>
            </a:xfrm>
            <a:custGeom>
              <a:avLst/>
              <a:gdLst/>
              <a:ahLst/>
              <a:cxnLst/>
              <a:rect l="l" t="t" r="r" b="b"/>
              <a:pathLst>
                <a:path w="1" h="825" extrusionOk="0">
                  <a:moveTo>
                    <a:pt x="1" y="824"/>
                  </a:moveTo>
                  <a:lnTo>
                    <a:pt x="1" y="654"/>
                  </a:lnTo>
                  <a:lnTo>
                    <a:pt x="1" y="497"/>
                  </a:lnTo>
                  <a:lnTo>
                    <a:pt x="1" y="0"/>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1" name="Google Shape;2281;p50"/>
            <p:cNvSpPr/>
            <p:nvPr/>
          </p:nvSpPr>
          <p:spPr>
            <a:xfrm>
              <a:off x="6631025" y="1419975"/>
              <a:ext cx="4275" cy="16375"/>
            </a:xfrm>
            <a:custGeom>
              <a:avLst/>
              <a:gdLst/>
              <a:ahLst/>
              <a:cxnLst/>
              <a:rect l="l" t="t" r="r" b="b"/>
              <a:pathLst>
                <a:path w="171" h="655" extrusionOk="0">
                  <a:moveTo>
                    <a:pt x="0" y="1"/>
                  </a:moveTo>
                  <a:lnTo>
                    <a:pt x="0" y="158"/>
                  </a:lnTo>
                  <a:cubicBezTo>
                    <a:pt x="34" y="191"/>
                    <a:pt x="61" y="224"/>
                    <a:pt x="82" y="257"/>
                  </a:cubicBezTo>
                  <a:lnTo>
                    <a:pt x="82" y="257"/>
                  </a:lnTo>
                  <a:cubicBezTo>
                    <a:pt x="41" y="157"/>
                    <a:pt x="0" y="77"/>
                    <a:pt x="0" y="1"/>
                  </a:cubicBezTo>
                  <a:close/>
                  <a:moveTo>
                    <a:pt x="82" y="257"/>
                  </a:moveTo>
                  <a:lnTo>
                    <a:pt x="82" y="257"/>
                  </a:lnTo>
                  <a:cubicBezTo>
                    <a:pt x="126" y="362"/>
                    <a:pt x="170" y="488"/>
                    <a:pt x="170" y="655"/>
                  </a:cubicBezTo>
                  <a:cubicBezTo>
                    <a:pt x="170" y="518"/>
                    <a:pt x="170" y="390"/>
                    <a:pt x="82" y="257"/>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2" name="Google Shape;2282;p50"/>
            <p:cNvSpPr/>
            <p:nvPr/>
          </p:nvSpPr>
          <p:spPr>
            <a:xfrm>
              <a:off x="6614675" y="1374850"/>
              <a:ext cx="8200" cy="20625"/>
            </a:xfrm>
            <a:custGeom>
              <a:avLst/>
              <a:gdLst/>
              <a:ahLst/>
              <a:cxnLst/>
              <a:rect l="l" t="t" r="r" b="b"/>
              <a:pathLst>
                <a:path w="328" h="825" extrusionOk="0">
                  <a:moveTo>
                    <a:pt x="0" y="0"/>
                  </a:moveTo>
                  <a:cubicBezTo>
                    <a:pt x="0" y="216"/>
                    <a:pt x="74" y="364"/>
                    <a:pt x="170" y="534"/>
                  </a:cubicBezTo>
                  <a:lnTo>
                    <a:pt x="170" y="534"/>
                  </a:lnTo>
                  <a:cubicBezTo>
                    <a:pt x="170" y="522"/>
                    <a:pt x="170" y="509"/>
                    <a:pt x="170" y="497"/>
                  </a:cubicBezTo>
                  <a:cubicBezTo>
                    <a:pt x="170" y="327"/>
                    <a:pt x="0" y="170"/>
                    <a:pt x="0" y="0"/>
                  </a:cubicBezTo>
                  <a:close/>
                  <a:moveTo>
                    <a:pt x="170" y="534"/>
                  </a:moveTo>
                  <a:cubicBezTo>
                    <a:pt x="171" y="680"/>
                    <a:pt x="182" y="824"/>
                    <a:pt x="327" y="824"/>
                  </a:cubicBezTo>
                  <a:cubicBezTo>
                    <a:pt x="274" y="714"/>
                    <a:pt x="219" y="621"/>
                    <a:pt x="170" y="534"/>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3" name="Google Shape;2283;p50"/>
            <p:cNvSpPr/>
            <p:nvPr/>
          </p:nvSpPr>
          <p:spPr>
            <a:xfrm>
              <a:off x="6602550" y="1342125"/>
              <a:ext cx="3950" cy="16375"/>
            </a:xfrm>
            <a:custGeom>
              <a:avLst/>
              <a:gdLst/>
              <a:ahLst/>
              <a:cxnLst/>
              <a:rect l="l" t="t" r="r" b="b"/>
              <a:pathLst>
                <a:path w="158" h="655" extrusionOk="0">
                  <a:moveTo>
                    <a:pt x="1" y="1"/>
                  </a:moveTo>
                  <a:lnTo>
                    <a:pt x="1" y="328"/>
                  </a:lnTo>
                  <a:lnTo>
                    <a:pt x="56" y="328"/>
                  </a:lnTo>
                  <a:cubicBezTo>
                    <a:pt x="26" y="238"/>
                    <a:pt x="1" y="132"/>
                    <a:pt x="1" y="1"/>
                  </a:cubicBezTo>
                  <a:close/>
                  <a:moveTo>
                    <a:pt x="56" y="328"/>
                  </a:moveTo>
                  <a:cubicBezTo>
                    <a:pt x="102" y="462"/>
                    <a:pt x="158" y="561"/>
                    <a:pt x="158" y="655"/>
                  </a:cubicBezTo>
                  <a:lnTo>
                    <a:pt x="158" y="328"/>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4" name="Google Shape;2284;p50"/>
            <p:cNvSpPr/>
            <p:nvPr/>
          </p:nvSpPr>
          <p:spPr>
            <a:xfrm>
              <a:off x="6614675" y="1452700"/>
              <a:ext cx="102400" cy="306525"/>
            </a:xfrm>
            <a:custGeom>
              <a:avLst/>
              <a:gdLst/>
              <a:ahLst/>
              <a:cxnLst/>
              <a:rect l="l" t="t" r="r" b="b"/>
              <a:pathLst>
                <a:path w="4096" h="12261" extrusionOk="0">
                  <a:moveTo>
                    <a:pt x="981" y="0"/>
                  </a:moveTo>
                  <a:cubicBezTo>
                    <a:pt x="1061" y="184"/>
                    <a:pt x="1137" y="367"/>
                    <a:pt x="1209" y="551"/>
                  </a:cubicBezTo>
                  <a:lnTo>
                    <a:pt x="1209" y="551"/>
                  </a:lnTo>
                  <a:cubicBezTo>
                    <a:pt x="1242" y="529"/>
                    <a:pt x="1275" y="507"/>
                    <a:pt x="1308" y="484"/>
                  </a:cubicBezTo>
                  <a:cubicBezTo>
                    <a:pt x="1151" y="327"/>
                    <a:pt x="1151" y="157"/>
                    <a:pt x="981" y="0"/>
                  </a:cubicBezTo>
                  <a:close/>
                  <a:moveTo>
                    <a:pt x="1209" y="551"/>
                  </a:moveTo>
                  <a:lnTo>
                    <a:pt x="1209" y="551"/>
                  </a:lnTo>
                  <a:cubicBezTo>
                    <a:pt x="758" y="857"/>
                    <a:pt x="316" y="1172"/>
                    <a:pt x="170" y="1636"/>
                  </a:cubicBezTo>
                  <a:cubicBezTo>
                    <a:pt x="0" y="2290"/>
                    <a:pt x="170" y="2944"/>
                    <a:pt x="327" y="3428"/>
                  </a:cubicBezTo>
                  <a:cubicBezTo>
                    <a:pt x="497" y="3755"/>
                    <a:pt x="497" y="3926"/>
                    <a:pt x="654" y="4083"/>
                  </a:cubicBezTo>
                  <a:cubicBezTo>
                    <a:pt x="654" y="4253"/>
                    <a:pt x="824" y="4410"/>
                    <a:pt x="824" y="4580"/>
                  </a:cubicBezTo>
                  <a:lnTo>
                    <a:pt x="981" y="4737"/>
                  </a:lnTo>
                  <a:cubicBezTo>
                    <a:pt x="1469" y="5865"/>
                    <a:pt x="2258" y="6981"/>
                    <a:pt x="3213" y="7801"/>
                  </a:cubicBezTo>
                  <a:lnTo>
                    <a:pt x="3213" y="7801"/>
                  </a:lnTo>
                  <a:cubicBezTo>
                    <a:pt x="3111" y="7383"/>
                    <a:pt x="3090" y="6958"/>
                    <a:pt x="2944" y="6542"/>
                  </a:cubicBezTo>
                  <a:lnTo>
                    <a:pt x="2944" y="6372"/>
                  </a:lnTo>
                  <a:cubicBezTo>
                    <a:pt x="2787" y="5888"/>
                    <a:pt x="2617" y="5561"/>
                    <a:pt x="2617" y="5064"/>
                  </a:cubicBezTo>
                  <a:lnTo>
                    <a:pt x="2460" y="4907"/>
                  </a:lnTo>
                  <a:cubicBezTo>
                    <a:pt x="2460" y="4410"/>
                    <a:pt x="2290" y="3926"/>
                    <a:pt x="2133" y="3428"/>
                  </a:cubicBezTo>
                  <a:cubicBezTo>
                    <a:pt x="1858" y="2473"/>
                    <a:pt x="1584" y="1509"/>
                    <a:pt x="1209" y="551"/>
                  </a:cubicBezTo>
                  <a:close/>
                  <a:moveTo>
                    <a:pt x="3213" y="7801"/>
                  </a:moveTo>
                  <a:cubicBezTo>
                    <a:pt x="3230" y="7871"/>
                    <a:pt x="3249" y="7939"/>
                    <a:pt x="3271" y="8008"/>
                  </a:cubicBezTo>
                  <a:lnTo>
                    <a:pt x="3271" y="7851"/>
                  </a:lnTo>
                  <a:cubicBezTo>
                    <a:pt x="3252" y="7835"/>
                    <a:pt x="3232" y="7818"/>
                    <a:pt x="3213" y="7801"/>
                  </a:cubicBezTo>
                  <a:close/>
                  <a:moveTo>
                    <a:pt x="3271" y="8008"/>
                  </a:moveTo>
                  <a:lnTo>
                    <a:pt x="3271" y="8178"/>
                  </a:lnTo>
                  <a:cubicBezTo>
                    <a:pt x="3279" y="8200"/>
                    <a:pt x="3287" y="8223"/>
                    <a:pt x="3294" y="8245"/>
                  </a:cubicBezTo>
                  <a:lnTo>
                    <a:pt x="3294" y="8245"/>
                  </a:lnTo>
                  <a:cubicBezTo>
                    <a:pt x="3279" y="8159"/>
                    <a:pt x="3271" y="8080"/>
                    <a:pt x="3271" y="8008"/>
                  </a:cubicBezTo>
                  <a:close/>
                  <a:moveTo>
                    <a:pt x="3294" y="8245"/>
                  </a:moveTo>
                  <a:cubicBezTo>
                    <a:pt x="3317" y="8387"/>
                    <a:pt x="3358" y="8545"/>
                    <a:pt x="3407" y="8712"/>
                  </a:cubicBezTo>
                  <a:lnTo>
                    <a:pt x="3407" y="8712"/>
                  </a:lnTo>
                  <a:cubicBezTo>
                    <a:pt x="3378" y="8560"/>
                    <a:pt x="3344" y="8402"/>
                    <a:pt x="3294" y="8245"/>
                  </a:cubicBezTo>
                  <a:close/>
                  <a:moveTo>
                    <a:pt x="3407" y="8712"/>
                  </a:moveTo>
                  <a:cubicBezTo>
                    <a:pt x="3463" y="9007"/>
                    <a:pt x="3499" y="9281"/>
                    <a:pt x="3598" y="9486"/>
                  </a:cubicBezTo>
                  <a:lnTo>
                    <a:pt x="3598" y="9316"/>
                  </a:lnTo>
                  <a:cubicBezTo>
                    <a:pt x="3532" y="9113"/>
                    <a:pt x="3464" y="8907"/>
                    <a:pt x="3407" y="8712"/>
                  </a:cubicBezTo>
                  <a:close/>
                  <a:moveTo>
                    <a:pt x="3598" y="9644"/>
                  </a:moveTo>
                  <a:cubicBezTo>
                    <a:pt x="3768" y="10468"/>
                    <a:pt x="3925" y="11449"/>
                    <a:pt x="4095" y="12260"/>
                  </a:cubicBezTo>
                  <a:cubicBezTo>
                    <a:pt x="4095" y="11933"/>
                    <a:pt x="3925" y="11606"/>
                    <a:pt x="3925" y="11279"/>
                  </a:cubicBezTo>
                  <a:lnTo>
                    <a:pt x="3925" y="11122"/>
                  </a:lnTo>
                  <a:cubicBezTo>
                    <a:pt x="3768" y="10625"/>
                    <a:pt x="3768" y="10141"/>
                    <a:pt x="3598" y="964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5" name="Google Shape;2285;p50"/>
            <p:cNvSpPr/>
            <p:nvPr/>
          </p:nvSpPr>
          <p:spPr>
            <a:xfrm>
              <a:off x="6745500" y="2037250"/>
              <a:ext cx="25" cy="12450"/>
            </a:xfrm>
            <a:custGeom>
              <a:avLst/>
              <a:gdLst/>
              <a:ahLst/>
              <a:cxnLst/>
              <a:rect l="l" t="t" r="r" b="b"/>
              <a:pathLst>
                <a:path w="1" h="498" extrusionOk="0">
                  <a:moveTo>
                    <a:pt x="1" y="498"/>
                  </a:moveTo>
                  <a:lnTo>
                    <a:pt x="1" y="327"/>
                  </a:lnTo>
                  <a:lnTo>
                    <a:pt x="1" y="170"/>
                  </a:lnTo>
                  <a:lnTo>
                    <a:pt x="1" y="0"/>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6" name="Google Shape;2286;p50"/>
            <p:cNvSpPr/>
            <p:nvPr/>
          </p:nvSpPr>
          <p:spPr>
            <a:xfrm>
              <a:off x="6717050" y="1759200"/>
              <a:ext cx="3950" cy="24550"/>
            </a:xfrm>
            <a:custGeom>
              <a:avLst/>
              <a:gdLst/>
              <a:ahLst/>
              <a:cxnLst/>
              <a:rect l="l" t="t" r="r" b="b"/>
              <a:pathLst>
                <a:path w="158" h="982" extrusionOk="0">
                  <a:moveTo>
                    <a:pt x="0" y="328"/>
                  </a:moveTo>
                  <a:lnTo>
                    <a:pt x="0" y="498"/>
                  </a:lnTo>
                  <a:cubicBezTo>
                    <a:pt x="158" y="655"/>
                    <a:pt x="158" y="825"/>
                    <a:pt x="158" y="982"/>
                  </a:cubicBezTo>
                  <a:cubicBezTo>
                    <a:pt x="158" y="825"/>
                    <a:pt x="158" y="655"/>
                    <a:pt x="0" y="498"/>
                  </a:cubicBezTo>
                  <a:lnTo>
                    <a:pt x="0" y="498"/>
                  </a:lnTo>
                  <a:lnTo>
                    <a:pt x="0" y="0"/>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7" name="Google Shape;2287;p50"/>
            <p:cNvSpPr/>
            <p:nvPr/>
          </p:nvSpPr>
          <p:spPr>
            <a:xfrm>
              <a:off x="5371625" y="262650"/>
              <a:ext cx="24575" cy="4275"/>
            </a:xfrm>
            <a:custGeom>
              <a:avLst/>
              <a:gdLst/>
              <a:ahLst/>
              <a:cxnLst/>
              <a:rect l="l" t="t" r="r" b="b"/>
              <a:pathLst>
                <a:path w="983" h="171" extrusionOk="0">
                  <a:moveTo>
                    <a:pt x="1" y="0"/>
                  </a:moveTo>
                  <a:cubicBezTo>
                    <a:pt x="328" y="0"/>
                    <a:pt x="655" y="0"/>
                    <a:pt x="982" y="170"/>
                  </a:cubicBezTo>
                  <a:cubicBezTo>
                    <a:pt x="655" y="0"/>
                    <a:pt x="328" y="0"/>
                    <a:pt x="1" y="0"/>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8" name="Google Shape;2288;p50"/>
            <p:cNvSpPr/>
            <p:nvPr/>
          </p:nvSpPr>
          <p:spPr>
            <a:xfrm>
              <a:off x="5416775" y="270825"/>
              <a:ext cx="16375" cy="4275"/>
            </a:xfrm>
            <a:custGeom>
              <a:avLst/>
              <a:gdLst/>
              <a:ahLst/>
              <a:cxnLst/>
              <a:rect l="l" t="t" r="r" b="b"/>
              <a:pathLst>
                <a:path w="655" h="171" extrusionOk="0">
                  <a:moveTo>
                    <a:pt x="0" y="0"/>
                  </a:moveTo>
                  <a:cubicBezTo>
                    <a:pt x="157" y="0"/>
                    <a:pt x="484" y="0"/>
                    <a:pt x="655" y="171"/>
                  </a:cubicBezTo>
                  <a:cubicBezTo>
                    <a:pt x="484" y="0"/>
                    <a:pt x="157" y="0"/>
                    <a:pt x="0" y="0"/>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9" name="Google Shape;2289;p50"/>
            <p:cNvSpPr/>
            <p:nvPr/>
          </p:nvSpPr>
          <p:spPr>
            <a:xfrm>
              <a:off x="5453400" y="279000"/>
              <a:ext cx="16400" cy="4275"/>
            </a:xfrm>
            <a:custGeom>
              <a:avLst/>
              <a:gdLst/>
              <a:ahLst/>
              <a:cxnLst/>
              <a:rect l="l" t="t" r="r" b="b"/>
              <a:pathLst>
                <a:path w="656" h="171" extrusionOk="0">
                  <a:moveTo>
                    <a:pt x="1" y="1"/>
                  </a:moveTo>
                  <a:cubicBezTo>
                    <a:pt x="171" y="1"/>
                    <a:pt x="498" y="171"/>
                    <a:pt x="655" y="171"/>
                  </a:cubicBezTo>
                  <a:cubicBezTo>
                    <a:pt x="498" y="171"/>
                    <a:pt x="171" y="1"/>
                    <a:pt x="1" y="1"/>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0" name="Google Shape;2290;p50"/>
            <p:cNvSpPr/>
            <p:nvPr/>
          </p:nvSpPr>
          <p:spPr>
            <a:xfrm>
              <a:off x="5608775" y="324150"/>
              <a:ext cx="16400" cy="8200"/>
            </a:xfrm>
            <a:custGeom>
              <a:avLst/>
              <a:gdLst/>
              <a:ahLst/>
              <a:cxnLst/>
              <a:rect l="l" t="t" r="r" b="b"/>
              <a:pathLst>
                <a:path w="656" h="328" extrusionOk="0">
                  <a:moveTo>
                    <a:pt x="1" y="0"/>
                  </a:moveTo>
                  <a:cubicBezTo>
                    <a:pt x="328" y="157"/>
                    <a:pt x="498" y="157"/>
                    <a:pt x="655" y="327"/>
                  </a:cubicBezTo>
                  <a:cubicBezTo>
                    <a:pt x="498" y="157"/>
                    <a:pt x="328" y="157"/>
                    <a:pt x="1" y="0"/>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1" name="Google Shape;2291;p50"/>
            <p:cNvSpPr/>
            <p:nvPr/>
          </p:nvSpPr>
          <p:spPr>
            <a:xfrm>
              <a:off x="6671900" y="2573050"/>
              <a:ext cx="8200" cy="24575"/>
            </a:xfrm>
            <a:custGeom>
              <a:avLst/>
              <a:gdLst/>
              <a:ahLst/>
              <a:cxnLst/>
              <a:rect l="l" t="t" r="r" b="b"/>
              <a:pathLst>
                <a:path w="328" h="983" extrusionOk="0">
                  <a:moveTo>
                    <a:pt x="1" y="982"/>
                  </a:moveTo>
                  <a:cubicBezTo>
                    <a:pt x="1" y="655"/>
                    <a:pt x="171" y="328"/>
                    <a:pt x="328" y="1"/>
                  </a:cubicBezTo>
                  <a:cubicBezTo>
                    <a:pt x="171" y="328"/>
                    <a:pt x="1" y="655"/>
                    <a:pt x="1" y="982"/>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2" name="Google Shape;2292;p50"/>
            <p:cNvSpPr/>
            <p:nvPr/>
          </p:nvSpPr>
          <p:spPr>
            <a:xfrm>
              <a:off x="5298025" y="250550"/>
              <a:ext cx="8200" cy="25"/>
            </a:xfrm>
            <a:custGeom>
              <a:avLst/>
              <a:gdLst/>
              <a:ahLst/>
              <a:cxnLst/>
              <a:rect l="l" t="t" r="r" b="b"/>
              <a:pathLst>
                <a:path w="328" h="1" extrusionOk="0">
                  <a:moveTo>
                    <a:pt x="1" y="0"/>
                  </a:moveTo>
                  <a:lnTo>
                    <a:pt x="1" y="0"/>
                  </a:lnTo>
                  <a:lnTo>
                    <a:pt x="328" y="0"/>
                  </a:ln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3" name="Google Shape;2293;p50"/>
            <p:cNvSpPr/>
            <p:nvPr/>
          </p:nvSpPr>
          <p:spPr>
            <a:xfrm>
              <a:off x="6663725" y="2601525"/>
              <a:ext cx="8200" cy="24550"/>
            </a:xfrm>
            <a:custGeom>
              <a:avLst/>
              <a:gdLst/>
              <a:ahLst/>
              <a:cxnLst/>
              <a:rect l="l" t="t" r="r" b="b"/>
              <a:pathLst>
                <a:path w="328" h="982" extrusionOk="0">
                  <a:moveTo>
                    <a:pt x="1" y="982"/>
                  </a:moveTo>
                  <a:cubicBezTo>
                    <a:pt x="171" y="655"/>
                    <a:pt x="171" y="327"/>
                    <a:pt x="328" y="0"/>
                  </a:cubicBezTo>
                  <a:cubicBezTo>
                    <a:pt x="171" y="327"/>
                    <a:pt x="171" y="655"/>
                    <a:pt x="1" y="982"/>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4" name="Google Shape;2294;p50"/>
            <p:cNvSpPr/>
            <p:nvPr/>
          </p:nvSpPr>
          <p:spPr>
            <a:xfrm>
              <a:off x="5760250" y="389575"/>
              <a:ext cx="12125" cy="3950"/>
            </a:xfrm>
            <a:custGeom>
              <a:avLst/>
              <a:gdLst/>
              <a:ahLst/>
              <a:cxnLst/>
              <a:rect l="l" t="t" r="r" b="b"/>
              <a:pathLst>
                <a:path w="485" h="158" extrusionOk="0">
                  <a:moveTo>
                    <a:pt x="0" y="0"/>
                  </a:moveTo>
                  <a:cubicBezTo>
                    <a:pt x="157" y="0"/>
                    <a:pt x="327" y="157"/>
                    <a:pt x="484" y="157"/>
                  </a:cubicBezTo>
                  <a:cubicBezTo>
                    <a:pt x="327" y="157"/>
                    <a:pt x="157" y="0"/>
                    <a:pt x="0" y="0"/>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5" name="Google Shape;2295;p50"/>
            <p:cNvSpPr/>
            <p:nvPr/>
          </p:nvSpPr>
          <p:spPr>
            <a:xfrm>
              <a:off x="5645750" y="340500"/>
              <a:ext cx="16375" cy="3950"/>
            </a:xfrm>
            <a:custGeom>
              <a:avLst/>
              <a:gdLst/>
              <a:ahLst/>
              <a:cxnLst/>
              <a:rect l="l" t="t" r="r" b="b"/>
              <a:pathLst>
                <a:path w="655" h="158" extrusionOk="0">
                  <a:moveTo>
                    <a:pt x="1" y="0"/>
                  </a:moveTo>
                  <a:cubicBezTo>
                    <a:pt x="158" y="0"/>
                    <a:pt x="485" y="0"/>
                    <a:pt x="655" y="157"/>
                  </a:cubicBezTo>
                  <a:cubicBezTo>
                    <a:pt x="485" y="0"/>
                    <a:pt x="158" y="0"/>
                    <a:pt x="1" y="0"/>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50"/>
            <p:cNvSpPr/>
            <p:nvPr/>
          </p:nvSpPr>
          <p:spPr>
            <a:xfrm>
              <a:off x="5825675" y="422275"/>
              <a:ext cx="12125" cy="8200"/>
            </a:xfrm>
            <a:custGeom>
              <a:avLst/>
              <a:gdLst/>
              <a:ahLst/>
              <a:cxnLst/>
              <a:rect l="l" t="t" r="r" b="b"/>
              <a:pathLst>
                <a:path w="485" h="328" extrusionOk="0">
                  <a:moveTo>
                    <a:pt x="0" y="1"/>
                  </a:moveTo>
                  <a:cubicBezTo>
                    <a:pt x="157" y="158"/>
                    <a:pt x="327" y="158"/>
                    <a:pt x="484" y="328"/>
                  </a:cubicBezTo>
                  <a:cubicBezTo>
                    <a:pt x="327" y="158"/>
                    <a:pt x="157" y="158"/>
                    <a:pt x="0" y="1"/>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7" name="Google Shape;2297;p50"/>
            <p:cNvSpPr/>
            <p:nvPr/>
          </p:nvSpPr>
          <p:spPr>
            <a:xfrm>
              <a:off x="6680075" y="2548525"/>
              <a:ext cx="4300" cy="24550"/>
            </a:xfrm>
            <a:custGeom>
              <a:avLst/>
              <a:gdLst/>
              <a:ahLst/>
              <a:cxnLst/>
              <a:rect l="l" t="t" r="r" b="b"/>
              <a:pathLst>
                <a:path w="172" h="982" extrusionOk="0">
                  <a:moveTo>
                    <a:pt x="1" y="982"/>
                  </a:moveTo>
                  <a:cubicBezTo>
                    <a:pt x="1" y="655"/>
                    <a:pt x="171" y="328"/>
                    <a:pt x="171" y="1"/>
                  </a:cubicBezTo>
                  <a:cubicBezTo>
                    <a:pt x="171" y="328"/>
                    <a:pt x="1" y="655"/>
                    <a:pt x="1" y="982"/>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8" name="Google Shape;2298;p50"/>
            <p:cNvSpPr/>
            <p:nvPr/>
          </p:nvSpPr>
          <p:spPr>
            <a:xfrm>
              <a:off x="5792950" y="405925"/>
              <a:ext cx="12125" cy="8200"/>
            </a:xfrm>
            <a:custGeom>
              <a:avLst/>
              <a:gdLst/>
              <a:ahLst/>
              <a:cxnLst/>
              <a:rect l="l" t="t" r="r" b="b"/>
              <a:pathLst>
                <a:path w="485" h="328" extrusionOk="0">
                  <a:moveTo>
                    <a:pt x="1" y="0"/>
                  </a:moveTo>
                  <a:cubicBezTo>
                    <a:pt x="158" y="0"/>
                    <a:pt x="328" y="157"/>
                    <a:pt x="485" y="328"/>
                  </a:cubicBezTo>
                  <a:cubicBezTo>
                    <a:pt x="328" y="157"/>
                    <a:pt x="158" y="0"/>
                    <a:pt x="1" y="0"/>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9" name="Google Shape;2299;p50"/>
            <p:cNvSpPr/>
            <p:nvPr/>
          </p:nvSpPr>
          <p:spPr>
            <a:xfrm>
              <a:off x="5682400" y="352600"/>
              <a:ext cx="12450" cy="4275"/>
            </a:xfrm>
            <a:custGeom>
              <a:avLst/>
              <a:gdLst/>
              <a:ahLst/>
              <a:cxnLst/>
              <a:rect l="l" t="t" r="r" b="b"/>
              <a:pathLst>
                <a:path w="498" h="171" extrusionOk="0">
                  <a:moveTo>
                    <a:pt x="0" y="1"/>
                  </a:moveTo>
                  <a:cubicBezTo>
                    <a:pt x="170" y="1"/>
                    <a:pt x="327" y="171"/>
                    <a:pt x="497" y="171"/>
                  </a:cubicBezTo>
                  <a:cubicBezTo>
                    <a:pt x="327" y="171"/>
                    <a:pt x="170" y="1"/>
                    <a:pt x="0" y="1"/>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0" name="Google Shape;2300;p50"/>
            <p:cNvSpPr/>
            <p:nvPr/>
          </p:nvSpPr>
          <p:spPr>
            <a:xfrm>
              <a:off x="5727525" y="373200"/>
              <a:ext cx="12125" cy="3950"/>
            </a:xfrm>
            <a:custGeom>
              <a:avLst/>
              <a:gdLst/>
              <a:ahLst/>
              <a:cxnLst/>
              <a:rect l="l" t="t" r="r" b="b"/>
              <a:pathLst>
                <a:path w="485" h="158" extrusionOk="0">
                  <a:moveTo>
                    <a:pt x="1" y="1"/>
                  </a:moveTo>
                  <a:cubicBezTo>
                    <a:pt x="158" y="1"/>
                    <a:pt x="328" y="158"/>
                    <a:pt x="485" y="158"/>
                  </a:cubicBezTo>
                  <a:cubicBezTo>
                    <a:pt x="328" y="158"/>
                    <a:pt x="158" y="1"/>
                    <a:pt x="1" y="1"/>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1" name="Google Shape;2301;p50"/>
            <p:cNvSpPr/>
            <p:nvPr/>
          </p:nvSpPr>
          <p:spPr>
            <a:xfrm>
              <a:off x="5576075" y="311725"/>
              <a:ext cx="16375" cy="8200"/>
            </a:xfrm>
            <a:custGeom>
              <a:avLst/>
              <a:gdLst/>
              <a:ahLst/>
              <a:cxnLst/>
              <a:rect l="l" t="t" r="r" b="b"/>
              <a:pathLst>
                <a:path w="655" h="328" extrusionOk="0">
                  <a:moveTo>
                    <a:pt x="1" y="0"/>
                  </a:moveTo>
                  <a:cubicBezTo>
                    <a:pt x="171" y="170"/>
                    <a:pt x="328" y="170"/>
                    <a:pt x="655" y="327"/>
                  </a:cubicBezTo>
                  <a:cubicBezTo>
                    <a:pt x="328" y="170"/>
                    <a:pt x="171" y="170"/>
                    <a:pt x="1" y="0"/>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2" name="Google Shape;2302;p50"/>
            <p:cNvSpPr/>
            <p:nvPr/>
          </p:nvSpPr>
          <p:spPr>
            <a:xfrm>
              <a:off x="6717050" y="2384975"/>
              <a:ext cx="3950" cy="20300"/>
            </a:xfrm>
            <a:custGeom>
              <a:avLst/>
              <a:gdLst/>
              <a:ahLst/>
              <a:cxnLst/>
              <a:rect l="l" t="t" r="r" b="b"/>
              <a:pathLst>
                <a:path w="158" h="812" extrusionOk="0">
                  <a:moveTo>
                    <a:pt x="0" y="812"/>
                  </a:moveTo>
                  <a:cubicBezTo>
                    <a:pt x="0" y="655"/>
                    <a:pt x="0" y="327"/>
                    <a:pt x="158" y="0"/>
                  </a:cubicBezTo>
                  <a:cubicBezTo>
                    <a:pt x="0" y="327"/>
                    <a:pt x="0" y="655"/>
                    <a:pt x="0" y="812"/>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3" name="Google Shape;2303;p50"/>
            <p:cNvSpPr/>
            <p:nvPr/>
          </p:nvSpPr>
          <p:spPr>
            <a:xfrm>
              <a:off x="6684350" y="2519750"/>
              <a:ext cx="8200" cy="24550"/>
            </a:xfrm>
            <a:custGeom>
              <a:avLst/>
              <a:gdLst/>
              <a:ahLst/>
              <a:cxnLst/>
              <a:rect l="l" t="t" r="r" b="b"/>
              <a:pathLst>
                <a:path w="328" h="982" extrusionOk="0">
                  <a:moveTo>
                    <a:pt x="0" y="981"/>
                  </a:moveTo>
                  <a:cubicBezTo>
                    <a:pt x="157" y="654"/>
                    <a:pt x="157" y="327"/>
                    <a:pt x="327" y="0"/>
                  </a:cubicBezTo>
                  <a:cubicBezTo>
                    <a:pt x="157" y="327"/>
                    <a:pt x="157" y="654"/>
                    <a:pt x="0" y="981"/>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4" name="Google Shape;2304;p50"/>
            <p:cNvSpPr/>
            <p:nvPr/>
          </p:nvSpPr>
          <p:spPr>
            <a:xfrm>
              <a:off x="6704625" y="2442225"/>
              <a:ext cx="4275" cy="20300"/>
            </a:xfrm>
            <a:custGeom>
              <a:avLst/>
              <a:gdLst/>
              <a:ahLst/>
              <a:cxnLst/>
              <a:rect l="l" t="t" r="r" b="b"/>
              <a:pathLst>
                <a:path w="171" h="812" extrusionOk="0">
                  <a:moveTo>
                    <a:pt x="0" y="811"/>
                  </a:moveTo>
                  <a:cubicBezTo>
                    <a:pt x="0" y="484"/>
                    <a:pt x="170" y="157"/>
                    <a:pt x="170" y="0"/>
                  </a:cubicBezTo>
                  <a:cubicBezTo>
                    <a:pt x="170" y="157"/>
                    <a:pt x="0" y="484"/>
                    <a:pt x="0" y="811"/>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5" name="Google Shape;2305;p50"/>
            <p:cNvSpPr/>
            <p:nvPr/>
          </p:nvSpPr>
          <p:spPr>
            <a:xfrm>
              <a:off x="6708875" y="2413425"/>
              <a:ext cx="3950" cy="20625"/>
            </a:xfrm>
            <a:custGeom>
              <a:avLst/>
              <a:gdLst/>
              <a:ahLst/>
              <a:cxnLst/>
              <a:rect l="l" t="t" r="r" b="b"/>
              <a:pathLst>
                <a:path w="158" h="825" extrusionOk="0">
                  <a:moveTo>
                    <a:pt x="0" y="825"/>
                  </a:moveTo>
                  <a:cubicBezTo>
                    <a:pt x="157" y="498"/>
                    <a:pt x="157" y="328"/>
                    <a:pt x="157" y="1"/>
                  </a:cubicBezTo>
                  <a:cubicBezTo>
                    <a:pt x="157" y="328"/>
                    <a:pt x="157" y="498"/>
                    <a:pt x="0" y="825"/>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6" name="Google Shape;2306;p50"/>
            <p:cNvSpPr/>
            <p:nvPr/>
          </p:nvSpPr>
          <p:spPr>
            <a:xfrm>
              <a:off x="6692525" y="2495200"/>
              <a:ext cx="3950" cy="20650"/>
            </a:xfrm>
            <a:custGeom>
              <a:avLst/>
              <a:gdLst/>
              <a:ahLst/>
              <a:cxnLst/>
              <a:rect l="l" t="t" r="r" b="b"/>
              <a:pathLst>
                <a:path w="158" h="826" extrusionOk="0">
                  <a:moveTo>
                    <a:pt x="0" y="825"/>
                  </a:moveTo>
                  <a:cubicBezTo>
                    <a:pt x="157" y="498"/>
                    <a:pt x="157" y="328"/>
                    <a:pt x="157" y="1"/>
                  </a:cubicBezTo>
                  <a:cubicBezTo>
                    <a:pt x="157" y="328"/>
                    <a:pt x="157" y="498"/>
                    <a:pt x="0" y="825"/>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7" name="Google Shape;2307;p50"/>
            <p:cNvSpPr/>
            <p:nvPr/>
          </p:nvSpPr>
          <p:spPr>
            <a:xfrm>
              <a:off x="6700700" y="2466750"/>
              <a:ext cx="3950" cy="24550"/>
            </a:xfrm>
            <a:custGeom>
              <a:avLst/>
              <a:gdLst/>
              <a:ahLst/>
              <a:cxnLst/>
              <a:rect l="l" t="t" r="r" b="b"/>
              <a:pathLst>
                <a:path w="158" h="982" extrusionOk="0">
                  <a:moveTo>
                    <a:pt x="0" y="982"/>
                  </a:moveTo>
                  <a:cubicBezTo>
                    <a:pt x="0" y="655"/>
                    <a:pt x="0" y="328"/>
                    <a:pt x="157" y="0"/>
                  </a:cubicBezTo>
                  <a:cubicBezTo>
                    <a:pt x="0" y="328"/>
                    <a:pt x="0" y="655"/>
                    <a:pt x="0" y="982"/>
                  </a:cubicBezTo>
                  <a:close/>
                </a:path>
              </a:pathLst>
            </a:custGeom>
            <a:solidFill>
              <a:srgbClr val="D03C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 name="Google Shape;2308;p50"/>
            <p:cNvSpPr/>
            <p:nvPr/>
          </p:nvSpPr>
          <p:spPr>
            <a:xfrm>
              <a:off x="1237900" y="2464625"/>
              <a:ext cx="474325" cy="166225"/>
            </a:xfrm>
            <a:custGeom>
              <a:avLst/>
              <a:gdLst/>
              <a:ahLst/>
              <a:cxnLst/>
              <a:rect l="l" t="t" r="r" b="b"/>
              <a:pathLst>
                <a:path w="18973" h="6649" extrusionOk="0">
                  <a:moveTo>
                    <a:pt x="5741" y="0"/>
                  </a:moveTo>
                  <a:cubicBezTo>
                    <a:pt x="4435" y="0"/>
                    <a:pt x="3118" y="204"/>
                    <a:pt x="1963" y="897"/>
                  </a:cubicBezTo>
                  <a:cubicBezTo>
                    <a:pt x="811" y="1721"/>
                    <a:pt x="0" y="3357"/>
                    <a:pt x="327" y="4665"/>
                  </a:cubicBezTo>
                  <a:cubicBezTo>
                    <a:pt x="430" y="4981"/>
                    <a:pt x="605" y="5230"/>
                    <a:pt x="896" y="5230"/>
                  </a:cubicBezTo>
                  <a:cubicBezTo>
                    <a:pt x="1051" y="5230"/>
                    <a:pt x="1239" y="5160"/>
                    <a:pt x="1466" y="4992"/>
                  </a:cubicBezTo>
                  <a:cubicBezTo>
                    <a:pt x="2120" y="4495"/>
                    <a:pt x="2447" y="4011"/>
                    <a:pt x="2944" y="3514"/>
                  </a:cubicBezTo>
                  <a:cubicBezTo>
                    <a:pt x="3385" y="2775"/>
                    <a:pt x="3696" y="2026"/>
                    <a:pt x="4488" y="2026"/>
                  </a:cubicBezTo>
                  <a:cubicBezTo>
                    <a:pt x="4566" y="2026"/>
                    <a:pt x="4649" y="2033"/>
                    <a:pt x="4737" y="2048"/>
                  </a:cubicBezTo>
                  <a:cubicBezTo>
                    <a:pt x="5888" y="2048"/>
                    <a:pt x="7027" y="3029"/>
                    <a:pt x="8008" y="3514"/>
                  </a:cubicBezTo>
                  <a:cubicBezTo>
                    <a:pt x="9159" y="4011"/>
                    <a:pt x="10298" y="4665"/>
                    <a:pt x="11449" y="5149"/>
                  </a:cubicBezTo>
                  <a:cubicBezTo>
                    <a:pt x="12430" y="5646"/>
                    <a:pt x="13412" y="6131"/>
                    <a:pt x="14393" y="6458"/>
                  </a:cubicBezTo>
                  <a:cubicBezTo>
                    <a:pt x="15046" y="6555"/>
                    <a:pt x="15704" y="6649"/>
                    <a:pt x="16331" y="6649"/>
                  </a:cubicBezTo>
                  <a:cubicBezTo>
                    <a:pt x="16797" y="6649"/>
                    <a:pt x="17246" y="6597"/>
                    <a:pt x="17664" y="6458"/>
                  </a:cubicBezTo>
                  <a:cubicBezTo>
                    <a:pt x="18319" y="6458"/>
                    <a:pt x="18973" y="6131"/>
                    <a:pt x="18973" y="5476"/>
                  </a:cubicBezTo>
                  <a:cubicBezTo>
                    <a:pt x="18973" y="4992"/>
                    <a:pt x="18646" y="4665"/>
                    <a:pt x="18319" y="4495"/>
                  </a:cubicBezTo>
                  <a:cubicBezTo>
                    <a:pt x="15204" y="2048"/>
                    <a:pt x="11279" y="570"/>
                    <a:pt x="7354" y="85"/>
                  </a:cubicBezTo>
                  <a:cubicBezTo>
                    <a:pt x="6827" y="35"/>
                    <a:pt x="6285" y="0"/>
                    <a:pt x="574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 name="Google Shape;2309;p50"/>
            <p:cNvSpPr/>
            <p:nvPr/>
          </p:nvSpPr>
          <p:spPr>
            <a:xfrm>
              <a:off x="1761275" y="2589425"/>
              <a:ext cx="232925" cy="141725"/>
            </a:xfrm>
            <a:custGeom>
              <a:avLst/>
              <a:gdLst/>
              <a:ahLst/>
              <a:cxnLst/>
              <a:rect l="l" t="t" r="r" b="b"/>
              <a:pathLst>
                <a:path w="9317" h="5669" extrusionOk="0">
                  <a:moveTo>
                    <a:pt x="6700" y="0"/>
                  </a:moveTo>
                  <a:cubicBezTo>
                    <a:pt x="5391" y="0"/>
                    <a:pt x="3926" y="0"/>
                    <a:pt x="2617" y="327"/>
                  </a:cubicBezTo>
                  <a:cubicBezTo>
                    <a:pt x="1309" y="654"/>
                    <a:pt x="1309" y="1309"/>
                    <a:pt x="1309" y="1636"/>
                  </a:cubicBezTo>
                  <a:lnTo>
                    <a:pt x="1309" y="1793"/>
                  </a:lnTo>
                  <a:cubicBezTo>
                    <a:pt x="1636" y="3101"/>
                    <a:pt x="1139" y="3101"/>
                    <a:pt x="982" y="3598"/>
                  </a:cubicBezTo>
                  <a:cubicBezTo>
                    <a:pt x="655" y="3755"/>
                    <a:pt x="328" y="4083"/>
                    <a:pt x="157" y="4410"/>
                  </a:cubicBezTo>
                  <a:cubicBezTo>
                    <a:pt x="0" y="4907"/>
                    <a:pt x="0" y="5391"/>
                    <a:pt x="328" y="5561"/>
                  </a:cubicBezTo>
                  <a:cubicBezTo>
                    <a:pt x="439" y="5637"/>
                    <a:pt x="551" y="5668"/>
                    <a:pt x="664" y="5668"/>
                  </a:cubicBezTo>
                  <a:cubicBezTo>
                    <a:pt x="1040" y="5668"/>
                    <a:pt x="1420" y="5316"/>
                    <a:pt x="1793" y="5064"/>
                  </a:cubicBezTo>
                  <a:cubicBezTo>
                    <a:pt x="2439" y="4633"/>
                    <a:pt x="3158" y="4560"/>
                    <a:pt x="3899" y="4560"/>
                  </a:cubicBezTo>
                  <a:cubicBezTo>
                    <a:pt x="4284" y="4560"/>
                    <a:pt x="4675" y="4580"/>
                    <a:pt x="5064" y="4580"/>
                  </a:cubicBezTo>
                  <a:cubicBezTo>
                    <a:pt x="5888" y="4410"/>
                    <a:pt x="6700" y="4410"/>
                    <a:pt x="7354" y="4083"/>
                  </a:cubicBezTo>
                  <a:cubicBezTo>
                    <a:pt x="8178" y="3755"/>
                    <a:pt x="8832" y="3101"/>
                    <a:pt x="8990" y="2290"/>
                  </a:cubicBezTo>
                  <a:cubicBezTo>
                    <a:pt x="9317" y="1636"/>
                    <a:pt x="8990" y="654"/>
                    <a:pt x="8178" y="157"/>
                  </a:cubicBezTo>
                  <a:cubicBezTo>
                    <a:pt x="7681" y="0"/>
                    <a:pt x="7197" y="0"/>
                    <a:pt x="670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 name="Google Shape;2310;p50"/>
            <p:cNvSpPr/>
            <p:nvPr/>
          </p:nvSpPr>
          <p:spPr>
            <a:xfrm>
              <a:off x="4533575" y="309150"/>
              <a:ext cx="196275" cy="178575"/>
            </a:xfrm>
            <a:custGeom>
              <a:avLst/>
              <a:gdLst/>
              <a:ahLst/>
              <a:cxnLst/>
              <a:rect l="l" t="t" r="r" b="b"/>
              <a:pathLst>
                <a:path w="7851" h="7143" extrusionOk="0">
                  <a:moveTo>
                    <a:pt x="4541" y="1"/>
                  </a:moveTo>
                  <a:cubicBezTo>
                    <a:pt x="4125" y="1"/>
                    <a:pt x="3722" y="80"/>
                    <a:pt x="3428" y="273"/>
                  </a:cubicBezTo>
                  <a:cubicBezTo>
                    <a:pt x="2774" y="927"/>
                    <a:pt x="2774" y="2066"/>
                    <a:pt x="1963" y="2563"/>
                  </a:cubicBezTo>
                  <a:cubicBezTo>
                    <a:pt x="1466" y="2890"/>
                    <a:pt x="811" y="2890"/>
                    <a:pt x="327" y="3374"/>
                  </a:cubicBezTo>
                  <a:cubicBezTo>
                    <a:pt x="0" y="3701"/>
                    <a:pt x="0" y="4199"/>
                    <a:pt x="157" y="4526"/>
                  </a:cubicBezTo>
                  <a:cubicBezTo>
                    <a:pt x="157" y="5010"/>
                    <a:pt x="484" y="5337"/>
                    <a:pt x="654" y="5664"/>
                  </a:cubicBezTo>
                  <a:cubicBezTo>
                    <a:pt x="1138" y="6318"/>
                    <a:pt x="1636" y="6972"/>
                    <a:pt x="2447" y="7143"/>
                  </a:cubicBezTo>
                  <a:cubicBezTo>
                    <a:pt x="3271" y="7143"/>
                    <a:pt x="3925" y="6645"/>
                    <a:pt x="4410" y="5991"/>
                  </a:cubicBezTo>
                  <a:cubicBezTo>
                    <a:pt x="5234" y="5337"/>
                    <a:pt x="5888" y="4526"/>
                    <a:pt x="6699" y="3871"/>
                  </a:cubicBezTo>
                  <a:cubicBezTo>
                    <a:pt x="7026" y="3544"/>
                    <a:pt x="7524" y="3047"/>
                    <a:pt x="7681" y="2393"/>
                  </a:cubicBezTo>
                  <a:cubicBezTo>
                    <a:pt x="7851" y="1411"/>
                    <a:pt x="6215" y="430"/>
                    <a:pt x="5391" y="103"/>
                  </a:cubicBezTo>
                  <a:cubicBezTo>
                    <a:pt x="5123" y="39"/>
                    <a:pt x="4829" y="1"/>
                    <a:pt x="454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2311;p50"/>
            <p:cNvSpPr/>
            <p:nvPr/>
          </p:nvSpPr>
          <p:spPr>
            <a:xfrm>
              <a:off x="5543375" y="1043800"/>
              <a:ext cx="81800" cy="69375"/>
            </a:xfrm>
            <a:custGeom>
              <a:avLst/>
              <a:gdLst/>
              <a:ahLst/>
              <a:cxnLst/>
              <a:rect l="l" t="t" r="r" b="b"/>
              <a:pathLst>
                <a:path w="3272" h="2775" extrusionOk="0">
                  <a:moveTo>
                    <a:pt x="1636" y="0"/>
                  </a:moveTo>
                  <a:cubicBezTo>
                    <a:pt x="1309" y="0"/>
                    <a:pt x="981" y="0"/>
                    <a:pt x="654" y="157"/>
                  </a:cubicBezTo>
                  <a:cubicBezTo>
                    <a:pt x="327" y="328"/>
                    <a:pt x="0" y="655"/>
                    <a:pt x="0" y="982"/>
                  </a:cubicBezTo>
                  <a:cubicBezTo>
                    <a:pt x="0" y="1466"/>
                    <a:pt x="327" y="1466"/>
                    <a:pt x="497" y="1466"/>
                  </a:cubicBezTo>
                  <a:cubicBezTo>
                    <a:pt x="1415" y="1772"/>
                    <a:pt x="2184" y="2227"/>
                    <a:pt x="3083" y="2680"/>
                  </a:cubicBezTo>
                  <a:lnTo>
                    <a:pt x="3083" y="2680"/>
                  </a:lnTo>
                  <a:cubicBezTo>
                    <a:pt x="2766" y="1741"/>
                    <a:pt x="2449" y="950"/>
                    <a:pt x="2133" y="0"/>
                  </a:cubicBezTo>
                  <a:close/>
                  <a:moveTo>
                    <a:pt x="3083" y="2680"/>
                  </a:moveTo>
                  <a:cubicBezTo>
                    <a:pt x="3093" y="2711"/>
                    <a:pt x="3104" y="2743"/>
                    <a:pt x="3114" y="2774"/>
                  </a:cubicBezTo>
                  <a:lnTo>
                    <a:pt x="3271" y="2774"/>
                  </a:lnTo>
                  <a:cubicBezTo>
                    <a:pt x="3208" y="2743"/>
                    <a:pt x="3145" y="2712"/>
                    <a:pt x="3083" y="268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2312;p50"/>
            <p:cNvSpPr/>
            <p:nvPr/>
          </p:nvSpPr>
          <p:spPr>
            <a:xfrm>
              <a:off x="5637575" y="1047725"/>
              <a:ext cx="25" cy="25"/>
            </a:xfrm>
            <a:custGeom>
              <a:avLst/>
              <a:gdLst/>
              <a:ahLst/>
              <a:cxnLst/>
              <a:rect l="l" t="t" r="r" b="b"/>
              <a:pathLst>
                <a:path w="1" h="1" extrusionOk="0">
                  <a:moveTo>
                    <a:pt x="0" y="0"/>
                  </a:moveTo>
                  <a:lnTo>
                    <a:pt x="0"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 name="Google Shape;2313;p50"/>
            <p:cNvSpPr/>
            <p:nvPr/>
          </p:nvSpPr>
          <p:spPr>
            <a:xfrm>
              <a:off x="5674200" y="1121325"/>
              <a:ext cx="4275" cy="25"/>
            </a:xfrm>
            <a:custGeom>
              <a:avLst/>
              <a:gdLst/>
              <a:ahLst/>
              <a:cxnLst/>
              <a:rect l="l" t="t" r="r" b="b"/>
              <a:pathLst>
                <a:path w="171" h="1" extrusionOk="0">
                  <a:moveTo>
                    <a:pt x="171" y="0"/>
                  </a:moveTo>
                  <a:lnTo>
                    <a:pt x="1"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 name="Google Shape;2314;p50"/>
            <p:cNvSpPr/>
            <p:nvPr/>
          </p:nvSpPr>
          <p:spPr>
            <a:xfrm>
              <a:off x="5682400" y="1101050"/>
              <a:ext cx="4275" cy="12125"/>
            </a:xfrm>
            <a:custGeom>
              <a:avLst/>
              <a:gdLst/>
              <a:ahLst/>
              <a:cxnLst/>
              <a:rect l="l" t="t" r="r" b="b"/>
              <a:pathLst>
                <a:path w="171" h="485" extrusionOk="0">
                  <a:moveTo>
                    <a:pt x="170" y="0"/>
                  </a:moveTo>
                  <a:cubicBezTo>
                    <a:pt x="0" y="157"/>
                    <a:pt x="0" y="327"/>
                    <a:pt x="0" y="484"/>
                  </a:cubicBezTo>
                  <a:cubicBezTo>
                    <a:pt x="0" y="327"/>
                    <a:pt x="0" y="157"/>
                    <a:pt x="170"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 name="Google Shape;2315;p50"/>
            <p:cNvSpPr/>
            <p:nvPr/>
          </p:nvSpPr>
          <p:spPr>
            <a:xfrm>
              <a:off x="5625150" y="1113150"/>
              <a:ext cx="49075" cy="12450"/>
            </a:xfrm>
            <a:custGeom>
              <a:avLst/>
              <a:gdLst/>
              <a:ahLst/>
              <a:cxnLst/>
              <a:rect l="l" t="t" r="r" b="b"/>
              <a:pathLst>
                <a:path w="1963" h="498" extrusionOk="0">
                  <a:moveTo>
                    <a:pt x="1152" y="498"/>
                  </a:moveTo>
                  <a:cubicBezTo>
                    <a:pt x="1479" y="498"/>
                    <a:pt x="1806" y="498"/>
                    <a:pt x="1963" y="327"/>
                  </a:cubicBezTo>
                  <a:cubicBezTo>
                    <a:pt x="1806" y="498"/>
                    <a:pt x="1479" y="498"/>
                    <a:pt x="1152" y="498"/>
                  </a:cubicBezTo>
                  <a:cubicBezTo>
                    <a:pt x="825" y="498"/>
                    <a:pt x="497" y="327"/>
                    <a:pt x="170" y="170"/>
                  </a:cubicBezTo>
                  <a:cubicBezTo>
                    <a:pt x="0" y="170"/>
                    <a:pt x="0" y="0"/>
                    <a:pt x="0" y="0"/>
                  </a:cubicBezTo>
                  <a:lnTo>
                    <a:pt x="0" y="0"/>
                  </a:lnTo>
                  <a:cubicBezTo>
                    <a:pt x="0" y="0"/>
                    <a:pt x="0" y="170"/>
                    <a:pt x="170" y="170"/>
                  </a:cubicBezTo>
                  <a:cubicBezTo>
                    <a:pt x="497" y="327"/>
                    <a:pt x="825" y="498"/>
                    <a:pt x="1152" y="498"/>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 name="Google Shape;2316;p50"/>
            <p:cNvSpPr/>
            <p:nvPr/>
          </p:nvSpPr>
          <p:spPr>
            <a:xfrm>
              <a:off x="5629400" y="1047725"/>
              <a:ext cx="3950" cy="25"/>
            </a:xfrm>
            <a:custGeom>
              <a:avLst/>
              <a:gdLst/>
              <a:ahLst/>
              <a:cxnLst/>
              <a:rect l="l" t="t" r="r" b="b"/>
              <a:pathLst>
                <a:path w="158" h="1" extrusionOk="0">
                  <a:moveTo>
                    <a:pt x="0" y="0"/>
                  </a:moveTo>
                  <a:lnTo>
                    <a:pt x="157"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 name="Google Shape;2317;p50"/>
            <p:cNvSpPr/>
            <p:nvPr/>
          </p:nvSpPr>
          <p:spPr>
            <a:xfrm>
              <a:off x="5608775" y="1043800"/>
              <a:ext cx="8225" cy="25"/>
            </a:xfrm>
            <a:custGeom>
              <a:avLst/>
              <a:gdLst/>
              <a:ahLst/>
              <a:cxnLst/>
              <a:rect l="l" t="t" r="r" b="b"/>
              <a:pathLst>
                <a:path w="329" h="1" extrusionOk="0">
                  <a:moveTo>
                    <a:pt x="1" y="0"/>
                  </a:moveTo>
                  <a:lnTo>
                    <a:pt x="328"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 name="Google Shape;2318;p50"/>
            <p:cNvSpPr/>
            <p:nvPr/>
          </p:nvSpPr>
          <p:spPr>
            <a:xfrm>
              <a:off x="5621225" y="1043800"/>
              <a:ext cx="3950" cy="25"/>
            </a:xfrm>
            <a:custGeom>
              <a:avLst/>
              <a:gdLst/>
              <a:ahLst/>
              <a:cxnLst/>
              <a:rect l="l" t="t" r="r" b="b"/>
              <a:pathLst>
                <a:path w="158" h="1" extrusionOk="0">
                  <a:moveTo>
                    <a:pt x="0" y="0"/>
                  </a:moveTo>
                  <a:lnTo>
                    <a:pt x="157"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 name="Google Shape;2319;p50"/>
            <p:cNvSpPr/>
            <p:nvPr/>
          </p:nvSpPr>
          <p:spPr>
            <a:xfrm>
              <a:off x="5596675" y="1043800"/>
              <a:ext cx="8200" cy="25"/>
            </a:xfrm>
            <a:custGeom>
              <a:avLst/>
              <a:gdLst/>
              <a:ahLst/>
              <a:cxnLst/>
              <a:rect l="l" t="t" r="r" b="b"/>
              <a:pathLst>
                <a:path w="328" h="1" extrusionOk="0">
                  <a:moveTo>
                    <a:pt x="328" y="0"/>
                  </a:moveTo>
                  <a:lnTo>
                    <a:pt x="1" y="0"/>
                  </a:lnTo>
                  <a:lnTo>
                    <a:pt x="1"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 name="Google Shape;2320;p50"/>
            <p:cNvSpPr/>
            <p:nvPr/>
          </p:nvSpPr>
          <p:spPr>
            <a:xfrm>
              <a:off x="5604850" y="1043800"/>
              <a:ext cx="3950" cy="25"/>
            </a:xfrm>
            <a:custGeom>
              <a:avLst/>
              <a:gdLst/>
              <a:ahLst/>
              <a:cxnLst/>
              <a:rect l="l" t="t" r="r" b="b"/>
              <a:pathLst>
                <a:path w="158" h="1" extrusionOk="0">
                  <a:moveTo>
                    <a:pt x="1" y="0"/>
                  </a:moveTo>
                  <a:lnTo>
                    <a:pt x="158"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 name="Google Shape;2321;p50"/>
            <p:cNvSpPr/>
            <p:nvPr/>
          </p:nvSpPr>
          <p:spPr>
            <a:xfrm>
              <a:off x="6671900" y="2597600"/>
              <a:ext cx="25" cy="3950"/>
            </a:xfrm>
            <a:custGeom>
              <a:avLst/>
              <a:gdLst/>
              <a:ahLst/>
              <a:cxnLst/>
              <a:rect l="l" t="t" r="r" b="b"/>
              <a:pathLst>
                <a:path w="1" h="158" extrusionOk="0">
                  <a:moveTo>
                    <a:pt x="1" y="0"/>
                  </a:moveTo>
                  <a:lnTo>
                    <a:pt x="1" y="157"/>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 name="Google Shape;2322;p50"/>
            <p:cNvSpPr/>
            <p:nvPr/>
          </p:nvSpPr>
          <p:spPr>
            <a:xfrm>
              <a:off x="6680075" y="2573050"/>
              <a:ext cx="25" cy="25"/>
            </a:xfrm>
            <a:custGeom>
              <a:avLst/>
              <a:gdLst/>
              <a:ahLst/>
              <a:cxnLst/>
              <a:rect l="l" t="t" r="r" b="b"/>
              <a:pathLst>
                <a:path w="1" h="1" extrusionOk="0">
                  <a:moveTo>
                    <a:pt x="1" y="1"/>
                  </a:moveTo>
                  <a:lnTo>
                    <a:pt x="1"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 name="Google Shape;2323;p50"/>
            <p:cNvSpPr/>
            <p:nvPr/>
          </p:nvSpPr>
          <p:spPr>
            <a:xfrm>
              <a:off x="6741575" y="1976075"/>
              <a:ext cx="25" cy="25"/>
            </a:xfrm>
            <a:custGeom>
              <a:avLst/>
              <a:gdLst/>
              <a:ahLst/>
              <a:cxnLst/>
              <a:rect l="l" t="t" r="r" b="b"/>
              <a:pathLst>
                <a:path w="1" h="1" extrusionOk="0">
                  <a:moveTo>
                    <a:pt x="1" y="1"/>
                  </a:move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 name="Google Shape;2324;p50"/>
            <p:cNvSpPr/>
            <p:nvPr/>
          </p:nvSpPr>
          <p:spPr>
            <a:xfrm>
              <a:off x="6737325" y="1947300"/>
              <a:ext cx="4275" cy="25"/>
            </a:xfrm>
            <a:custGeom>
              <a:avLst/>
              <a:gdLst/>
              <a:ahLst/>
              <a:cxnLst/>
              <a:rect l="l" t="t" r="r" b="b"/>
              <a:pathLst>
                <a:path w="171" h="1" extrusionOk="0">
                  <a:moveTo>
                    <a:pt x="1" y="0"/>
                  </a:moveTo>
                  <a:lnTo>
                    <a:pt x="171"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 name="Google Shape;2325;p50"/>
            <p:cNvSpPr/>
            <p:nvPr/>
          </p:nvSpPr>
          <p:spPr>
            <a:xfrm>
              <a:off x="6684350" y="2544275"/>
              <a:ext cx="25" cy="4275"/>
            </a:xfrm>
            <a:custGeom>
              <a:avLst/>
              <a:gdLst/>
              <a:ahLst/>
              <a:cxnLst/>
              <a:rect l="l" t="t" r="r" b="b"/>
              <a:pathLst>
                <a:path w="1" h="171" extrusionOk="0">
                  <a:moveTo>
                    <a:pt x="0" y="0"/>
                  </a:moveTo>
                  <a:lnTo>
                    <a:pt x="0" y="17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 name="Google Shape;2326;p50"/>
            <p:cNvSpPr/>
            <p:nvPr/>
          </p:nvSpPr>
          <p:spPr>
            <a:xfrm>
              <a:off x="6692525" y="2515825"/>
              <a:ext cx="25" cy="3950"/>
            </a:xfrm>
            <a:custGeom>
              <a:avLst/>
              <a:gdLst/>
              <a:ahLst/>
              <a:cxnLst/>
              <a:rect l="l" t="t" r="r" b="b"/>
              <a:pathLst>
                <a:path w="1" h="158" extrusionOk="0">
                  <a:moveTo>
                    <a:pt x="0" y="0"/>
                  </a:moveTo>
                  <a:lnTo>
                    <a:pt x="0" y="157"/>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 name="Google Shape;2327;p50"/>
            <p:cNvSpPr/>
            <p:nvPr/>
          </p:nvSpPr>
          <p:spPr>
            <a:xfrm>
              <a:off x="6745500" y="2049675"/>
              <a:ext cx="25" cy="8200"/>
            </a:xfrm>
            <a:custGeom>
              <a:avLst/>
              <a:gdLst/>
              <a:ahLst/>
              <a:cxnLst/>
              <a:rect l="l" t="t" r="r" b="b"/>
              <a:pathLst>
                <a:path w="1" h="328" extrusionOk="0">
                  <a:moveTo>
                    <a:pt x="1" y="1"/>
                  </a:moveTo>
                  <a:lnTo>
                    <a:pt x="1" y="328"/>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 name="Google Shape;2328;p50"/>
            <p:cNvSpPr/>
            <p:nvPr/>
          </p:nvSpPr>
          <p:spPr>
            <a:xfrm>
              <a:off x="6663725" y="2626050"/>
              <a:ext cx="25" cy="25"/>
            </a:xfrm>
            <a:custGeom>
              <a:avLst/>
              <a:gdLst/>
              <a:ahLst/>
              <a:cxnLst/>
              <a:rect l="l" t="t" r="r" b="b"/>
              <a:pathLst>
                <a:path w="1" h="1" extrusionOk="0">
                  <a:moveTo>
                    <a:pt x="1" y="1"/>
                  </a:move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50"/>
            <p:cNvSpPr/>
            <p:nvPr/>
          </p:nvSpPr>
          <p:spPr>
            <a:xfrm>
              <a:off x="6745500" y="2082400"/>
              <a:ext cx="25" cy="28475"/>
            </a:xfrm>
            <a:custGeom>
              <a:avLst/>
              <a:gdLst/>
              <a:ahLst/>
              <a:cxnLst/>
              <a:rect l="l" t="t" r="r" b="b"/>
              <a:pathLst>
                <a:path w="1" h="1139" extrusionOk="0">
                  <a:moveTo>
                    <a:pt x="1" y="0"/>
                  </a:moveTo>
                  <a:lnTo>
                    <a:pt x="1" y="1138"/>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50"/>
            <p:cNvSpPr/>
            <p:nvPr/>
          </p:nvSpPr>
          <p:spPr>
            <a:xfrm>
              <a:off x="6696450" y="2491275"/>
              <a:ext cx="4275" cy="3950"/>
            </a:xfrm>
            <a:custGeom>
              <a:avLst/>
              <a:gdLst/>
              <a:ahLst/>
              <a:cxnLst/>
              <a:rect l="l" t="t" r="r" b="b"/>
              <a:pathLst>
                <a:path w="171" h="158" extrusionOk="0">
                  <a:moveTo>
                    <a:pt x="170" y="1"/>
                  </a:moveTo>
                  <a:lnTo>
                    <a:pt x="0" y="158"/>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 name="Google Shape;2331;p50"/>
            <p:cNvSpPr/>
            <p:nvPr/>
          </p:nvSpPr>
          <p:spPr>
            <a:xfrm>
              <a:off x="6741575" y="2000600"/>
              <a:ext cx="25" cy="3950"/>
            </a:xfrm>
            <a:custGeom>
              <a:avLst/>
              <a:gdLst/>
              <a:ahLst/>
              <a:cxnLst/>
              <a:rect l="l" t="t" r="r" b="b"/>
              <a:pathLst>
                <a:path w="1" h="158" extrusionOk="0">
                  <a:moveTo>
                    <a:pt x="1" y="1"/>
                  </a:moveTo>
                  <a:lnTo>
                    <a:pt x="1" y="158"/>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 name="Google Shape;2332;p50"/>
            <p:cNvSpPr/>
            <p:nvPr/>
          </p:nvSpPr>
          <p:spPr>
            <a:xfrm>
              <a:off x="6741575" y="2123275"/>
              <a:ext cx="3950" cy="16375"/>
            </a:xfrm>
            <a:custGeom>
              <a:avLst/>
              <a:gdLst/>
              <a:ahLst/>
              <a:cxnLst/>
              <a:rect l="l" t="t" r="r" b="b"/>
              <a:pathLst>
                <a:path w="158" h="655" extrusionOk="0">
                  <a:moveTo>
                    <a:pt x="158" y="1"/>
                  </a:moveTo>
                  <a:cubicBezTo>
                    <a:pt x="158" y="158"/>
                    <a:pt x="158" y="328"/>
                    <a:pt x="1" y="655"/>
                  </a:cubicBezTo>
                  <a:cubicBezTo>
                    <a:pt x="158" y="328"/>
                    <a:pt x="158" y="158"/>
                    <a:pt x="158" y="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 name="Google Shape;2333;p50"/>
            <p:cNvSpPr/>
            <p:nvPr/>
          </p:nvSpPr>
          <p:spPr>
            <a:xfrm>
              <a:off x="6708875" y="2434025"/>
              <a:ext cx="25" cy="8225"/>
            </a:xfrm>
            <a:custGeom>
              <a:avLst/>
              <a:gdLst/>
              <a:ahLst/>
              <a:cxnLst/>
              <a:rect l="l" t="t" r="r" b="b"/>
              <a:pathLst>
                <a:path w="1" h="329" extrusionOk="0">
                  <a:moveTo>
                    <a:pt x="0" y="1"/>
                  </a:moveTo>
                  <a:lnTo>
                    <a:pt x="0" y="328"/>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 name="Google Shape;2334;p50"/>
            <p:cNvSpPr/>
            <p:nvPr/>
          </p:nvSpPr>
          <p:spPr>
            <a:xfrm>
              <a:off x="6729150" y="2323475"/>
              <a:ext cx="25" cy="8200"/>
            </a:xfrm>
            <a:custGeom>
              <a:avLst/>
              <a:gdLst/>
              <a:ahLst/>
              <a:cxnLst/>
              <a:rect l="l" t="t" r="r" b="b"/>
              <a:pathLst>
                <a:path w="1" h="328" extrusionOk="0">
                  <a:moveTo>
                    <a:pt x="1" y="0"/>
                  </a:moveTo>
                  <a:lnTo>
                    <a:pt x="1" y="327"/>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 name="Google Shape;2335;p50"/>
            <p:cNvSpPr/>
            <p:nvPr/>
          </p:nvSpPr>
          <p:spPr>
            <a:xfrm>
              <a:off x="6725225" y="2352250"/>
              <a:ext cx="25" cy="8200"/>
            </a:xfrm>
            <a:custGeom>
              <a:avLst/>
              <a:gdLst/>
              <a:ahLst/>
              <a:cxnLst/>
              <a:rect l="l" t="t" r="r" b="b"/>
              <a:pathLst>
                <a:path w="1" h="328" extrusionOk="0">
                  <a:moveTo>
                    <a:pt x="1" y="1"/>
                  </a:moveTo>
                  <a:lnTo>
                    <a:pt x="1" y="328"/>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6" name="Google Shape;2336;p50"/>
            <p:cNvSpPr/>
            <p:nvPr/>
          </p:nvSpPr>
          <p:spPr>
            <a:xfrm>
              <a:off x="6720975" y="2380725"/>
              <a:ext cx="25" cy="4275"/>
            </a:xfrm>
            <a:custGeom>
              <a:avLst/>
              <a:gdLst/>
              <a:ahLst/>
              <a:cxnLst/>
              <a:rect l="l" t="t" r="r" b="b"/>
              <a:pathLst>
                <a:path w="1" h="171" extrusionOk="0">
                  <a:moveTo>
                    <a:pt x="1" y="0"/>
                  </a:moveTo>
                  <a:lnTo>
                    <a:pt x="1" y="17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 name="Google Shape;2337;p50"/>
            <p:cNvSpPr/>
            <p:nvPr/>
          </p:nvSpPr>
          <p:spPr>
            <a:xfrm>
              <a:off x="6733400" y="2266225"/>
              <a:ext cx="25" cy="12450"/>
            </a:xfrm>
            <a:custGeom>
              <a:avLst/>
              <a:gdLst/>
              <a:ahLst/>
              <a:cxnLst/>
              <a:rect l="l" t="t" r="r" b="b"/>
              <a:pathLst>
                <a:path w="1" h="498" extrusionOk="0">
                  <a:moveTo>
                    <a:pt x="1" y="1"/>
                  </a:moveTo>
                  <a:lnTo>
                    <a:pt x="1" y="498"/>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 name="Google Shape;2338;p50"/>
            <p:cNvSpPr/>
            <p:nvPr/>
          </p:nvSpPr>
          <p:spPr>
            <a:xfrm>
              <a:off x="6729150" y="2295025"/>
              <a:ext cx="4275" cy="8200"/>
            </a:xfrm>
            <a:custGeom>
              <a:avLst/>
              <a:gdLst/>
              <a:ahLst/>
              <a:cxnLst/>
              <a:rect l="l" t="t" r="r" b="b"/>
              <a:pathLst>
                <a:path w="171" h="328" extrusionOk="0">
                  <a:moveTo>
                    <a:pt x="171" y="0"/>
                  </a:moveTo>
                  <a:cubicBezTo>
                    <a:pt x="171" y="157"/>
                    <a:pt x="171" y="327"/>
                    <a:pt x="1" y="327"/>
                  </a:cubicBezTo>
                  <a:cubicBezTo>
                    <a:pt x="171" y="327"/>
                    <a:pt x="171" y="157"/>
                    <a:pt x="171"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 name="Google Shape;2339;p50"/>
            <p:cNvSpPr/>
            <p:nvPr/>
          </p:nvSpPr>
          <p:spPr>
            <a:xfrm>
              <a:off x="6712800" y="2405250"/>
              <a:ext cx="4275" cy="8200"/>
            </a:xfrm>
            <a:custGeom>
              <a:avLst/>
              <a:gdLst/>
              <a:ahLst/>
              <a:cxnLst/>
              <a:rect l="l" t="t" r="r" b="b"/>
              <a:pathLst>
                <a:path w="171" h="328" extrusionOk="0">
                  <a:moveTo>
                    <a:pt x="170" y="1"/>
                  </a:moveTo>
                  <a:cubicBezTo>
                    <a:pt x="170" y="171"/>
                    <a:pt x="170" y="171"/>
                    <a:pt x="0" y="328"/>
                  </a:cubicBezTo>
                  <a:cubicBezTo>
                    <a:pt x="170" y="171"/>
                    <a:pt x="170" y="171"/>
                    <a:pt x="170" y="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 name="Google Shape;2340;p50"/>
            <p:cNvSpPr/>
            <p:nvPr/>
          </p:nvSpPr>
          <p:spPr>
            <a:xfrm>
              <a:off x="6741575" y="2151725"/>
              <a:ext cx="25" cy="16400"/>
            </a:xfrm>
            <a:custGeom>
              <a:avLst/>
              <a:gdLst/>
              <a:ahLst/>
              <a:cxnLst/>
              <a:rect l="l" t="t" r="r" b="b"/>
              <a:pathLst>
                <a:path w="1" h="656" extrusionOk="0">
                  <a:moveTo>
                    <a:pt x="1" y="1"/>
                  </a:moveTo>
                  <a:lnTo>
                    <a:pt x="1" y="655"/>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 name="Google Shape;2341;p50"/>
            <p:cNvSpPr/>
            <p:nvPr/>
          </p:nvSpPr>
          <p:spPr>
            <a:xfrm>
              <a:off x="6737325" y="2237775"/>
              <a:ext cx="25" cy="12125"/>
            </a:xfrm>
            <a:custGeom>
              <a:avLst/>
              <a:gdLst/>
              <a:ahLst/>
              <a:cxnLst/>
              <a:rect l="l" t="t" r="r" b="b"/>
              <a:pathLst>
                <a:path w="1" h="485" extrusionOk="0">
                  <a:moveTo>
                    <a:pt x="1" y="0"/>
                  </a:moveTo>
                  <a:lnTo>
                    <a:pt x="1" y="484"/>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 name="Google Shape;2342;p50"/>
            <p:cNvSpPr/>
            <p:nvPr/>
          </p:nvSpPr>
          <p:spPr>
            <a:xfrm>
              <a:off x="6704625" y="2462500"/>
              <a:ext cx="25" cy="4275"/>
            </a:xfrm>
            <a:custGeom>
              <a:avLst/>
              <a:gdLst/>
              <a:ahLst/>
              <a:cxnLst/>
              <a:rect l="l" t="t" r="r" b="b"/>
              <a:pathLst>
                <a:path w="1" h="171" extrusionOk="0">
                  <a:moveTo>
                    <a:pt x="0" y="0"/>
                  </a:moveTo>
                  <a:lnTo>
                    <a:pt x="0" y="17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 name="Google Shape;2343;p50"/>
            <p:cNvSpPr/>
            <p:nvPr/>
          </p:nvSpPr>
          <p:spPr>
            <a:xfrm>
              <a:off x="6741575" y="2180525"/>
              <a:ext cx="25" cy="12125"/>
            </a:xfrm>
            <a:custGeom>
              <a:avLst/>
              <a:gdLst/>
              <a:ahLst/>
              <a:cxnLst/>
              <a:rect l="l" t="t" r="r" b="b"/>
              <a:pathLst>
                <a:path w="1" h="485" extrusionOk="0">
                  <a:moveTo>
                    <a:pt x="1" y="0"/>
                  </a:moveTo>
                  <a:lnTo>
                    <a:pt x="1" y="485"/>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 name="Google Shape;2344;p50"/>
            <p:cNvSpPr/>
            <p:nvPr/>
          </p:nvSpPr>
          <p:spPr>
            <a:xfrm>
              <a:off x="6737325" y="2208975"/>
              <a:ext cx="4275" cy="12450"/>
            </a:xfrm>
            <a:custGeom>
              <a:avLst/>
              <a:gdLst/>
              <a:ahLst/>
              <a:cxnLst/>
              <a:rect l="l" t="t" r="r" b="b"/>
              <a:pathLst>
                <a:path w="171" h="498" extrusionOk="0">
                  <a:moveTo>
                    <a:pt x="171" y="1"/>
                  </a:moveTo>
                  <a:cubicBezTo>
                    <a:pt x="171" y="171"/>
                    <a:pt x="1" y="328"/>
                    <a:pt x="1" y="498"/>
                  </a:cubicBezTo>
                  <a:cubicBezTo>
                    <a:pt x="1" y="328"/>
                    <a:pt x="171" y="171"/>
                    <a:pt x="171" y="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 name="Google Shape;2345;p50"/>
            <p:cNvSpPr/>
            <p:nvPr/>
          </p:nvSpPr>
          <p:spPr>
            <a:xfrm>
              <a:off x="6741575" y="2025150"/>
              <a:ext cx="25" cy="8200"/>
            </a:xfrm>
            <a:custGeom>
              <a:avLst/>
              <a:gdLst/>
              <a:ahLst/>
              <a:cxnLst/>
              <a:rect l="l" t="t" r="r" b="b"/>
              <a:pathLst>
                <a:path w="1" h="328" extrusionOk="0">
                  <a:moveTo>
                    <a:pt x="1" y="0"/>
                  </a:moveTo>
                  <a:lnTo>
                    <a:pt x="1" y="327"/>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2346;p50"/>
            <p:cNvSpPr/>
            <p:nvPr/>
          </p:nvSpPr>
          <p:spPr>
            <a:xfrm>
              <a:off x="4333050" y="1125575"/>
              <a:ext cx="1402675" cy="1848225"/>
            </a:xfrm>
            <a:custGeom>
              <a:avLst/>
              <a:gdLst/>
              <a:ahLst/>
              <a:cxnLst/>
              <a:rect l="l" t="t" r="r" b="b"/>
              <a:pathLst>
                <a:path w="56107" h="73929" extrusionOk="0">
                  <a:moveTo>
                    <a:pt x="42852" y="1"/>
                  </a:moveTo>
                  <a:cubicBezTo>
                    <a:pt x="41871" y="1"/>
                    <a:pt x="40562" y="328"/>
                    <a:pt x="39751" y="485"/>
                  </a:cubicBezTo>
                  <a:cubicBezTo>
                    <a:pt x="39424" y="655"/>
                    <a:pt x="39254" y="655"/>
                    <a:pt x="39097" y="812"/>
                  </a:cubicBezTo>
                  <a:lnTo>
                    <a:pt x="38927" y="812"/>
                  </a:lnTo>
                  <a:cubicBezTo>
                    <a:pt x="38116" y="1139"/>
                    <a:pt x="37291" y="1793"/>
                    <a:pt x="36480" y="2290"/>
                  </a:cubicBezTo>
                  <a:cubicBezTo>
                    <a:pt x="35499" y="2945"/>
                    <a:pt x="34190" y="3429"/>
                    <a:pt x="33039" y="3756"/>
                  </a:cubicBezTo>
                  <a:lnTo>
                    <a:pt x="32385" y="3756"/>
                  </a:lnTo>
                  <a:cubicBezTo>
                    <a:pt x="32227" y="3926"/>
                    <a:pt x="32057" y="3926"/>
                    <a:pt x="32057" y="3926"/>
                  </a:cubicBezTo>
                  <a:lnTo>
                    <a:pt x="31573" y="3926"/>
                  </a:lnTo>
                  <a:cubicBezTo>
                    <a:pt x="29938" y="4253"/>
                    <a:pt x="28956" y="4580"/>
                    <a:pt x="28302" y="5064"/>
                  </a:cubicBezTo>
                  <a:lnTo>
                    <a:pt x="28132" y="5064"/>
                  </a:lnTo>
                  <a:cubicBezTo>
                    <a:pt x="28132" y="5234"/>
                    <a:pt x="28132" y="5234"/>
                    <a:pt x="27975" y="5234"/>
                  </a:cubicBezTo>
                  <a:cubicBezTo>
                    <a:pt x="27151" y="5719"/>
                    <a:pt x="26169" y="6373"/>
                    <a:pt x="25358" y="6870"/>
                  </a:cubicBezTo>
                  <a:cubicBezTo>
                    <a:pt x="24534" y="7524"/>
                    <a:pt x="23723" y="8008"/>
                    <a:pt x="22741" y="8335"/>
                  </a:cubicBezTo>
                  <a:cubicBezTo>
                    <a:pt x="22298" y="8483"/>
                    <a:pt x="21821" y="8564"/>
                    <a:pt x="21356" y="8564"/>
                  </a:cubicBezTo>
                  <a:cubicBezTo>
                    <a:pt x="20790" y="8564"/>
                    <a:pt x="20242" y="8444"/>
                    <a:pt x="19797" y="8178"/>
                  </a:cubicBezTo>
                  <a:cubicBezTo>
                    <a:pt x="19211" y="7885"/>
                    <a:pt x="18751" y="7330"/>
                    <a:pt x="18192" y="7330"/>
                  </a:cubicBezTo>
                  <a:cubicBezTo>
                    <a:pt x="18126" y="7330"/>
                    <a:pt x="18060" y="7338"/>
                    <a:pt x="17991" y="7354"/>
                  </a:cubicBezTo>
                  <a:cubicBezTo>
                    <a:pt x="17180" y="7524"/>
                    <a:pt x="16853" y="8506"/>
                    <a:pt x="16853" y="9317"/>
                  </a:cubicBezTo>
                  <a:cubicBezTo>
                    <a:pt x="16683" y="10141"/>
                    <a:pt x="16526" y="11122"/>
                    <a:pt x="15702" y="11279"/>
                  </a:cubicBezTo>
                  <a:cubicBezTo>
                    <a:pt x="13582" y="11934"/>
                    <a:pt x="11946" y="13896"/>
                    <a:pt x="11619" y="16029"/>
                  </a:cubicBezTo>
                  <a:cubicBezTo>
                    <a:pt x="11449" y="17011"/>
                    <a:pt x="11449" y="17992"/>
                    <a:pt x="11449" y="19130"/>
                  </a:cubicBezTo>
                  <a:cubicBezTo>
                    <a:pt x="11449" y="20112"/>
                    <a:pt x="11449" y="21093"/>
                    <a:pt x="11122" y="22074"/>
                  </a:cubicBezTo>
                  <a:cubicBezTo>
                    <a:pt x="10638" y="23056"/>
                    <a:pt x="9814" y="23710"/>
                    <a:pt x="8832" y="23880"/>
                  </a:cubicBezTo>
                  <a:cubicBezTo>
                    <a:pt x="6870" y="24037"/>
                    <a:pt x="5077" y="25516"/>
                    <a:pt x="4423" y="27308"/>
                  </a:cubicBezTo>
                  <a:cubicBezTo>
                    <a:pt x="3926" y="28617"/>
                    <a:pt x="3926" y="30095"/>
                    <a:pt x="3769" y="31404"/>
                  </a:cubicBezTo>
                  <a:cubicBezTo>
                    <a:pt x="3598" y="32712"/>
                    <a:pt x="3114" y="34178"/>
                    <a:pt x="1963" y="35002"/>
                  </a:cubicBezTo>
                  <a:cubicBezTo>
                    <a:pt x="0" y="36310"/>
                    <a:pt x="327" y="39254"/>
                    <a:pt x="982" y="41544"/>
                  </a:cubicBezTo>
                  <a:cubicBezTo>
                    <a:pt x="1152" y="42198"/>
                    <a:pt x="1479" y="42853"/>
                    <a:pt x="1636" y="43507"/>
                  </a:cubicBezTo>
                  <a:cubicBezTo>
                    <a:pt x="1963" y="44161"/>
                    <a:pt x="2133" y="44645"/>
                    <a:pt x="2290" y="45142"/>
                  </a:cubicBezTo>
                  <a:cubicBezTo>
                    <a:pt x="2617" y="45797"/>
                    <a:pt x="2944" y="46451"/>
                    <a:pt x="2787" y="47105"/>
                  </a:cubicBezTo>
                  <a:cubicBezTo>
                    <a:pt x="2617" y="49068"/>
                    <a:pt x="3114" y="51188"/>
                    <a:pt x="2290" y="52993"/>
                  </a:cubicBezTo>
                  <a:cubicBezTo>
                    <a:pt x="2133" y="53477"/>
                    <a:pt x="1806" y="54132"/>
                    <a:pt x="1806" y="54786"/>
                  </a:cubicBezTo>
                  <a:cubicBezTo>
                    <a:pt x="1636" y="55440"/>
                    <a:pt x="1963" y="56094"/>
                    <a:pt x="2133" y="56748"/>
                  </a:cubicBezTo>
                  <a:cubicBezTo>
                    <a:pt x="2290" y="57076"/>
                    <a:pt x="2460" y="57403"/>
                    <a:pt x="2460" y="57730"/>
                  </a:cubicBezTo>
                  <a:cubicBezTo>
                    <a:pt x="2617" y="57900"/>
                    <a:pt x="2617" y="58057"/>
                    <a:pt x="2787" y="58384"/>
                  </a:cubicBezTo>
                  <a:cubicBezTo>
                    <a:pt x="3114" y="59208"/>
                    <a:pt x="3769" y="60517"/>
                    <a:pt x="5731" y="61655"/>
                  </a:cubicBezTo>
                  <a:cubicBezTo>
                    <a:pt x="5731" y="61655"/>
                    <a:pt x="5731" y="61825"/>
                    <a:pt x="5888" y="61825"/>
                  </a:cubicBezTo>
                  <a:cubicBezTo>
                    <a:pt x="7040" y="62637"/>
                    <a:pt x="8178" y="63618"/>
                    <a:pt x="9159" y="64769"/>
                  </a:cubicBezTo>
                  <a:cubicBezTo>
                    <a:pt x="10468" y="66235"/>
                    <a:pt x="11449" y="67870"/>
                    <a:pt x="12431" y="69676"/>
                  </a:cubicBezTo>
                  <a:cubicBezTo>
                    <a:pt x="14066" y="72450"/>
                    <a:pt x="17507" y="73431"/>
                    <a:pt x="20936" y="73929"/>
                  </a:cubicBezTo>
                  <a:cubicBezTo>
                    <a:pt x="22244" y="73929"/>
                    <a:pt x="24050" y="73929"/>
                    <a:pt x="26012" y="73274"/>
                  </a:cubicBezTo>
                  <a:cubicBezTo>
                    <a:pt x="26169" y="73104"/>
                    <a:pt x="26496" y="73104"/>
                    <a:pt x="26667" y="72947"/>
                  </a:cubicBezTo>
                  <a:lnTo>
                    <a:pt x="26824" y="72947"/>
                  </a:lnTo>
                  <a:lnTo>
                    <a:pt x="26994" y="72777"/>
                  </a:lnTo>
                  <a:cubicBezTo>
                    <a:pt x="28216" y="72415"/>
                    <a:pt x="29527" y="72229"/>
                    <a:pt x="30794" y="72229"/>
                  </a:cubicBezTo>
                  <a:cubicBezTo>
                    <a:pt x="31222" y="72229"/>
                    <a:pt x="31644" y="72250"/>
                    <a:pt x="32057" y="72293"/>
                  </a:cubicBezTo>
                  <a:cubicBezTo>
                    <a:pt x="32875" y="72391"/>
                    <a:pt x="33758" y="72622"/>
                    <a:pt x="34584" y="72622"/>
                  </a:cubicBezTo>
                  <a:cubicBezTo>
                    <a:pt x="35080" y="72622"/>
                    <a:pt x="35555" y="72539"/>
                    <a:pt x="35983" y="72293"/>
                  </a:cubicBezTo>
                  <a:cubicBezTo>
                    <a:pt x="36964" y="71639"/>
                    <a:pt x="37291" y="70330"/>
                    <a:pt x="38116" y="69506"/>
                  </a:cubicBezTo>
                  <a:cubicBezTo>
                    <a:pt x="38860" y="68306"/>
                    <a:pt x="40297" y="67524"/>
                    <a:pt x="41671" y="67524"/>
                  </a:cubicBezTo>
                  <a:cubicBezTo>
                    <a:pt x="41795" y="67524"/>
                    <a:pt x="41919" y="67530"/>
                    <a:pt x="42041" y="67543"/>
                  </a:cubicBezTo>
                  <a:cubicBezTo>
                    <a:pt x="42695" y="67543"/>
                    <a:pt x="43349" y="67713"/>
                    <a:pt x="43833" y="67870"/>
                  </a:cubicBezTo>
                  <a:cubicBezTo>
                    <a:pt x="48583" y="60020"/>
                    <a:pt x="52011" y="51842"/>
                    <a:pt x="53974" y="43507"/>
                  </a:cubicBezTo>
                  <a:cubicBezTo>
                    <a:pt x="54301" y="42198"/>
                    <a:pt x="54628" y="40890"/>
                    <a:pt x="54798" y="39581"/>
                  </a:cubicBezTo>
                  <a:cubicBezTo>
                    <a:pt x="54955" y="39581"/>
                    <a:pt x="54955" y="39411"/>
                    <a:pt x="54955" y="39411"/>
                  </a:cubicBezTo>
                  <a:cubicBezTo>
                    <a:pt x="54955" y="39084"/>
                    <a:pt x="54955" y="38757"/>
                    <a:pt x="55125" y="38273"/>
                  </a:cubicBezTo>
                  <a:lnTo>
                    <a:pt x="55125" y="38103"/>
                  </a:lnTo>
                  <a:cubicBezTo>
                    <a:pt x="55125" y="37776"/>
                    <a:pt x="55282" y="37292"/>
                    <a:pt x="55282" y="36794"/>
                  </a:cubicBezTo>
                  <a:cubicBezTo>
                    <a:pt x="55453" y="36467"/>
                    <a:pt x="55453" y="35983"/>
                    <a:pt x="55453" y="35486"/>
                  </a:cubicBezTo>
                  <a:cubicBezTo>
                    <a:pt x="55610" y="35002"/>
                    <a:pt x="55610" y="34675"/>
                    <a:pt x="55610" y="34348"/>
                  </a:cubicBezTo>
                  <a:cubicBezTo>
                    <a:pt x="55610" y="34178"/>
                    <a:pt x="55610" y="34021"/>
                    <a:pt x="55780" y="34021"/>
                  </a:cubicBezTo>
                  <a:lnTo>
                    <a:pt x="55780" y="33039"/>
                  </a:lnTo>
                  <a:lnTo>
                    <a:pt x="55780" y="32712"/>
                  </a:lnTo>
                  <a:cubicBezTo>
                    <a:pt x="55937" y="32215"/>
                    <a:pt x="55937" y="31888"/>
                    <a:pt x="55937" y="31561"/>
                  </a:cubicBezTo>
                  <a:lnTo>
                    <a:pt x="55937" y="31404"/>
                  </a:lnTo>
                  <a:lnTo>
                    <a:pt x="55937" y="30095"/>
                  </a:lnTo>
                  <a:cubicBezTo>
                    <a:pt x="55937" y="30095"/>
                    <a:pt x="56107" y="29925"/>
                    <a:pt x="56107" y="29768"/>
                  </a:cubicBezTo>
                  <a:lnTo>
                    <a:pt x="56107" y="28944"/>
                  </a:lnTo>
                  <a:lnTo>
                    <a:pt x="56107" y="28460"/>
                  </a:lnTo>
                  <a:lnTo>
                    <a:pt x="56107" y="27635"/>
                  </a:lnTo>
                  <a:lnTo>
                    <a:pt x="56107" y="27151"/>
                  </a:lnTo>
                  <a:lnTo>
                    <a:pt x="56107" y="26000"/>
                  </a:lnTo>
                  <a:lnTo>
                    <a:pt x="56107" y="24861"/>
                  </a:lnTo>
                  <a:lnTo>
                    <a:pt x="56107" y="24364"/>
                  </a:lnTo>
                  <a:lnTo>
                    <a:pt x="56107" y="23880"/>
                  </a:lnTo>
                  <a:lnTo>
                    <a:pt x="56107" y="23056"/>
                  </a:lnTo>
                  <a:lnTo>
                    <a:pt x="56107" y="22729"/>
                  </a:lnTo>
                  <a:cubicBezTo>
                    <a:pt x="56107" y="22401"/>
                    <a:pt x="56107" y="22074"/>
                    <a:pt x="55937" y="21747"/>
                  </a:cubicBezTo>
                  <a:cubicBezTo>
                    <a:pt x="55780" y="17665"/>
                    <a:pt x="55282" y="13412"/>
                    <a:pt x="54301" y="9317"/>
                  </a:cubicBezTo>
                  <a:cubicBezTo>
                    <a:pt x="54301" y="9317"/>
                    <a:pt x="54144" y="9317"/>
                    <a:pt x="54144" y="9160"/>
                  </a:cubicBezTo>
                  <a:lnTo>
                    <a:pt x="54144" y="9317"/>
                  </a:lnTo>
                  <a:cubicBezTo>
                    <a:pt x="53163" y="8833"/>
                    <a:pt x="52181" y="8663"/>
                    <a:pt x="51200" y="8506"/>
                  </a:cubicBezTo>
                  <a:cubicBezTo>
                    <a:pt x="50827" y="8506"/>
                    <a:pt x="50455" y="8522"/>
                    <a:pt x="50094" y="8522"/>
                  </a:cubicBezTo>
                  <a:cubicBezTo>
                    <a:pt x="49343" y="8522"/>
                    <a:pt x="48643" y="8450"/>
                    <a:pt x="48086" y="8008"/>
                  </a:cubicBezTo>
                  <a:cubicBezTo>
                    <a:pt x="47432" y="7681"/>
                    <a:pt x="47105" y="6870"/>
                    <a:pt x="47105" y="6046"/>
                  </a:cubicBezTo>
                  <a:lnTo>
                    <a:pt x="47105" y="5391"/>
                  </a:lnTo>
                  <a:cubicBezTo>
                    <a:pt x="47105" y="5234"/>
                    <a:pt x="47275" y="5234"/>
                    <a:pt x="47275" y="5064"/>
                  </a:cubicBezTo>
                  <a:lnTo>
                    <a:pt x="47275" y="4907"/>
                  </a:lnTo>
                  <a:cubicBezTo>
                    <a:pt x="47275" y="4253"/>
                    <a:pt x="47432" y="3272"/>
                    <a:pt x="46621" y="2120"/>
                  </a:cubicBezTo>
                  <a:cubicBezTo>
                    <a:pt x="46621" y="1963"/>
                    <a:pt x="46450" y="1963"/>
                    <a:pt x="46450" y="1793"/>
                  </a:cubicBezTo>
                  <a:cubicBezTo>
                    <a:pt x="46123" y="1309"/>
                    <a:pt x="45639" y="982"/>
                    <a:pt x="45142" y="655"/>
                  </a:cubicBezTo>
                  <a:cubicBezTo>
                    <a:pt x="44658" y="328"/>
                    <a:pt x="44004" y="1"/>
                    <a:pt x="4334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 name="Google Shape;2347;p50"/>
            <p:cNvSpPr/>
            <p:nvPr/>
          </p:nvSpPr>
          <p:spPr>
            <a:xfrm>
              <a:off x="6578025" y="1284875"/>
              <a:ext cx="8200" cy="16375"/>
            </a:xfrm>
            <a:custGeom>
              <a:avLst/>
              <a:gdLst/>
              <a:ahLst/>
              <a:cxnLst/>
              <a:rect l="l" t="t" r="r" b="b"/>
              <a:pathLst>
                <a:path w="328" h="655" extrusionOk="0">
                  <a:moveTo>
                    <a:pt x="1" y="1"/>
                  </a:moveTo>
                  <a:lnTo>
                    <a:pt x="1" y="171"/>
                  </a:lnTo>
                  <a:cubicBezTo>
                    <a:pt x="35" y="171"/>
                    <a:pt x="63" y="179"/>
                    <a:pt x="84" y="193"/>
                  </a:cubicBezTo>
                  <a:lnTo>
                    <a:pt x="84" y="193"/>
                  </a:lnTo>
                  <a:cubicBezTo>
                    <a:pt x="61" y="135"/>
                    <a:pt x="35" y="72"/>
                    <a:pt x="1" y="1"/>
                  </a:cubicBezTo>
                  <a:close/>
                  <a:moveTo>
                    <a:pt x="84" y="193"/>
                  </a:moveTo>
                  <a:lnTo>
                    <a:pt x="84" y="193"/>
                  </a:lnTo>
                  <a:cubicBezTo>
                    <a:pt x="112" y="264"/>
                    <a:pt x="134" y="326"/>
                    <a:pt x="156" y="382"/>
                  </a:cubicBezTo>
                  <a:lnTo>
                    <a:pt x="156" y="382"/>
                  </a:lnTo>
                  <a:cubicBezTo>
                    <a:pt x="151" y="298"/>
                    <a:pt x="135" y="227"/>
                    <a:pt x="84" y="193"/>
                  </a:cubicBezTo>
                  <a:close/>
                  <a:moveTo>
                    <a:pt x="156" y="382"/>
                  </a:moveTo>
                  <a:cubicBezTo>
                    <a:pt x="158" y="419"/>
                    <a:pt x="158" y="458"/>
                    <a:pt x="158" y="498"/>
                  </a:cubicBezTo>
                  <a:lnTo>
                    <a:pt x="328" y="655"/>
                  </a:lnTo>
                  <a:cubicBezTo>
                    <a:pt x="240" y="574"/>
                    <a:pt x="198" y="490"/>
                    <a:pt x="156" y="382"/>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 name="Google Shape;2348;p50"/>
            <p:cNvSpPr/>
            <p:nvPr/>
          </p:nvSpPr>
          <p:spPr>
            <a:xfrm>
              <a:off x="5719350" y="2012725"/>
              <a:ext cx="25" cy="0"/>
            </a:xfrm>
            <a:custGeom>
              <a:avLst/>
              <a:gdLst/>
              <a:ahLst/>
              <a:cxnLst/>
              <a:rect l="l" t="t" r="r" b="b"/>
              <a:pathLst>
                <a:path w="1" extrusionOk="0">
                  <a:moveTo>
                    <a:pt x="1" y="0"/>
                  </a:moveTo>
                  <a:lnTo>
                    <a:pt x="1"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 name="Google Shape;2349;p50"/>
            <p:cNvSpPr/>
            <p:nvPr/>
          </p:nvSpPr>
          <p:spPr>
            <a:xfrm>
              <a:off x="6729150" y="1861575"/>
              <a:ext cx="4275" cy="12150"/>
            </a:xfrm>
            <a:custGeom>
              <a:avLst/>
              <a:gdLst/>
              <a:ahLst/>
              <a:cxnLst/>
              <a:rect l="l" t="t" r="r" b="b"/>
              <a:pathLst>
                <a:path w="171" h="486" extrusionOk="0">
                  <a:moveTo>
                    <a:pt x="1" y="1"/>
                  </a:moveTo>
                  <a:cubicBezTo>
                    <a:pt x="171" y="158"/>
                    <a:pt x="171" y="328"/>
                    <a:pt x="171" y="485"/>
                  </a:cubicBezTo>
                  <a:lnTo>
                    <a:pt x="171" y="158"/>
                  </a:lnTo>
                  <a:lnTo>
                    <a:pt x="171"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 name="Google Shape;2350;p50"/>
            <p:cNvSpPr/>
            <p:nvPr/>
          </p:nvSpPr>
          <p:spPr>
            <a:xfrm>
              <a:off x="5735700" y="1837050"/>
              <a:ext cx="25" cy="12125"/>
            </a:xfrm>
            <a:custGeom>
              <a:avLst/>
              <a:gdLst/>
              <a:ahLst/>
              <a:cxnLst/>
              <a:rect l="l" t="t" r="r" b="b"/>
              <a:pathLst>
                <a:path w="1" h="485" extrusionOk="0">
                  <a:moveTo>
                    <a:pt x="1" y="1"/>
                  </a:moveTo>
                  <a:lnTo>
                    <a:pt x="1" y="485"/>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 name="Google Shape;2351;p50"/>
            <p:cNvSpPr/>
            <p:nvPr/>
          </p:nvSpPr>
          <p:spPr>
            <a:xfrm>
              <a:off x="5682400" y="2213225"/>
              <a:ext cx="25" cy="25"/>
            </a:xfrm>
            <a:custGeom>
              <a:avLst/>
              <a:gdLst/>
              <a:ahLst/>
              <a:cxnLst/>
              <a:rect l="l" t="t" r="r" b="b"/>
              <a:pathLst>
                <a:path w="1" h="1" extrusionOk="0">
                  <a:moveTo>
                    <a:pt x="0" y="1"/>
                  </a:move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 name="Google Shape;2352;p50"/>
            <p:cNvSpPr/>
            <p:nvPr/>
          </p:nvSpPr>
          <p:spPr>
            <a:xfrm>
              <a:off x="6733500" y="1894475"/>
              <a:ext cx="3850" cy="28300"/>
            </a:xfrm>
            <a:custGeom>
              <a:avLst/>
              <a:gdLst/>
              <a:ahLst/>
              <a:cxnLst/>
              <a:rect l="l" t="t" r="r" b="b"/>
              <a:pathLst>
                <a:path w="154" h="1132" extrusionOk="0">
                  <a:moveTo>
                    <a:pt x="0" y="0"/>
                  </a:moveTo>
                  <a:cubicBezTo>
                    <a:pt x="154" y="325"/>
                    <a:pt x="154" y="651"/>
                    <a:pt x="154" y="1132"/>
                  </a:cubicBezTo>
                  <a:lnTo>
                    <a:pt x="154" y="975"/>
                  </a:lnTo>
                  <a:cubicBezTo>
                    <a:pt x="154" y="650"/>
                    <a:pt x="154" y="325"/>
                    <a:pt x="0"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 name="Google Shape;2353;p50"/>
            <p:cNvSpPr/>
            <p:nvPr/>
          </p:nvSpPr>
          <p:spPr>
            <a:xfrm>
              <a:off x="6606475" y="1358475"/>
              <a:ext cx="8200" cy="16400"/>
            </a:xfrm>
            <a:custGeom>
              <a:avLst/>
              <a:gdLst/>
              <a:ahLst/>
              <a:cxnLst/>
              <a:rect l="l" t="t" r="r" b="b"/>
              <a:pathLst>
                <a:path w="328" h="656" extrusionOk="0">
                  <a:moveTo>
                    <a:pt x="1" y="1"/>
                  </a:moveTo>
                  <a:cubicBezTo>
                    <a:pt x="87" y="167"/>
                    <a:pt x="130" y="292"/>
                    <a:pt x="171" y="396"/>
                  </a:cubicBezTo>
                  <a:lnTo>
                    <a:pt x="171" y="396"/>
                  </a:lnTo>
                  <a:lnTo>
                    <a:pt x="171" y="171"/>
                  </a:lnTo>
                  <a:lnTo>
                    <a:pt x="1" y="1"/>
                  </a:lnTo>
                  <a:close/>
                  <a:moveTo>
                    <a:pt x="171" y="396"/>
                  </a:moveTo>
                  <a:lnTo>
                    <a:pt x="171" y="498"/>
                  </a:lnTo>
                  <a:lnTo>
                    <a:pt x="216" y="498"/>
                  </a:lnTo>
                  <a:cubicBezTo>
                    <a:pt x="200" y="466"/>
                    <a:pt x="186" y="432"/>
                    <a:pt x="171" y="396"/>
                  </a:cubicBezTo>
                  <a:close/>
                  <a:moveTo>
                    <a:pt x="216" y="498"/>
                  </a:moveTo>
                  <a:lnTo>
                    <a:pt x="216" y="498"/>
                  </a:lnTo>
                  <a:cubicBezTo>
                    <a:pt x="245" y="555"/>
                    <a:pt x="278" y="605"/>
                    <a:pt x="328" y="655"/>
                  </a:cubicBezTo>
                  <a:lnTo>
                    <a:pt x="328" y="498"/>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 name="Google Shape;2354;p50"/>
            <p:cNvSpPr/>
            <p:nvPr/>
          </p:nvSpPr>
          <p:spPr>
            <a:xfrm>
              <a:off x="5723275" y="1976075"/>
              <a:ext cx="4275" cy="8200"/>
            </a:xfrm>
            <a:custGeom>
              <a:avLst/>
              <a:gdLst/>
              <a:ahLst/>
              <a:cxnLst/>
              <a:rect l="l" t="t" r="r" b="b"/>
              <a:pathLst>
                <a:path w="171" h="328" extrusionOk="0">
                  <a:moveTo>
                    <a:pt x="171" y="1"/>
                  </a:moveTo>
                  <a:cubicBezTo>
                    <a:pt x="1" y="1"/>
                    <a:pt x="1" y="158"/>
                    <a:pt x="1" y="328"/>
                  </a:cubicBezTo>
                  <a:cubicBezTo>
                    <a:pt x="1" y="158"/>
                    <a:pt x="1" y="1"/>
                    <a:pt x="171" y="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 name="Google Shape;2355;p50"/>
            <p:cNvSpPr/>
            <p:nvPr/>
          </p:nvSpPr>
          <p:spPr>
            <a:xfrm>
              <a:off x="5776600" y="1399375"/>
              <a:ext cx="3950" cy="25"/>
            </a:xfrm>
            <a:custGeom>
              <a:avLst/>
              <a:gdLst/>
              <a:ahLst/>
              <a:cxnLst/>
              <a:rect l="l" t="t" r="r" b="b"/>
              <a:pathLst>
                <a:path w="158" h="1" extrusionOk="0">
                  <a:moveTo>
                    <a:pt x="157" y="0"/>
                  </a:moveTo>
                  <a:lnTo>
                    <a:pt x="0"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 name="Google Shape;2356;p50"/>
            <p:cNvSpPr/>
            <p:nvPr/>
          </p:nvSpPr>
          <p:spPr>
            <a:xfrm>
              <a:off x="6622850" y="1395550"/>
              <a:ext cx="8200" cy="24450"/>
            </a:xfrm>
            <a:custGeom>
              <a:avLst/>
              <a:gdLst/>
              <a:ahLst/>
              <a:cxnLst/>
              <a:rect l="l" t="t" r="r" b="b"/>
              <a:pathLst>
                <a:path w="328" h="978" extrusionOk="0">
                  <a:moveTo>
                    <a:pt x="0" y="0"/>
                  </a:moveTo>
                  <a:cubicBezTo>
                    <a:pt x="1" y="215"/>
                    <a:pt x="75" y="430"/>
                    <a:pt x="170" y="645"/>
                  </a:cubicBezTo>
                  <a:lnTo>
                    <a:pt x="170" y="645"/>
                  </a:lnTo>
                  <a:cubicBezTo>
                    <a:pt x="167" y="478"/>
                    <a:pt x="2" y="321"/>
                    <a:pt x="0" y="0"/>
                  </a:cubicBezTo>
                  <a:close/>
                  <a:moveTo>
                    <a:pt x="170" y="645"/>
                  </a:moveTo>
                  <a:lnTo>
                    <a:pt x="170" y="645"/>
                  </a:lnTo>
                  <a:cubicBezTo>
                    <a:pt x="170" y="647"/>
                    <a:pt x="170" y="649"/>
                    <a:pt x="170" y="651"/>
                  </a:cubicBezTo>
                  <a:cubicBezTo>
                    <a:pt x="170" y="808"/>
                    <a:pt x="170" y="808"/>
                    <a:pt x="327" y="978"/>
                  </a:cubicBezTo>
                  <a:cubicBezTo>
                    <a:pt x="274" y="867"/>
                    <a:pt x="219" y="756"/>
                    <a:pt x="170" y="645"/>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 name="Google Shape;2357;p50"/>
            <p:cNvSpPr/>
            <p:nvPr/>
          </p:nvSpPr>
          <p:spPr>
            <a:xfrm>
              <a:off x="6635275" y="1436325"/>
              <a:ext cx="3950" cy="16400"/>
            </a:xfrm>
            <a:custGeom>
              <a:avLst/>
              <a:gdLst/>
              <a:ahLst/>
              <a:cxnLst/>
              <a:rect l="l" t="t" r="r" b="b"/>
              <a:pathLst>
                <a:path w="158" h="656" extrusionOk="0">
                  <a:moveTo>
                    <a:pt x="0" y="1"/>
                  </a:moveTo>
                  <a:cubicBezTo>
                    <a:pt x="0" y="158"/>
                    <a:pt x="157" y="328"/>
                    <a:pt x="157" y="655"/>
                  </a:cubicBezTo>
                  <a:cubicBezTo>
                    <a:pt x="157" y="328"/>
                    <a:pt x="157" y="158"/>
                    <a:pt x="0" y="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 name="Google Shape;2358;p50"/>
            <p:cNvSpPr/>
            <p:nvPr/>
          </p:nvSpPr>
          <p:spPr>
            <a:xfrm>
              <a:off x="5703000" y="2110850"/>
              <a:ext cx="3950" cy="4275"/>
            </a:xfrm>
            <a:custGeom>
              <a:avLst/>
              <a:gdLst/>
              <a:ahLst/>
              <a:cxnLst/>
              <a:rect l="l" t="t" r="r" b="b"/>
              <a:pathLst>
                <a:path w="158" h="171" extrusionOk="0">
                  <a:moveTo>
                    <a:pt x="157" y="0"/>
                  </a:moveTo>
                  <a:cubicBezTo>
                    <a:pt x="157" y="0"/>
                    <a:pt x="157" y="170"/>
                    <a:pt x="0" y="170"/>
                  </a:cubicBezTo>
                  <a:cubicBezTo>
                    <a:pt x="157" y="170"/>
                    <a:pt x="157" y="0"/>
                    <a:pt x="157"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 name="Google Shape;2359;p50"/>
            <p:cNvSpPr/>
            <p:nvPr/>
          </p:nvSpPr>
          <p:spPr>
            <a:xfrm>
              <a:off x="5715100" y="2045425"/>
              <a:ext cx="25" cy="25"/>
            </a:xfrm>
            <a:custGeom>
              <a:avLst/>
              <a:gdLst/>
              <a:ahLst/>
              <a:cxnLst/>
              <a:rect l="l" t="t" r="r" b="b"/>
              <a:pathLst>
                <a:path w="1" h="1" extrusionOk="0">
                  <a:moveTo>
                    <a:pt x="0" y="0"/>
                  </a:move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 name="Google Shape;2360;p50"/>
            <p:cNvSpPr/>
            <p:nvPr/>
          </p:nvSpPr>
          <p:spPr>
            <a:xfrm>
              <a:off x="5805050" y="1411800"/>
              <a:ext cx="25" cy="25"/>
            </a:xfrm>
            <a:custGeom>
              <a:avLst/>
              <a:gdLst/>
              <a:ahLst/>
              <a:cxnLst/>
              <a:rect l="l" t="t" r="r" b="b"/>
              <a:pathLst>
                <a:path w="1" h="1" extrusionOk="0">
                  <a:moveTo>
                    <a:pt x="1" y="1"/>
                  </a:moveTo>
                  <a:lnTo>
                    <a:pt x="1"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 name="Google Shape;2361;p50"/>
            <p:cNvSpPr/>
            <p:nvPr/>
          </p:nvSpPr>
          <p:spPr>
            <a:xfrm>
              <a:off x="6729150" y="1832800"/>
              <a:ext cx="25" cy="8200"/>
            </a:xfrm>
            <a:custGeom>
              <a:avLst/>
              <a:gdLst/>
              <a:ahLst/>
              <a:cxnLst/>
              <a:rect l="l" t="t" r="r" b="b"/>
              <a:pathLst>
                <a:path w="1" h="328" extrusionOk="0">
                  <a:moveTo>
                    <a:pt x="1" y="0"/>
                  </a:moveTo>
                  <a:lnTo>
                    <a:pt x="1" y="328"/>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 name="Google Shape;2362;p50"/>
            <p:cNvSpPr/>
            <p:nvPr/>
          </p:nvSpPr>
          <p:spPr>
            <a:xfrm>
              <a:off x="5796875" y="1407550"/>
              <a:ext cx="25" cy="25"/>
            </a:xfrm>
            <a:custGeom>
              <a:avLst/>
              <a:gdLst/>
              <a:ahLst/>
              <a:cxnLst/>
              <a:rect l="l" t="t" r="r" b="b"/>
              <a:pathLst>
                <a:path w="1" h="1" extrusionOk="0">
                  <a:moveTo>
                    <a:pt x="1" y="0"/>
                  </a:moveTo>
                  <a:lnTo>
                    <a:pt x="1"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 name="Google Shape;2363;p50"/>
            <p:cNvSpPr/>
            <p:nvPr/>
          </p:nvSpPr>
          <p:spPr>
            <a:xfrm>
              <a:off x="5801125" y="1407550"/>
              <a:ext cx="25" cy="4275"/>
            </a:xfrm>
            <a:custGeom>
              <a:avLst/>
              <a:gdLst/>
              <a:ahLst/>
              <a:cxnLst/>
              <a:rect l="l" t="t" r="r" b="b"/>
              <a:pathLst>
                <a:path w="1" h="171" extrusionOk="0">
                  <a:moveTo>
                    <a:pt x="1" y="171"/>
                  </a:moveTo>
                  <a:lnTo>
                    <a:pt x="1"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 name="Google Shape;2364;p50"/>
            <p:cNvSpPr/>
            <p:nvPr/>
          </p:nvSpPr>
          <p:spPr>
            <a:xfrm>
              <a:off x="5711175" y="2078125"/>
              <a:ext cx="25" cy="4300"/>
            </a:xfrm>
            <a:custGeom>
              <a:avLst/>
              <a:gdLst/>
              <a:ahLst/>
              <a:cxnLst/>
              <a:rect l="l" t="t" r="r" b="b"/>
              <a:pathLst>
                <a:path w="1" h="172" extrusionOk="0">
                  <a:moveTo>
                    <a:pt x="0" y="1"/>
                  </a:moveTo>
                  <a:lnTo>
                    <a:pt x="0" y="17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 name="Google Shape;2365;p50"/>
            <p:cNvSpPr/>
            <p:nvPr/>
          </p:nvSpPr>
          <p:spPr>
            <a:xfrm>
              <a:off x="5469775" y="2855025"/>
              <a:ext cx="4275" cy="25"/>
            </a:xfrm>
            <a:custGeom>
              <a:avLst/>
              <a:gdLst/>
              <a:ahLst/>
              <a:cxnLst/>
              <a:rect l="l" t="t" r="r" b="b"/>
              <a:pathLst>
                <a:path w="171" h="1" extrusionOk="0">
                  <a:moveTo>
                    <a:pt x="0" y="1"/>
                  </a:moveTo>
                  <a:lnTo>
                    <a:pt x="170"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 name="Google Shape;2366;p50"/>
            <p:cNvSpPr/>
            <p:nvPr/>
          </p:nvSpPr>
          <p:spPr>
            <a:xfrm>
              <a:off x="6717050" y="1759200"/>
              <a:ext cx="25" cy="25"/>
            </a:xfrm>
            <a:custGeom>
              <a:avLst/>
              <a:gdLst/>
              <a:ahLst/>
              <a:cxnLst/>
              <a:rect l="l" t="t" r="r" b="b"/>
              <a:pathLst>
                <a:path w="1" h="1" extrusionOk="0">
                  <a:moveTo>
                    <a:pt x="0" y="0"/>
                  </a:move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 name="Google Shape;2367;p50"/>
            <p:cNvSpPr/>
            <p:nvPr/>
          </p:nvSpPr>
          <p:spPr>
            <a:xfrm>
              <a:off x="6720975" y="1783725"/>
              <a:ext cx="25" cy="4275"/>
            </a:xfrm>
            <a:custGeom>
              <a:avLst/>
              <a:gdLst/>
              <a:ahLst/>
              <a:cxnLst/>
              <a:rect l="l" t="t" r="r" b="b"/>
              <a:pathLst>
                <a:path w="1" h="171" extrusionOk="0">
                  <a:moveTo>
                    <a:pt x="1" y="1"/>
                  </a:moveTo>
                  <a:lnTo>
                    <a:pt x="1" y="17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 name="Google Shape;2368;p50"/>
            <p:cNvSpPr/>
            <p:nvPr/>
          </p:nvSpPr>
          <p:spPr>
            <a:xfrm>
              <a:off x="5477950" y="2863200"/>
              <a:ext cx="25" cy="25"/>
            </a:xfrm>
            <a:custGeom>
              <a:avLst/>
              <a:gdLst/>
              <a:ahLst/>
              <a:cxnLst/>
              <a:rect l="l" t="t" r="r" b="b"/>
              <a:pathLst>
                <a:path w="1" h="1" extrusionOk="0">
                  <a:moveTo>
                    <a:pt x="0" y="1"/>
                  </a:moveTo>
                  <a:lnTo>
                    <a:pt x="0"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 name="Google Shape;2369;p50"/>
            <p:cNvSpPr/>
            <p:nvPr/>
          </p:nvSpPr>
          <p:spPr>
            <a:xfrm>
              <a:off x="6594375" y="1321850"/>
              <a:ext cx="8200" cy="20300"/>
            </a:xfrm>
            <a:custGeom>
              <a:avLst/>
              <a:gdLst/>
              <a:ahLst/>
              <a:cxnLst/>
              <a:rect l="l" t="t" r="r" b="b"/>
              <a:pathLst>
                <a:path w="328" h="812" extrusionOk="0">
                  <a:moveTo>
                    <a:pt x="1" y="0"/>
                  </a:moveTo>
                  <a:cubicBezTo>
                    <a:pt x="1" y="327"/>
                    <a:pt x="158" y="655"/>
                    <a:pt x="328" y="812"/>
                  </a:cubicBezTo>
                  <a:cubicBezTo>
                    <a:pt x="158" y="655"/>
                    <a:pt x="1" y="327"/>
                    <a:pt x="1"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 name="Google Shape;2370;p50"/>
            <p:cNvSpPr/>
            <p:nvPr/>
          </p:nvSpPr>
          <p:spPr>
            <a:xfrm>
              <a:off x="5788700" y="1403625"/>
              <a:ext cx="25" cy="25"/>
            </a:xfrm>
            <a:custGeom>
              <a:avLst/>
              <a:gdLst/>
              <a:ahLst/>
              <a:cxnLst/>
              <a:rect l="l" t="t" r="r" b="b"/>
              <a:pathLst>
                <a:path w="1" h="1" extrusionOk="0">
                  <a:moveTo>
                    <a:pt x="1" y="0"/>
                  </a:moveTo>
                  <a:lnTo>
                    <a:pt x="1"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 name="Google Shape;2371;p50"/>
            <p:cNvSpPr/>
            <p:nvPr/>
          </p:nvSpPr>
          <p:spPr>
            <a:xfrm>
              <a:off x="5735700" y="1693775"/>
              <a:ext cx="25" cy="8200"/>
            </a:xfrm>
            <a:custGeom>
              <a:avLst/>
              <a:gdLst/>
              <a:ahLst/>
              <a:cxnLst/>
              <a:rect l="l" t="t" r="r" b="b"/>
              <a:pathLst>
                <a:path w="1" h="328" extrusionOk="0">
                  <a:moveTo>
                    <a:pt x="1" y="1"/>
                  </a:moveTo>
                  <a:lnTo>
                    <a:pt x="1" y="328"/>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 name="Google Shape;2372;p50"/>
            <p:cNvSpPr/>
            <p:nvPr/>
          </p:nvSpPr>
          <p:spPr>
            <a:xfrm>
              <a:off x="6741575" y="2033325"/>
              <a:ext cx="3950" cy="3950"/>
            </a:xfrm>
            <a:custGeom>
              <a:avLst/>
              <a:gdLst/>
              <a:ahLst/>
              <a:cxnLst/>
              <a:rect l="l" t="t" r="r" b="b"/>
              <a:pathLst>
                <a:path w="158" h="158" extrusionOk="0">
                  <a:moveTo>
                    <a:pt x="1" y="0"/>
                  </a:moveTo>
                  <a:cubicBezTo>
                    <a:pt x="158" y="0"/>
                    <a:pt x="158" y="157"/>
                    <a:pt x="158" y="157"/>
                  </a:cubicBezTo>
                  <a:lnTo>
                    <a:pt x="158"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 name="Google Shape;2373;p50"/>
            <p:cNvSpPr/>
            <p:nvPr/>
          </p:nvSpPr>
          <p:spPr>
            <a:xfrm>
              <a:off x="5731450" y="1669250"/>
              <a:ext cx="25" cy="25"/>
            </a:xfrm>
            <a:custGeom>
              <a:avLst/>
              <a:gdLst/>
              <a:ahLst/>
              <a:cxnLst/>
              <a:rect l="l" t="t" r="r" b="b"/>
              <a:pathLst>
                <a:path w="1" h="1" extrusionOk="0">
                  <a:moveTo>
                    <a:pt x="1" y="0"/>
                  </a:move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 name="Google Shape;2374;p50"/>
            <p:cNvSpPr/>
            <p:nvPr/>
          </p:nvSpPr>
          <p:spPr>
            <a:xfrm>
              <a:off x="5690575" y="1358475"/>
              <a:ext cx="86050" cy="40925"/>
            </a:xfrm>
            <a:custGeom>
              <a:avLst/>
              <a:gdLst/>
              <a:ahLst/>
              <a:cxnLst/>
              <a:rect l="l" t="t" r="r" b="b"/>
              <a:pathLst>
                <a:path w="3442" h="1637" extrusionOk="0">
                  <a:moveTo>
                    <a:pt x="3441" y="1636"/>
                  </a:moveTo>
                  <a:cubicBezTo>
                    <a:pt x="2290" y="1152"/>
                    <a:pt x="824" y="328"/>
                    <a:pt x="0" y="1"/>
                  </a:cubicBezTo>
                  <a:cubicBezTo>
                    <a:pt x="824" y="328"/>
                    <a:pt x="2290" y="1152"/>
                    <a:pt x="3441" y="1636"/>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 name="Google Shape;2375;p50"/>
            <p:cNvSpPr/>
            <p:nvPr/>
          </p:nvSpPr>
          <p:spPr>
            <a:xfrm>
              <a:off x="5735700" y="1722550"/>
              <a:ext cx="25" cy="12150"/>
            </a:xfrm>
            <a:custGeom>
              <a:avLst/>
              <a:gdLst/>
              <a:ahLst/>
              <a:cxnLst/>
              <a:rect l="l" t="t" r="r" b="b"/>
              <a:pathLst>
                <a:path w="1" h="486" extrusionOk="0">
                  <a:moveTo>
                    <a:pt x="1" y="1"/>
                  </a:moveTo>
                  <a:lnTo>
                    <a:pt x="1" y="485"/>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 name="Google Shape;2376;p50"/>
            <p:cNvSpPr/>
            <p:nvPr/>
          </p:nvSpPr>
          <p:spPr>
            <a:xfrm>
              <a:off x="6745500" y="2049675"/>
              <a:ext cx="25" cy="32750"/>
            </a:xfrm>
            <a:custGeom>
              <a:avLst/>
              <a:gdLst/>
              <a:ahLst/>
              <a:cxnLst/>
              <a:rect l="l" t="t" r="r" b="b"/>
              <a:pathLst>
                <a:path w="1" h="1310" extrusionOk="0">
                  <a:moveTo>
                    <a:pt x="1" y="158"/>
                  </a:moveTo>
                  <a:lnTo>
                    <a:pt x="1" y="1309"/>
                  </a:lnTo>
                  <a:lnTo>
                    <a:pt x="1" y="328"/>
                  </a:lnTo>
                  <a:lnTo>
                    <a:pt x="1" y="1"/>
                  </a:lnTo>
                  <a:lnTo>
                    <a:pt x="1"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 name="Google Shape;2377;p50"/>
            <p:cNvSpPr/>
            <p:nvPr/>
          </p:nvSpPr>
          <p:spPr>
            <a:xfrm>
              <a:off x="6569850" y="1268525"/>
              <a:ext cx="25" cy="25"/>
            </a:xfrm>
            <a:custGeom>
              <a:avLst/>
              <a:gdLst/>
              <a:ahLst/>
              <a:cxnLst/>
              <a:rect l="l" t="t" r="r" b="b"/>
              <a:pathLst>
                <a:path w="1" h="1" extrusionOk="0">
                  <a:moveTo>
                    <a:pt x="0" y="1"/>
                  </a:moveTo>
                  <a:lnTo>
                    <a:pt x="0"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 name="Google Shape;2378;p50"/>
            <p:cNvSpPr/>
            <p:nvPr/>
          </p:nvSpPr>
          <p:spPr>
            <a:xfrm>
              <a:off x="5735700" y="1804350"/>
              <a:ext cx="25" cy="12125"/>
            </a:xfrm>
            <a:custGeom>
              <a:avLst/>
              <a:gdLst/>
              <a:ahLst/>
              <a:cxnLst/>
              <a:rect l="l" t="t" r="r" b="b"/>
              <a:pathLst>
                <a:path w="1" h="485" extrusionOk="0">
                  <a:moveTo>
                    <a:pt x="1" y="0"/>
                  </a:moveTo>
                  <a:lnTo>
                    <a:pt x="1" y="484"/>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 name="Google Shape;2379;p50"/>
            <p:cNvSpPr/>
            <p:nvPr/>
          </p:nvSpPr>
          <p:spPr>
            <a:xfrm>
              <a:off x="6741575" y="1971825"/>
              <a:ext cx="25" cy="32725"/>
            </a:xfrm>
            <a:custGeom>
              <a:avLst/>
              <a:gdLst/>
              <a:ahLst/>
              <a:cxnLst/>
              <a:rect l="l" t="t" r="r" b="b"/>
              <a:pathLst>
                <a:path w="1" h="1309" extrusionOk="0">
                  <a:moveTo>
                    <a:pt x="1" y="1309"/>
                  </a:moveTo>
                  <a:lnTo>
                    <a:pt x="1" y="1309"/>
                  </a:lnTo>
                  <a:lnTo>
                    <a:pt x="1" y="1152"/>
                  </a:lnTo>
                  <a:lnTo>
                    <a:pt x="1" y="171"/>
                  </a:lnTo>
                  <a:lnTo>
                    <a:pt x="1" y="171"/>
                  </a:lnTo>
                  <a:lnTo>
                    <a:pt x="1"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 name="Google Shape;2380;p50"/>
            <p:cNvSpPr/>
            <p:nvPr/>
          </p:nvSpPr>
          <p:spPr>
            <a:xfrm>
              <a:off x="6737325" y="1943375"/>
              <a:ext cx="4275" cy="3950"/>
            </a:xfrm>
            <a:custGeom>
              <a:avLst/>
              <a:gdLst/>
              <a:ahLst/>
              <a:cxnLst/>
              <a:rect l="l" t="t" r="r" b="b"/>
              <a:pathLst>
                <a:path w="171" h="158" extrusionOk="0">
                  <a:moveTo>
                    <a:pt x="1" y="0"/>
                  </a:moveTo>
                  <a:lnTo>
                    <a:pt x="1" y="157"/>
                  </a:lnTo>
                  <a:lnTo>
                    <a:pt x="171" y="157"/>
                  </a:lnTo>
                  <a:cubicBezTo>
                    <a:pt x="1" y="157"/>
                    <a:pt x="1" y="0"/>
                    <a:pt x="1"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 name="Google Shape;2381;p50"/>
            <p:cNvSpPr/>
            <p:nvPr/>
          </p:nvSpPr>
          <p:spPr>
            <a:xfrm>
              <a:off x="5735700" y="1747100"/>
              <a:ext cx="25" cy="28475"/>
            </a:xfrm>
            <a:custGeom>
              <a:avLst/>
              <a:gdLst/>
              <a:ahLst/>
              <a:cxnLst/>
              <a:rect l="l" t="t" r="r" b="b"/>
              <a:pathLst>
                <a:path w="1" h="1139" extrusionOk="0">
                  <a:moveTo>
                    <a:pt x="1" y="0"/>
                  </a:moveTo>
                  <a:lnTo>
                    <a:pt x="1" y="1139"/>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 name="Google Shape;2382;p50"/>
            <p:cNvSpPr/>
            <p:nvPr/>
          </p:nvSpPr>
          <p:spPr>
            <a:xfrm>
              <a:off x="5809300" y="1415725"/>
              <a:ext cx="3950" cy="25"/>
            </a:xfrm>
            <a:custGeom>
              <a:avLst/>
              <a:gdLst/>
              <a:ahLst/>
              <a:cxnLst/>
              <a:rect l="l" t="t" r="r" b="b"/>
              <a:pathLst>
                <a:path w="158" h="1" extrusionOk="0">
                  <a:moveTo>
                    <a:pt x="158" y="1"/>
                  </a:moveTo>
                  <a:lnTo>
                    <a:pt x="1"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 name="Google Shape;2383;p50"/>
            <p:cNvSpPr/>
            <p:nvPr/>
          </p:nvSpPr>
          <p:spPr>
            <a:xfrm>
              <a:off x="5465850" y="2851100"/>
              <a:ext cx="25" cy="25"/>
            </a:xfrm>
            <a:custGeom>
              <a:avLst/>
              <a:gdLst/>
              <a:ahLst/>
              <a:cxnLst/>
              <a:rect l="l" t="t" r="r" b="b"/>
              <a:pathLst>
                <a:path w="1" h="1" extrusionOk="0">
                  <a:moveTo>
                    <a:pt x="0" y="1"/>
                  </a:move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 name="Google Shape;2384;p50"/>
            <p:cNvSpPr/>
            <p:nvPr/>
          </p:nvSpPr>
          <p:spPr>
            <a:xfrm>
              <a:off x="5809300" y="1411800"/>
              <a:ext cx="25" cy="25"/>
            </a:xfrm>
            <a:custGeom>
              <a:avLst/>
              <a:gdLst/>
              <a:ahLst/>
              <a:cxnLst/>
              <a:rect l="l" t="t" r="r" b="b"/>
              <a:pathLst>
                <a:path w="1" h="1" extrusionOk="0">
                  <a:moveTo>
                    <a:pt x="1" y="1"/>
                  </a:moveTo>
                  <a:lnTo>
                    <a:pt x="1"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 name="Google Shape;2385;p50"/>
            <p:cNvSpPr/>
            <p:nvPr/>
          </p:nvSpPr>
          <p:spPr>
            <a:xfrm>
              <a:off x="5813225" y="1415725"/>
              <a:ext cx="4275" cy="25"/>
            </a:xfrm>
            <a:custGeom>
              <a:avLst/>
              <a:gdLst/>
              <a:ahLst/>
              <a:cxnLst/>
              <a:rect l="l" t="t" r="r" b="b"/>
              <a:pathLst>
                <a:path w="171" h="1" extrusionOk="0">
                  <a:moveTo>
                    <a:pt x="171" y="1"/>
                  </a:moveTo>
                  <a:lnTo>
                    <a:pt x="1"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 name="Google Shape;2386;p50"/>
            <p:cNvSpPr/>
            <p:nvPr/>
          </p:nvSpPr>
          <p:spPr>
            <a:xfrm>
              <a:off x="5780525" y="1403625"/>
              <a:ext cx="4275" cy="25"/>
            </a:xfrm>
            <a:custGeom>
              <a:avLst/>
              <a:gdLst/>
              <a:ahLst/>
              <a:cxnLst/>
              <a:rect l="l" t="t" r="r" b="b"/>
              <a:pathLst>
                <a:path w="171" h="1" extrusionOk="0">
                  <a:moveTo>
                    <a:pt x="170" y="0"/>
                  </a:moveTo>
                  <a:lnTo>
                    <a:pt x="0"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 name="Google Shape;2387;p50"/>
            <p:cNvSpPr/>
            <p:nvPr/>
          </p:nvSpPr>
          <p:spPr>
            <a:xfrm>
              <a:off x="5727525" y="1943375"/>
              <a:ext cx="25" cy="8200"/>
            </a:xfrm>
            <a:custGeom>
              <a:avLst/>
              <a:gdLst/>
              <a:ahLst/>
              <a:cxnLst/>
              <a:rect l="l" t="t" r="r" b="b"/>
              <a:pathLst>
                <a:path w="1" h="328" extrusionOk="0">
                  <a:moveTo>
                    <a:pt x="1" y="0"/>
                  </a:moveTo>
                  <a:lnTo>
                    <a:pt x="1" y="327"/>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 name="Google Shape;2388;p50"/>
            <p:cNvSpPr/>
            <p:nvPr/>
          </p:nvSpPr>
          <p:spPr>
            <a:xfrm>
              <a:off x="5792950" y="1407550"/>
              <a:ext cx="25" cy="25"/>
            </a:xfrm>
            <a:custGeom>
              <a:avLst/>
              <a:gdLst/>
              <a:ahLst/>
              <a:cxnLst/>
              <a:rect l="l" t="t" r="r" b="b"/>
              <a:pathLst>
                <a:path w="1" h="1" extrusionOk="0">
                  <a:moveTo>
                    <a:pt x="1" y="0"/>
                  </a:moveTo>
                  <a:lnTo>
                    <a:pt x="1"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 name="Google Shape;2389;p50"/>
            <p:cNvSpPr/>
            <p:nvPr/>
          </p:nvSpPr>
          <p:spPr>
            <a:xfrm>
              <a:off x="5731450" y="1869775"/>
              <a:ext cx="4275" cy="8200"/>
            </a:xfrm>
            <a:custGeom>
              <a:avLst/>
              <a:gdLst/>
              <a:ahLst/>
              <a:cxnLst/>
              <a:rect l="l" t="t" r="r" b="b"/>
              <a:pathLst>
                <a:path w="171" h="328" extrusionOk="0">
                  <a:moveTo>
                    <a:pt x="171" y="0"/>
                  </a:moveTo>
                  <a:cubicBezTo>
                    <a:pt x="171" y="157"/>
                    <a:pt x="1" y="327"/>
                    <a:pt x="1" y="327"/>
                  </a:cubicBezTo>
                  <a:cubicBezTo>
                    <a:pt x="1" y="327"/>
                    <a:pt x="171" y="157"/>
                    <a:pt x="171"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 name="Google Shape;2390;p50"/>
            <p:cNvSpPr/>
            <p:nvPr/>
          </p:nvSpPr>
          <p:spPr>
            <a:xfrm>
              <a:off x="5817475" y="1415725"/>
              <a:ext cx="25" cy="25"/>
            </a:xfrm>
            <a:custGeom>
              <a:avLst/>
              <a:gdLst/>
              <a:ahLst/>
              <a:cxnLst/>
              <a:rect l="l" t="t" r="r" b="b"/>
              <a:pathLst>
                <a:path w="1" h="1" extrusionOk="0">
                  <a:moveTo>
                    <a:pt x="1" y="1"/>
                  </a:moveTo>
                  <a:lnTo>
                    <a:pt x="1"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 name="Google Shape;2391;p50"/>
            <p:cNvSpPr/>
            <p:nvPr/>
          </p:nvSpPr>
          <p:spPr>
            <a:xfrm>
              <a:off x="5817475" y="1415725"/>
              <a:ext cx="3950" cy="4275"/>
            </a:xfrm>
            <a:custGeom>
              <a:avLst/>
              <a:gdLst/>
              <a:ahLst/>
              <a:cxnLst/>
              <a:rect l="l" t="t" r="r" b="b"/>
              <a:pathLst>
                <a:path w="158" h="171" extrusionOk="0">
                  <a:moveTo>
                    <a:pt x="158" y="171"/>
                  </a:moveTo>
                  <a:cubicBezTo>
                    <a:pt x="158" y="1"/>
                    <a:pt x="158" y="1"/>
                    <a:pt x="1" y="1"/>
                  </a:cubicBezTo>
                  <a:cubicBezTo>
                    <a:pt x="158" y="1"/>
                    <a:pt x="158" y="1"/>
                    <a:pt x="158" y="17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 name="Google Shape;2392;p50"/>
            <p:cNvSpPr/>
            <p:nvPr/>
          </p:nvSpPr>
          <p:spPr>
            <a:xfrm>
              <a:off x="5731450" y="1910650"/>
              <a:ext cx="25" cy="3950"/>
            </a:xfrm>
            <a:custGeom>
              <a:avLst/>
              <a:gdLst/>
              <a:ahLst/>
              <a:cxnLst/>
              <a:rect l="l" t="t" r="r" b="b"/>
              <a:pathLst>
                <a:path w="1" h="158" extrusionOk="0">
                  <a:moveTo>
                    <a:pt x="1" y="1"/>
                  </a:moveTo>
                  <a:lnTo>
                    <a:pt x="1" y="158"/>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 name="Google Shape;2393;p50"/>
            <p:cNvSpPr/>
            <p:nvPr/>
          </p:nvSpPr>
          <p:spPr>
            <a:xfrm>
              <a:off x="6663725" y="2626050"/>
              <a:ext cx="25" cy="25"/>
            </a:xfrm>
            <a:custGeom>
              <a:avLst/>
              <a:gdLst/>
              <a:ahLst/>
              <a:cxnLst/>
              <a:rect l="l" t="t" r="r" b="b"/>
              <a:pathLst>
                <a:path w="1" h="1" extrusionOk="0">
                  <a:moveTo>
                    <a:pt x="1" y="1"/>
                  </a:moveTo>
                  <a:lnTo>
                    <a:pt x="1" y="1"/>
                  </a:lnTo>
                  <a:lnTo>
                    <a:pt x="1"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 name="Google Shape;2394;p50"/>
            <p:cNvSpPr/>
            <p:nvPr/>
          </p:nvSpPr>
          <p:spPr>
            <a:xfrm>
              <a:off x="6696450" y="2491275"/>
              <a:ext cx="4275" cy="3950"/>
            </a:xfrm>
            <a:custGeom>
              <a:avLst/>
              <a:gdLst/>
              <a:ahLst/>
              <a:cxnLst/>
              <a:rect l="l" t="t" r="r" b="b"/>
              <a:pathLst>
                <a:path w="171" h="158" extrusionOk="0">
                  <a:moveTo>
                    <a:pt x="0" y="158"/>
                  </a:moveTo>
                  <a:lnTo>
                    <a:pt x="0" y="158"/>
                  </a:lnTo>
                  <a:lnTo>
                    <a:pt x="170" y="1"/>
                  </a:lnTo>
                  <a:lnTo>
                    <a:pt x="170"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 name="Google Shape;2395;p50"/>
            <p:cNvSpPr/>
            <p:nvPr/>
          </p:nvSpPr>
          <p:spPr>
            <a:xfrm>
              <a:off x="6680075" y="2573050"/>
              <a:ext cx="25" cy="25"/>
            </a:xfrm>
            <a:custGeom>
              <a:avLst/>
              <a:gdLst/>
              <a:ahLst/>
              <a:cxnLst/>
              <a:rect l="l" t="t" r="r" b="b"/>
              <a:pathLst>
                <a:path w="1" h="1" extrusionOk="0">
                  <a:moveTo>
                    <a:pt x="1" y="1"/>
                  </a:moveTo>
                  <a:lnTo>
                    <a:pt x="1" y="1"/>
                  </a:lnTo>
                  <a:lnTo>
                    <a:pt x="1" y="1"/>
                  </a:lnTo>
                  <a:lnTo>
                    <a:pt x="1"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 name="Google Shape;2396;p50"/>
            <p:cNvSpPr/>
            <p:nvPr/>
          </p:nvSpPr>
          <p:spPr>
            <a:xfrm>
              <a:off x="6671900" y="2597600"/>
              <a:ext cx="25" cy="3950"/>
            </a:xfrm>
            <a:custGeom>
              <a:avLst/>
              <a:gdLst/>
              <a:ahLst/>
              <a:cxnLst/>
              <a:rect l="l" t="t" r="r" b="b"/>
              <a:pathLst>
                <a:path w="1" h="158" extrusionOk="0">
                  <a:moveTo>
                    <a:pt x="1" y="157"/>
                  </a:moveTo>
                  <a:lnTo>
                    <a:pt x="1" y="157"/>
                  </a:lnTo>
                  <a:lnTo>
                    <a:pt x="1" y="0"/>
                  </a:lnTo>
                  <a:lnTo>
                    <a:pt x="1"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 name="Google Shape;2397;p50"/>
            <p:cNvSpPr/>
            <p:nvPr/>
          </p:nvSpPr>
          <p:spPr>
            <a:xfrm>
              <a:off x="6725225" y="2352250"/>
              <a:ext cx="25" cy="8200"/>
            </a:xfrm>
            <a:custGeom>
              <a:avLst/>
              <a:gdLst/>
              <a:ahLst/>
              <a:cxnLst/>
              <a:rect l="l" t="t" r="r" b="b"/>
              <a:pathLst>
                <a:path w="1" h="328" extrusionOk="0">
                  <a:moveTo>
                    <a:pt x="1" y="328"/>
                  </a:moveTo>
                  <a:lnTo>
                    <a:pt x="1" y="328"/>
                  </a:lnTo>
                  <a:lnTo>
                    <a:pt x="1" y="1"/>
                  </a:lnTo>
                  <a:lnTo>
                    <a:pt x="1"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 name="Google Shape;2398;p50"/>
            <p:cNvSpPr/>
            <p:nvPr/>
          </p:nvSpPr>
          <p:spPr>
            <a:xfrm>
              <a:off x="6712800" y="2405250"/>
              <a:ext cx="4275" cy="8200"/>
            </a:xfrm>
            <a:custGeom>
              <a:avLst/>
              <a:gdLst/>
              <a:ahLst/>
              <a:cxnLst/>
              <a:rect l="l" t="t" r="r" b="b"/>
              <a:pathLst>
                <a:path w="171" h="328" extrusionOk="0">
                  <a:moveTo>
                    <a:pt x="0" y="328"/>
                  </a:moveTo>
                  <a:lnTo>
                    <a:pt x="0" y="328"/>
                  </a:lnTo>
                  <a:cubicBezTo>
                    <a:pt x="170" y="171"/>
                    <a:pt x="170" y="171"/>
                    <a:pt x="170" y="1"/>
                  </a:cubicBezTo>
                  <a:lnTo>
                    <a:pt x="170" y="1"/>
                  </a:lnTo>
                  <a:cubicBezTo>
                    <a:pt x="170" y="171"/>
                    <a:pt x="170" y="171"/>
                    <a:pt x="0" y="328"/>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 name="Google Shape;2399;p50"/>
            <p:cNvSpPr/>
            <p:nvPr/>
          </p:nvSpPr>
          <p:spPr>
            <a:xfrm>
              <a:off x="6720975" y="2380725"/>
              <a:ext cx="25" cy="4275"/>
            </a:xfrm>
            <a:custGeom>
              <a:avLst/>
              <a:gdLst/>
              <a:ahLst/>
              <a:cxnLst/>
              <a:rect l="l" t="t" r="r" b="b"/>
              <a:pathLst>
                <a:path w="1" h="171" extrusionOk="0">
                  <a:moveTo>
                    <a:pt x="1" y="170"/>
                  </a:moveTo>
                  <a:lnTo>
                    <a:pt x="1" y="170"/>
                  </a:lnTo>
                  <a:lnTo>
                    <a:pt x="1" y="0"/>
                  </a:lnTo>
                  <a:lnTo>
                    <a:pt x="1"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 name="Google Shape;2400;p50"/>
            <p:cNvSpPr/>
            <p:nvPr/>
          </p:nvSpPr>
          <p:spPr>
            <a:xfrm>
              <a:off x="6692525" y="2515825"/>
              <a:ext cx="25" cy="3950"/>
            </a:xfrm>
            <a:custGeom>
              <a:avLst/>
              <a:gdLst/>
              <a:ahLst/>
              <a:cxnLst/>
              <a:rect l="l" t="t" r="r" b="b"/>
              <a:pathLst>
                <a:path w="1" h="158" extrusionOk="0">
                  <a:moveTo>
                    <a:pt x="0" y="157"/>
                  </a:moveTo>
                  <a:lnTo>
                    <a:pt x="0" y="157"/>
                  </a:lnTo>
                  <a:lnTo>
                    <a:pt x="0" y="0"/>
                  </a:lnTo>
                  <a:lnTo>
                    <a:pt x="0"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50"/>
            <p:cNvSpPr/>
            <p:nvPr/>
          </p:nvSpPr>
          <p:spPr>
            <a:xfrm>
              <a:off x="6729150" y="2323475"/>
              <a:ext cx="25" cy="8200"/>
            </a:xfrm>
            <a:custGeom>
              <a:avLst/>
              <a:gdLst/>
              <a:ahLst/>
              <a:cxnLst/>
              <a:rect l="l" t="t" r="r" b="b"/>
              <a:pathLst>
                <a:path w="1" h="328" extrusionOk="0">
                  <a:moveTo>
                    <a:pt x="1" y="327"/>
                  </a:moveTo>
                  <a:lnTo>
                    <a:pt x="1" y="327"/>
                  </a:lnTo>
                  <a:lnTo>
                    <a:pt x="1" y="0"/>
                  </a:lnTo>
                  <a:lnTo>
                    <a:pt x="1"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50"/>
            <p:cNvSpPr/>
            <p:nvPr/>
          </p:nvSpPr>
          <p:spPr>
            <a:xfrm>
              <a:off x="6704625" y="2462500"/>
              <a:ext cx="25" cy="4275"/>
            </a:xfrm>
            <a:custGeom>
              <a:avLst/>
              <a:gdLst/>
              <a:ahLst/>
              <a:cxnLst/>
              <a:rect l="l" t="t" r="r" b="b"/>
              <a:pathLst>
                <a:path w="1" h="171" extrusionOk="0">
                  <a:moveTo>
                    <a:pt x="0" y="170"/>
                  </a:moveTo>
                  <a:lnTo>
                    <a:pt x="0" y="170"/>
                  </a:lnTo>
                  <a:lnTo>
                    <a:pt x="0" y="0"/>
                  </a:lnTo>
                  <a:lnTo>
                    <a:pt x="0"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 name="Google Shape;2403;p50"/>
            <p:cNvSpPr/>
            <p:nvPr/>
          </p:nvSpPr>
          <p:spPr>
            <a:xfrm>
              <a:off x="6708875" y="2434025"/>
              <a:ext cx="25" cy="8225"/>
            </a:xfrm>
            <a:custGeom>
              <a:avLst/>
              <a:gdLst/>
              <a:ahLst/>
              <a:cxnLst/>
              <a:rect l="l" t="t" r="r" b="b"/>
              <a:pathLst>
                <a:path w="1" h="329" extrusionOk="0">
                  <a:moveTo>
                    <a:pt x="0" y="328"/>
                  </a:moveTo>
                  <a:lnTo>
                    <a:pt x="0" y="328"/>
                  </a:lnTo>
                  <a:lnTo>
                    <a:pt x="0" y="1"/>
                  </a:lnTo>
                  <a:lnTo>
                    <a:pt x="0"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 name="Google Shape;2404;p50"/>
            <p:cNvSpPr/>
            <p:nvPr/>
          </p:nvSpPr>
          <p:spPr>
            <a:xfrm>
              <a:off x="6684350" y="2544275"/>
              <a:ext cx="25" cy="4275"/>
            </a:xfrm>
            <a:custGeom>
              <a:avLst/>
              <a:gdLst/>
              <a:ahLst/>
              <a:cxnLst/>
              <a:rect l="l" t="t" r="r" b="b"/>
              <a:pathLst>
                <a:path w="1" h="171" extrusionOk="0">
                  <a:moveTo>
                    <a:pt x="0" y="171"/>
                  </a:moveTo>
                  <a:lnTo>
                    <a:pt x="0" y="171"/>
                  </a:lnTo>
                  <a:lnTo>
                    <a:pt x="0" y="0"/>
                  </a:lnTo>
                  <a:lnTo>
                    <a:pt x="0"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 name="Google Shape;2405;p50"/>
            <p:cNvSpPr/>
            <p:nvPr/>
          </p:nvSpPr>
          <p:spPr>
            <a:xfrm>
              <a:off x="6729150" y="2295025"/>
              <a:ext cx="4275" cy="8200"/>
            </a:xfrm>
            <a:custGeom>
              <a:avLst/>
              <a:gdLst/>
              <a:ahLst/>
              <a:cxnLst/>
              <a:rect l="l" t="t" r="r" b="b"/>
              <a:pathLst>
                <a:path w="171" h="328" extrusionOk="0">
                  <a:moveTo>
                    <a:pt x="1" y="327"/>
                  </a:moveTo>
                  <a:lnTo>
                    <a:pt x="1" y="327"/>
                  </a:lnTo>
                  <a:cubicBezTo>
                    <a:pt x="171" y="327"/>
                    <a:pt x="171" y="157"/>
                    <a:pt x="171" y="0"/>
                  </a:cubicBezTo>
                  <a:lnTo>
                    <a:pt x="171" y="0"/>
                  </a:lnTo>
                  <a:cubicBezTo>
                    <a:pt x="171" y="157"/>
                    <a:pt x="171" y="327"/>
                    <a:pt x="1" y="327"/>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 name="Google Shape;2406;p50"/>
            <p:cNvSpPr/>
            <p:nvPr/>
          </p:nvSpPr>
          <p:spPr>
            <a:xfrm>
              <a:off x="6741575" y="2180525"/>
              <a:ext cx="25" cy="12125"/>
            </a:xfrm>
            <a:custGeom>
              <a:avLst/>
              <a:gdLst/>
              <a:ahLst/>
              <a:cxnLst/>
              <a:rect l="l" t="t" r="r" b="b"/>
              <a:pathLst>
                <a:path w="1" h="485" extrusionOk="0">
                  <a:moveTo>
                    <a:pt x="1" y="485"/>
                  </a:moveTo>
                  <a:lnTo>
                    <a:pt x="1" y="485"/>
                  </a:lnTo>
                  <a:lnTo>
                    <a:pt x="1" y="0"/>
                  </a:lnTo>
                  <a:lnTo>
                    <a:pt x="1"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 name="Google Shape;2407;p50"/>
            <p:cNvSpPr/>
            <p:nvPr/>
          </p:nvSpPr>
          <p:spPr>
            <a:xfrm>
              <a:off x="6741575" y="2151725"/>
              <a:ext cx="25" cy="16400"/>
            </a:xfrm>
            <a:custGeom>
              <a:avLst/>
              <a:gdLst/>
              <a:ahLst/>
              <a:cxnLst/>
              <a:rect l="l" t="t" r="r" b="b"/>
              <a:pathLst>
                <a:path w="1" h="656" extrusionOk="0">
                  <a:moveTo>
                    <a:pt x="1" y="655"/>
                  </a:moveTo>
                  <a:lnTo>
                    <a:pt x="1" y="655"/>
                  </a:lnTo>
                  <a:lnTo>
                    <a:pt x="1" y="1"/>
                  </a:lnTo>
                  <a:lnTo>
                    <a:pt x="1"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 name="Google Shape;2408;p50"/>
            <p:cNvSpPr/>
            <p:nvPr/>
          </p:nvSpPr>
          <p:spPr>
            <a:xfrm>
              <a:off x="6741575" y="2119025"/>
              <a:ext cx="3950" cy="20625"/>
            </a:xfrm>
            <a:custGeom>
              <a:avLst/>
              <a:gdLst/>
              <a:ahLst/>
              <a:cxnLst/>
              <a:rect l="l" t="t" r="r" b="b"/>
              <a:pathLst>
                <a:path w="158" h="825" extrusionOk="0">
                  <a:moveTo>
                    <a:pt x="158" y="1"/>
                  </a:moveTo>
                  <a:cubicBezTo>
                    <a:pt x="158" y="328"/>
                    <a:pt x="158" y="498"/>
                    <a:pt x="1" y="825"/>
                  </a:cubicBezTo>
                  <a:cubicBezTo>
                    <a:pt x="158" y="498"/>
                    <a:pt x="158" y="328"/>
                    <a:pt x="158" y="171"/>
                  </a:cubicBezTo>
                  <a:lnTo>
                    <a:pt x="158"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 name="Google Shape;2409;p50"/>
            <p:cNvSpPr/>
            <p:nvPr/>
          </p:nvSpPr>
          <p:spPr>
            <a:xfrm>
              <a:off x="6737325" y="2208975"/>
              <a:ext cx="4275" cy="12450"/>
            </a:xfrm>
            <a:custGeom>
              <a:avLst/>
              <a:gdLst/>
              <a:ahLst/>
              <a:cxnLst/>
              <a:rect l="l" t="t" r="r" b="b"/>
              <a:pathLst>
                <a:path w="171" h="498" extrusionOk="0">
                  <a:moveTo>
                    <a:pt x="1" y="498"/>
                  </a:moveTo>
                  <a:lnTo>
                    <a:pt x="1" y="498"/>
                  </a:lnTo>
                  <a:cubicBezTo>
                    <a:pt x="1" y="328"/>
                    <a:pt x="171" y="171"/>
                    <a:pt x="171" y="1"/>
                  </a:cubicBezTo>
                  <a:lnTo>
                    <a:pt x="171" y="1"/>
                  </a:lnTo>
                  <a:cubicBezTo>
                    <a:pt x="171" y="171"/>
                    <a:pt x="1" y="328"/>
                    <a:pt x="1" y="498"/>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 name="Google Shape;2410;p50"/>
            <p:cNvSpPr/>
            <p:nvPr/>
          </p:nvSpPr>
          <p:spPr>
            <a:xfrm>
              <a:off x="6737325" y="2237775"/>
              <a:ext cx="25" cy="12125"/>
            </a:xfrm>
            <a:custGeom>
              <a:avLst/>
              <a:gdLst/>
              <a:ahLst/>
              <a:cxnLst/>
              <a:rect l="l" t="t" r="r" b="b"/>
              <a:pathLst>
                <a:path w="1" h="485" extrusionOk="0">
                  <a:moveTo>
                    <a:pt x="1" y="484"/>
                  </a:moveTo>
                  <a:lnTo>
                    <a:pt x="1" y="484"/>
                  </a:lnTo>
                  <a:lnTo>
                    <a:pt x="1" y="0"/>
                  </a:lnTo>
                  <a:lnTo>
                    <a:pt x="1"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2411;p50"/>
            <p:cNvSpPr/>
            <p:nvPr/>
          </p:nvSpPr>
          <p:spPr>
            <a:xfrm>
              <a:off x="6733400" y="2266225"/>
              <a:ext cx="25" cy="12450"/>
            </a:xfrm>
            <a:custGeom>
              <a:avLst/>
              <a:gdLst/>
              <a:ahLst/>
              <a:cxnLst/>
              <a:rect l="l" t="t" r="r" b="b"/>
              <a:pathLst>
                <a:path w="1" h="498" extrusionOk="0">
                  <a:moveTo>
                    <a:pt x="1" y="498"/>
                  </a:moveTo>
                  <a:lnTo>
                    <a:pt x="1" y="498"/>
                  </a:lnTo>
                  <a:lnTo>
                    <a:pt x="1" y="1"/>
                  </a:lnTo>
                  <a:lnTo>
                    <a:pt x="1"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 name="Google Shape;2412;p50"/>
            <p:cNvSpPr/>
            <p:nvPr/>
          </p:nvSpPr>
          <p:spPr>
            <a:xfrm>
              <a:off x="6741575" y="1947300"/>
              <a:ext cx="25" cy="81800"/>
            </a:xfrm>
            <a:custGeom>
              <a:avLst/>
              <a:gdLst/>
              <a:ahLst/>
              <a:cxnLst/>
              <a:rect l="l" t="t" r="r" b="b"/>
              <a:pathLst>
                <a:path w="1" h="3272" extrusionOk="0">
                  <a:moveTo>
                    <a:pt x="1" y="1479"/>
                  </a:moveTo>
                  <a:lnTo>
                    <a:pt x="1" y="2133"/>
                  </a:lnTo>
                  <a:lnTo>
                    <a:pt x="1" y="2617"/>
                  </a:lnTo>
                  <a:lnTo>
                    <a:pt x="1" y="2617"/>
                  </a:lnTo>
                  <a:lnTo>
                    <a:pt x="1" y="2944"/>
                  </a:lnTo>
                  <a:lnTo>
                    <a:pt x="1" y="3271"/>
                  </a:lnTo>
                  <a:lnTo>
                    <a:pt x="1" y="2460"/>
                  </a:lnTo>
                  <a:lnTo>
                    <a:pt x="1" y="2290"/>
                  </a:lnTo>
                  <a:lnTo>
                    <a:pt x="1" y="981"/>
                  </a:lnTo>
                  <a:lnTo>
                    <a:pt x="1" y="497"/>
                  </a:lnTo>
                  <a:lnTo>
                    <a:pt x="1" y="0"/>
                  </a:lnTo>
                  <a:lnTo>
                    <a:pt x="1" y="824"/>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 name="Google Shape;2413;p50"/>
            <p:cNvSpPr/>
            <p:nvPr/>
          </p:nvSpPr>
          <p:spPr>
            <a:xfrm>
              <a:off x="6103700" y="3546225"/>
              <a:ext cx="40925" cy="49100"/>
            </a:xfrm>
            <a:custGeom>
              <a:avLst/>
              <a:gdLst/>
              <a:ahLst/>
              <a:cxnLst/>
              <a:rect l="l" t="t" r="r" b="b"/>
              <a:pathLst>
                <a:path w="1637" h="1964" extrusionOk="0">
                  <a:moveTo>
                    <a:pt x="1" y="1963"/>
                  </a:moveTo>
                  <a:cubicBezTo>
                    <a:pt x="655" y="1309"/>
                    <a:pt x="1139" y="655"/>
                    <a:pt x="1637" y="1"/>
                  </a:cubicBezTo>
                  <a:cubicBezTo>
                    <a:pt x="1139" y="655"/>
                    <a:pt x="655" y="1309"/>
                    <a:pt x="1" y="1963"/>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 name="Google Shape;2414;p50"/>
            <p:cNvSpPr/>
            <p:nvPr/>
          </p:nvSpPr>
          <p:spPr>
            <a:xfrm>
              <a:off x="6737325" y="1922750"/>
              <a:ext cx="25" cy="20650"/>
            </a:xfrm>
            <a:custGeom>
              <a:avLst/>
              <a:gdLst/>
              <a:ahLst/>
              <a:cxnLst/>
              <a:rect l="l" t="t" r="r" b="b"/>
              <a:pathLst>
                <a:path w="1" h="826" extrusionOk="0">
                  <a:moveTo>
                    <a:pt x="1" y="1"/>
                  </a:moveTo>
                  <a:lnTo>
                    <a:pt x="1" y="825"/>
                  </a:lnTo>
                  <a:lnTo>
                    <a:pt x="1" y="498"/>
                  </a:lnTo>
                  <a:lnTo>
                    <a:pt x="1" y="1"/>
                  </a:lnTo>
                  <a:lnTo>
                    <a:pt x="1"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 name="Google Shape;2415;p50"/>
            <p:cNvSpPr/>
            <p:nvPr/>
          </p:nvSpPr>
          <p:spPr>
            <a:xfrm>
              <a:off x="6733400" y="1873700"/>
              <a:ext cx="25" cy="20625"/>
            </a:xfrm>
            <a:custGeom>
              <a:avLst/>
              <a:gdLst/>
              <a:ahLst/>
              <a:cxnLst/>
              <a:rect l="l" t="t" r="r" b="b"/>
              <a:pathLst>
                <a:path w="1" h="825" extrusionOk="0">
                  <a:moveTo>
                    <a:pt x="1" y="824"/>
                  </a:moveTo>
                  <a:lnTo>
                    <a:pt x="1" y="824"/>
                  </a:lnTo>
                  <a:lnTo>
                    <a:pt x="1" y="0"/>
                  </a:lnTo>
                  <a:lnTo>
                    <a:pt x="1"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50"/>
            <p:cNvSpPr/>
            <p:nvPr/>
          </p:nvSpPr>
          <p:spPr>
            <a:xfrm>
              <a:off x="6717050" y="1771625"/>
              <a:ext cx="16375" cy="89975"/>
            </a:xfrm>
            <a:custGeom>
              <a:avLst/>
              <a:gdLst/>
              <a:ahLst/>
              <a:cxnLst/>
              <a:rect l="l" t="t" r="r" b="b"/>
              <a:pathLst>
                <a:path w="655" h="3599" extrusionOk="0">
                  <a:moveTo>
                    <a:pt x="0" y="1"/>
                  </a:moveTo>
                  <a:lnTo>
                    <a:pt x="0" y="1"/>
                  </a:lnTo>
                  <a:cubicBezTo>
                    <a:pt x="145" y="446"/>
                    <a:pt x="156" y="902"/>
                    <a:pt x="290" y="1349"/>
                  </a:cubicBezTo>
                  <a:lnTo>
                    <a:pt x="290" y="1349"/>
                  </a:lnTo>
                  <a:cubicBezTo>
                    <a:pt x="257" y="1123"/>
                    <a:pt x="218" y="889"/>
                    <a:pt x="158" y="655"/>
                  </a:cubicBezTo>
                  <a:lnTo>
                    <a:pt x="158" y="485"/>
                  </a:lnTo>
                  <a:cubicBezTo>
                    <a:pt x="158" y="328"/>
                    <a:pt x="158" y="158"/>
                    <a:pt x="0" y="1"/>
                  </a:cubicBezTo>
                  <a:close/>
                  <a:moveTo>
                    <a:pt x="290" y="1349"/>
                  </a:moveTo>
                  <a:cubicBezTo>
                    <a:pt x="303" y="1443"/>
                    <a:pt x="315" y="1536"/>
                    <a:pt x="328" y="1627"/>
                  </a:cubicBezTo>
                  <a:lnTo>
                    <a:pt x="328" y="1627"/>
                  </a:lnTo>
                  <a:lnTo>
                    <a:pt x="328" y="1466"/>
                  </a:lnTo>
                  <a:cubicBezTo>
                    <a:pt x="314" y="1427"/>
                    <a:pt x="301" y="1388"/>
                    <a:pt x="290" y="1349"/>
                  </a:cubicBezTo>
                  <a:close/>
                  <a:moveTo>
                    <a:pt x="328" y="1627"/>
                  </a:moveTo>
                  <a:lnTo>
                    <a:pt x="328" y="1793"/>
                  </a:lnTo>
                  <a:cubicBezTo>
                    <a:pt x="405" y="2116"/>
                    <a:pt x="444" y="2401"/>
                    <a:pt x="485" y="2685"/>
                  </a:cubicBezTo>
                  <a:lnTo>
                    <a:pt x="485" y="2685"/>
                  </a:lnTo>
                  <a:lnTo>
                    <a:pt x="485" y="2447"/>
                  </a:lnTo>
                  <a:cubicBezTo>
                    <a:pt x="407" y="2209"/>
                    <a:pt x="368" y="1928"/>
                    <a:pt x="328" y="1627"/>
                  </a:cubicBezTo>
                  <a:close/>
                  <a:moveTo>
                    <a:pt x="485" y="2685"/>
                  </a:moveTo>
                  <a:lnTo>
                    <a:pt x="485" y="2775"/>
                  </a:lnTo>
                  <a:lnTo>
                    <a:pt x="485" y="3599"/>
                  </a:lnTo>
                  <a:lnTo>
                    <a:pt x="655" y="3599"/>
                  </a:lnTo>
                  <a:cubicBezTo>
                    <a:pt x="569" y="3267"/>
                    <a:pt x="526" y="2976"/>
                    <a:pt x="485" y="2685"/>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 name="Google Shape;2417;p50"/>
            <p:cNvSpPr/>
            <p:nvPr/>
          </p:nvSpPr>
          <p:spPr>
            <a:xfrm>
              <a:off x="5960425" y="3607400"/>
              <a:ext cx="4275" cy="12450"/>
            </a:xfrm>
            <a:custGeom>
              <a:avLst/>
              <a:gdLst/>
              <a:ahLst/>
              <a:cxnLst/>
              <a:rect l="l" t="t" r="r" b="b"/>
              <a:pathLst>
                <a:path w="171" h="498" extrusionOk="0">
                  <a:moveTo>
                    <a:pt x="171" y="498"/>
                  </a:moveTo>
                  <a:cubicBezTo>
                    <a:pt x="1" y="328"/>
                    <a:pt x="1" y="171"/>
                    <a:pt x="1" y="0"/>
                  </a:cubicBezTo>
                  <a:cubicBezTo>
                    <a:pt x="1" y="171"/>
                    <a:pt x="1" y="328"/>
                    <a:pt x="171" y="498"/>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 name="Google Shape;2418;p50"/>
            <p:cNvSpPr/>
            <p:nvPr/>
          </p:nvSpPr>
          <p:spPr>
            <a:xfrm>
              <a:off x="6696450" y="1652875"/>
              <a:ext cx="8200" cy="32750"/>
            </a:xfrm>
            <a:custGeom>
              <a:avLst/>
              <a:gdLst/>
              <a:ahLst/>
              <a:cxnLst/>
              <a:rect l="l" t="t" r="r" b="b"/>
              <a:pathLst>
                <a:path w="328" h="1310" extrusionOk="0">
                  <a:moveTo>
                    <a:pt x="0" y="1"/>
                  </a:moveTo>
                  <a:cubicBezTo>
                    <a:pt x="0" y="328"/>
                    <a:pt x="170" y="825"/>
                    <a:pt x="327" y="1309"/>
                  </a:cubicBezTo>
                  <a:cubicBezTo>
                    <a:pt x="170" y="825"/>
                    <a:pt x="0" y="328"/>
                    <a:pt x="0" y="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2419;p50"/>
            <p:cNvSpPr/>
            <p:nvPr/>
          </p:nvSpPr>
          <p:spPr>
            <a:xfrm>
              <a:off x="6704625" y="1693775"/>
              <a:ext cx="12450" cy="73625"/>
            </a:xfrm>
            <a:custGeom>
              <a:avLst/>
              <a:gdLst/>
              <a:ahLst/>
              <a:cxnLst/>
              <a:rect l="l" t="t" r="r" b="b"/>
              <a:pathLst>
                <a:path w="498" h="2945" extrusionOk="0">
                  <a:moveTo>
                    <a:pt x="0" y="1"/>
                  </a:moveTo>
                  <a:lnTo>
                    <a:pt x="497" y="2945"/>
                  </a:lnTo>
                  <a:lnTo>
                    <a:pt x="497" y="2617"/>
                  </a:lnTo>
                  <a:cubicBezTo>
                    <a:pt x="327" y="1806"/>
                    <a:pt x="170" y="825"/>
                    <a:pt x="0" y="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 name="Google Shape;2420;p50"/>
            <p:cNvSpPr/>
            <p:nvPr/>
          </p:nvSpPr>
          <p:spPr>
            <a:xfrm>
              <a:off x="6144600" y="2082400"/>
              <a:ext cx="600925" cy="1463850"/>
            </a:xfrm>
            <a:custGeom>
              <a:avLst/>
              <a:gdLst/>
              <a:ahLst/>
              <a:cxnLst/>
              <a:rect l="l" t="t" r="r" b="b"/>
              <a:pathLst>
                <a:path w="24037" h="58554" extrusionOk="0">
                  <a:moveTo>
                    <a:pt x="24037" y="0"/>
                  </a:moveTo>
                  <a:cubicBezTo>
                    <a:pt x="24037" y="811"/>
                    <a:pt x="24037" y="1466"/>
                    <a:pt x="23880" y="2290"/>
                  </a:cubicBezTo>
                  <a:cubicBezTo>
                    <a:pt x="24037" y="1963"/>
                    <a:pt x="24037" y="1793"/>
                    <a:pt x="24037" y="1466"/>
                  </a:cubicBezTo>
                  <a:lnTo>
                    <a:pt x="24037" y="1138"/>
                  </a:lnTo>
                  <a:lnTo>
                    <a:pt x="24037" y="0"/>
                  </a:lnTo>
                  <a:close/>
                  <a:moveTo>
                    <a:pt x="23880" y="4410"/>
                  </a:moveTo>
                  <a:cubicBezTo>
                    <a:pt x="23880" y="4737"/>
                    <a:pt x="23880" y="5064"/>
                    <a:pt x="23710" y="5391"/>
                  </a:cubicBezTo>
                  <a:lnTo>
                    <a:pt x="23710" y="5561"/>
                  </a:lnTo>
                  <a:cubicBezTo>
                    <a:pt x="23710" y="5391"/>
                    <a:pt x="23880" y="5234"/>
                    <a:pt x="23880" y="5064"/>
                  </a:cubicBezTo>
                  <a:lnTo>
                    <a:pt x="23880" y="4410"/>
                  </a:lnTo>
                  <a:close/>
                  <a:moveTo>
                    <a:pt x="23710" y="6699"/>
                  </a:moveTo>
                  <a:cubicBezTo>
                    <a:pt x="23710" y="6823"/>
                    <a:pt x="23710" y="7029"/>
                    <a:pt x="23650" y="7193"/>
                  </a:cubicBezTo>
                  <a:lnTo>
                    <a:pt x="23650" y="7193"/>
                  </a:lnTo>
                  <a:cubicBezTo>
                    <a:pt x="23710" y="7184"/>
                    <a:pt x="23710" y="7150"/>
                    <a:pt x="23710" y="7026"/>
                  </a:cubicBezTo>
                  <a:lnTo>
                    <a:pt x="23710" y="6699"/>
                  </a:lnTo>
                  <a:close/>
                  <a:moveTo>
                    <a:pt x="23650" y="7193"/>
                  </a:moveTo>
                  <a:cubicBezTo>
                    <a:pt x="23627" y="7197"/>
                    <a:pt x="23596" y="7197"/>
                    <a:pt x="23553" y="7197"/>
                  </a:cubicBezTo>
                  <a:lnTo>
                    <a:pt x="23553" y="7354"/>
                  </a:lnTo>
                  <a:cubicBezTo>
                    <a:pt x="23596" y="7311"/>
                    <a:pt x="23627" y="7255"/>
                    <a:pt x="23650" y="7193"/>
                  </a:cubicBezTo>
                  <a:close/>
                  <a:moveTo>
                    <a:pt x="23553" y="7851"/>
                  </a:moveTo>
                  <a:cubicBezTo>
                    <a:pt x="23553" y="8178"/>
                    <a:pt x="23553" y="8505"/>
                    <a:pt x="23383" y="8832"/>
                  </a:cubicBezTo>
                  <a:cubicBezTo>
                    <a:pt x="23553" y="8832"/>
                    <a:pt x="23553" y="8662"/>
                    <a:pt x="23553" y="8505"/>
                  </a:cubicBezTo>
                  <a:lnTo>
                    <a:pt x="23553" y="7851"/>
                  </a:lnTo>
                  <a:close/>
                  <a:moveTo>
                    <a:pt x="23383" y="9486"/>
                  </a:moveTo>
                  <a:cubicBezTo>
                    <a:pt x="23383" y="9643"/>
                    <a:pt x="23383" y="9970"/>
                    <a:pt x="23226" y="10141"/>
                  </a:cubicBezTo>
                  <a:lnTo>
                    <a:pt x="23226" y="10468"/>
                  </a:lnTo>
                  <a:lnTo>
                    <a:pt x="23226" y="10625"/>
                  </a:lnTo>
                  <a:lnTo>
                    <a:pt x="23226" y="10795"/>
                  </a:lnTo>
                  <a:cubicBezTo>
                    <a:pt x="23226" y="10468"/>
                    <a:pt x="23226" y="10298"/>
                    <a:pt x="23383" y="9970"/>
                  </a:cubicBezTo>
                  <a:lnTo>
                    <a:pt x="23383" y="9643"/>
                  </a:lnTo>
                  <a:lnTo>
                    <a:pt x="23383" y="9486"/>
                  </a:lnTo>
                  <a:close/>
                  <a:moveTo>
                    <a:pt x="23225" y="11122"/>
                  </a:moveTo>
                  <a:cubicBezTo>
                    <a:pt x="23056" y="11279"/>
                    <a:pt x="23056" y="11449"/>
                    <a:pt x="23056" y="11449"/>
                  </a:cubicBezTo>
                  <a:lnTo>
                    <a:pt x="23056" y="11776"/>
                  </a:lnTo>
                  <a:cubicBezTo>
                    <a:pt x="23056" y="11933"/>
                    <a:pt x="23056" y="12103"/>
                    <a:pt x="22898" y="12430"/>
                  </a:cubicBezTo>
                  <a:cubicBezTo>
                    <a:pt x="22898" y="12587"/>
                    <a:pt x="22898" y="12915"/>
                    <a:pt x="22728" y="13242"/>
                  </a:cubicBezTo>
                  <a:cubicBezTo>
                    <a:pt x="22898" y="13085"/>
                    <a:pt x="22898" y="13085"/>
                    <a:pt x="22898" y="12915"/>
                  </a:cubicBezTo>
                  <a:cubicBezTo>
                    <a:pt x="22898" y="12758"/>
                    <a:pt x="22898" y="12430"/>
                    <a:pt x="23056" y="12103"/>
                  </a:cubicBezTo>
                  <a:lnTo>
                    <a:pt x="23056" y="11933"/>
                  </a:lnTo>
                  <a:cubicBezTo>
                    <a:pt x="23056" y="11606"/>
                    <a:pt x="23056" y="11279"/>
                    <a:pt x="23225" y="11122"/>
                  </a:cubicBezTo>
                  <a:close/>
                  <a:moveTo>
                    <a:pt x="22728" y="13242"/>
                  </a:moveTo>
                  <a:cubicBezTo>
                    <a:pt x="22728" y="13431"/>
                    <a:pt x="22706" y="13618"/>
                    <a:pt x="22678" y="13795"/>
                  </a:cubicBezTo>
                  <a:lnTo>
                    <a:pt x="22678" y="13795"/>
                  </a:lnTo>
                  <a:cubicBezTo>
                    <a:pt x="22728" y="13617"/>
                    <a:pt x="22728" y="13466"/>
                    <a:pt x="22728" y="13242"/>
                  </a:cubicBezTo>
                  <a:close/>
                  <a:moveTo>
                    <a:pt x="22678" y="13795"/>
                  </a:moveTo>
                  <a:cubicBezTo>
                    <a:pt x="22654" y="13876"/>
                    <a:pt x="22621" y="13963"/>
                    <a:pt x="22571" y="14066"/>
                  </a:cubicBezTo>
                  <a:lnTo>
                    <a:pt x="22571" y="14393"/>
                  </a:lnTo>
                  <a:cubicBezTo>
                    <a:pt x="22571" y="14497"/>
                    <a:pt x="22497" y="14674"/>
                    <a:pt x="22447" y="14877"/>
                  </a:cubicBezTo>
                  <a:lnTo>
                    <a:pt x="22447" y="14877"/>
                  </a:lnTo>
                  <a:cubicBezTo>
                    <a:pt x="22497" y="14769"/>
                    <a:pt x="22571" y="14662"/>
                    <a:pt x="22571" y="14550"/>
                  </a:cubicBezTo>
                  <a:cubicBezTo>
                    <a:pt x="22571" y="14347"/>
                    <a:pt x="22632" y="14084"/>
                    <a:pt x="22678" y="13795"/>
                  </a:cubicBezTo>
                  <a:close/>
                  <a:moveTo>
                    <a:pt x="22447" y="14877"/>
                  </a:moveTo>
                  <a:cubicBezTo>
                    <a:pt x="22421" y="14933"/>
                    <a:pt x="22401" y="14989"/>
                    <a:pt x="22401" y="15047"/>
                  </a:cubicBezTo>
                  <a:lnTo>
                    <a:pt x="22401" y="15204"/>
                  </a:lnTo>
                  <a:cubicBezTo>
                    <a:pt x="22401" y="15093"/>
                    <a:pt x="22421" y="14982"/>
                    <a:pt x="22447" y="14877"/>
                  </a:cubicBezTo>
                  <a:close/>
                  <a:moveTo>
                    <a:pt x="22401" y="15375"/>
                  </a:moveTo>
                  <a:lnTo>
                    <a:pt x="22401" y="15375"/>
                  </a:lnTo>
                  <a:cubicBezTo>
                    <a:pt x="22336" y="15511"/>
                    <a:pt x="22297" y="15648"/>
                    <a:pt x="22275" y="15785"/>
                  </a:cubicBezTo>
                  <a:lnTo>
                    <a:pt x="22275" y="15785"/>
                  </a:lnTo>
                  <a:cubicBezTo>
                    <a:pt x="22307" y="15637"/>
                    <a:pt x="22343" y="15495"/>
                    <a:pt x="22401" y="15375"/>
                  </a:cubicBezTo>
                  <a:close/>
                  <a:moveTo>
                    <a:pt x="22275" y="15785"/>
                  </a:moveTo>
                  <a:cubicBezTo>
                    <a:pt x="22221" y="16037"/>
                    <a:pt x="22182" y="16306"/>
                    <a:pt x="22074" y="16513"/>
                  </a:cubicBezTo>
                  <a:lnTo>
                    <a:pt x="22244" y="16356"/>
                  </a:lnTo>
                  <a:cubicBezTo>
                    <a:pt x="22244" y="16165"/>
                    <a:pt x="22244" y="15975"/>
                    <a:pt x="22275" y="15785"/>
                  </a:cubicBezTo>
                  <a:close/>
                  <a:moveTo>
                    <a:pt x="22074" y="16513"/>
                  </a:moveTo>
                  <a:cubicBezTo>
                    <a:pt x="22074" y="16840"/>
                    <a:pt x="22074" y="17010"/>
                    <a:pt x="21917" y="17337"/>
                  </a:cubicBezTo>
                  <a:lnTo>
                    <a:pt x="21917" y="17494"/>
                  </a:lnTo>
                  <a:cubicBezTo>
                    <a:pt x="21917" y="17337"/>
                    <a:pt x="22074" y="17010"/>
                    <a:pt x="22074" y="16840"/>
                  </a:cubicBezTo>
                  <a:lnTo>
                    <a:pt x="22074" y="16513"/>
                  </a:lnTo>
                  <a:close/>
                  <a:moveTo>
                    <a:pt x="21917" y="17494"/>
                  </a:moveTo>
                  <a:cubicBezTo>
                    <a:pt x="21747" y="17821"/>
                    <a:pt x="21747" y="18148"/>
                    <a:pt x="21590" y="18475"/>
                  </a:cubicBezTo>
                  <a:lnTo>
                    <a:pt x="21590" y="18646"/>
                  </a:lnTo>
                  <a:cubicBezTo>
                    <a:pt x="21590" y="18799"/>
                    <a:pt x="21553" y="18953"/>
                    <a:pt x="21513" y="19106"/>
                  </a:cubicBezTo>
                  <a:lnTo>
                    <a:pt x="21513" y="19106"/>
                  </a:lnTo>
                  <a:cubicBezTo>
                    <a:pt x="21553" y="19086"/>
                    <a:pt x="21590" y="19046"/>
                    <a:pt x="21590" y="18973"/>
                  </a:cubicBezTo>
                  <a:cubicBezTo>
                    <a:pt x="21590" y="18475"/>
                    <a:pt x="21747" y="17991"/>
                    <a:pt x="21917" y="17494"/>
                  </a:cubicBezTo>
                  <a:close/>
                  <a:moveTo>
                    <a:pt x="21513" y="19106"/>
                  </a:moveTo>
                  <a:lnTo>
                    <a:pt x="21513" y="19106"/>
                  </a:lnTo>
                  <a:cubicBezTo>
                    <a:pt x="21468" y="19130"/>
                    <a:pt x="21420" y="19130"/>
                    <a:pt x="21420" y="19130"/>
                  </a:cubicBezTo>
                  <a:lnTo>
                    <a:pt x="21420" y="19627"/>
                  </a:lnTo>
                  <a:cubicBezTo>
                    <a:pt x="21420" y="19453"/>
                    <a:pt x="21468" y="19280"/>
                    <a:pt x="21513" y="19106"/>
                  </a:cubicBezTo>
                  <a:close/>
                  <a:moveTo>
                    <a:pt x="21420" y="19627"/>
                  </a:moveTo>
                  <a:cubicBezTo>
                    <a:pt x="21297" y="19883"/>
                    <a:pt x="21166" y="20139"/>
                    <a:pt x="21115" y="20394"/>
                  </a:cubicBezTo>
                  <a:lnTo>
                    <a:pt x="21115" y="20394"/>
                  </a:lnTo>
                  <a:cubicBezTo>
                    <a:pt x="21263" y="20096"/>
                    <a:pt x="21270" y="19939"/>
                    <a:pt x="21420" y="19627"/>
                  </a:cubicBezTo>
                  <a:close/>
                  <a:moveTo>
                    <a:pt x="21115" y="20394"/>
                  </a:moveTo>
                  <a:lnTo>
                    <a:pt x="21115" y="20394"/>
                  </a:lnTo>
                  <a:cubicBezTo>
                    <a:pt x="21108" y="20408"/>
                    <a:pt x="21101" y="20423"/>
                    <a:pt x="21093" y="20438"/>
                  </a:cubicBezTo>
                  <a:cubicBezTo>
                    <a:pt x="21093" y="20608"/>
                    <a:pt x="20936" y="20935"/>
                    <a:pt x="20936" y="21092"/>
                  </a:cubicBezTo>
                  <a:cubicBezTo>
                    <a:pt x="20936" y="21420"/>
                    <a:pt x="20766" y="21590"/>
                    <a:pt x="20766" y="21747"/>
                  </a:cubicBezTo>
                  <a:cubicBezTo>
                    <a:pt x="20936" y="21420"/>
                    <a:pt x="20936" y="21092"/>
                    <a:pt x="21093" y="20765"/>
                  </a:cubicBezTo>
                  <a:lnTo>
                    <a:pt x="21093" y="20608"/>
                  </a:lnTo>
                  <a:cubicBezTo>
                    <a:pt x="21093" y="20537"/>
                    <a:pt x="21101" y="20466"/>
                    <a:pt x="21115" y="20394"/>
                  </a:cubicBezTo>
                  <a:close/>
                  <a:moveTo>
                    <a:pt x="20766" y="21747"/>
                  </a:moveTo>
                  <a:lnTo>
                    <a:pt x="20766" y="21747"/>
                  </a:lnTo>
                  <a:cubicBezTo>
                    <a:pt x="20630" y="22175"/>
                    <a:pt x="20485" y="22594"/>
                    <a:pt x="20347" y="23120"/>
                  </a:cubicBezTo>
                  <a:lnTo>
                    <a:pt x="20347" y="23120"/>
                  </a:lnTo>
                  <a:cubicBezTo>
                    <a:pt x="20491" y="22663"/>
                    <a:pt x="20631" y="22205"/>
                    <a:pt x="20766" y="21747"/>
                  </a:cubicBezTo>
                  <a:close/>
                  <a:moveTo>
                    <a:pt x="20347" y="23120"/>
                  </a:moveTo>
                  <a:lnTo>
                    <a:pt x="20347" y="23120"/>
                  </a:lnTo>
                  <a:cubicBezTo>
                    <a:pt x="20287" y="23312"/>
                    <a:pt x="20226" y="23503"/>
                    <a:pt x="20164" y="23695"/>
                  </a:cubicBezTo>
                  <a:lnTo>
                    <a:pt x="20164" y="23695"/>
                  </a:lnTo>
                  <a:cubicBezTo>
                    <a:pt x="20214" y="23592"/>
                    <a:pt x="20282" y="23490"/>
                    <a:pt x="20282" y="23382"/>
                  </a:cubicBezTo>
                  <a:cubicBezTo>
                    <a:pt x="20303" y="23292"/>
                    <a:pt x="20325" y="23204"/>
                    <a:pt x="20347" y="23120"/>
                  </a:cubicBezTo>
                  <a:close/>
                  <a:moveTo>
                    <a:pt x="20164" y="23695"/>
                  </a:moveTo>
                  <a:cubicBezTo>
                    <a:pt x="20139" y="23747"/>
                    <a:pt x="20118" y="23799"/>
                    <a:pt x="20113" y="23852"/>
                  </a:cubicBezTo>
                  <a:lnTo>
                    <a:pt x="20113" y="23852"/>
                  </a:lnTo>
                  <a:cubicBezTo>
                    <a:pt x="20130" y="23800"/>
                    <a:pt x="20147" y="23748"/>
                    <a:pt x="20164" y="23695"/>
                  </a:cubicBezTo>
                  <a:close/>
                  <a:moveTo>
                    <a:pt x="20113" y="23852"/>
                  </a:moveTo>
                  <a:cubicBezTo>
                    <a:pt x="20104" y="23879"/>
                    <a:pt x="20095" y="23906"/>
                    <a:pt x="20087" y="23932"/>
                  </a:cubicBezTo>
                  <a:lnTo>
                    <a:pt x="20087" y="23932"/>
                  </a:lnTo>
                  <a:cubicBezTo>
                    <a:pt x="20095" y="23915"/>
                    <a:pt x="20103" y="23898"/>
                    <a:pt x="20111" y="23879"/>
                  </a:cubicBezTo>
                  <a:cubicBezTo>
                    <a:pt x="20111" y="23870"/>
                    <a:pt x="20112" y="23861"/>
                    <a:pt x="20113" y="23852"/>
                  </a:cubicBezTo>
                  <a:close/>
                  <a:moveTo>
                    <a:pt x="20087" y="23932"/>
                  </a:moveTo>
                  <a:cubicBezTo>
                    <a:pt x="19954" y="24224"/>
                    <a:pt x="19945" y="24382"/>
                    <a:pt x="19784" y="24691"/>
                  </a:cubicBezTo>
                  <a:cubicBezTo>
                    <a:pt x="19784" y="24861"/>
                    <a:pt x="19627" y="25188"/>
                    <a:pt x="19457" y="25515"/>
                  </a:cubicBezTo>
                  <a:lnTo>
                    <a:pt x="19457" y="25672"/>
                  </a:lnTo>
                  <a:cubicBezTo>
                    <a:pt x="19457" y="25727"/>
                    <a:pt x="19457" y="25765"/>
                    <a:pt x="19452" y="25795"/>
                  </a:cubicBezTo>
                  <a:lnTo>
                    <a:pt x="19452" y="25795"/>
                  </a:lnTo>
                  <a:cubicBezTo>
                    <a:pt x="19672" y="25176"/>
                    <a:pt x="19883" y="24555"/>
                    <a:pt x="20087" y="23932"/>
                  </a:cubicBezTo>
                  <a:close/>
                  <a:moveTo>
                    <a:pt x="19452" y="25795"/>
                  </a:moveTo>
                  <a:lnTo>
                    <a:pt x="19452" y="25795"/>
                  </a:lnTo>
                  <a:cubicBezTo>
                    <a:pt x="19445" y="25814"/>
                    <a:pt x="19439" y="25833"/>
                    <a:pt x="19432" y="25851"/>
                  </a:cubicBezTo>
                  <a:lnTo>
                    <a:pt x="19432" y="25851"/>
                  </a:lnTo>
                  <a:cubicBezTo>
                    <a:pt x="19442" y="25833"/>
                    <a:pt x="19448" y="25816"/>
                    <a:pt x="19452" y="25795"/>
                  </a:cubicBezTo>
                  <a:close/>
                  <a:moveTo>
                    <a:pt x="19432" y="25851"/>
                  </a:moveTo>
                  <a:cubicBezTo>
                    <a:pt x="19411" y="25889"/>
                    <a:pt x="19372" y="25928"/>
                    <a:pt x="19300" y="25999"/>
                  </a:cubicBezTo>
                  <a:cubicBezTo>
                    <a:pt x="19153" y="26430"/>
                    <a:pt x="19015" y="26851"/>
                    <a:pt x="18871" y="27381"/>
                  </a:cubicBezTo>
                  <a:lnTo>
                    <a:pt x="18871" y="27381"/>
                  </a:lnTo>
                  <a:cubicBezTo>
                    <a:pt x="19063" y="26872"/>
                    <a:pt x="19250" y="26362"/>
                    <a:pt x="19432" y="25851"/>
                  </a:cubicBezTo>
                  <a:close/>
                  <a:moveTo>
                    <a:pt x="18871" y="27381"/>
                  </a:moveTo>
                  <a:lnTo>
                    <a:pt x="18871" y="27381"/>
                  </a:lnTo>
                  <a:cubicBezTo>
                    <a:pt x="18830" y="27488"/>
                    <a:pt x="18790" y="27594"/>
                    <a:pt x="18749" y="27701"/>
                  </a:cubicBezTo>
                  <a:lnTo>
                    <a:pt x="18749" y="27701"/>
                  </a:lnTo>
                  <a:cubicBezTo>
                    <a:pt x="18765" y="27679"/>
                    <a:pt x="18783" y="27657"/>
                    <a:pt x="18803" y="27635"/>
                  </a:cubicBezTo>
                  <a:cubicBezTo>
                    <a:pt x="18826" y="27547"/>
                    <a:pt x="18848" y="27463"/>
                    <a:pt x="18871" y="27381"/>
                  </a:cubicBezTo>
                  <a:close/>
                  <a:moveTo>
                    <a:pt x="18749" y="27701"/>
                  </a:moveTo>
                  <a:lnTo>
                    <a:pt x="18749" y="27701"/>
                  </a:lnTo>
                  <a:cubicBezTo>
                    <a:pt x="18643" y="27846"/>
                    <a:pt x="18624" y="27984"/>
                    <a:pt x="18476" y="28132"/>
                  </a:cubicBezTo>
                  <a:cubicBezTo>
                    <a:pt x="18476" y="28289"/>
                    <a:pt x="18319" y="28616"/>
                    <a:pt x="18149" y="28943"/>
                  </a:cubicBezTo>
                  <a:cubicBezTo>
                    <a:pt x="18149" y="29113"/>
                    <a:pt x="17992" y="29440"/>
                    <a:pt x="17822" y="29768"/>
                  </a:cubicBezTo>
                  <a:cubicBezTo>
                    <a:pt x="17822" y="29925"/>
                    <a:pt x="17822" y="30095"/>
                    <a:pt x="17665" y="30095"/>
                  </a:cubicBezTo>
                  <a:cubicBezTo>
                    <a:pt x="17495" y="30749"/>
                    <a:pt x="17167" y="31233"/>
                    <a:pt x="17010" y="31887"/>
                  </a:cubicBezTo>
                  <a:cubicBezTo>
                    <a:pt x="16840" y="31887"/>
                    <a:pt x="16840" y="32057"/>
                    <a:pt x="16840" y="32214"/>
                  </a:cubicBezTo>
                  <a:cubicBezTo>
                    <a:pt x="16568" y="32759"/>
                    <a:pt x="16414" y="33195"/>
                    <a:pt x="16181" y="33703"/>
                  </a:cubicBezTo>
                  <a:lnTo>
                    <a:pt x="16181" y="33703"/>
                  </a:lnTo>
                  <a:cubicBezTo>
                    <a:pt x="17120" y="31716"/>
                    <a:pt x="17977" y="29716"/>
                    <a:pt x="18749" y="27701"/>
                  </a:cubicBezTo>
                  <a:close/>
                  <a:moveTo>
                    <a:pt x="16181" y="33703"/>
                  </a:moveTo>
                  <a:cubicBezTo>
                    <a:pt x="16140" y="33789"/>
                    <a:pt x="16099" y="33875"/>
                    <a:pt x="16059" y="33961"/>
                  </a:cubicBezTo>
                  <a:lnTo>
                    <a:pt x="16059" y="33961"/>
                  </a:lnTo>
                  <a:cubicBezTo>
                    <a:pt x="16102" y="33872"/>
                    <a:pt x="16142" y="33787"/>
                    <a:pt x="16181" y="33703"/>
                  </a:cubicBezTo>
                  <a:close/>
                  <a:moveTo>
                    <a:pt x="16059" y="33961"/>
                  </a:moveTo>
                  <a:lnTo>
                    <a:pt x="16059" y="33961"/>
                  </a:lnTo>
                  <a:cubicBezTo>
                    <a:pt x="16049" y="33980"/>
                    <a:pt x="16039" y="34000"/>
                    <a:pt x="16029" y="34020"/>
                  </a:cubicBezTo>
                  <a:cubicBezTo>
                    <a:pt x="16029" y="34020"/>
                    <a:pt x="15859" y="34177"/>
                    <a:pt x="15859" y="34347"/>
                  </a:cubicBezTo>
                  <a:cubicBezTo>
                    <a:pt x="15532" y="34831"/>
                    <a:pt x="15205" y="35485"/>
                    <a:pt x="15048" y="35983"/>
                  </a:cubicBezTo>
                  <a:lnTo>
                    <a:pt x="14878" y="36140"/>
                  </a:lnTo>
                  <a:lnTo>
                    <a:pt x="14878" y="36310"/>
                  </a:lnTo>
                  <a:cubicBezTo>
                    <a:pt x="14551" y="36794"/>
                    <a:pt x="14394" y="37291"/>
                    <a:pt x="14066" y="37775"/>
                  </a:cubicBezTo>
                  <a:cubicBezTo>
                    <a:pt x="14066" y="37945"/>
                    <a:pt x="13896" y="37945"/>
                    <a:pt x="13896" y="38102"/>
                  </a:cubicBezTo>
                  <a:lnTo>
                    <a:pt x="13896" y="38219"/>
                  </a:lnTo>
                  <a:lnTo>
                    <a:pt x="13896" y="38219"/>
                  </a:lnTo>
                  <a:cubicBezTo>
                    <a:pt x="14658" y="36806"/>
                    <a:pt x="15379" y="35386"/>
                    <a:pt x="16059" y="33961"/>
                  </a:cubicBezTo>
                  <a:close/>
                  <a:moveTo>
                    <a:pt x="13896" y="38219"/>
                  </a:moveTo>
                  <a:lnTo>
                    <a:pt x="13896" y="38219"/>
                  </a:lnTo>
                  <a:cubicBezTo>
                    <a:pt x="13887" y="38237"/>
                    <a:pt x="13877" y="38255"/>
                    <a:pt x="13868" y="38273"/>
                  </a:cubicBezTo>
                  <a:lnTo>
                    <a:pt x="13868" y="38273"/>
                  </a:lnTo>
                  <a:cubicBezTo>
                    <a:pt x="13876" y="38273"/>
                    <a:pt x="13886" y="38273"/>
                    <a:pt x="13896" y="38273"/>
                  </a:cubicBezTo>
                  <a:lnTo>
                    <a:pt x="13896" y="38219"/>
                  </a:lnTo>
                  <a:close/>
                  <a:moveTo>
                    <a:pt x="13868" y="38273"/>
                  </a:moveTo>
                  <a:cubicBezTo>
                    <a:pt x="13739" y="38273"/>
                    <a:pt x="13739" y="38283"/>
                    <a:pt x="13739" y="38430"/>
                  </a:cubicBezTo>
                  <a:cubicBezTo>
                    <a:pt x="13412" y="38927"/>
                    <a:pt x="13085" y="39581"/>
                    <a:pt x="12758" y="40235"/>
                  </a:cubicBezTo>
                  <a:cubicBezTo>
                    <a:pt x="12758" y="40235"/>
                    <a:pt x="12758" y="40265"/>
                    <a:pt x="12744" y="40298"/>
                  </a:cubicBezTo>
                  <a:lnTo>
                    <a:pt x="12744" y="40298"/>
                  </a:lnTo>
                  <a:cubicBezTo>
                    <a:pt x="13128" y="39624"/>
                    <a:pt x="13502" y="38949"/>
                    <a:pt x="13868" y="38273"/>
                  </a:cubicBezTo>
                  <a:close/>
                  <a:moveTo>
                    <a:pt x="12744" y="40298"/>
                  </a:moveTo>
                  <a:lnTo>
                    <a:pt x="12744" y="40298"/>
                  </a:lnTo>
                  <a:cubicBezTo>
                    <a:pt x="12737" y="40310"/>
                    <a:pt x="12731" y="40322"/>
                    <a:pt x="12724" y="40334"/>
                  </a:cubicBezTo>
                  <a:lnTo>
                    <a:pt x="12724" y="40334"/>
                  </a:lnTo>
                  <a:cubicBezTo>
                    <a:pt x="12733" y="40322"/>
                    <a:pt x="12739" y="40310"/>
                    <a:pt x="12744" y="40298"/>
                  </a:cubicBezTo>
                  <a:close/>
                  <a:moveTo>
                    <a:pt x="12724" y="40334"/>
                  </a:moveTo>
                  <a:lnTo>
                    <a:pt x="12724" y="40334"/>
                  </a:lnTo>
                  <a:cubicBezTo>
                    <a:pt x="12700" y="40365"/>
                    <a:pt x="12658" y="40392"/>
                    <a:pt x="12588" y="40392"/>
                  </a:cubicBezTo>
                  <a:cubicBezTo>
                    <a:pt x="12261" y="41046"/>
                    <a:pt x="11934" y="41701"/>
                    <a:pt x="11607" y="42198"/>
                  </a:cubicBezTo>
                  <a:cubicBezTo>
                    <a:pt x="11454" y="42350"/>
                    <a:pt x="11450" y="42355"/>
                    <a:pt x="11449" y="42509"/>
                  </a:cubicBezTo>
                  <a:lnTo>
                    <a:pt x="11449" y="42509"/>
                  </a:lnTo>
                  <a:cubicBezTo>
                    <a:pt x="11885" y="41785"/>
                    <a:pt x="12310" y="41060"/>
                    <a:pt x="12724" y="40334"/>
                  </a:cubicBezTo>
                  <a:close/>
                  <a:moveTo>
                    <a:pt x="11449" y="42509"/>
                  </a:moveTo>
                  <a:lnTo>
                    <a:pt x="11449" y="42509"/>
                  </a:lnTo>
                  <a:cubicBezTo>
                    <a:pt x="11442" y="42521"/>
                    <a:pt x="11435" y="42533"/>
                    <a:pt x="11428" y="42545"/>
                  </a:cubicBezTo>
                  <a:lnTo>
                    <a:pt x="11428" y="42545"/>
                  </a:lnTo>
                  <a:cubicBezTo>
                    <a:pt x="11435" y="42538"/>
                    <a:pt x="11442" y="42532"/>
                    <a:pt x="11449" y="42525"/>
                  </a:cubicBezTo>
                  <a:cubicBezTo>
                    <a:pt x="11449" y="42520"/>
                    <a:pt x="11449" y="42514"/>
                    <a:pt x="11449" y="42509"/>
                  </a:cubicBezTo>
                  <a:close/>
                  <a:moveTo>
                    <a:pt x="11428" y="42545"/>
                  </a:moveTo>
                  <a:cubicBezTo>
                    <a:pt x="11266" y="42696"/>
                    <a:pt x="11122" y="42859"/>
                    <a:pt x="11122" y="43009"/>
                  </a:cubicBezTo>
                  <a:cubicBezTo>
                    <a:pt x="10996" y="43251"/>
                    <a:pt x="10878" y="43407"/>
                    <a:pt x="10825" y="43536"/>
                  </a:cubicBezTo>
                  <a:lnTo>
                    <a:pt x="10825" y="43536"/>
                  </a:lnTo>
                  <a:cubicBezTo>
                    <a:pt x="11028" y="43206"/>
                    <a:pt x="11229" y="42875"/>
                    <a:pt x="11428" y="42545"/>
                  </a:cubicBezTo>
                  <a:close/>
                  <a:moveTo>
                    <a:pt x="10825" y="43536"/>
                  </a:moveTo>
                  <a:lnTo>
                    <a:pt x="10825" y="43536"/>
                  </a:lnTo>
                  <a:cubicBezTo>
                    <a:pt x="10770" y="43624"/>
                    <a:pt x="10715" y="43713"/>
                    <a:pt x="10660" y="43801"/>
                  </a:cubicBezTo>
                  <a:lnTo>
                    <a:pt x="10660" y="43801"/>
                  </a:lnTo>
                  <a:cubicBezTo>
                    <a:pt x="10705" y="43754"/>
                    <a:pt x="10750" y="43709"/>
                    <a:pt x="10795" y="43663"/>
                  </a:cubicBezTo>
                  <a:cubicBezTo>
                    <a:pt x="10795" y="43623"/>
                    <a:pt x="10806" y="43581"/>
                    <a:pt x="10825" y="43536"/>
                  </a:cubicBezTo>
                  <a:close/>
                  <a:moveTo>
                    <a:pt x="10660" y="43801"/>
                  </a:moveTo>
                  <a:cubicBezTo>
                    <a:pt x="10540" y="43930"/>
                    <a:pt x="10422" y="44078"/>
                    <a:pt x="10298" y="44318"/>
                  </a:cubicBezTo>
                  <a:cubicBezTo>
                    <a:pt x="10298" y="44318"/>
                    <a:pt x="10298" y="44488"/>
                    <a:pt x="10141" y="44488"/>
                  </a:cubicBezTo>
                  <a:lnTo>
                    <a:pt x="9784" y="45193"/>
                  </a:lnTo>
                  <a:lnTo>
                    <a:pt x="9784" y="45193"/>
                  </a:lnTo>
                  <a:cubicBezTo>
                    <a:pt x="10080" y="44730"/>
                    <a:pt x="10373" y="44266"/>
                    <a:pt x="10660" y="43801"/>
                  </a:cubicBezTo>
                  <a:close/>
                  <a:moveTo>
                    <a:pt x="9784" y="45193"/>
                  </a:moveTo>
                  <a:lnTo>
                    <a:pt x="9784" y="45193"/>
                  </a:lnTo>
                  <a:cubicBezTo>
                    <a:pt x="9652" y="45399"/>
                    <a:pt x="9519" y="45605"/>
                    <a:pt x="9385" y="45811"/>
                  </a:cubicBezTo>
                  <a:lnTo>
                    <a:pt x="9385" y="45811"/>
                  </a:lnTo>
                  <a:cubicBezTo>
                    <a:pt x="9485" y="45710"/>
                    <a:pt x="9579" y="45604"/>
                    <a:pt x="9644" y="45469"/>
                  </a:cubicBezTo>
                  <a:lnTo>
                    <a:pt x="9784" y="45193"/>
                  </a:lnTo>
                  <a:close/>
                  <a:moveTo>
                    <a:pt x="9385" y="45811"/>
                  </a:moveTo>
                  <a:lnTo>
                    <a:pt x="9385" y="45811"/>
                  </a:lnTo>
                  <a:cubicBezTo>
                    <a:pt x="9244" y="45955"/>
                    <a:pt x="9089" y="46088"/>
                    <a:pt x="8990" y="46280"/>
                  </a:cubicBezTo>
                  <a:lnTo>
                    <a:pt x="8990" y="46417"/>
                  </a:lnTo>
                  <a:lnTo>
                    <a:pt x="8990" y="46417"/>
                  </a:lnTo>
                  <a:cubicBezTo>
                    <a:pt x="9122" y="46215"/>
                    <a:pt x="9254" y="46013"/>
                    <a:pt x="9385" y="45811"/>
                  </a:cubicBezTo>
                  <a:close/>
                  <a:moveTo>
                    <a:pt x="8990" y="46417"/>
                  </a:moveTo>
                  <a:lnTo>
                    <a:pt x="8990" y="46417"/>
                  </a:lnTo>
                  <a:cubicBezTo>
                    <a:pt x="8924" y="46517"/>
                    <a:pt x="8858" y="46617"/>
                    <a:pt x="8792" y="46717"/>
                  </a:cubicBezTo>
                  <a:lnTo>
                    <a:pt x="8792" y="46717"/>
                  </a:lnTo>
                  <a:cubicBezTo>
                    <a:pt x="8858" y="46628"/>
                    <a:pt x="8924" y="46539"/>
                    <a:pt x="8990" y="46450"/>
                  </a:cubicBezTo>
                  <a:lnTo>
                    <a:pt x="8990" y="46417"/>
                  </a:lnTo>
                  <a:close/>
                  <a:moveTo>
                    <a:pt x="8792" y="46717"/>
                  </a:moveTo>
                  <a:cubicBezTo>
                    <a:pt x="8422" y="47217"/>
                    <a:pt x="8059" y="47716"/>
                    <a:pt x="7785" y="48216"/>
                  </a:cubicBezTo>
                  <a:lnTo>
                    <a:pt x="7785" y="48216"/>
                  </a:lnTo>
                  <a:cubicBezTo>
                    <a:pt x="8125" y="47717"/>
                    <a:pt x="8461" y="47217"/>
                    <a:pt x="8792" y="46717"/>
                  </a:cubicBezTo>
                  <a:close/>
                  <a:moveTo>
                    <a:pt x="7785" y="48216"/>
                  </a:moveTo>
                  <a:lnTo>
                    <a:pt x="7785" y="48216"/>
                  </a:lnTo>
                  <a:cubicBezTo>
                    <a:pt x="7739" y="48283"/>
                    <a:pt x="7694" y="48349"/>
                    <a:pt x="7648" y="48416"/>
                  </a:cubicBezTo>
                  <a:lnTo>
                    <a:pt x="7648" y="48416"/>
                  </a:lnTo>
                  <a:cubicBezTo>
                    <a:pt x="7658" y="48414"/>
                    <a:pt x="7669" y="48413"/>
                    <a:pt x="7681" y="48413"/>
                  </a:cubicBezTo>
                  <a:cubicBezTo>
                    <a:pt x="7714" y="48347"/>
                    <a:pt x="7749" y="48282"/>
                    <a:pt x="7785" y="48216"/>
                  </a:cubicBezTo>
                  <a:close/>
                  <a:moveTo>
                    <a:pt x="7648" y="48416"/>
                  </a:moveTo>
                  <a:cubicBezTo>
                    <a:pt x="7524" y="48436"/>
                    <a:pt x="7524" y="48570"/>
                    <a:pt x="7524" y="48570"/>
                  </a:cubicBezTo>
                  <a:cubicBezTo>
                    <a:pt x="7324" y="48874"/>
                    <a:pt x="7061" y="49236"/>
                    <a:pt x="6812" y="49621"/>
                  </a:cubicBezTo>
                  <a:lnTo>
                    <a:pt x="6812" y="49621"/>
                  </a:lnTo>
                  <a:cubicBezTo>
                    <a:pt x="7094" y="49219"/>
                    <a:pt x="7373" y="48818"/>
                    <a:pt x="7648" y="48416"/>
                  </a:cubicBezTo>
                  <a:close/>
                  <a:moveTo>
                    <a:pt x="6812" y="49621"/>
                  </a:moveTo>
                  <a:lnTo>
                    <a:pt x="6812" y="49621"/>
                  </a:lnTo>
                  <a:cubicBezTo>
                    <a:pt x="6635" y="49872"/>
                    <a:pt x="6457" y="50124"/>
                    <a:pt x="6278" y="50376"/>
                  </a:cubicBezTo>
                  <a:lnTo>
                    <a:pt x="6373" y="50376"/>
                  </a:lnTo>
                  <a:cubicBezTo>
                    <a:pt x="6500" y="50121"/>
                    <a:pt x="6653" y="49866"/>
                    <a:pt x="6812" y="49621"/>
                  </a:cubicBezTo>
                  <a:close/>
                  <a:moveTo>
                    <a:pt x="6216" y="50376"/>
                  </a:moveTo>
                  <a:lnTo>
                    <a:pt x="6216" y="50463"/>
                  </a:lnTo>
                  <a:lnTo>
                    <a:pt x="6216" y="50463"/>
                  </a:lnTo>
                  <a:cubicBezTo>
                    <a:pt x="6236" y="50434"/>
                    <a:pt x="6257" y="50405"/>
                    <a:pt x="6278" y="50376"/>
                  </a:cubicBezTo>
                  <a:close/>
                  <a:moveTo>
                    <a:pt x="6216" y="50463"/>
                  </a:moveTo>
                  <a:lnTo>
                    <a:pt x="6216" y="50463"/>
                  </a:lnTo>
                  <a:cubicBezTo>
                    <a:pt x="5727" y="51149"/>
                    <a:pt x="5228" y="51833"/>
                    <a:pt x="4721" y="52517"/>
                  </a:cubicBezTo>
                  <a:lnTo>
                    <a:pt x="4721" y="52517"/>
                  </a:lnTo>
                  <a:lnTo>
                    <a:pt x="4737" y="52495"/>
                  </a:lnTo>
                  <a:lnTo>
                    <a:pt x="6216" y="50533"/>
                  </a:lnTo>
                  <a:lnTo>
                    <a:pt x="6216" y="50463"/>
                  </a:lnTo>
                  <a:close/>
                  <a:moveTo>
                    <a:pt x="4721" y="52517"/>
                  </a:moveTo>
                  <a:lnTo>
                    <a:pt x="4180" y="53242"/>
                  </a:lnTo>
                  <a:lnTo>
                    <a:pt x="4180" y="53242"/>
                  </a:lnTo>
                  <a:cubicBezTo>
                    <a:pt x="4361" y="53000"/>
                    <a:pt x="4542" y="52759"/>
                    <a:pt x="4721" y="52517"/>
                  </a:cubicBezTo>
                  <a:close/>
                  <a:moveTo>
                    <a:pt x="4180" y="53242"/>
                  </a:moveTo>
                  <a:lnTo>
                    <a:pt x="4180" y="53242"/>
                  </a:lnTo>
                  <a:cubicBezTo>
                    <a:pt x="3382" y="54303"/>
                    <a:pt x="2563" y="55363"/>
                    <a:pt x="1723" y="56421"/>
                  </a:cubicBezTo>
                  <a:lnTo>
                    <a:pt x="1793" y="56421"/>
                  </a:lnTo>
                  <a:lnTo>
                    <a:pt x="3272" y="54458"/>
                  </a:lnTo>
                  <a:lnTo>
                    <a:pt x="4180" y="53242"/>
                  </a:lnTo>
                  <a:close/>
                  <a:moveTo>
                    <a:pt x="1636" y="56421"/>
                  </a:moveTo>
                  <a:lnTo>
                    <a:pt x="1636" y="56530"/>
                  </a:lnTo>
                  <a:lnTo>
                    <a:pt x="1636" y="56530"/>
                  </a:lnTo>
                  <a:cubicBezTo>
                    <a:pt x="1665" y="56494"/>
                    <a:pt x="1694" y="56457"/>
                    <a:pt x="1723" y="56421"/>
                  </a:cubicBezTo>
                  <a:close/>
                  <a:moveTo>
                    <a:pt x="1636" y="56530"/>
                  </a:moveTo>
                  <a:lnTo>
                    <a:pt x="1636" y="56530"/>
                  </a:lnTo>
                  <a:cubicBezTo>
                    <a:pt x="1099" y="57205"/>
                    <a:pt x="554" y="57880"/>
                    <a:pt x="1" y="58554"/>
                  </a:cubicBezTo>
                  <a:lnTo>
                    <a:pt x="158" y="58554"/>
                  </a:lnTo>
                  <a:lnTo>
                    <a:pt x="1636" y="56591"/>
                  </a:lnTo>
                  <a:lnTo>
                    <a:pt x="1636" y="5653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 name="Google Shape;2421;p50"/>
            <p:cNvSpPr/>
            <p:nvPr/>
          </p:nvSpPr>
          <p:spPr>
            <a:xfrm>
              <a:off x="6745500" y="2033325"/>
              <a:ext cx="25" cy="20300"/>
            </a:xfrm>
            <a:custGeom>
              <a:avLst/>
              <a:gdLst/>
              <a:ahLst/>
              <a:cxnLst/>
              <a:rect l="l" t="t" r="r" b="b"/>
              <a:pathLst>
                <a:path w="1" h="812" extrusionOk="0">
                  <a:moveTo>
                    <a:pt x="1" y="655"/>
                  </a:moveTo>
                  <a:lnTo>
                    <a:pt x="1" y="812"/>
                  </a:lnTo>
                  <a:lnTo>
                    <a:pt x="1" y="655"/>
                  </a:lnTo>
                  <a:lnTo>
                    <a:pt x="1" y="157"/>
                  </a:lnTo>
                  <a:lnTo>
                    <a:pt x="1"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 name="Google Shape;2422;p50"/>
            <p:cNvSpPr/>
            <p:nvPr/>
          </p:nvSpPr>
          <p:spPr>
            <a:xfrm>
              <a:off x="6017675" y="3693425"/>
              <a:ext cx="25" cy="25"/>
            </a:xfrm>
            <a:custGeom>
              <a:avLst/>
              <a:gdLst/>
              <a:ahLst/>
              <a:cxnLst/>
              <a:rect l="l" t="t" r="r" b="b"/>
              <a:pathLst>
                <a:path w="1" h="1" extrusionOk="0">
                  <a:moveTo>
                    <a:pt x="1" y="1"/>
                  </a:move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 name="Google Shape;2423;p50"/>
            <p:cNvSpPr/>
            <p:nvPr/>
          </p:nvSpPr>
          <p:spPr>
            <a:xfrm>
              <a:off x="6614675" y="1370925"/>
              <a:ext cx="12450" cy="40900"/>
            </a:xfrm>
            <a:custGeom>
              <a:avLst/>
              <a:gdLst/>
              <a:ahLst/>
              <a:cxnLst/>
              <a:rect l="l" t="t" r="r" b="b"/>
              <a:pathLst>
                <a:path w="498" h="1636" extrusionOk="0">
                  <a:moveTo>
                    <a:pt x="0" y="0"/>
                  </a:moveTo>
                  <a:lnTo>
                    <a:pt x="0" y="157"/>
                  </a:lnTo>
                  <a:cubicBezTo>
                    <a:pt x="0" y="408"/>
                    <a:pt x="100" y="566"/>
                    <a:pt x="217" y="773"/>
                  </a:cubicBezTo>
                  <a:lnTo>
                    <a:pt x="217" y="773"/>
                  </a:lnTo>
                  <a:cubicBezTo>
                    <a:pt x="146" y="538"/>
                    <a:pt x="74" y="285"/>
                    <a:pt x="0" y="0"/>
                  </a:cubicBezTo>
                  <a:close/>
                  <a:moveTo>
                    <a:pt x="217" y="773"/>
                  </a:moveTo>
                  <a:cubicBezTo>
                    <a:pt x="309" y="1079"/>
                    <a:pt x="401" y="1355"/>
                    <a:pt x="497" y="1636"/>
                  </a:cubicBezTo>
                  <a:cubicBezTo>
                    <a:pt x="497" y="1465"/>
                    <a:pt x="327" y="1308"/>
                    <a:pt x="327" y="981"/>
                  </a:cubicBezTo>
                  <a:cubicBezTo>
                    <a:pt x="290" y="905"/>
                    <a:pt x="253" y="837"/>
                    <a:pt x="217" y="773"/>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 name="Google Shape;2424;p50"/>
            <p:cNvSpPr/>
            <p:nvPr/>
          </p:nvSpPr>
          <p:spPr>
            <a:xfrm>
              <a:off x="6017675" y="3644375"/>
              <a:ext cx="45175" cy="49075"/>
            </a:xfrm>
            <a:custGeom>
              <a:avLst/>
              <a:gdLst/>
              <a:ahLst/>
              <a:cxnLst/>
              <a:rect l="l" t="t" r="r" b="b"/>
              <a:pathLst>
                <a:path w="1807" h="1963" extrusionOk="0">
                  <a:moveTo>
                    <a:pt x="1806" y="0"/>
                  </a:moveTo>
                  <a:lnTo>
                    <a:pt x="1806" y="0"/>
                  </a:lnTo>
                  <a:cubicBezTo>
                    <a:pt x="1152" y="654"/>
                    <a:pt x="655" y="1308"/>
                    <a:pt x="1" y="1963"/>
                  </a:cubicBezTo>
                  <a:cubicBezTo>
                    <a:pt x="655" y="1308"/>
                    <a:pt x="1152" y="654"/>
                    <a:pt x="1806"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 name="Google Shape;2425;p50"/>
            <p:cNvSpPr/>
            <p:nvPr/>
          </p:nvSpPr>
          <p:spPr>
            <a:xfrm>
              <a:off x="6639200" y="1452700"/>
              <a:ext cx="8200" cy="12125"/>
            </a:xfrm>
            <a:custGeom>
              <a:avLst/>
              <a:gdLst/>
              <a:ahLst/>
              <a:cxnLst/>
              <a:rect l="l" t="t" r="r" b="b"/>
              <a:pathLst>
                <a:path w="328" h="485" extrusionOk="0">
                  <a:moveTo>
                    <a:pt x="327" y="484"/>
                  </a:moveTo>
                  <a:cubicBezTo>
                    <a:pt x="170" y="327"/>
                    <a:pt x="170" y="157"/>
                    <a:pt x="0" y="0"/>
                  </a:cubicBezTo>
                  <a:lnTo>
                    <a:pt x="0" y="0"/>
                  </a:lnTo>
                  <a:cubicBezTo>
                    <a:pt x="170" y="157"/>
                    <a:pt x="170" y="327"/>
                    <a:pt x="327" y="484"/>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 name="Google Shape;2426;p50"/>
            <p:cNvSpPr/>
            <p:nvPr/>
          </p:nvSpPr>
          <p:spPr>
            <a:xfrm>
              <a:off x="6631025" y="1419975"/>
              <a:ext cx="4275" cy="16375"/>
            </a:xfrm>
            <a:custGeom>
              <a:avLst/>
              <a:gdLst/>
              <a:ahLst/>
              <a:cxnLst/>
              <a:rect l="l" t="t" r="r" b="b"/>
              <a:pathLst>
                <a:path w="171" h="655" extrusionOk="0">
                  <a:moveTo>
                    <a:pt x="170" y="655"/>
                  </a:moveTo>
                  <a:lnTo>
                    <a:pt x="170" y="655"/>
                  </a:lnTo>
                  <a:cubicBezTo>
                    <a:pt x="170" y="328"/>
                    <a:pt x="0" y="158"/>
                    <a:pt x="0" y="1"/>
                  </a:cubicBezTo>
                  <a:lnTo>
                    <a:pt x="0" y="1"/>
                  </a:lnTo>
                  <a:cubicBezTo>
                    <a:pt x="0" y="158"/>
                    <a:pt x="170" y="328"/>
                    <a:pt x="170" y="655"/>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 name="Google Shape;2427;p50"/>
            <p:cNvSpPr/>
            <p:nvPr/>
          </p:nvSpPr>
          <p:spPr>
            <a:xfrm>
              <a:off x="6581950" y="1297325"/>
              <a:ext cx="28800" cy="65425"/>
            </a:xfrm>
            <a:custGeom>
              <a:avLst/>
              <a:gdLst/>
              <a:ahLst/>
              <a:cxnLst/>
              <a:rect l="l" t="t" r="r" b="b"/>
              <a:pathLst>
                <a:path w="1152" h="2617" extrusionOk="0">
                  <a:moveTo>
                    <a:pt x="1" y="0"/>
                  </a:moveTo>
                  <a:lnTo>
                    <a:pt x="1" y="0"/>
                  </a:lnTo>
                  <a:cubicBezTo>
                    <a:pt x="154" y="142"/>
                    <a:pt x="169" y="423"/>
                    <a:pt x="286" y="601"/>
                  </a:cubicBezTo>
                  <a:lnTo>
                    <a:pt x="286" y="601"/>
                  </a:lnTo>
                  <a:cubicBezTo>
                    <a:pt x="217" y="466"/>
                    <a:pt x="171" y="334"/>
                    <a:pt x="171" y="157"/>
                  </a:cubicBezTo>
                  <a:lnTo>
                    <a:pt x="1" y="0"/>
                  </a:lnTo>
                  <a:close/>
                  <a:moveTo>
                    <a:pt x="286" y="601"/>
                  </a:moveTo>
                  <a:lnTo>
                    <a:pt x="286" y="601"/>
                  </a:lnTo>
                  <a:cubicBezTo>
                    <a:pt x="299" y="626"/>
                    <a:pt x="313" y="652"/>
                    <a:pt x="328" y="678"/>
                  </a:cubicBezTo>
                  <a:lnTo>
                    <a:pt x="328" y="678"/>
                  </a:lnTo>
                  <a:cubicBezTo>
                    <a:pt x="328" y="670"/>
                    <a:pt x="328" y="662"/>
                    <a:pt x="328" y="654"/>
                  </a:cubicBezTo>
                  <a:cubicBezTo>
                    <a:pt x="313" y="638"/>
                    <a:pt x="299" y="620"/>
                    <a:pt x="286" y="601"/>
                  </a:cubicBezTo>
                  <a:close/>
                  <a:moveTo>
                    <a:pt x="328" y="678"/>
                  </a:moveTo>
                  <a:cubicBezTo>
                    <a:pt x="328" y="812"/>
                    <a:pt x="337" y="820"/>
                    <a:pt x="498" y="981"/>
                  </a:cubicBezTo>
                  <a:cubicBezTo>
                    <a:pt x="437" y="865"/>
                    <a:pt x="378" y="768"/>
                    <a:pt x="328" y="678"/>
                  </a:cubicBezTo>
                  <a:close/>
                  <a:moveTo>
                    <a:pt x="498" y="981"/>
                  </a:moveTo>
                  <a:lnTo>
                    <a:pt x="498" y="1308"/>
                  </a:lnTo>
                  <a:lnTo>
                    <a:pt x="854" y="2031"/>
                  </a:lnTo>
                  <a:lnTo>
                    <a:pt x="854" y="2031"/>
                  </a:lnTo>
                  <a:cubicBezTo>
                    <a:pt x="837" y="1962"/>
                    <a:pt x="825" y="1883"/>
                    <a:pt x="825" y="1793"/>
                  </a:cubicBezTo>
                  <a:cubicBezTo>
                    <a:pt x="655" y="1636"/>
                    <a:pt x="498" y="1308"/>
                    <a:pt x="498" y="981"/>
                  </a:cubicBezTo>
                  <a:close/>
                  <a:moveTo>
                    <a:pt x="854" y="2031"/>
                  </a:moveTo>
                  <a:cubicBezTo>
                    <a:pt x="900" y="2213"/>
                    <a:pt x="982" y="2333"/>
                    <a:pt x="982" y="2447"/>
                  </a:cubicBezTo>
                  <a:lnTo>
                    <a:pt x="1152" y="2617"/>
                  </a:lnTo>
                  <a:cubicBezTo>
                    <a:pt x="982" y="2447"/>
                    <a:pt x="982" y="2447"/>
                    <a:pt x="982" y="2290"/>
                  </a:cubicBezTo>
                  <a:lnTo>
                    <a:pt x="854" y="203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 name="Google Shape;2428;p50"/>
            <p:cNvSpPr/>
            <p:nvPr/>
          </p:nvSpPr>
          <p:spPr>
            <a:xfrm>
              <a:off x="6062825" y="3595300"/>
              <a:ext cx="40900" cy="49100"/>
            </a:xfrm>
            <a:custGeom>
              <a:avLst/>
              <a:gdLst/>
              <a:ahLst/>
              <a:cxnLst/>
              <a:rect l="l" t="t" r="r" b="b"/>
              <a:pathLst>
                <a:path w="1636" h="1964" extrusionOk="0">
                  <a:moveTo>
                    <a:pt x="0" y="1963"/>
                  </a:moveTo>
                  <a:cubicBezTo>
                    <a:pt x="484" y="1309"/>
                    <a:pt x="1139" y="655"/>
                    <a:pt x="1636" y="0"/>
                  </a:cubicBezTo>
                  <a:cubicBezTo>
                    <a:pt x="1139" y="655"/>
                    <a:pt x="484" y="1309"/>
                    <a:pt x="0" y="1963"/>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 name="Google Shape;2429;p50"/>
            <p:cNvSpPr/>
            <p:nvPr/>
          </p:nvSpPr>
          <p:spPr>
            <a:xfrm>
              <a:off x="6569925" y="1268700"/>
              <a:ext cx="8125" cy="20450"/>
            </a:xfrm>
            <a:custGeom>
              <a:avLst/>
              <a:gdLst/>
              <a:ahLst/>
              <a:cxnLst/>
              <a:rect l="l" t="t" r="r" b="b"/>
              <a:pathLst>
                <a:path w="325" h="818" extrusionOk="0">
                  <a:moveTo>
                    <a:pt x="1" y="0"/>
                  </a:moveTo>
                  <a:cubicBezTo>
                    <a:pt x="157" y="323"/>
                    <a:pt x="325" y="493"/>
                    <a:pt x="325" y="818"/>
                  </a:cubicBezTo>
                  <a:lnTo>
                    <a:pt x="325" y="648"/>
                  </a:lnTo>
                  <a:cubicBezTo>
                    <a:pt x="325" y="492"/>
                    <a:pt x="157" y="323"/>
                    <a:pt x="1"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 name="Google Shape;2430;p50"/>
            <p:cNvSpPr/>
            <p:nvPr/>
          </p:nvSpPr>
          <p:spPr>
            <a:xfrm>
              <a:off x="5964675" y="3619825"/>
              <a:ext cx="53025" cy="126625"/>
            </a:xfrm>
            <a:custGeom>
              <a:avLst/>
              <a:gdLst/>
              <a:ahLst/>
              <a:cxnLst/>
              <a:rect l="l" t="t" r="r" b="b"/>
              <a:pathLst>
                <a:path w="2121" h="5065" extrusionOk="0">
                  <a:moveTo>
                    <a:pt x="328" y="5064"/>
                  </a:moveTo>
                  <a:cubicBezTo>
                    <a:pt x="328" y="2618"/>
                    <a:pt x="158" y="1139"/>
                    <a:pt x="1" y="1"/>
                  </a:cubicBezTo>
                  <a:cubicBezTo>
                    <a:pt x="158" y="1139"/>
                    <a:pt x="328" y="2618"/>
                    <a:pt x="328" y="5064"/>
                  </a:cubicBezTo>
                  <a:cubicBezTo>
                    <a:pt x="982" y="4253"/>
                    <a:pt x="1637" y="3599"/>
                    <a:pt x="2121" y="2945"/>
                  </a:cubicBezTo>
                  <a:cubicBezTo>
                    <a:pt x="1637" y="3599"/>
                    <a:pt x="982" y="4253"/>
                    <a:pt x="328" y="5064"/>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 name="Google Shape;2431;p50"/>
            <p:cNvSpPr/>
            <p:nvPr/>
          </p:nvSpPr>
          <p:spPr>
            <a:xfrm>
              <a:off x="6696450" y="1648950"/>
              <a:ext cx="25" cy="3950"/>
            </a:xfrm>
            <a:custGeom>
              <a:avLst/>
              <a:gdLst/>
              <a:ahLst/>
              <a:cxnLst/>
              <a:rect l="l" t="t" r="r" b="b"/>
              <a:pathLst>
                <a:path w="1" h="158" extrusionOk="0">
                  <a:moveTo>
                    <a:pt x="0" y="158"/>
                  </a:moveTo>
                  <a:lnTo>
                    <a:pt x="0" y="158"/>
                  </a:lnTo>
                  <a:lnTo>
                    <a:pt x="0" y="158"/>
                  </a:lnTo>
                  <a:lnTo>
                    <a:pt x="0"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 name="Google Shape;2432;p50"/>
            <p:cNvSpPr/>
            <p:nvPr/>
          </p:nvSpPr>
          <p:spPr>
            <a:xfrm>
              <a:off x="4607175" y="340500"/>
              <a:ext cx="924100" cy="948650"/>
            </a:xfrm>
            <a:custGeom>
              <a:avLst/>
              <a:gdLst/>
              <a:ahLst/>
              <a:cxnLst/>
              <a:rect l="l" t="t" r="r" b="b"/>
              <a:pathLst>
                <a:path w="36964" h="37946" extrusionOk="0">
                  <a:moveTo>
                    <a:pt x="20765" y="0"/>
                  </a:moveTo>
                  <a:cubicBezTo>
                    <a:pt x="20608" y="157"/>
                    <a:pt x="20608" y="485"/>
                    <a:pt x="20438" y="655"/>
                  </a:cubicBezTo>
                  <a:cubicBezTo>
                    <a:pt x="20281" y="1636"/>
                    <a:pt x="20438" y="2617"/>
                    <a:pt x="19954" y="3429"/>
                  </a:cubicBezTo>
                  <a:cubicBezTo>
                    <a:pt x="19457" y="4253"/>
                    <a:pt x="18148" y="4410"/>
                    <a:pt x="17337" y="5064"/>
                  </a:cubicBezTo>
                  <a:cubicBezTo>
                    <a:pt x="16683" y="5561"/>
                    <a:pt x="16356" y="6216"/>
                    <a:pt x="16029" y="7027"/>
                  </a:cubicBezTo>
                  <a:cubicBezTo>
                    <a:pt x="15531" y="7681"/>
                    <a:pt x="14877" y="8178"/>
                    <a:pt x="14066" y="8178"/>
                  </a:cubicBezTo>
                  <a:cubicBezTo>
                    <a:pt x="13872" y="8368"/>
                    <a:pt x="13653" y="8433"/>
                    <a:pt x="13421" y="8433"/>
                  </a:cubicBezTo>
                  <a:cubicBezTo>
                    <a:pt x="13058" y="8433"/>
                    <a:pt x="12659" y="8274"/>
                    <a:pt x="12260" y="8178"/>
                  </a:cubicBezTo>
                  <a:cubicBezTo>
                    <a:pt x="12045" y="8103"/>
                    <a:pt x="11761" y="8029"/>
                    <a:pt x="11485" y="8029"/>
                  </a:cubicBezTo>
                  <a:cubicBezTo>
                    <a:pt x="11140" y="8029"/>
                    <a:pt x="10806" y="8143"/>
                    <a:pt x="10625" y="8505"/>
                  </a:cubicBezTo>
                  <a:cubicBezTo>
                    <a:pt x="10468" y="8662"/>
                    <a:pt x="10468" y="8990"/>
                    <a:pt x="10468" y="9317"/>
                  </a:cubicBezTo>
                  <a:cubicBezTo>
                    <a:pt x="10298" y="10141"/>
                    <a:pt x="9486" y="10952"/>
                    <a:pt x="8662" y="11122"/>
                  </a:cubicBezTo>
                  <a:cubicBezTo>
                    <a:pt x="8335" y="11122"/>
                    <a:pt x="8008" y="11122"/>
                    <a:pt x="7851" y="11279"/>
                  </a:cubicBezTo>
                  <a:cubicBezTo>
                    <a:pt x="7524" y="11279"/>
                    <a:pt x="7197" y="11450"/>
                    <a:pt x="7197" y="11777"/>
                  </a:cubicBezTo>
                  <a:cubicBezTo>
                    <a:pt x="7026" y="12104"/>
                    <a:pt x="7354" y="12431"/>
                    <a:pt x="7524" y="12588"/>
                  </a:cubicBezTo>
                  <a:cubicBezTo>
                    <a:pt x="7851" y="12758"/>
                    <a:pt x="8178" y="12915"/>
                    <a:pt x="8505" y="12915"/>
                  </a:cubicBezTo>
                  <a:cubicBezTo>
                    <a:pt x="9316" y="13242"/>
                    <a:pt x="10141" y="13739"/>
                    <a:pt x="10625" y="14394"/>
                  </a:cubicBezTo>
                  <a:cubicBezTo>
                    <a:pt x="11776" y="15375"/>
                    <a:pt x="12260" y="17010"/>
                    <a:pt x="12758" y="18476"/>
                  </a:cubicBezTo>
                  <a:cubicBezTo>
                    <a:pt x="12915" y="19130"/>
                    <a:pt x="12915" y="19784"/>
                    <a:pt x="12758" y="20439"/>
                  </a:cubicBezTo>
                  <a:cubicBezTo>
                    <a:pt x="12430" y="21093"/>
                    <a:pt x="11606" y="21420"/>
                    <a:pt x="10952" y="21747"/>
                  </a:cubicBezTo>
                  <a:cubicBezTo>
                    <a:pt x="9235" y="22483"/>
                    <a:pt x="7429" y="22851"/>
                    <a:pt x="5596" y="22851"/>
                  </a:cubicBezTo>
                  <a:cubicBezTo>
                    <a:pt x="4984" y="22851"/>
                    <a:pt x="4370" y="22810"/>
                    <a:pt x="3755" y="22728"/>
                  </a:cubicBezTo>
                  <a:cubicBezTo>
                    <a:pt x="3565" y="22683"/>
                    <a:pt x="3390" y="22664"/>
                    <a:pt x="3220" y="22664"/>
                  </a:cubicBezTo>
                  <a:cubicBezTo>
                    <a:pt x="2806" y="22664"/>
                    <a:pt x="2427" y="22778"/>
                    <a:pt x="1963" y="22899"/>
                  </a:cubicBezTo>
                  <a:cubicBezTo>
                    <a:pt x="1466" y="23056"/>
                    <a:pt x="981" y="23226"/>
                    <a:pt x="654" y="23880"/>
                  </a:cubicBezTo>
                  <a:cubicBezTo>
                    <a:pt x="157" y="24534"/>
                    <a:pt x="654" y="25515"/>
                    <a:pt x="811" y="26327"/>
                  </a:cubicBezTo>
                  <a:cubicBezTo>
                    <a:pt x="1138" y="27478"/>
                    <a:pt x="981" y="28787"/>
                    <a:pt x="654" y="29925"/>
                  </a:cubicBezTo>
                  <a:cubicBezTo>
                    <a:pt x="484" y="30422"/>
                    <a:pt x="157" y="31076"/>
                    <a:pt x="0" y="31561"/>
                  </a:cubicBezTo>
                  <a:cubicBezTo>
                    <a:pt x="0" y="32215"/>
                    <a:pt x="0" y="32869"/>
                    <a:pt x="327" y="33196"/>
                  </a:cubicBezTo>
                  <a:cubicBezTo>
                    <a:pt x="1138" y="34020"/>
                    <a:pt x="981" y="35656"/>
                    <a:pt x="1309" y="36794"/>
                  </a:cubicBezTo>
                  <a:cubicBezTo>
                    <a:pt x="1963" y="36467"/>
                    <a:pt x="2447" y="36140"/>
                    <a:pt x="3271" y="35983"/>
                  </a:cubicBezTo>
                  <a:cubicBezTo>
                    <a:pt x="3448" y="35937"/>
                    <a:pt x="3624" y="35916"/>
                    <a:pt x="3797" y="35916"/>
                  </a:cubicBezTo>
                  <a:cubicBezTo>
                    <a:pt x="4266" y="35916"/>
                    <a:pt x="4710" y="36071"/>
                    <a:pt x="5064" y="36310"/>
                  </a:cubicBezTo>
                  <a:cubicBezTo>
                    <a:pt x="5888" y="36965"/>
                    <a:pt x="6215" y="37946"/>
                    <a:pt x="7197" y="37946"/>
                  </a:cubicBezTo>
                  <a:cubicBezTo>
                    <a:pt x="7681" y="37946"/>
                    <a:pt x="8008" y="37449"/>
                    <a:pt x="8505" y="37122"/>
                  </a:cubicBezTo>
                  <a:cubicBezTo>
                    <a:pt x="9316" y="36467"/>
                    <a:pt x="10298" y="35983"/>
                    <a:pt x="11279" y="35813"/>
                  </a:cubicBezTo>
                  <a:cubicBezTo>
                    <a:pt x="12260" y="35486"/>
                    <a:pt x="13242" y="35159"/>
                    <a:pt x="14066" y="34505"/>
                  </a:cubicBezTo>
                  <a:cubicBezTo>
                    <a:pt x="15047" y="33850"/>
                    <a:pt x="15702" y="32869"/>
                    <a:pt x="15531" y="31888"/>
                  </a:cubicBezTo>
                  <a:cubicBezTo>
                    <a:pt x="15047" y="28944"/>
                    <a:pt x="17821" y="26327"/>
                    <a:pt x="19954" y="24534"/>
                  </a:cubicBezTo>
                  <a:cubicBezTo>
                    <a:pt x="20765" y="23710"/>
                    <a:pt x="21747" y="23056"/>
                    <a:pt x="21747" y="21917"/>
                  </a:cubicBezTo>
                  <a:cubicBezTo>
                    <a:pt x="21262" y="21590"/>
                    <a:pt x="21590" y="20609"/>
                    <a:pt x="22074" y="20282"/>
                  </a:cubicBezTo>
                  <a:cubicBezTo>
                    <a:pt x="22460" y="20088"/>
                    <a:pt x="22847" y="20009"/>
                    <a:pt x="23233" y="20009"/>
                  </a:cubicBezTo>
                  <a:cubicBezTo>
                    <a:pt x="23501" y="20009"/>
                    <a:pt x="23769" y="20047"/>
                    <a:pt x="24036" y="20112"/>
                  </a:cubicBezTo>
                  <a:cubicBezTo>
                    <a:pt x="24285" y="20197"/>
                    <a:pt x="24612" y="20239"/>
                    <a:pt x="24939" y="20239"/>
                  </a:cubicBezTo>
                  <a:cubicBezTo>
                    <a:pt x="25266" y="20239"/>
                    <a:pt x="25593" y="20197"/>
                    <a:pt x="25842" y="20112"/>
                  </a:cubicBezTo>
                  <a:cubicBezTo>
                    <a:pt x="26653" y="19784"/>
                    <a:pt x="26980" y="18803"/>
                    <a:pt x="27635" y="18149"/>
                  </a:cubicBezTo>
                  <a:cubicBezTo>
                    <a:pt x="28350" y="17445"/>
                    <a:pt x="29302" y="16977"/>
                    <a:pt x="30294" y="16977"/>
                  </a:cubicBezTo>
                  <a:cubicBezTo>
                    <a:pt x="30445" y="16977"/>
                    <a:pt x="30597" y="16988"/>
                    <a:pt x="30749" y="17010"/>
                  </a:cubicBezTo>
                  <a:cubicBezTo>
                    <a:pt x="31887" y="17338"/>
                    <a:pt x="32868" y="18149"/>
                    <a:pt x="33196" y="19130"/>
                  </a:cubicBezTo>
                  <a:cubicBezTo>
                    <a:pt x="33693" y="20439"/>
                    <a:pt x="35158" y="21420"/>
                    <a:pt x="36637" y="21747"/>
                  </a:cubicBezTo>
                  <a:cubicBezTo>
                    <a:pt x="36637" y="21917"/>
                    <a:pt x="36794" y="21917"/>
                    <a:pt x="36964" y="21917"/>
                  </a:cubicBezTo>
                  <a:cubicBezTo>
                    <a:pt x="32868" y="13739"/>
                    <a:pt x="27478" y="6046"/>
                    <a:pt x="2076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 name="Google Shape;2433;p50"/>
            <p:cNvSpPr/>
            <p:nvPr/>
          </p:nvSpPr>
          <p:spPr>
            <a:xfrm>
              <a:off x="5600600" y="908700"/>
              <a:ext cx="8200" cy="4275"/>
            </a:xfrm>
            <a:custGeom>
              <a:avLst/>
              <a:gdLst/>
              <a:ahLst/>
              <a:cxnLst/>
              <a:rect l="l" t="t" r="r" b="b"/>
              <a:pathLst>
                <a:path w="328" h="171" extrusionOk="0">
                  <a:moveTo>
                    <a:pt x="328" y="171"/>
                  </a:moveTo>
                  <a:cubicBezTo>
                    <a:pt x="171" y="171"/>
                    <a:pt x="1" y="0"/>
                    <a:pt x="1" y="0"/>
                  </a:cubicBezTo>
                  <a:cubicBezTo>
                    <a:pt x="1" y="0"/>
                    <a:pt x="171" y="171"/>
                    <a:pt x="328" y="17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50"/>
            <p:cNvSpPr/>
            <p:nvPr/>
          </p:nvSpPr>
          <p:spPr>
            <a:xfrm>
              <a:off x="5306200" y="250550"/>
              <a:ext cx="8200" cy="3950"/>
            </a:xfrm>
            <a:custGeom>
              <a:avLst/>
              <a:gdLst/>
              <a:ahLst/>
              <a:cxnLst/>
              <a:rect l="l" t="t" r="r" b="b"/>
              <a:pathLst>
                <a:path w="328" h="158" extrusionOk="0">
                  <a:moveTo>
                    <a:pt x="1" y="0"/>
                  </a:moveTo>
                  <a:cubicBezTo>
                    <a:pt x="88" y="0"/>
                    <a:pt x="130" y="0"/>
                    <a:pt x="172" y="21"/>
                  </a:cubicBezTo>
                  <a:lnTo>
                    <a:pt x="172" y="21"/>
                  </a:lnTo>
                  <a:cubicBezTo>
                    <a:pt x="171" y="14"/>
                    <a:pt x="171" y="8"/>
                    <a:pt x="171" y="0"/>
                  </a:cubicBezTo>
                  <a:close/>
                  <a:moveTo>
                    <a:pt x="172" y="21"/>
                  </a:moveTo>
                  <a:cubicBezTo>
                    <a:pt x="185" y="157"/>
                    <a:pt x="328" y="157"/>
                    <a:pt x="328" y="157"/>
                  </a:cubicBezTo>
                  <a:cubicBezTo>
                    <a:pt x="251" y="80"/>
                    <a:pt x="212" y="41"/>
                    <a:pt x="172" y="2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 name="Google Shape;2435;p50"/>
            <p:cNvSpPr/>
            <p:nvPr/>
          </p:nvSpPr>
          <p:spPr>
            <a:xfrm>
              <a:off x="5613050" y="912950"/>
              <a:ext cx="8200" cy="8200"/>
            </a:xfrm>
            <a:custGeom>
              <a:avLst/>
              <a:gdLst/>
              <a:ahLst/>
              <a:cxnLst/>
              <a:rect l="l" t="t" r="r" b="b"/>
              <a:pathLst>
                <a:path w="328" h="328" extrusionOk="0">
                  <a:moveTo>
                    <a:pt x="327" y="328"/>
                  </a:moveTo>
                  <a:cubicBezTo>
                    <a:pt x="327" y="158"/>
                    <a:pt x="157" y="158"/>
                    <a:pt x="0" y="1"/>
                  </a:cubicBezTo>
                  <a:cubicBezTo>
                    <a:pt x="157" y="158"/>
                    <a:pt x="327" y="158"/>
                    <a:pt x="327" y="328"/>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 name="Google Shape;2436;p50"/>
            <p:cNvSpPr/>
            <p:nvPr/>
          </p:nvSpPr>
          <p:spPr>
            <a:xfrm>
              <a:off x="6124000" y="638825"/>
              <a:ext cx="20625" cy="16375"/>
            </a:xfrm>
            <a:custGeom>
              <a:avLst/>
              <a:gdLst/>
              <a:ahLst/>
              <a:cxnLst/>
              <a:rect l="l" t="t" r="r" b="b"/>
              <a:pathLst>
                <a:path w="825" h="655" extrusionOk="0">
                  <a:moveTo>
                    <a:pt x="0" y="1"/>
                  </a:moveTo>
                  <a:cubicBezTo>
                    <a:pt x="109" y="57"/>
                    <a:pt x="201" y="131"/>
                    <a:pt x="287" y="211"/>
                  </a:cubicBezTo>
                  <a:lnTo>
                    <a:pt x="287" y="211"/>
                  </a:lnTo>
                  <a:cubicBezTo>
                    <a:pt x="240" y="152"/>
                    <a:pt x="170" y="114"/>
                    <a:pt x="170" y="1"/>
                  </a:cubicBezTo>
                  <a:close/>
                  <a:moveTo>
                    <a:pt x="287" y="211"/>
                  </a:moveTo>
                  <a:cubicBezTo>
                    <a:pt x="310" y="241"/>
                    <a:pt x="327" y="275"/>
                    <a:pt x="327" y="328"/>
                  </a:cubicBezTo>
                  <a:cubicBezTo>
                    <a:pt x="422" y="422"/>
                    <a:pt x="512" y="464"/>
                    <a:pt x="603" y="510"/>
                  </a:cubicBezTo>
                  <a:lnTo>
                    <a:pt x="603" y="510"/>
                  </a:lnTo>
                  <a:cubicBezTo>
                    <a:pt x="492" y="418"/>
                    <a:pt x="394" y="310"/>
                    <a:pt x="287" y="211"/>
                  </a:cubicBezTo>
                  <a:close/>
                  <a:moveTo>
                    <a:pt x="603" y="510"/>
                  </a:moveTo>
                  <a:cubicBezTo>
                    <a:pt x="670" y="565"/>
                    <a:pt x="742" y="615"/>
                    <a:pt x="825" y="655"/>
                  </a:cubicBezTo>
                  <a:cubicBezTo>
                    <a:pt x="749" y="585"/>
                    <a:pt x="676" y="546"/>
                    <a:pt x="603" y="51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50"/>
            <p:cNvSpPr/>
            <p:nvPr/>
          </p:nvSpPr>
          <p:spPr>
            <a:xfrm>
              <a:off x="6185500" y="696075"/>
              <a:ext cx="12125" cy="12450"/>
            </a:xfrm>
            <a:custGeom>
              <a:avLst/>
              <a:gdLst/>
              <a:ahLst/>
              <a:cxnLst/>
              <a:rect l="l" t="t" r="r" b="b"/>
              <a:pathLst>
                <a:path w="485" h="498" extrusionOk="0">
                  <a:moveTo>
                    <a:pt x="484" y="498"/>
                  </a:moveTo>
                  <a:lnTo>
                    <a:pt x="484" y="498"/>
                  </a:lnTo>
                  <a:lnTo>
                    <a:pt x="0" y="0"/>
                  </a:lnTo>
                  <a:lnTo>
                    <a:pt x="0"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50"/>
            <p:cNvSpPr/>
            <p:nvPr/>
          </p:nvSpPr>
          <p:spPr>
            <a:xfrm>
              <a:off x="6324525" y="851450"/>
              <a:ext cx="3950" cy="8200"/>
            </a:xfrm>
            <a:custGeom>
              <a:avLst/>
              <a:gdLst/>
              <a:ahLst/>
              <a:cxnLst/>
              <a:rect l="l" t="t" r="r" b="b"/>
              <a:pathLst>
                <a:path w="158" h="328" extrusionOk="0">
                  <a:moveTo>
                    <a:pt x="157" y="328"/>
                  </a:moveTo>
                  <a:lnTo>
                    <a:pt x="157" y="328"/>
                  </a:lnTo>
                  <a:cubicBezTo>
                    <a:pt x="157" y="171"/>
                    <a:pt x="0" y="171"/>
                    <a:pt x="0" y="1"/>
                  </a:cubicBezTo>
                  <a:lnTo>
                    <a:pt x="0" y="1"/>
                  </a:lnTo>
                  <a:cubicBezTo>
                    <a:pt x="0" y="171"/>
                    <a:pt x="157" y="171"/>
                    <a:pt x="157" y="328"/>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 name="Google Shape;2439;p50"/>
            <p:cNvSpPr/>
            <p:nvPr/>
          </p:nvSpPr>
          <p:spPr>
            <a:xfrm>
              <a:off x="6152775" y="663350"/>
              <a:ext cx="24550" cy="24575"/>
            </a:xfrm>
            <a:custGeom>
              <a:avLst/>
              <a:gdLst/>
              <a:ahLst/>
              <a:cxnLst/>
              <a:rect l="l" t="t" r="r" b="b"/>
              <a:pathLst>
                <a:path w="982" h="983" extrusionOk="0">
                  <a:moveTo>
                    <a:pt x="982" y="982"/>
                  </a:moveTo>
                  <a:lnTo>
                    <a:pt x="982" y="982"/>
                  </a:lnTo>
                  <a:lnTo>
                    <a:pt x="1" y="1"/>
                  </a:lnTo>
                  <a:lnTo>
                    <a:pt x="1"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 name="Google Shape;2440;p50"/>
            <p:cNvSpPr/>
            <p:nvPr/>
          </p:nvSpPr>
          <p:spPr>
            <a:xfrm>
              <a:off x="5126300" y="311725"/>
              <a:ext cx="32725" cy="28800"/>
            </a:xfrm>
            <a:custGeom>
              <a:avLst/>
              <a:gdLst/>
              <a:ahLst/>
              <a:cxnLst/>
              <a:rect l="l" t="t" r="r" b="b"/>
              <a:pathLst>
                <a:path w="1309" h="1152" extrusionOk="0">
                  <a:moveTo>
                    <a:pt x="1309" y="0"/>
                  </a:moveTo>
                  <a:cubicBezTo>
                    <a:pt x="825" y="170"/>
                    <a:pt x="327" y="654"/>
                    <a:pt x="0" y="1151"/>
                  </a:cubicBezTo>
                  <a:lnTo>
                    <a:pt x="0" y="1151"/>
                  </a:lnTo>
                  <a:cubicBezTo>
                    <a:pt x="327" y="654"/>
                    <a:pt x="825" y="170"/>
                    <a:pt x="1309"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 name="Google Shape;2441;p50"/>
            <p:cNvSpPr/>
            <p:nvPr/>
          </p:nvSpPr>
          <p:spPr>
            <a:xfrm>
              <a:off x="6095525" y="614300"/>
              <a:ext cx="20325" cy="12450"/>
            </a:xfrm>
            <a:custGeom>
              <a:avLst/>
              <a:gdLst/>
              <a:ahLst/>
              <a:cxnLst/>
              <a:rect l="l" t="t" r="r" b="b"/>
              <a:pathLst>
                <a:path w="813" h="498" extrusionOk="0">
                  <a:moveTo>
                    <a:pt x="1" y="0"/>
                  </a:moveTo>
                  <a:cubicBezTo>
                    <a:pt x="164" y="85"/>
                    <a:pt x="285" y="167"/>
                    <a:pt x="406" y="249"/>
                  </a:cubicBezTo>
                  <a:lnTo>
                    <a:pt x="158" y="0"/>
                  </a:lnTo>
                  <a:close/>
                  <a:moveTo>
                    <a:pt x="406" y="249"/>
                  </a:moveTo>
                  <a:lnTo>
                    <a:pt x="655" y="498"/>
                  </a:lnTo>
                  <a:lnTo>
                    <a:pt x="812" y="498"/>
                  </a:lnTo>
                  <a:cubicBezTo>
                    <a:pt x="649" y="412"/>
                    <a:pt x="527" y="331"/>
                    <a:pt x="406" y="249"/>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 name="Google Shape;2442;p50"/>
            <p:cNvSpPr/>
            <p:nvPr/>
          </p:nvSpPr>
          <p:spPr>
            <a:xfrm>
              <a:off x="5277750" y="246300"/>
              <a:ext cx="20300" cy="4275"/>
            </a:xfrm>
            <a:custGeom>
              <a:avLst/>
              <a:gdLst/>
              <a:ahLst/>
              <a:cxnLst/>
              <a:rect l="l" t="t" r="r" b="b"/>
              <a:pathLst>
                <a:path w="812" h="171" extrusionOk="0">
                  <a:moveTo>
                    <a:pt x="812" y="170"/>
                  </a:moveTo>
                  <a:cubicBezTo>
                    <a:pt x="485" y="170"/>
                    <a:pt x="157" y="170"/>
                    <a:pt x="0" y="0"/>
                  </a:cubicBezTo>
                  <a:cubicBezTo>
                    <a:pt x="157" y="170"/>
                    <a:pt x="485" y="170"/>
                    <a:pt x="812" y="17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 name="Google Shape;2443;p50"/>
            <p:cNvSpPr/>
            <p:nvPr/>
          </p:nvSpPr>
          <p:spPr>
            <a:xfrm>
              <a:off x="6344800" y="880300"/>
              <a:ext cx="8200" cy="8150"/>
            </a:xfrm>
            <a:custGeom>
              <a:avLst/>
              <a:gdLst/>
              <a:ahLst/>
              <a:cxnLst/>
              <a:rect l="l" t="t" r="r" b="b"/>
              <a:pathLst>
                <a:path w="328" h="326" extrusionOk="0">
                  <a:moveTo>
                    <a:pt x="0" y="1"/>
                  </a:moveTo>
                  <a:lnTo>
                    <a:pt x="0" y="1"/>
                  </a:lnTo>
                  <a:cubicBezTo>
                    <a:pt x="2" y="155"/>
                    <a:pt x="170" y="156"/>
                    <a:pt x="170" y="325"/>
                  </a:cubicBezTo>
                  <a:lnTo>
                    <a:pt x="327" y="325"/>
                  </a:lnTo>
                  <a:cubicBezTo>
                    <a:pt x="171" y="156"/>
                    <a:pt x="2" y="155"/>
                    <a:pt x="0" y="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 name="Google Shape;2444;p50"/>
            <p:cNvSpPr/>
            <p:nvPr/>
          </p:nvSpPr>
          <p:spPr>
            <a:xfrm>
              <a:off x="5531250" y="888425"/>
              <a:ext cx="65450" cy="20300"/>
            </a:xfrm>
            <a:custGeom>
              <a:avLst/>
              <a:gdLst/>
              <a:ahLst/>
              <a:cxnLst/>
              <a:rect l="l" t="t" r="r" b="b"/>
              <a:pathLst>
                <a:path w="2618" h="812" extrusionOk="0">
                  <a:moveTo>
                    <a:pt x="1" y="0"/>
                  </a:moveTo>
                  <a:lnTo>
                    <a:pt x="1" y="0"/>
                  </a:lnTo>
                  <a:cubicBezTo>
                    <a:pt x="812" y="327"/>
                    <a:pt x="1794" y="484"/>
                    <a:pt x="2618" y="811"/>
                  </a:cubicBezTo>
                  <a:cubicBezTo>
                    <a:pt x="1794" y="484"/>
                    <a:pt x="812" y="327"/>
                    <a:pt x="1"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 name="Google Shape;2445;p50"/>
            <p:cNvSpPr/>
            <p:nvPr/>
          </p:nvSpPr>
          <p:spPr>
            <a:xfrm>
              <a:off x="6365400" y="908700"/>
              <a:ext cx="8200" cy="8200"/>
            </a:xfrm>
            <a:custGeom>
              <a:avLst/>
              <a:gdLst/>
              <a:ahLst/>
              <a:cxnLst/>
              <a:rect l="l" t="t" r="r" b="b"/>
              <a:pathLst>
                <a:path w="328" h="328" extrusionOk="0">
                  <a:moveTo>
                    <a:pt x="1" y="0"/>
                  </a:moveTo>
                  <a:cubicBezTo>
                    <a:pt x="1" y="1"/>
                    <a:pt x="1" y="143"/>
                    <a:pt x="121" y="167"/>
                  </a:cubicBezTo>
                  <a:lnTo>
                    <a:pt x="121" y="167"/>
                  </a:lnTo>
                  <a:cubicBezTo>
                    <a:pt x="91" y="117"/>
                    <a:pt x="55" y="60"/>
                    <a:pt x="1" y="0"/>
                  </a:cubicBezTo>
                  <a:close/>
                  <a:moveTo>
                    <a:pt x="121" y="167"/>
                  </a:moveTo>
                  <a:cubicBezTo>
                    <a:pt x="134" y="188"/>
                    <a:pt x="146" y="208"/>
                    <a:pt x="158" y="226"/>
                  </a:cubicBezTo>
                  <a:lnTo>
                    <a:pt x="158" y="226"/>
                  </a:lnTo>
                  <a:cubicBezTo>
                    <a:pt x="158" y="210"/>
                    <a:pt x="158" y="192"/>
                    <a:pt x="158" y="171"/>
                  </a:cubicBezTo>
                  <a:cubicBezTo>
                    <a:pt x="144" y="171"/>
                    <a:pt x="132" y="169"/>
                    <a:pt x="121" y="167"/>
                  </a:cubicBezTo>
                  <a:close/>
                  <a:moveTo>
                    <a:pt x="158" y="226"/>
                  </a:moveTo>
                  <a:cubicBezTo>
                    <a:pt x="161" y="328"/>
                    <a:pt x="181" y="328"/>
                    <a:pt x="328" y="328"/>
                  </a:cubicBezTo>
                  <a:cubicBezTo>
                    <a:pt x="242" y="328"/>
                    <a:pt x="199" y="288"/>
                    <a:pt x="158" y="226"/>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 name="Google Shape;2446;p50"/>
            <p:cNvSpPr/>
            <p:nvPr/>
          </p:nvSpPr>
          <p:spPr>
            <a:xfrm>
              <a:off x="6406300" y="970200"/>
              <a:ext cx="3950" cy="3950"/>
            </a:xfrm>
            <a:custGeom>
              <a:avLst/>
              <a:gdLst/>
              <a:ahLst/>
              <a:cxnLst/>
              <a:rect l="l" t="t" r="r" b="b"/>
              <a:pathLst>
                <a:path w="158" h="158" extrusionOk="0">
                  <a:moveTo>
                    <a:pt x="157" y="157"/>
                  </a:moveTo>
                  <a:lnTo>
                    <a:pt x="157" y="157"/>
                  </a:lnTo>
                  <a:cubicBezTo>
                    <a:pt x="157" y="157"/>
                    <a:pt x="157" y="0"/>
                    <a:pt x="0" y="0"/>
                  </a:cubicBezTo>
                  <a:lnTo>
                    <a:pt x="0" y="0"/>
                  </a:lnTo>
                  <a:cubicBezTo>
                    <a:pt x="157" y="0"/>
                    <a:pt x="157" y="157"/>
                    <a:pt x="157" y="157"/>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 name="Google Shape;2447;p50"/>
            <p:cNvSpPr/>
            <p:nvPr/>
          </p:nvSpPr>
          <p:spPr>
            <a:xfrm>
              <a:off x="6385675" y="937475"/>
              <a:ext cx="8200" cy="12150"/>
            </a:xfrm>
            <a:custGeom>
              <a:avLst/>
              <a:gdLst/>
              <a:ahLst/>
              <a:cxnLst/>
              <a:rect l="l" t="t" r="r" b="b"/>
              <a:pathLst>
                <a:path w="328" h="486" extrusionOk="0">
                  <a:moveTo>
                    <a:pt x="1" y="1"/>
                  </a:moveTo>
                  <a:lnTo>
                    <a:pt x="1" y="158"/>
                  </a:lnTo>
                  <a:cubicBezTo>
                    <a:pt x="171" y="158"/>
                    <a:pt x="171" y="328"/>
                    <a:pt x="171" y="328"/>
                  </a:cubicBezTo>
                  <a:cubicBezTo>
                    <a:pt x="186" y="328"/>
                    <a:pt x="200" y="328"/>
                    <a:pt x="213" y="328"/>
                  </a:cubicBezTo>
                  <a:lnTo>
                    <a:pt x="213" y="328"/>
                  </a:lnTo>
                  <a:cubicBezTo>
                    <a:pt x="153" y="218"/>
                    <a:pt x="115" y="107"/>
                    <a:pt x="1" y="1"/>
                  </a:cubicBezTo>
                  <a:close/>
                  <a:moveTo>
                    <a:pt x="213" y="328"/>
                  </a:moveTo>
                  <a:lnTo>
                    <a:pt x="213" y="328"/>
                  </a:lnTo>
                  <a:cubicBezTo>
                    <a:pt x="242" y="381"/>
                    <a:pt x="277" y="434"/>
                    <a:pt x="328" y="485"/>
                  </a:cubicBezTo>
                  <a:cubicBezTo>
                    <a:pt x="328" y="344"/>
                    <a:pt x="328" y="330"/>
                    <a:pt x="213" y="328"/>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 name="Google Shape;2448;p50"/>
            <p:cNvSpPr/>
            <p:nvPr/>
          </p:nvSpPr>
          <p:spPr>
            <a:xfrm>
              <a:off x="5662100" y="344425"/>
              <a:ext cx="20325" cy="8200"/>
            </a:xfrm>
            <a:custGeom>
              <a:avLst/>
              <a:gdLst/>
              <a:ahLst/>
              <a:cxnLst/>
              <a:rect l="l" t="t" r="r" b="b"/>
              <a:pathLst>
                <a:path w="813" h="328" extrusionOk="0">
                  <a:moveTo>
                    <a:pt x="1" y="0"/>
                  </a:moveTo>
                  <a:lnTo>
                    <a:pt x="1" y="0"/>
                  </a:lnTo>
                  <a:cubicBezTo>
                    <a:pt x="158" y="171"/>
                    <a:pt x="485" y="171"/>
                    <a:pt x="655" y="328"/>
                  </a:cubicBezTo>
                  <a:lnTo>
                    <a:pt x="812" y="328"/>
                  </a:lnTo>
                  <a:cubicBezTo>
                    <a:pt x="485" y="171"/>
                    <a:pt x="328" y="171"/>
                    <a:pt x="1"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 name="Google Shape;2449;p50"/>
            <p:cNvSpPr/>
            <p:nvPr/>
          </p:nvSpPr>
          <p:spPr>
            <a:xfrm>
              <a:off x="5567900" y="311725"/>
              <a:ext cx="8200" cy="25"/>
            </a:xfrm>
            <a:custGeom>
              <a:avLst/>
              <a:gdLst/>
              <a:ahLst/>
              <a:cxnLst/>
              <a:rect l="l" t="t" r="r" b="b"/>
              <a:pathLst>
                <a:path w="328" h="1" extrusionOk="0">
                  <a:moveTo>
                    <a:pt x="328" y="0"/>
                  </a:moveTo>
                  <a:lnTo>
                    <a:pt x="0" y="0"/>
                  </a:lnTo>
                  <a:lnTo>
                    <a:pt x="171"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 name="Google Shape;2450;p50"/>
            <p:cNvSpPr/>
            <p:nvPr/>
          </p:nvSpPr>
          <p:spPr>
            <a:xfrm>
              <a:off x="5506725" y="291425"/>
              <a:ext cx="12125" cy="3950"/>
            </a:xfrm>
            <a:custGeom>
              <a:avLst/>
              <a:gdLst/>
              <a:ahLst/>
              <a:cxnLst/>
              <a:rect l="l" t="t" r="r" b="b"/>
              <a:pathLst>
                <a:path w="485" h="158" extrusionOk="0">
                  <a:moveTo>
                    <a:pt x="1" y="1"/>
                  </a:moveTo>
                  <a:cubicBezTo>
                    <a:pt x="158" y="158"/>
                    <a:pt x="328" y="158"/>
                    <a:pt x="485" y="158"/>
                  </a:cubicBezTo>
                  <a:cubicBezTo>
                    <a:pt x="328" y="158"/>
                    <a:pt x="158" y="1"/>
                    <a:pt x="1" y="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 name="Google Shape;2451;p50"/>
            <p:cNvSpPr/>
            <p:nvPr/>
          </p:nvSpPr>
          <p:spPr>
            <a:xfrm>
              <a:off x="5911375" y="471350"/>
              <a:ext cx="20625" cy="16375"/>
            </a:xfrm>
            <a:custGeom>
              <a:avLst/>
              <a:gdLst/>
              <a:ahLst/>
              <a:cxnLst/>
              <a:rect l="l" t="t" r="r" b="b"/>
              <a:pathLst>
                <a:path w="825" h="655" extrusionOk="0">
                  <a:moveTo>
                    <a:pt x="0" y="0"/>
                  </a:moveTo>
                  <a:cubicBezTo>
                    <a:pt x="0" y="147"/>
                    <a:pt x="149" y="157"/>
                    <a:pt x="168" y="157"/>
                  </a:cubicBezTo>
                  <a:lnTo>
                    <a:pt x="168" y="157"/>
                  </a:lnTo>
                  <a:cubicBezTo>
                    <a:pt x="103" y="97"/>
                    <a:pt x="46" y="42"/>
                    <a:pt x="0" y="0"/>
                  </a:cubicBezTo>
                  <a:close/>
                  <a:moveTo>
                    <a:pt x="168" y="157"/>
                  </a:moveTo>
                  <a:lnTo>
                    <a:pt x="168" y="157"/>
                  </a:lnTo>
                  <a:cubicBezTo>
                    <a:pt x="173" y="162"/>
                    <a:pt x="178" y="166"/>
                    <a:pt x="183" y="171"/>
                  </a:cubicBezTo>
                  <a:lnTo>
                    <a:pt x="183" y="171"/>
                  </a:lnTo>
                  <a:cubicBezTo>
                    <a:pt x="178" y="166"/>
                    <a:pt x="174" y="162"/>
                    <a:pt x="170" y="157"/>
                  </a:cubicBezTo>
                  <a:cubicBezTo>
                    <a:pt x="170" y="157"/>
                    <a:pt x="170" y="157"/>
                    <a:pt x="168" y="157"/>
                  </a:cubicBezTo>
                  <a:close/>
                  <a:moveTo>
                    <a:pt x="183" y="171"/>
                  </a:moveTo>
                  <a:lnTo>
                    <a:pt x="183" y="171"/>
                  </a:lnTo>
                  <a:cubicBezTo>
                    <a:pt x="284" y="280"/>
                    <a:pt x="391" y="382"/>
                    <a:pt x="495" y="438"/>
                  </a:cubicBezTo>
                  <a:lnTo>
                    <a:pt x="495" y="438"/>
                  </a:lnTo>
                  <a:cubicBezTo>
                    <a:pt x="381" y="350"/>
                    <a:pt x="274" y="255"/>
                    <a:pt x="183" y="171"/>
                  </a:cubicBezTo>
                  <a:close/>
                  <a:moveTo>
                    <a:pt x="495" y="438"/>
                  </a:moveTo>
                  <a:cubicBezTo>
                    <a:pt x="601" y="520"/>
                    <a:pt x="713" y="596"/>
                    <a:pt x="825" y="655"/>
                  </a:cubicBezTo>
                  <a:lnTo>
                    <a:pt x="654" y="484"/>
                  </a:lnTo>
                  <a:cubicBezTo>
                    <a:pt x="603" y="484"/>
                    <a:pt x="549" y="467"/>
                    <a:pt x="495" y="438"/>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 name="Google Shape;2452;p50"/>
            <p:cNvSpPr/>
            <p:nvPr/>
          </p:nvSpPr>
          <p:spPr>
            <a:xfrm>
              <a:off x="5944075" y="495875"/>
              <a:ext cx="16375" cy="12125"/>
            </a:xfrm>
            <a:custGeom>
              <a:avLst/>
              <a:gdLst/>
              <a:ahLst/>
              <a:cxnLst/>
              <a:rect l="l" t="t" r="r" b="b"/>
              <a:pathLst>
                <a:path w="655" h="485" extrusionOk="0">
                  <a:moveTo>
                    <a:pt x="1" y="1"/>
                  </a:moveTo>
                  <a:cubicBezTo>
                    <a:pt x="47" y="43"/>
                    <a:pt x="105" y="87"/>
                    <a:pt x="168" y="131"/>
                  </a:cubicBezTo>
                  <a:lnTo>
                    <a:pt x="168" y="131"/>
                  </a:lnTo>
                  <a:cubicBezTo>
                    <a:pt x="159" y="86"/>
                    <a:pt x="126" y="1"/>
                    <a:pt x="1" y="1"/>
                  </a:cubicBezTo>
                  <a:close/>
                  <a:moveTo>
                    <a:pt x="168" y="131"/>
                  </a:moveTo>
                  <a:cubicBezTo>
                    <a:pt x="171" y="147"/>
                    <a:pt x="171" y="158"/>
                    <a:pt x="171" y="158"/>
                  </a:cubicBezTo>
                  <a:lnTo>
                    <a:pt x="206" y="158"/>
                  </a:lnTo>
                  <a:cubicBezTo>
                    <a:pt x="193" y="149"/>
                    <a:pt x="180" y="140"/>
                    <a:pt x="168" y="131"/>
                  </a:cubicBezTo>
                  <a:close/>
                  <a:moveTo>
                    <a:pt x="206" y="158"/>
                  </a:moveTo>
                  <a:cubicBezTo>
                    <a:pt x="366" y="267"/>
                    <a:pt x="549" y="379"/>
                    <a:pt x="655" y="485"/>
                  </a:cubicBezTo>
                  <a:lnTo>
                    <a:pt x="655" y="328"/>
                  </a:lnTo>
                  <a:cubicBezTo>
                    <a:pt x="498" y="328"/>
                    <a:pt x="498" y="328"/>
                    <a:pt x="328" y="158"/>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 name="Google Shape;2453;p50"/>
            <p:cNvSpPr/>
            <p:nvPr/>
          </p:nvSpPr>
          <p:spPr>
            <a:xfrm>
              <a:off x="5870475" y="446800"/>
              <a:ext cx="28825" cy="20325"/>
            </a:xfrm>
            <a:custGeom>
              <a:avLst/>
              <a:gdLst/>
              <a:ahLst/>
              <a:cxnLst/>
              <a:rect l="l" t="t" r="r" b="b"/>
              <a:pathLst>
                <a:path w="1153" h="813" extrusionOk="0">
                  <a:moveTo>
                    <a:pt x="1" y="1"/>
                  </a:moveTo>
                  <a:cubicBezTo>
                    <a:pt x="235" y="236"/>
                    <a:pt x="558" y="383"/>
                    <a:pt x="842" y="568"/>
                  </a:cubicBezTo>
                  <a:lnTo>
                    <a:pt x="842" y="568"/>
                  </a:lnTo>
                  <a:cubicBezTo>
                    <a:pt x="831" y="545"/>
                    <a:pt x="825" y="519"/>
                    <a:pt x="825" y="485"/>
                  </a:cubicBezTo>
                  <a:cubicBezTo>
                    <a:pt x="498" y="328"/>
                    <a:pt x="171" y="158"/>
                    <a:pt x="1" y="1"/>
                  </a:cubicBezTo>
                  <a:close/>
                  <a:moveTo>
                    <a:pt x="842" y="568"/>
                  </a:moveTo>
                  <a:cubicBezTo>
                    <a:pt x="887" y="661"/>
                    <a:pt x="1015" y="686"/>
                    <a:pt x="1152" y="812"/>
                  </a:cubicBezTo>
                  <a:cubicBezTo>
                    <a:pt x="1060" y="720"/>
                    <a:pt x="954" y="641"/>
                    <a:pt x="842" y="568"/>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 name="Google Shape;2454;p50"/>
            <p:cNvSpPr/>
            <p:nvPr/>
          </p:nvSpPr>
          <p:spPr>
            <a:xfrm>
              <a:off x="5343175" y="258725"/>
              <a:ext cx="12125" cy="25"/>
            </a:xfrm>
            <a:custGeom>
              <a:avLst/>
              <a:gdLst/>
              <a:ahLst/>
              <a:cxnLst/>
              <a:rect l="l" t="t" r="r" b="b"/>
              <a:pathLst>
                <a:path w="485" h="1" extrusionOk="0">
                  <a:moveTo>
                    <a:pt x="484" y="0"/>
                  </a:moveTo>
                  <a:lnTo>
                    <a:pt x="0"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 name="Google Shape;2455;p50"/>
            <p:cNvSpPr/>
            <p:nvPr/>
          </p:nvSpPr>
          <p:spPr>
            <a:xfrm>
              <a:off x="5547675" y="303525"/>
              <a:ext cx="12075" cy="4300"/>
            </a:xfrm>
            <a:custGeom>
              <a:avLst/>
              <a:gdLst/>
              <a:ahLst/>
              <a:cxnLst/>
              <a:rect l="l" t="t" r="r" b="b"/>
              <a:pathLst>
                <a:path w="483" h="172" extrusionOk="0">
                  <a:moveTo>
                    <a:pt x="1" y="1"/>
                  </a:moveTo>
                  <a:cubicBezTo>
                    <a:pt x="157" y="3"/>
                    <a:pt x="325" y="171"/>
                    <a:pt x="325" y="171"/>
                  </a:cubicBezTo>
                  <a:lnTo>
                    <a:pt x="482" y="171"/>
                  </a:lnTo>
                  <a:cubicBezTo>
                    <a:pt x="326" y="171"/>
                    <a:pt x="157" y="3"/>
                    <a:pt x="1" y="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 name="Google Shape;2456;p50"/>
            <p:cNvSpPr/>
            <p:nvPr/>
          </p:nvSpPr>
          <p:spPr>
            <a:xfrm>
              <a:off x="5592425" y="319900"/>
              <a:ext cx="16375" cy="4275"/>
            </a:xfrm>
            <a:custGeom>
              <a:avLst/>
              <a:gdLst/>
              <a:ahLst/>
              <a:cxnLst/>
              <a:rect l="l" t="t" r="r" b="b"/>
              <a:pathLst>
                <a:path w="655" h="171" extrusionOk="0">
                  <a:moveTo>
                    <a:pt x="1" y="0"/>
                  </a:moveTo>
                  <a:cubicBezTo>
                    <a:pt x="85" y="0"/>
                    <a:pt x="207" y="42"/>
                    <a:pt x="328" y="84"/>
                  </a:cubicBezTo>
                  <a:lnTo>
                    <a:pt x="328" y="84"/>
                  </a:lnTo>
                  <a:cubicBezTo>
                    <a:pt x="288" y="42"/>
                    <a:pt x="248" y="0"/>
                    <a:pt x="171" y="0"/>
                  </a:cubicBezTo>
                  <a:close/>
                  <a:moveTo>
                    <a:pt x="328" y="84"/>
                  </a:moveTo>
                  <a:cubicBezTo>
                    <a:pt x="369" y="127"/>
                    <a:pt x="412" y="170"/>
                    <a:pt x="498" y="170"/>
                  </a:cubicBezTo>
                  <a:lnTo>
                    <a:pt x="655" y="170"/>
                  </a:lnTo>
                  <a:cubicBezTo>
                    <a:pt x="575" y="170"/>
                    <a:pt x="452" y="127"/>
                    <a:pt x="328" y="84"/>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 name="Google Shape;2457;p50"/>
            <p:cNvSpPr/>
            <p:nvPr/>
          </p:nvSpPr>
          <p:spPr>
            <a:xfrm>
              <a:off x="5625150" y="332325"/>
              <a:ext cx="20625" cy="8200"/>
            </a:xfrm>
            <a:custGeom>
              <a:avLst/>
              <a:gdLst/>
              <a:ahLst/>
              <a:cxnLst/>
              <a:rect l="l" t="t" r="r" b="b"/>
              <a:pathLst>
                <a:path w="825" h="328" extrusionOk="0">
                  <a:moveTo>
                    <a:pt x="0" y="0"/>
                  </a:moveTo>
                  <a:cubicBezTo>
                    <a:pt x="327" y="0"/>
                    <a:pt x="654" y="157"/>
                    <a:pt x="825" y="327"/>
                  </a:cubicBezTo>
                  <a:lnTo>
                    <a:pt x="825" y="157"/>
                  </a:lnTo>
                  <a:cubicBezTo>
                    <a:pt x="497" y="157"/>
                    <a:pt x="327" y="0"/>
                    <a:pt x="170"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 name="Google Shape;2458;p50"/>
            <p:cNvSpPr/>
            <p:nvPr/>
          </p:nvSpPr>
          <p:spPr>
            <a:xfrm>
              <a:off x="5739625" y="377150"/>
              <a:ext cx="20650" cy="12450"/>
            </a:xfrm>
            <a:custGeom>
              <a:avLst/>
              <a:gdLst/>
              <a:ahLst/>
              <a:cxnLst/>
              <a:rect l="l" t="t" r="r" b="b"/>
              <a:pathLst>
                <a:path w="826" h="498" extrusionOk="0">
                  <a:moveTo>
                    <a:pt x="1" y="0"/>
                  </a:moveTo>
                  <a:lnTo>
                    <a:pt x="171" y="170"/>
                  </a:lnTo>
                  <a:cubicBezTo>
                    <a:pt x="243" y="205"/>
                    <a:pt x="307" y="232"/>
                    <a:pt x="365" y="255"/>
                  </a:cubicBezTo>
                  <a:lnTo>
                    <a:pt x="365" y="255"/>
                  </a:lnTo>
                  <a:cubicBezTo>
                    <a:pt x="217" y="171"/>
                    <a:pt x="88" y="87"/>
                    <a:pt x="1" y="0"/>
                  </a:cubicBezTo>
                  <a:close/>
                  <a:moveTo>
                    <a:pt x="365" y="255"/>
                  </a:moveTo>
                  <a:cubicBezTo>
                    <a:pt x="506" y="334"/>
                    <a:pt x="666" y="414"/>
                    <a:pt x="825" y="497"/>
                  </a:cubicBezTo>
                  <a:cubicBezTo>
                    <a:pt x="693" y="365"/>
                    <a:pt x="568" y="335"/>
                    <a:pt x="365" y="255"/>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 name="Google Shape;2459;p50"/>
            <p:cNvSpPr/>
            <p:nvPr/>
          </p:nvSpPr>
          <p:spPr>
            <a:xfrm>
              <a:off x="5772350" y="393500"/>
              <a:ext cx="20625" cy="12450"/>
            </a:xfrm>
            <a:custGeom>
              <a:avLst/>
              <a:gdLst/>
              <a:ahLst/>
              <a:cxnLst/>
              <a:rect l="l" t="t" r="r" b="b"/>
              <a:pathLst>
                <a:path w="825" h="498" extrusionOk="0">
                  <a:moveTo>
                    <a:pt x="0" y="0"/>
                  </a:moveTo>
                  <a:lnTo>
                    <a:pt x="170" y="170"/>
                  </a:lnTo>
                  <a:cubicBezTo>
                    <a:pt x="249" y="170"/>
                    <a:pt x="331" y="210"/>
                    <a:pt x="412" y="249"/>
                  </a:cubicBezTo>
                  <a:cubicBezTo>
                    <a:pt x="288" y="167"/>
                    <a:pt x="164" y="85"/>
                    <a:pt x="0" y="0"/>
                  </a:cubicBezTo>
                  <a:close/>
                  <a:moveTo>
                    <a:pt x="412" y="249"/>
                  </a:moveTo>
                  <a:cubicBezTo>
                    <a:pt x="537" y="331"/>
                    <a:pt x="661" y="412"/>
                    <a:pt x="825" y="497"/>
                  </a:cubicBezTo>
                  <a:lnTo>
                    <a:pt x="655" y="327"/>
                  </a:lnTo>
                  <a:cubicBezTo>
                    <a:pt x="576" y="327"/>
                    <a:pt x="494" y="288"/>
                    <a:pt x="412" y="249"/>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 name="Google Shape;2460;p50"/>
            <p:cNvSpPr/>
            <p:nvPr/>
          </p:nvSpPr>
          <p:spPr>
            <a:xfrm>
              <a:off x="5805050" y="414100"/>
              <a:ext cx="20650" cy="8200"/>
            </a:xfrm>
            <a:custGeom>
              <a:avLst/>
              <a:gdLst/>
              <a:ahLst/>
              <a:cxnLst/>
              <a:rect l="l" t="t" r="r" b="b"/>
              <a:pathLst>
                <a:path w="826" h="328" extrusionOk="0">
                  <a:moveTo>
                    <a:pt x="1" y="1"/>
                  </a:moveTo>
                  <a:cubicBezTo>
                    <a:pt x="117" y="1"/>
                    <a:pt x="233" y="20"/>
                    <a:pt x="342" y="53"/>
                  </a:cubicBezTo>
                  <a:lnTo>
                    <a:pt x="342" y="53"/>
                  </a:lnTo>
                  <a:cubicBezTo>
                    <a:pt x="284" y="20"/>
                    <a:pt x="226" y="1"/>
                    <a:pt x="171" y="1"/>
                  </a:cubicBezTo>
                  <a:close/>
                  <a:moveTo>
                    <a:pt x="342" y="53"/>
                  </a:moveTo>
                  <a:cubicBezTo>
                    <a:pt x="447" y="113"/>
                    <a:pt x="554" y="218"/>
                    <a:pt x="655" y="328"/>
                  </a:cubicBezTo>
                  <a:lnTo>
                    <a:pt x="825" y="328"/>
                  </a:lnTo>
                  <a:cubicBezTo>
                    <a:pt x="715" y="218"/>
                    <a:pt x="540" y="113"/>
                    <a:pt x="342" y="53"/>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 name="Google Shape;2461;p50"/>
            <p:cNvSpPr/>
            <p:nvPr/>
          </p:nvSpPr>
          <p:spPr>
            <a:xfrm>
              <a:off x="5837775" y="430450"/>
              <a:ext cx="24550" cy="12125"/>
            </a:xfrm>
            <a:custGeom>
              <a:avLst/>
              <a:gdLst/>
              <a:ahLst/>
              <a:cxnLst/>
              <a:rect l="l" t="t" r="r" b="b"/>
              <a:pathLst>
                <a:path w="982" h="485" extrusionOk="0">
                  <a:moveTo>
                    <a:pt x="0" y="1"/>
                  </a:moveTo>
                  <a:lnTo>
                    <a:pt x="337" y="167"/>
                  </a:lnTo>
                  <a:lnTo>
                    <a:pt x="337" y="167"/>
                  </a:lnTo>
                  <a:cubicBezTo>
                    <a:pt x="331" y="161"/>
                    <a:pt x="327" y="158"/>
                    <a:pt x="327" y="158"/>
                  </a:cubicBezTo>
                  <a:lnTo>
                    <a:pt x="170" y="1"/>
                  </a:lnTo>
                  <a:close/>
                  <a:moveTo>
                    <a:pt x="337" y="167"/>
                  </a:moveTo>
                  <a:cubicBezTo>
                    <a:pt x="375" y="202"/>
                    <a:pt x="519" y="328"/>
                    <a:pt x="654" y="328"/>
                  </a:cubicBezTo>
                  <a:cubicBezTo>
                    <a:pt x="658" y="328"/>
                    <a:pt x="661" y="328"/>
                    <a:pt x="664" y="328"/>
                  </a:cubicBezTo>
                  <a:lnTo>
                    <a:pt x="664" y="328"/>
                  </a:lnTo>
                  <a:lnTo>
                    <a:pt x="337" y="167"/>
                  </a:lnTo>
                  <a:close/>
                  <a:moveTo>
                    <a:pt x="664" y="328"/>
                  </a:moveTo>
                  <a:lnTo>
                    <a:pt x="823" y="407"/>
                  </a:lnTo>
                  <a:lnTo>
                    <a:pt x="823" y="407"/>
                  </a:lnTo>
                  <a:cubicBezTo>
                    <a:pt x="784" y="369"/>
                    <a:pt x="743" y="331"/>
                    <a:pt x="664" y="328"/>
                  </a:cubicBezTo>
                  <a:close/>
                  <a:moveTo>
                    <a:pt x="823" y="407"/>
                  </a:moveTo>
                  <a:cubicBezTo>
                    <a:pt x="864" y="446"/>
                    <a:pt x="903" y="485"/>
                    <a:pt x="982" y="485"/>
                  </a:cubicBezTo>
                  <a:lnTo>
                    <a:pt x="823" y="407"/>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 name="Google Shape;2462;p50"/>
            <p:cNvSpPr/>
            <p:nvPr/>
          </p:nvSpPr>
          <p:spPr>
            <a:xfrm>
              <a:off x="5694825" y="356850"/>
              <a:ext cx="32725" cy="16375"/>
            </a:xfrm>
            <a:custGeom>
              <a:avLst/>
              <a:gdLst/>
              <a:ahLst/>
              <a:cxnLst/>
              <a:rect l="l" t="t" r="r" b="b"/>
              <a:pathLst>
                <a:path w="1309" h="655" extrusionOk="0">
                  <a:moveTo>
                    <a:pt x="0" y="1"/>
                  </a:moveTo>
                  <a:lnTo>
                    <a:pt x="0" y="158"/>
                  </a:lnTo>
                  <a:cubicBezTo>
                    <a:pt x="157" y="158"/>
                    <a:pt x="275" y="197"/>
                    <a:pt x="374" y="238"/>
                  </a:cubicBezTo>
                  <a:lnTo>
                    <a:pt x="374" y="238"/>
                  </a:lnTo>
                  <a:cubicBezTo>
                    <a:pt x="257" y="169"/>
                    <a:pt x="135" y="92"/>
                    <a:pt x="0" y="1"/>
                  </a:cubicBezTo>
                  <a:close/>
                  <a:moveTo>
                    <a:pt x="374" y="238"/>
                  </a:moveTo>
                  <a:cubicBezTo>
                    <a:pt x="679" y="416"/>
                    <a:pt x="950" y="532"/>
                    <a:pt x="1309" y="655"/>
                  </a:cubicBezTo>
                  <a:cubicBezTo>
                    <a:pt x="1139" y="485"/>
                    <a:pt x="811" y="485"/>
                    <a:pt x="654" y="328"/>
                  </a:cubicBezTo>
                  <a:cubicBezTo>
                    <a:pt x="566" y="328"/>
                    <a:pt x="481" y="282"/>
                    <a:pt x="374" y="238"/>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 name="Google Shape;2463;p50"/>
            <p:cNvSpPr/>
            <p:nvPr/>
          </p:nvSpPr>
          <p:spPr>
            <a:xfrm>
              <a:off x="6038300" y="561300"/>
              <a:ext cx="20300" cy="20300"/>
            </a:xfrm>
            <a:custGeom>
              <a:avLst/>
              <a:gdLst/>
              <a:ahLst/>
              <a:cxnLst/>
              <a:rect l="l" t="t" r="r" b="b"/>
              <a:pathLst>
                <a:path w="812" h="812" extrusionOk="0">
                  <a:moveTo>
                    <a:pt x="0" y="1"/>
                  </a:moveTo>
                  <a:cubicBezTo>
                    <a:pt x="0" y="129"/>
                    <a:pt x="105" y="266"/>
                    <a:pt x="236" y="312"/>
                  </a:cubicBezTo>
                  <a:lnTo>
                    <a:pt x="236" y="312"/>
                  </a:lnTo>
                  <a:cubicBezTo>
                    <a:pt x="140" y="220"/>
                    <a:pt x="58" y="122"/>
                    <a:pt x="0" y="1"/>
                  </a:cubicBezTo>
                  <a:close/>
                  <a:moveTo>
                    <a:pt x="236" y="312"/>
                  </a:moveTo>
                  <a:cubicBezTo>
                    <a:pt x="272" y="346"/>
                    <a:pt x="309" y="379"/>
                    <a:pt x="348" y="412"/>
                  </a:cubicBezTo>
                  <a:lnTo>
                    <a:pt x="348" y="412"/>
                  </a:lnTo>
                  <a:cubicBezTo>
                    <a:pt x="335" y="389"/>
                    <a:pt x="327" y="362"/>
                    <a:pt x="327" y="328"/>
                  </a:cubicBezTo>
                  <a:cubicBezTo>
                    <a:pt x="296" y="328"/>
                    <a:pt x="266" y="322"/>
                    <a:pt x="236" y="312"/>
                  </a:cubicBezTo>
                  <a:close/>
                  <a:moveTo>
                    <a:pt x="348" y="412"/>
                  </a:moveTo>
                  <a:cubicBezTo>
                    <a:pt x="374" y="455"/>
                    <a:pt x="422" y="484"/>
                    <a:pt x="481" y="521"/>
                  </a:cubicBezTo>
                  <a:lnTo>
                    <a:pt x="481" y="521"/>
                  </a:lnTo>
                  <a:cubicBezTo>
                    <a:pt x="435" y="484"/>
                    <a:pt x="391" y="448"/>
                    <a:pt x="348" y="412"/>
                  </a:cubicBezTo>
                  <a:close/>
                  <a:moveTo>
                    <a:pt x="481" y="521"/>
                  </a:moveTo>
                  <a:cubicBezTo>
                    <a:pt x="587" y="607"/>
                    <a:pt x="699" y="699"/>
                    <a:pt x="811" y="812"/>
                  </a:cubicBezTo>
                  <a:lnTo>
                    <a:pt x="654" y="655"/>
                  </a:lnTo>
                  <a:cubicBezTo>
                    <a:pt x="593" y="593"/>
                    <a:pt x="533" y="554"/>
                    <a:pt x="481" y="52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 name="Google Shape;2464;p50"/>
            <p:cNvSpPr/>
            <p:nvPr/>
          </p:nvSpPr>
          <p:spPr>
            <a:xfrm>
              <a:off x="5433125" y="275075"/>
              <a:ext cx="20300" cy="3950"/>
            </a:xfrm>
            <a:custGeom>
              <a:avLst/>
              <a:gdLst/>
              <a:ahLst/>
              <a:cxnLst/>
              <a:rect l="l" t="t" r="r" b="b"/>
              <a:pathLst>
                <a:path w="812" h="158" extrusionOk="0">
                  <a:moveTo>
                    <a:pt x="1" y="1"/>
                  </a:moveTo>
                  <a:cubicBezTo>
                    <a:pt x="164" y="1"/>
                    <a:pt x="285" y="1"/>
                    <a:pt x="406" y="20"/>
                  </a:cubicBezTo>
                  <a:cubicBezTo>
                    <a:pt x="324" y="1"/>
                    <a:pt x="243" y="1"/>
                    <a:pt x="158" y="1"/>
                  </a:cubicBezTo>
                  <a:close/>
                  <a:moveTo>
                    <a:pt x="406" y="20"/>
                  </a:moveTo>
                  <a:cubicBezTo>
                    <a:pt x="488" y="40"/>
                    <a:pt x="570" y="79"/>
                    <a:pt x="655" y="158"/>
                  </a:cubicBezTo>
                  <a:lnTo>
                    <a:pt x="812" y="158"/>
                  </a:lnTo>
                  <a:cubicBezTo>
                    <a:pt x="648" y="79"/>
                    <a:pt x="527" y="40"/>
                    <a:pt x="406" y="2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 name="Google Shape;2465;p50"/>
            <p:cNvSpPr/>
            <p:nvPr/>
          </p:nvSpPr>
          <p:spPr>
            <a:xfrm>
              <a:off x="5396175" y="266900"/>
              <a:ext cx="25" cy="25"/>
            </a:xfrm>
            <a:custGeom>
              <a:avLst/>
              <a:gdLst/>
              <a:ahLst/>
              <a:cxnLst/>
              <a:rect l="l" t="t" r="r" b="b"/>
              <a:pathLst>
                <a:path w="1" h="1" extrusionOk="0">
                  <a:moveTo>
                    <a:pt x="0" y="0"/>
                  </a:moveTo>
                  <a:lnTo>
                    <a:pt x="0"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 name="Google Shape;2466;p50"/>
            <p:cNvSpPr/>
            <p:nvPr/>
          </p:nvSpPr>
          <p:spPr>
            <a:xfrm>
              <a:off x="6001325" y="536775"/>
              <a:ext cx="28800" cy="20300"/>
            </a:xfrm>
            <a:custGeom>
              <a:avLst/>
              <a:gdLst/>
              <a:ahLst/>
              <a:cxnLst/>
              <a:rect l="l" t="t" r="r" b="b"/>
              <a:pathLst>
                <a:path w="1152" h="812" extrusionOk="0">
                  <a:moveTo>
                    <a:pt x="0" y="0"/>
                  </a:moveTo>
                  <a:cubicBezTo>
                    <a:pt x="62" y="41"/>
                    <a:pt x="121" y="79"/>
                    <a:pt x="177" y="114"/>
                  </a:cubicBezTo>
                  <a:lnTo>
                    <a:pt x="177" y="114"/>
                  </a:lnTo>
                  <a:cubicBezTo>
                    <a:pt x="171" y="91"/>
                    <a:pt x="171" y="55"/>
                    <a:pt x="171" y="0"/>
                  </a:cubicBezTo>
                  <a:close/>
                  <a:moveTo>
                    <a:pt x="177" y="114"/>
                  </a:moveTo>
                  <a:cubicBezTo>
                    <a:pt x="185" y="142"/>
                    <a:pt x="203" y="152"/>
                    <a:pt x="242" y="155"/>
                  </a:cubicBezTo>
                  <a:lnTo>
                    <a:pt x="242" y="155"/>
                  </a:lnTo>
                  <a:cubicBezTo>
                    <a:pt x="221" y="142"/>
                    <a:pt x="199" y="128"/>
                    <a:pt x="177" y="114"/>
                  </a:cubicBezTo>
                  <a:close/>
                  <a:moveTo>
                    <a:pt x="242" y="155"/>
                  </a:moveTo>
                  <a:cubicBezTo>
                    <a:pt x="407" y="259"/>
                    <a:pt x="552" y="346"/>
                    <a:pt x="686" y="436"/>
                  </a:cubicBezTo>
                  <a:lnTo>
                    <a:pt x="686" y="436"/>
                  </a:lnTo>
                  <a:cubicBezTo>
                    <a:pt x="579" y="332"/>
                    <a:pt x="468" y="230"/>
                    <a:pt x="328" y="157"/>
                  </a:cubicBezTo>
                  <a:cubicBezTo>
                    <a:pt x="291" y="157"/>
                    <a:pt x="264" y="157"/>
                    <a:pt x="242" y="155"/>
                  </a:cubicBezTo>
                  <a:close/>
                  <a:moveTo>
                    <a:pt x="686" y="436"/>
                  </a:moveTo>
                  <a:cubicBezTo>
                    <a:pt x="829" y="576"/>
                    <a:pt x="965" y="722"/>
                    <a:pt x="1152" y="811"/>
                  </a:cubicBezTo>
                  <a:cubicBezTo>
                    <a:pt x="1002" y="662"/>
                    <a:pt x="852" y="547"/>
                    <a:pt x="686" y="436"/>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 name="Google Shape;2467;p50"/>
            <p:cNvSpPr/>
            <p:nvPr/>
          </p:nvSpPr>
          <p:spPr>
            <a:xfrm>
              <a:off x="5408600" y="266900"/>
              <a:ext cx="8200" cy="3950"/>
            </a:xfrm>
            <a:custGeom>
              <a:avLst/>
              <a:gdLst/>
              <a:ahLst/>
              <a:cxnLst/>
              <a:rect l="l" t="t" r="r" b="b"/>
              <a:pathLst>
                <a:path w="328" h="158" extrusionOk="0">
                  <a:moveTo>
                    <a:pt x="0" y="0"/>
                  </a:moveTo>
                  <a:lnTo>
                    <a:pt x="0" y="157"/>
                  </a:lnTo>
                  <a:lnTo>
                    <a:pt x="327" y="157"/>
                  </a:lnTo>
                  <a:cubicBezTo>
                    <a:pt x="157" y="157"/>
                    <a:pt x="0" y="157"/>
                    <a:pt x="0"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 name="Google Shape;2468;p50"/>
            <p:cNvSpPr/>
            <p:nvPr/>
          </p:nvSpPr>
          <p:spPr>
            <a:xfrm>
              <a:off x="5367700" y="262650"/>
              <a:ext cx="3950" cy="25"/>
            </a:xfrm>
            <a:custGeom>
              <a:avLst/>
              <a:gdLst/>
              <a:ahLst/>
              <a:cxnLst/>
              <a:rect l="l" t="t" r="r" b="b"/>
              <a:pathLst>
                <a:path w="158" h="1" extrusionOk="0">
                  <a:moveTo>
                    <a:pt x="158" y="0"/>
                  </a:moveTo>
                  <a:lnTo>
                    <a:pt x="1" y="0"/>
                  </a:lnTo>
                  <a:lnTo>
                    <a:pt x="1"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 name="Google Shape;2469;p50"/>
            <p:cNvSpPr/>
            <p:nvPr/>
          </p:nvSpPr>
          <p:spPr>
            <a:xfrm>
              <a:off x="6071000" y="589775"/>
              <a:ext cx="16375" cy="12450"/>
            </a:xfrm>
            <a:custGeom>
              <a:avLst/>
              <a:gdLst/>
              <a:ahLst/>
              <a:cxnLst/>
              <a:rect l="l" t="t" r="r" b="b"/>
              <a:pathLst>
                <a:path w="655" h="498" extrusionOk="0">
                  <a:moveTo>
                    <a:pt x="1" y="0"/>
                  </a:moveTo>
                  <a:lnTo>
                    <a:pt x="157" y="170"/>
                  </a:lnTo>
                  <a:lnTo>
                    <a:pt x="485" y="497"/>
                  </a:lnTo>
                  <a:lnTo>
                    <a:pt x="655" y="497"/>
                  </a:lnTo>
                  <a:cubicBezTo>
                    <a:pt x="328" y="327"/>
                    <a:pt x="158" y="170"/>
                    <a:pt x="1"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 name="Google Shape;2470;p50"/>
            <p:cNvSpPr/>
            <p:nvPr/>
          </p:nvSpPr>
          <p:spPr>
            <a:xfrm>
              <a:off x="5159000" y="307800"/>
              <a:ext cx="8200" cy="3950"/>
            </a:xfrm>
            <a:custGeom>
              <a:avLst/>
              <a:gdLst/>
              <a:ahLst/>
              <a:cxnLst/>
              <a:rect l="l" t="t" r="r" b="b"/>
              <a:pathLst>
                <a:path w="328" h="158" extrusionOk="0">
                  <a:moveTo>
                    <a:pt x="1" y="157"/>
                  </a:moveTo>
                  <a:cubicBezTo>
                    <a:pt x="171" y="0"/>
                    <a:pt x="171" y="0"/>
                    <a:pt x="328" y="0"/>
                  </a:cubicBezTo>
                  <a:cubicBezTo>
                    <a:pt x="171" y="0"/>
                    <a:pt x="171" y="0"/>
                    <a:pt x="1" y="157"/>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 name="Google Shape;2471;p50"/>
            <p:cNvSpPr/>
            <p:nvPr/>
          </p:nvSpPr>
          <p:spPr>
            <a:xfrm>
              <a:off x="5972875" y="516150"/>
              <a:ext cx="20300" cy="12475"/>
            </a:xfrm>
            <a:custGeom>
              <a:avLst/>
              <a:gdLst/>
              <a:ahLst/>
              <a:cxnLst/>
              <a:rect l="l" t="t" r="r" b="b"/>
              <a:pathLst>
                <a:path w="812" h="499" extrusionOk="0">
                  <a:moveTo>
                    <a:pt x="0" y="1"/>
                  </a:moveTo>
                  <a:cubicBezTo>
                    <a:pt x="271" y="142"/>
                    <a:pt x="425" y="274"/>
                    <a:pt x="656" y="411"/>
                  </a:cubicBezTo>
                  <a:lnTo>
                    <a:pt x="656" y="411"/>
                  </a:lnTo>
                  <a:cubicBezTo>
                    <a:pt x="654" y="389"/>
                    <a:pt x="654" y="362"/>
                    <a:pt x="654" y="328"/>
                  </a:cubicBezTo>
                  <a:cubicBezTo>
                    <a:pt x="484" y="328"/>
                    <a:pt x="327" y="171"/>
                    <a:pt x="157" y="1"/>
                  </a:cubicBezTo>
                  <a:close/>
                  <a:moveTo>
                    <a:pt x="656" y="411"/>
                  </a:moveTo>
                  <a:cubicBezTo>
                    <a:pt x="661" y="498"/>
                    <a:pt x="686" y="498"/>
                    <a:pt x="811" y="498"/>
                  </a:cubicBezTo>
                  <a:cubicBezTo>
                    <a:pt x="755" y="469"/>
                    <a:pt x="704" y="440"/>
                    <a:pt x="656" y="41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2" name="Google Shape;2472;p50"/>
            <p:cNvSpPr/>
            <p:nvPr/>
          </p:nvSpPr>
          <p:spPr>
            <a:xfrm>
              <a:off x="5469775" y="283250"/>
              <a:ext cx="12450" cy="3950"/>
            </a:xfrm>
            <a:custGeom>
              <a:avLst/>
              <a:gdLst/>
              <a:ahLst/>
              <a:cxnLst/>
              <a:rect l="l" t="t" r="r" b="b"/>
              <a:pathLst>
                <a:path w="498" h="158" extrusionOk="0">
                  <a:moveTo>
                    <a:pt x="0" y="1"/>
                  </a:moveTo>
                  <a:cubicBezTo>
                    <a:pt x="170" y="1"/>
                    <a:pt x="327" y="1"/>
                    <a:pt x="497" y="158"/>
                  </a:cubicBezTo>
                  <a:lnTo>
                    <a:pt x="327"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3" name="Google Shape;2473;p50"/>
            <p:cNvSpPr/>
            <p:nvPr/>
          </p:nvSpPr>
          <p:spPr>
            <a:xfrm>
              <a:off x="5645750" y="336250"/>
              <a:ext cx="16375" cy="8200"/>
            </a:xfrm>
            <a:custGeom>
              <a:avLst/>
              <a:gdLst/>
              <a:ahLst/>
              <a:cxnLst/>
              <a:rect l="l" t="t" r="r" b="b"/>
              <a:pathLst>
                <a:path w="655" h="328" extrusionOk="0">
                  <a:moveTo>
                    <a:pt x="1" y="0"/>
                  </a:moveTo>
                  <a:lnTo>
                    <a:pt x="1" y="170"/>
                  </a:lnTo>
                  <a:cubicBezTo>
                    <a:pt x="59" y="170"/>
                    <a:pt x="142" y="170"/>
                    <a:pt x="232" y="179"/>
                  </a:cubicBezTo>
                  <a:lnTo>
                    <a:pt x="232" y="179"/>
                  </a:lnTo>
                  <a:cubicBezTo>
                    <a:pt x="142" y="126"/>
                    <a:pt x="59" y="64"/>
                    <a:pt x="1" y="0"/>
                  </a:cubicBezTo>
                  <a:close/>
                  <a:moveTo>
                    <a:pt x="232" y="179"/>
                  </a:moveTo>
                  <a:cubicBezTo>
                    <a:pt x="381" y="266"/>
                    <a:pt x="549" y="327"/>
                    <a:pt x="655" y="327"/>
                  </a:cubicBezTo>
                  <a:cubicBezTo>
                    <a:pt x="549" y="229"/>
                    <a:pt x="381" y="193"/>
                    <a:pt x="232" y="179"/>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4" name="Google Shape;2474;p50"/>
            <p:cNvSpPr/>
            <p:nvPr/>
          </p:nvSpPr>
          <p:spPr>
            <a:xfrm>
              <a:off x="5494300" y="287175"/>
              <a:ext cx="24550" cy="8200"/>
            </a:xfrm>
            <a:custGeom>
              <a:avLst/>
              <a:gdLst/>
              <a:ahLst/>
              <a:cxnLst/>
              <a:rect l="l" t="t" r="r" b="b"/>
              <a:pathLst>
                <a:path w="982" h="328" extrusionOk="0">
                  <a:moveTo>
                    <a:pt x="0" y="1"/>
                  </a:moveTo>
                  <a:cubicBezTo>
                    <a:pt x="171" y="171"/>
                    <a:pt x="328" y="171"/>
                    <a:pt x="498" y="171"/>
                  </a:cubicBezTo>
                  <a:lnTo>
                    <a:pt x="498" y="171"/>
                  </a:lnTo>
                  <a:cubicBezTo>
                    <a:pt x="332" y="129"/>
                    <a:pt x="166" y="87"/>
                    <a:pt x="0" y="1"/>
                  </a:cubicBezTo>
                  <a:close/>
                  <a:moveTo>
                    <a:pt x="498" y="171"/>
                  </a:moveTo>
                  <a:cubicBezTo>
                    <a:pt x="552" y="184"/>
                    <a:pt x="606" y="198"/>
                    <a:pt x="661" y="213"/>
                  </a:cubicBezTo>
                  <a:lnTo>
                    <a:pt x="661" y="213"/>
                  </a:lnTo>
                  <a:cubicBezTo>
                    <a:pt x="606" y="189"/>
                    <a:pt x="551" y="171"/>
                    <a:pt x="498" y="171"/>
                  </a:cubicBezTo>
                  <a:close/>
                  <a:moveTo>
                    <a:pt x="661" y="213"/>
                  </a:moveTo>
                  <a:lnTo>
                    <a:pt x="661" y="213"/>
                  </a:lnTo>
                  <a:cubicBezTo>
                    <a:pt x="768" y="259"/>
                    <a:pt x="878" y="328"/>
                    <a:pt x="982" y="328"/>
                  </a:cubicBezTo>
                  <a:cubicBezTo>
                    <a:pt x="875" y="276"/>
                    <a:pt x="768" y="242"/>
                    <a:pt x="661" y="213"/>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5" name="Google Shape;2475;p50"/>
            <p:cNvSpPr/>
            <p:nvPr/>
          </p:nvSpPr>
          <p:spPr>
            <a:xfrm>
              <a:off x="5367700" y="262650"/>
              <a:ext cx="28500" cy="4275"/>
            </a:xfrm>
            <a:custGeom>
              <a:avLst/>
              <a:gdLst/>
              <a:ahLst/>
              <a:cxnLst/>
              <a:rect l="l" t="t" r="r" b="b"/>
              <a:pathLst>
                <a:path w="1140" h="171" extrusionOk="0">
                  <a:moveTo>
                    <a:pt x="1" y="0"/>
                  </a:moveTo>
                  <a:cubicBezTo>
                    <a:pt x="328" y="0"/>
                    <a:pt x="812" y="0"/>
                    <a:pt x="1139" y="170"/>
                  </a:cubicBezTo>
                  <a:cubicBezTo>
                    <a:pt x="812" y="0"/>
                    <a:pt x="485" y="0"/>
                    <a:pt x="158"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6" name="Google Shape;2476;p50"/>
            <p:cNvSpPr/>
            <p:nvPr/>
          </p:nvSpPr>
          <p:spPr>
            <a:xfrm>
              <a:off x="5678475" y="352600"/>
              <a:ext cx="16375" cy="8200"/>
            </a:xfrm>
            <a:custGeom>
              <a:avLst/>
              <a:gdLst/>
              <a:ahLst/>
              <a:cxnLst/>
              <a:rect l="l" t="t" r="r" b="b"/>
              <a:pathLst>
                <a:path w="655" h="328" extrusionOk="0">
                  <a:moveTo>
                    <a:pt x="0" y="1"/>
                  </a:moveTo>
                  <a:cubicBezTo>
                    <a:pt x="157" y="1"/>
                    <a:pt x="484" y="171"/>
                    <a:pt x="654" y="328"/>
                  </a:cubicBezTo>
                  <a:lnTo>
                    <a:pt x="654" y="171"/>
                  </a:lnTo>
                  <a:cubicBezTo>
                    <a:pt x="484" y="171"/>
                    <a:pt x="327" y="1"/>
                    <a:pt x="157" y="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7" name="Google Shape;2477;p50"/>
            <p:cNvSpPr/>
            <p:nvPr/>
          </p:nvSpPr>
          <p:spPr>
            <a:xfrm>
              <a:off x="5531250" y="299600"/>
              <a:ext cx="24575" cy="8225"/>
            </a:xfrm>
            <a:custGeom>
              <a:avLst/>
              <a:gdLst/>
              <a:ahLst/>
              <a:cxnLst/>
              <a:rect l="l" t="t" r="r" b="b"/>
              <a:pathLst>
                <a:path w="983" h="329" extrusionOk="0">
                  <a:moveTo>
                    <a:pt x="1" y="1"/>
                  </a:moveTo>
                  <a:cubicBezTo>
                    <a:pt x="328" y="158"/>
                    <a:pt x="655" y="158"/>
                    <a:pt x="982" y="328"/>
                  </a:cubicBezTo>
                  <a:cubicBezTo>
                    <a:pt x="982" y="328"/>
                    <a:pt x="812" y="158"/>
                    <a:pt x="655" y="158"/>
                  </a:cubicBezTo>
                  <a:cubicBezTo>
                    <a:pt x="485" y="158"/>
                    <a:pt x="158" y="1"/>
                    <a:pt x="1" y="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8" name="Google Shape;2478;p50"/>
            <p:cNvSpPr/>
            <p:nvPr/>
          </p:nvSpPr>
          <p:spPr>
            <a:xfrm>
              <a:off x="5449475" y="279000"/>
              <a:ext cx="28500" cy="4275"/>
            </a:xfrm>
            <a:custGeom>
              <a:avLst/>
              <a:gdLst/>
              <a:ahLst/>
              <a:cxnLst/>
              <a:rect l="l" t="t" r="r" b="b"/>
              <a:pathLst>
                <a:path w="1140" h="171" extrusionOk="0">
                  <a:moveTo>
                    <a:pt x="1" y="1"/>
                  </a:moveTo>
                  <a:cubicBezTo>
                    <a:pt x="110" y="1"/>
                    <a:pt x="236" y="19"/>
                    <a:pt x="367" y="44"/>
                  </a:cubicBezTo>
                  <a:lnTo>
                    <a:pt x="367" y="44"/>
                  </a:lnTo>
                  <a:cubicBezTo>
                    <a:pt x="288" y="19"/>
                    <a:pt x="214" y="1"/>
                    <a:pt x="158" y="1"/>
                  </a:cubicBezTo>
                  <a:close/>
                  <a:moveTo>
                    <a:pt x="367" y="44"/>
                  </a:moveTo>
                  <a:cubicBezTo>
                    <a:pt x="527" y="95"/>
                    <a:pt x="707" y="171"/>
                    <a:pt x="812" y="171"/>
                  </a:cubicBezTo>
                  <a:lnTo>
                    <a:pt x="1139" y="171"/>
                  </a:lnTo>
                  <a:cubicBezTo>
                    <a:pt x="921" y="171"/>
                    <a:pt x="632" y="95"/>
                    <a:pt x="367" y="44"/>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9" name="Google Shape;2479;p50"/>
            <p:cNvSpPr/>
            <p:nvPr/>
          </p:nvSpPr>
          <p:spPr>
            <a:xfrm>
              <a:off x="5326825" y="254475"/>
              <a:ext cx="28475" cy="4275"/>
            </a:xfrm>
            <a:custGeom>
              <a:avLst/>
              <a:gdLst/>
              <a:ahLst/>
              <a:cxnLst/>
              <a:rect l="l" t="t" r="r" b="b"/>
              <a:pathLst>
                <a:path w="1139" h="171" extrusionOk="0">
                  <a:moveTo>
                    <a:pt x="0" y="0"/>
                  </a:moveTo>
                  <a:cubicBezTo>
                    <a:pt x="175" y="0"/>
                    <a:pt x="350" y="49"/>
                    <a:pt x="550" y="94"/>
                  </a:cubicBezTo>
                  <a:lnTo>
                    <a:pt x="550" y="94"/>
                  </a:lnTo>
                  <a:cubicBezTo>
                    <a:pt x="372" y="0"/>
                    <a:pt x="129" y="0"/>
                    <a:pt x="0" y="0"/>
                  </a:cubicBezTo>
                  <a:close/>
                  <a:moveTo>
                    <a:pt x="550" y="94"/>
                  </a:moveTo>
                  <a:lnTo>
                    <a:pt x="550" y="94"/>
                  </a:lnTo>
                  <a:cubicBezTo>
                    <a:pt x="588" y="115"/>
                    <a:pt x="624" y="140"/>
                    <a:pt x="654" y="170"/>
                  </a:cubicBezTo>
                  <a:lnTo>
                    <a:pt x="1138" y="170"/>
                  </a:lnTo>
                  <a:cubicBezTo>
                    <a:pt x="914" y="170"/>
                    <a:pt x="723" y="134"/>
                    <a:pt x="550" y="94"/>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0" name="Google Shape;2480;p50"/>
            <p:cNvSpPr/>
            <p:nvPr/>
          </p:nvSpPr>
          <p:spPr>
            <a:xfrm>
              <a:off x="5608900" y="324200"/>
              <a:ext cx="20525" cy="8150"/>
            </a:xfrm>
            <a:custGeom>
              <a:avLst/>
              <a:gdLst/>
              <a:ahLst/>
              <a:cxnLst/>
              <a:rect l="l" t="t" r="r" b="b"/>
              <a:pathLst>
                <a:path w="821" h="326" extrusionOk="0">
                  <a:moveTo>
                    <a:pt x="1" y="1"/>
                  </a:moveTo>
                  <a:lnTo>
                    <a:pt x="1" y="1"/>
                  </a:lnTo>
                  <a:cubicBezTo>
                    <a:pt x="325" y="155"/>
                    <a:pt x="494" y="156"/>
                    <a:pt x="650" y="325"/>
                  </a:cubicBezTo>
                  <a:lnTo>
                    <a:pt x="820" y="325"/>
                  </a:lnTo>
                  <a:cubicBezTo>
                    <a:pt x="495" y="156"/>
                    <a:pt x="325" y="155"/>
                    <a:pt x="1" y="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1" name="Google Shape;2481;p50"/>
            <p:cNvSpPr/>
            <p:nvPr/>
          </p:nvSpPr>
          <p:spPr>
            <a:xfrm>
              <a:off x="5408600" y="270825"/>
              <a:ext cx="28475" cy="4275"/>
            </a:xfrm>
            <a:custGeom>
              <a:avLst/>
              <a:gdLst/>
              <a:ahLst/>
              <a:cxnLst/>
              <a:rect l="l" t="t" r="r" b="b"/>
              <a:pathLst>
                <a:path w="1139" h="171" extrusionOk="0">
                  <a:moveTo>
                    <a:pt x="0" y="0"/>
                  </a:moveTo>
                  <a:cubicBezTo>
                    <a:pt x="219" y="0"/>
                    <a:pt x="507" y="0"/>
                    <a:pt x="772" y="51"/>
                  </a:cubicBezTo>
                  <a:lnTo>
                    <a:pt x="772" y="51"/>
                  </a:lnTo>
                  <a:cubicBezTo>
                    <a:pt x="613" y="0"/>
                    <a:pt x="432" y="0"/>
                    <a:pt x="327" y="0"/>
                  </a:cubicBezTo>
                  <a:close/>
                  <a:moveTo>
                    <a:pt x="772" y="51"/>
                  </a:moveTo>
                  <a:cubicBezTo>
                    <a:pt x="851" y="76"/>
                    <a:pt x="925" y="114"/>
                    <a:pt x="982" y="171"/>
                  </a:cubicBezTo>
                  <a:lnTo>
                    <a:pt x="1139" y="171"/>
                  </a:lnTo>
                  <a:cubicBezTo>
                    <a:pt x="1030" y="114"/>
                    <a:pt x="904" y="76"/>
                    <a:pt x="772" y="5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50"/>
            <p:cNvSpPr/>
            <p:nvPr/>
          </p:nvSpPr>
          <p:spPr>
            <a:xfrm>
              <a:off x="5572150" y="311725"/>
              <a:ext cx="24550" cy="8200"/>
            </a:xfrm>
            <a:custGeom>
              <a:avLst/>
              <a:gdLst/>
              <a:ahLst/>
              <a:cxnLst/>
              <a:rect l="l" t="t" r="r" b="b"/>
              <a:pathLst>
                <a:path w="982" h="328" extrusionOk="0">
                  <a:moveTo>
                    <a:pt x="1" y="0"/>
                  </a:moveTo>
                  <a:cubicBezTo>
                    <a:pt x="111" y="58"/>
                    <a:pt x="222" y="96"/>
                    <a:pt x="333" y="127"/>
                  </a:cubicBezTo>
                  <a:lnTo>
                    <a:pt x="333" y="127"/>
                  </a:lnTo>
                  <a:cubicBezTo>
                    <a:pt x="271" y="96"/>
                    <a:pt x="215" y="58"/>
                    <a:pt x="158" y="0"/>
                  </a:cubicBezTo>
                  <a:close/>
                  <a:moveTo>
                    <a:pt x="333" y="127"/>
                  </a:moveTo>
                  <a:lnTo>
                    <a:pt x="333" y="127"/>
                  </a:lnTo>
                  <a:cubicBezTo>
                    <a:pt x="454" y="188"/>
                    <a:pt x="596" y="223"/>
                    <a:pt x="812" y="327"/>
                  </a:cubicBezTo>
                  <a:lnTo>
                    <a:pt x="982" y="327"/>
                  </a:lnTo>
                  <a:cubicBezTo>
                    <a:pt x="766" y="223"/>
                    <a:pt x="549" y="188"/>
                    <a:pt x="333" y="127"/>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50"/>
            <p:cNvSpPr/>
            <p:nvPr/>
          </p:nvSpPr>
          <p:spPr>
            <a:xfrm>
              <a:off x="6373575" y="916875"/>
              <a:ext cx="12125" cy="24550"/>
            </a:xfrm>
            <a:custGeom>
              <a:avLst/>
              <a:gdLst/>
              <a:ahLst/>
              <a:cxnLst/>
              <a:rect l="l" t="t" r="r" b="b"/>
              <a:pathLst>
                <a:path w="485" h="982" extrusionOk="0">
                  <a:moveTo>
                    <a:pt x="1" y="1"/>
                  </a:moveTo>
                  <a:cubicBezTo>
                    <a:pt x="40" y="83"/>
                    <a:pt x="80" y="165"/>
                    <a:pt x="121" y="244"/>
                  </a:cubicBezTo>
                  <a:lnTo>
                    <a:pt x="121" y="244"/>
                  </a:lnTo>
                  <a:lnTo>
                    <a:pt x="1" y="1"/>
                  </a:lnTo>
                  <a:close/>
                  <a:moveTo>
                    <a:pt x="121" y="244"/>
                  </a:moveTo>
                  <a:lnTo>
                    <a:pt x="485" y="982"/>
                  </a:lnTo>
                  <a:lnTo>
                    <a:pt x="485" y="825"/>
                  </a:lnTo>
                  <a:cubicBezTo>
                    <a:pt x="367" y="697"/>
                    <a:pt x="242" y="482"/>
                    <a:pt x="121" y="244"/>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50"/>
            <p:cNvSpPr/>
            <p:nvPr/>
          </p:nvSpPr>
          <p:spPr>
            <a:xfrm>
              <a:off x="5960425" y="504050"/>
              <a:ext cx="16400" cy="12125"/>
            </a:xfrm>
            <a:custGeom>
              <a:avLst/>
              <a:gdLst/>
              <a:ahLst/>
              <a:cxnLst/>
              <a:rect l="l" t="t" r="r" b="b"/>
              <a:pathLst>
                <a:path w="656" h="485" extrusionOk="0">
                  <a:moveTo>
                    <a:pt x="1" y="1"/>
                  </a:moveTo>
                  <a:lnTo>
                    <a:pt x="1" y="158"/>
                  </a:lnTo>
                  <a:cubicBezTo>
                    <a:pt x="171" y="158"/>
                    <a:pt x="328" y="328"/>
                    <a:pt x="498" y="485"/>
                  </a:cubicBezTo>
                  <a:lnTo>
                    <a:pt x="655" y="485"/>
                  </a:lnTo>
                  <a:cubicBezTo>
                    <a:pt x="328" y="328"/>
                    <a:pt x="171" y="158"/>
                    <a:pt x="1" y="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5" name="Google Shape;2485;p50"/>
            <p:cNvSpPr/>
            <p:nvPr/>
          </p:nvSpPr>
          <p:spPr>
            <a:xfrm>
              <a:off x="5711175" y="365025"/>
              <a:ext cx="32725" cy="16400"/>
            </a:xfrm>
            <a:custGeom>
              <a:avLst/>
              <a:gdLst/>
              <a:ahLst/>
              <a:cxnLst/>
              <a:rect l="l" t="t" r="r" b="b"/>
              <a:pathLst>
                <a:path w="1309" h="656" extrusionOk="0">
                  <a:moveTo>
                    <a:pt x="1" y="1"/>
                  </a:moveTo>
                  <a:cubicBezTo>
                    <a:pt x="158" y="158"/>
                    <a:pt x="328" y="158"/>
                    <a:pt x="655" y="328"/>
                  </a:cubicBezTo>
                  <a:cubicBezTo>
                    <a:pt x="485" y="158"/>
                    <a:pt x="158" y="158"/>
                    <a:pt x="1" y="1"/>
                  </a:cubicBezTo>
                  <a:close/>
                  <a:moveTo>
                    <a:pt x="655" y="328"/>
                  </a:moveTo>
                  <a:cubicBezTo>
                    <a:pt x="982" y="485"/>
                    <a:pt x="1139" y="485"/>
                    <a:pt x="1309" y="655"/>
                  </a:cubicBezTo>
                  <a:lnTo>
                    <a:pt x="1139" y="485"/>
                  </a:lnTo>
                  <a:cubicBezTo>
                    <a:pt x="982" y="485"/>
                    <a:pt x="812" y="328"/>
                    <a:pt x="655" y="328"/>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50"/>
            <p:cNvSpPr/>
            <p:nvPr/>
          </p:nvSpPr>
          <p:spPr>
            <a:xfrm>
              <a:off x="6083100" y="602200"/>
              <a:ext cx="16375" cy="12125"/>
            </a:xfrm>
            <a:custGeom>
              <a:avLst/>
              <a:gdLst/>
              <a:ahLst/>
              <a:cxnLst/>
              <a:rect l="l" t="t" r="r" b="b"/>
              <a:pathLst>
                <a:path w="655" h="485" extrusionOk="0">
                  <a:moveTo>
                    <a:pt x="1" y="0"/>
                  </a:moveTo>
                  <a:cubicBezTo>
                    <a:pt x="166" y="80"/>
                    <a:pt x="292" y="163"/>
                    <a:pt x="396" y="246"/>
                  </a:cubicBezTo>
                  <a:lnTo>
                    <a:pt x="396" y="246"/>
                  </a:lnTo>
                  <a:cubicBezTo>
                    <a:pt x="333" y="163"/>
                    <a:pt x="250" y="80"/>
                    <a:pt x="171" y="0"/>
                  </a:cubicBezTo>
                  <a:close/>
                  <a:moveTo>
                    <a:pt x="396" y="246"/>
                  </a:moveTo>
                  <a:cubicBezTo>
                    <a:pt x="456" y="326"/>
                    <a:pt x="498" y="407"/>
                    <a:pt x="498" y="484"/>
                  </a:cubicBezTo>
                  <a:lnTo>
                    <a:pt x="655" y="484"/>
                  </a:lnTo>
                  <a:cubicBezTo>
                    <a:pt x="577" y="407"/>
                    <a:pt x="497" y="326"/>
                    <a:pt x="396" y="246"/>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50"/>
            <p:cNvSpPr/>
            <p:nvPr/>
          </p:nvSpPr>
          <p:spPr>
            <a:xfrm>
              <a:off x="6349050" y="888425"/>
              <a:ext cx="16375" cy="20300"/>
            </a:xfrm>
            <a:custGeom>
              <a:avLst/>
              <a:gdLst/>
              <a:ahLst/>
              <a:cxnLst/>
              <a:rect l="l" t="t" r="r" b="b"/>
              <a:pathLst>
                <a:path w="655" h="812" extrusionOk="0">
                  <a:moveTo>
                    <a:pt x="0" y="0"/>
                  </a:moveTo>
                  <a:cubicBezTo>
                    <a:pt x="327" y="327"/>
                    <a:pt x="484" y="484"/>
                    <a:pt x="655" y="811"/>
                  </a:cubicBezTo>
                  <a:cubicBezTo>
                    <a:pt x="484" y="484"/>
                    <a:pt x="327" y="327"/>
                    <a:pt x="157"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50"/>
            <p:cNvSpPr/>
            <p:nvPr/>
          </p:nvSpPr>
          <p:spPr>
            <a:xfrm>
              <a:off x="6328450" y="859625"/>
              <a:ext cx="16375" cy="20650"/>
            </a:xfrm>
            <a:custGeom>
              <a:avLst/>
              <a:gdLst/>
              <a:ahLst/>
              <a:cxnLst/>
              <a:rect l="l" t="t" r="r" b="b"/>
              <a:pathLst>
                <a:path w="655" h="826" extrusionOk="0">
                  <a:moveTo>
                    <a:pt x="654" y="825"/>
                  </a:moveTo>
                  <a:lnTo>
                    <a:pt x="654" y="825"/>
                  </a:lnTo>
                  <a:cubicBezTo>
                    <a:pt x="497" y="498"/>
                    <a:pt x="170" y="328"/>
                    <a:pt x="0" y="1"/>
                  </a:cubicBezTo>
                  <a:lnTo>
                    <a:pt x="0" y="1"/>
                  </a:lnTo>
                  <a:cubicBezTo>
                    <a:pt x="170" y="328"/>
                    <a:pt x="497" y="498"/>
                    <a:pt x="654" y="825"/>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50"/>
            <p:cNvSpPr/>
            <p:nvPr/>
          </p:nvSpPr>
          <p:spPr>
            <a:xfrm>
              <a:off x="5989225" y="524350"/>
              <a:ext cx="16375" cy="12450"/>
            </a:xfrm>
            <a:custGeom>
              <a:avLst/>
              <a:gdLst/>
              <a:ahLst/>
              <a:cxnLst/>
              <a:rect l="l" t="t" r="r" b="b"/>
              <a:pathLst>
                <a:path w="655" h="498" extrusionOk="0">
                  <a:moveTo>
                    <a:pt x="0" y="0"/>
                  </a:moveTo>
                  <a:cubicBezTo>
                    <a:pt x="0" y="170"/>
                    <a:pt x="0" y="170"/>
                    <a:pt x="157" y="170"/>
                  </a:cubicBezTo>
                  <a:lnTo>
                    <a:pt x="484" y="497"/>
                  </a:lnTo>
                  <a:lnTo>
                    <a:pt x="655" y="497"/>
                  </a:lnTo>
                  <a:cubicBezTo>
                    <a:pt x="327" y="327"/>
                    <a:pt x="157" y="170"/>
                    <a:pt x="0"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0" name="Google Shape;2490;p50"/>
            <p:cNvSpPr/>
            <p:nvPr/>
          </p:nvSpPr>
          <p:spPr>
            <a:xfrm>
              <a:off x="6058575" y="581575"/>
              <a:ext cx="16375" cy="12475"/>
            </a:xfrm>
            <a:custGeom>
              <a:avLst/>
              <a:gdLst/>
              <a:ahLst/>
              <a:cxnLst/>
              <a:rect l="l" t="t" r="r" b="b"/>
              <a:pathLst>
                <a:path w="655" h="499" extrusionOk="0">
                  <a:moveTo>
                    <a:pt x="0" y="1"/>
                  </a:moveTo>
                  <a:cubicBezTo>
                    <a:pt x="170" y="171"/>
                    <a:pt x="327" y="328"/>
                    <a:pt x="654" y="498"/>
                  </a:cubicBezTo>
                  <a:lnTo>
                    <a:pt x="497" y="328"/>
                  </a:lnTo>
                  <a:cubicBezTo>
                    <a:pt x="327" y="171"/>
                    <a:pt x="170" y="1"/>
                    <a:pt x="0" y="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1" name="Google Shape;2491;p50"/>
            <p:cNvSpPr/>
            <p:nvPr/>
          </p:nvSpPr>
          <p:spPr>
            <a:xfrm>
              <a:off x="6009500" y="540700"/>
              <a:ext cx="37000" cy="28800"/>
            </a:xfrm>
            <a:custGeom>
              <a:avLst/>
              <a:gdLst/>
              <a:ahLst/>
              <a:cxnLst/>
              <a:rect l="l" t="t" r="r" b="b"/>
              <a:pathLst>
                <a:path w="1480" h="1152" extrusionOk="0">
                  <a:moveTo>
                    <a:pt x="1" y="0"/>
                  </a:moveTo>
                  <a:lnTo>
                    <a:pt x="1" y="0"/>
                  </a:lnTo>
                  <a:cubicBezTo>
                    <a:pt x="86" y="56"/>
                    <a:pt x="171" y="118"/>
                    <a:pt x="256" y="182"/>
                  </a:cubicBezTo>
                  <a:lnTo>
                    <a:pt x="256" y="182"/>
                  </a:lnTo>
                  <a:cubicBezTo>
                    <a:pt x="179" y="113"/>
                    <a:pt x="96" y="50"/>
                    <a:pt x="1" y="0"/>
                  </a:cubicBezTo>
                  <a:close/>
                  <a:moveTo>
                    <a:pt x="256" y="182"/>
                  </a:moveTo>
                  <a:cubicBezTo>
                    <a:pt x="441" y="348"/>
                    <a:pt x="594" y="544"/>
                    <a:pt x="825" y="654"/>
                  </a:cubicBezTo>
                  <a:cubicBezTo>
                    <a:pt x="933" y="772"/>
                    <a:pt x="967" y="808"/>
                    <a:pt x="1033" y="820"/>
                  </a:cubicBezTo>
                  <a:lnTo>
                    <a:pt x="1033" y="820"/>
                  </a:lnTo>
                  <a:cubicBezTo>
                    <a:pt x="774" y="609"/>
                    <a:pt x="516" y="380"/>
                    <a:pt x="256" y="182"/>
                  </a:cubicBezTo>
                  <a:close/>
                  <a:moveTo>
                    <a:pt x="1033" y="820"/>
                  </a:moveTo>
                  <a:cubicBezTo>
                    <a:pt x="1080" y="858"/>
                    <a:pt x="1128" y="895"/>
                    <a:pt x="1175" y="932"/>
                  </a:cubicBezTo>
                  <a:lnTo>
                    <a:pt x="1175" y="932"/>
                  </a:lnTo>
                  <a:cubicBezTo>
                    <a:pt x="1160" y="897"/>
                    <a:pt x="1152" y="860"/>
                    <a:pt x="1152" y="825"/>
                  </a:cubicBezTo>
                  <a:cubicBezTo>
                    <a:pt x="1099" y="825"/>
                    <a:pt x="1063" y="825"/>
                    <a:pt x="1033" y="820"/>
                  </a:cubicBezTo>
                  <a:close/>
                  <a:moveTo>
                    <a:pt x="1175" y="932"/>
                  </a:moveTo>
                  <a:cubicBezTo>
                    <a:pt x="1224" y="1050"/>
                    <a:pt x="1348" y="1152"/>
                    <a:pt x="1479" y="1152"/>
                  </a:cubicBezTo>
                  <a:cubicBezTo>
                    <a:pt x="1377" y="1085"/>
                    <a:pt x="1276" y="1011"/>
                    <a:pt x="1175" y="932"/>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50"/>
            <p:cNvSpPr/>
            <p:nvPr/>
          </p:nvSpPr>
          <p:spPr>
            <a:xfrm>
              <a:off x="6283625" y="806650"/>
              <a:ext cx="40900" cy="44825"/>
            </a:xfrm>
            <a:custGeom>
              <a:avLst/>
              <a:gdLst/>
              <a:ahLst/>
              <a:cxnLst/>
              <a:rect l="l" t="t" r="r" b="b"/>
              <a:pathLst>
                <a:path w="1636" h="1793" extrusionOk="0">
                  <a:moveTo>
                    <a:pt x="0" y="0"/>
                  </a:moveTo>
                  <a:cubicBezTo>
                    <a:pt x="485" y="484"/>
                    <a:pt x="1139" y="1138"/>
                    <a:pt x="1636" y="1793"/>
                  </a:cubicBezTo>
                  <a:cubicBezTo>
                    <a:pt x="1139" y="1138"/>
                    <a:pt x="655" y="484"/>
                    <a:pt x="0"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3" name="Google Shape;2493;p50"/>
            <p:cNvSpPr/>
            <p:nvPr/>
          </p:nvSpPr>
          <p:spPr>
            <a:xfrm>
              <a:off x="6132175" y="647000"/>
              <a:ext cx="20625" cy="16375"/>
            </a:xfrm>
            <a:custGeom>
              <a:avLst/>
              <a:gdLst/>
              <a:ahLst/>
              <a:cxnLst/>
              <a:rect l="l" t="t" r="r" b="b"/>
              <a:pathLst>
                <a:path w="825" h="655" extrusionOk="0">
                  <a:moveTo>
                    <a:pt x="0" y="1"/>
                  </a:moveTo>
                  <a:lnTo>
                    <a:pt x="0" y="1"/>
                  </a:lnTo>
                  <a:cubicBezTo>
                    <a:pt x="128" y="129"/>
                    <a:pt x="249" y="160"/>
                    <a:pt x="373" y="235"/>
                  </a:cubicBezTo>
                  <a:lnTo>
                    <a:pt x="373" y="235"/>
                  </a:lnTo>
                  <a:cubicBezTo>
                    <a:pt x="273" y="158"/>
                    <a:pt x="154" y="81"/>
                    <a:pt x="0" y="1"/>
                  </a:cubicBezTo>
                  <a:close/>
                  <a:moveTo>
                    <a:pt x="373" y="235"/>
                  </a:moveTo>
                  <a:cubicBezTo>
                    <a:pt x="418" y="270"/>
                    <a:pt x="459" y="305"/>
                    <a:pt x="498" y="340"/>
                  </a:cubicBezTo>
                  <a:lnTo>
                    <a:pt x="498" y="340"/>
                  </a:lnTo>
                  <a:cubicBezTo>
                    <a:pt x="498" y="336"/>
                    <a:pt x="498" y="332"/>
                    <a:pt x="498" y="328"/>
                  </a:cubicBezTo>
                  <a:cubicBezTo>
                    <a:pt x="455" y="289"/>
                    <a:pt x="414" y="260"/>
                    <a:pt x="373" y="235"/>
                  </a:cubicBezTo>
                  <a:close/>
                  <a:moveTo>
                    <a:pt x="498" y="340"/>
                  </a:moveTo>
                  <a:cubicBezTo>
                    <a:pt x="503" y="442"/>
                    <a:pt x="568" y="480"/>
                    <a:pt x="658" y="534"/>
                  </a:cubicBezTo>
                  <a:lnTo>
                    <a:pt x="658" y="534"/>
                  </a:lnTo>
                  <a:cubicBezTo>
                    <a:pt x="656" y="523"/>
                    <a:pt x="655" y="511"/>
                    <a:pt x="655" y="498"/>
                  </a:cubicBezTo>
                  <a:cubicBezTo>
                    <a:pt x="605" y="444"/>
                    <a:pt x="554" y="392"/>
                    <a:pt x="498" y="340"/>
                  </a:cubicBezTo>
                  <a:close/>
                  <a:moveTo>
                    <a:pt x="658" y="534"/>
                  </a:moveTo>
                  <a:cubicBezTo>
                    <a:pt x="682" y="655"/>
                    <a:pt x="825" y="655"/>
                    <a:pt x="825" y="655"/>
                  </a:cubicBezTo>
                  <a:cubicBezTo>
                    <a:pt x="765" y="600"/>
                    <a:pt x="708" y="565"/>
                    <a:pt x="658" y="534"/>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4" name="Google Shape;2494;p50"/>
            <p:cNvSpPr/>
            <p:nvPr/>
          </p:nvSpPr>
          <p:spPr>
            <a:xfrm>
              <a:off x="5821400" y="422275"/>
              <a:ext cx="16400" cy="8200"/>
            </a:xfrm>
            <a:custGeom>
              <a:avLst/>
              <a:gdLst/>
              <a:ahLst/>
              <a:cxnLst/>
              <a:rect l="l" t="t" r="r" b="b"/>
              <a:pathLst>
                <a:path w="656" h="328" extrusionOk="0">
                  <a:moveTo>
                    <a:pt x="1" y="1"/>
                  </a:moveTo>
                  <a:cubicBezTo>
                    <a:pt x="72" y="1"/>
                    <a:pt x="135" y="8"/>
                    <a:pt x="193" y="21"/>
                  </a:cubicBezTo>
                  <a:lnTo>
                    <a:pt x="193" y="21"/>
                  </a:lnTo>
                  <a:cubicBezTo>
                    <a:pt x="185" y="15"/>
                    <a:pt x="178" y="8"/>
                    <a:pt x="171" y="1"/>
                  </a:cubicBezTo>
                  <a:close/>
                  <a:moveTo>
                    <a:pt x="193" y="21"/>
                  </a:moveTo>
                  <a:cubicBezTo>
                    <a:pt x="344" y="158"/>
                    <a:pt x="505" y="165"/>
                    <a:pt x="655" y="328"/>
                  </a:cubicBezTo>
                  <a:cubicBezTo>
                    <a:pt x="532" y="194"/>
                    <a:pt x="401" y="69"/>
                    <a:pt x="193" y="2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5" name="Google Shape;2495;p50"/>
            <p:cNvSpPr/>
            <p:nvPr/>
          </p:nvSpPr>
          <p:spPr>
            <a:xfrm>
              <a:off x="6177300" y="687900"/>
              <a:ext cx="8225" cy="8200"/>
            </a:xfrm>
            <a:custGeom>
              <a:avLst/>
              <a:gdLst/>
              <a:ahLst/>
              <a:cxnLst/>
              <a:rect l="l" t="t" r="r" b="b"/>
              <a:pathLst>
                <a:path w="329" h="328" extrusionOk="0">
                  <a:moveTo>
                    <a:pt x="328" y="327"/>
                  </a:moveTo>
                  <a:lnTo>
                    <a:pt x="328" y="327"/>
                  </a:lnTo>
                  <a:cubicBezTo>
                    <a:pt x="158" y="170"/>
                    <a:pt x="158" y="0"/>
                    <a:pt x="1" y="0"/>
                  </a:cubicBezTo>
                  <a:lnTo>
                    <a:pt x="1" y="0"/>
                  </a:lnTo>
                  <a:cubicBezTo>
                    <a:pt x="158" y="0"/>
                    <a:pt x="158" y="170"/>
                    <a:pt x="328" y="327"/>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6" name="Google Shape;2496;p50"/>
            <p:cNvSpPr/>
            <p:nvPr/>
          </p:nvSpPr>
          <p:spPr>
            <a:xfrm>
              <a:off x="5854125" y="438625"/>
              <a:ext cx="36975" cy="20325"/>
            </a:xfrm>
            <a:custGeom>
              <a:avLst/>
              <a:gdLst/>
              <a:ahLst/>
              <a:cxnLst/>
              <a:rect l="l" t="t" r="r" b="b"/>
              <a:pathLst>
                <a:path w="1479" h="813" extrusionOk="0">
                  <a:moveTo>
                    <a:pt x="0" y="1"/>
                  </a:moveTo>
                  <a:cubicBezTo>
                    <a:pt x="139" y="92"/>
                    <a:pt x="276" y="169"/>
                    <a:pt x="412" y="241"/>
                  </a:cubicBezTo>
                  <a:lnTo>
                    <a:pt x="412" y="241"/>
                  </a:lnTo>
                  <a:cubicBezTo>
                    <a:pt x="389" y="220"/>
                    <a:pt x="362" y="192"/>
                    <a:pt x="328" y="158"/>
                  </a:cubicBezTo>
                  <a:cubicBezTo>
                    <a:pt x="171" y="158"/>
                    <a:pt x="171" y="1"/>
                    <a:pt x="0" y="1"/>
                  </a:cubicBezTo>
                  <a:close/>
                  <a:moveTo>
                    <a:pt x="412" y="241"/>
                  </a:moveTo>
                  <a:cubicBezTo>
                    <a:pt x="482" y="307"/>
                    <a:pt x="513" y="323"/>
                    <a:pt x="579" y="327"/>
                  </a:cubicBezTo>
                  <a:lnTo>
                    <a:pt x="579" y="327"/>
                  </a:lnTo>
                  <a:cubicBezTo>
                    <a:pt x="523" y="299"/>
                    <a:pt x="468" y="271"/>
                    <a:pt x="412" y="241"/>
                  </a:cubicBezTo>
                  <a:close/>
                  <a:moveTo>
                    <a:pt x="579" y="327"/>
                  </a:moveTo>
                  <a:cubicBezTo>
                    <a:pt x="644" y="359"/>
                    <a:pt x="709" y="391"/>
                    <a:pt x="774" y="424"/>
                  </a:cubicBezTo>
                  <a:lnTo>
                    <a:pt x="774" y="424"/>
                  </a:lnTo>
                  <a:cubicBezTo>
                    <a:pt x="729" y="391"/>
                    <a:pt x="689" y="359"/>
                    <a:pt x="655" y="328"/>
                  </a:cubicBezTo>
                  <a:cubicBezTo>
                    <a:pt x="624" y="328"/>
                    <a:pt x="600" y="328"/>
                    <a:pt x="579" y="327"/>
                  </a:cubicBezTo>
                  <a:close/>
                  <a:moveTo>
                    <a:pt x="774" y="424"/>
                  </a:moveTo>
                  <a:lnTo>
                    <a:pt x="774" y="424"/>
                  </a:lnTo>
                  <a:cubicBezTo>
                    <a:pt x="956" y="553"/>
                    <a:pt x="1217" y="687"/>
                    <a:pt x="1479" y="812"/>
                  </a:cubicBezTo>
                  <a:cubicBezTo>
                    <a:pt x="1242" y="656"/>
                    <a:pt x="1008" y="539"/>
                    <a:pt x="774" y="424"/>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50"/>
            <p:cNvSpPr/>
            <p:nvPr/>
          </p:nvSpPr>
          <p:spPr>
            <a:xfrm>
              <a:off x="6111900" y="626725"/>
              <a:ext cx="16375" cy="12125"/>
            </a:xfrm>
            <a:custGeom>
              <a:avLst/>
              <a:gdLst/>
              <a:ahLst/>
              <a:cxnLst/>
              <a:rect l="l" t="t" r="r" b="b"/>
              <a:pathLst>
                <a:path w="655" h="485" extrusionOk="0">
                  <a:moveTo>
                    <a:pt x="0" y="1"/>
                  </a:moveTo>
                  <a:cubicBezTo>
                    <a:pt x="78" y="78"/>
                    <a:pt x="158" y="159"/>
                    <a:pt x="259" y="239"/>
                  </a:cubicBezTo>
                  <a:lnTo>
                    <a:pt x="259" y="239"/>
                  </a:lnTo>
                  <a:cubicBezTo>
                    <a:pt x="198" y="159"/>
                    <a:pt x="157" y="78"/>
                    <a:pt x="157" y="1"/>
                  </a:cubicBezTo>
                  <a:close/>
                  <a:moveTo>
                    <a:pt x="259" y="239"/>
                  </a:moveTo>
                  <a:cubicBezTo>
                    <a:pt x="322" y="322"/>
                    <a:pt x="405" y="405"/>
                    <a:pt x="484" y="485"/>
                  </a:cubicBezTo>
                  <a:lnTo>
                    <a:pt x="654" y="485"/>
                  </a:lnTo>
                  <a:cubicBezTo>
                    <a:pt x="489" y="405"/>
                    <a:pt x="363" y="322"/>
                    <a:pt x="259" y="239"/>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8" name="Google Shape;2498;p50"/>
            <p:cNvSpPr/>
            <p:nvPr/>
          </p:nvSpPr>
          <p:spPr>
            <a:xfrm>
              <a:off x="5899275" y="467100"/>
              <a:ext cx="16375" cy="8200"/>
            </a:xfrm>
            <a:custGeom>
              <a:avLst/>
              <a:gdLst/>
              <a:ahLst/>
              <a:cxnLst/>
              <a:rect l="l" t="t" r="r" b="b"/>
              <a:pathLst>
                <a:path w="655" h="328" extrusionOk="0">
                  <a:moveTo>
                    <a:pt x="0" y="0"/>
                  </a:moveTo>
                  <a:lnTo>
                    <a:pt x="0" y="0"/>
                  </a:lnTo>
                  <a:cubicBezTo>
                    <a:pt x="139" y="0"/>
                    <a:pt x="288" y="134"/>
                    <a:pt x="430" y="164"/>
                  </a:cubicBezTo>
                  <a:lnTo>
                    <a:pt x="430" y="164"/>
                  </a:lnTo>
                  <a:cubicBezTo>
                    <a:pt x="274" y="71"/>
                    <a:pt x="102" y="0"/>
                    <a:pt x="0" y="0"/>
                  </a:cubicBezTo>
                  <a:close/>
                  <a:moveTo>
                    <a:pt x="430" y="164"/>
                  </a:moveTo>
                  <a:cubicBezTo>
                    <a:pt x="449" y="176"/>
                    <a:pt x="468" y="187"/>
                    <a:pt x="486" y="199"/>
                  </a:cubicBezTo>
                  <a:lnTo>
                    <a:pt x="486" y="199"/>
                  </a:lnTo>
                  <a:cubicBezTo>
                    <a:pt x="485" y="190"/>
                    <a:pt x="484" y="181"/>
                    <a:pt x="484" y="170"/>
                  </a:cubicBezTo>
                  <a:cubicBezTo>
                    <a:pt x="466" y="170"/>
                    <a:pt x="448" y="168"/>
                    <a:pt x="430" y="164"/>
                  </a:cubicBezTo>
                  <a:close/>
                  <a:moveTo>
                    <a:pt x="486" y="199"/>
                  </a:moveTo>
                  <a:cubicBezTo>
                    <a:pt x="506" y="327"/>
                    <a:pt x="654" y="327"/>
                    <a:pt x="654" y="327"/>
                  </a:cubicBezTo>
                  <a:cubicBezTo>
                    <a:pt x="608" y="284"/>
                    <a:pt x="550" y="241"/>
                    <a:pt x="486" y="199"/>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9" name="Google Shape;2499;p50"/>
            <p:cNvSpPr/>
            <p:nvPr/>
          </p:nvSpPr>
          <p:spPr>
            <a:xfrm>
              <a:off x="5760250" y="389575"/>
              <a:ext cx="16375" cy="8200"/>
            </a:xfrm>
            <a:custGeom>
              <a:avLst/>
              <a:gdLst/>
              <a:ahLst/>
              <a:cxnLst/>
              <a:rect l="l" t="t" r="r" b="b"/>
              <a:pathLst>
                <a:path w="655" h="328" extrusionOk="0">
                  <a:moveTo>
                    <a:pt x="0" y="0"/>
                  </a:moveTo>
                  <a:cubicBezTo>
                    <a:pt x="133" y="0"/>
                    <a:pt x="275" y="112"/>
                    <a:pt x="411" y="147"/>
                  </a:cubicBezTo>
                  <a:lnTo>
                    <a:pt x="411" y="147"/>
                  </a:lnTo>
                  <a:cubicBezTo>
                    <a:pt x="261" y="61"/>
                    <a:pt x="98" y="0"/>
                    <a:pt x="0" y="0"/>
                  </a:cubicBezTo>
                  <a:close/>
                  <a:moveTo>
                    <a:pt x="411" y="147"/>
                  </a:moveTo>
                  <a:cubicBezTo>
                    <a:pt x="503" y="200"/>
                    <a:pt x="590" y="263"/>
                    <a:pt x="654" y="327"/>
                  </a:cubicBezTo>
                  <a:lnTo>
                    <a:pt x="484" y="157"/>
                  </a:lnTo>
                  <a:cubicBezTo>
                    <a:pt x="460" y="157"/>
                    <a:pt x="435" y="153"/>
                    <a:pt x="411" y="147"/>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50"/>
            <p:cNvSpPr/>
            <p:nvPr/>
          </p:nvSpPr>
          <p:spPr>
            <a:xfrm>
              <a:off x="5788700" y="401675"/>
              <a:ext cx="20625" cy="12450"/>
            </a:xfrm>
            <a:custGeom>
              <a:avLst/>
              <a:gdLst/>
              <a:ahLst/>
              <a:cxnLst/>
              <a:rect l="l" t="t" r="r" b="b"/>
              <a:pathLst>
                <a:path w="825" h="498" extrusionOk="0">
                  <a:moveTo>
                    <a:pt x="1" y="0"/>
                  </a:moveTo>
                  <a:lnTo>
                    <a:pt x="171" y="170"/>
                  </a:lnTo>
                  <a:cubicBezTo>
                    <a:pt x="328" y="170"/>
                    <a:pt x="498" y="327"/>
                    <a:pt x="655" y="498"/>
                  </a:cubicBezTo>
                  <a:lnTo>
                    <a:pt x="825" y="498"/>
                  </a:lnTo>
                  <a:cubicBezTo>
                    <a:pt x="498" y="327"/>
                    <a:pt x="328" y="170"/>
                    <a:pt x="1"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1" name="Google Shape;2501;p50"/>
            <p:cNvSpPr/>
            <p:nvPr/>
          </p:nvSpPr>
          <p:spPr>
            <a:xfrm>
              <a:off x="6389925" y="945675"/>
              <a:ext cx="16350" cy="24450"/>
            </a:xfrm>
            <a:custGeom>
              <a:avLst/>
              <a:gdLst/>
              <a:ahLst/>
              <a:cxnLst/>
              <a:rect l="l" t="t" r="r" b="b"/>
              <a:pathLst>
                <a:path w="654" h="978" extrusionOk="0">
                  <a:moveTo>
                    <a:pt x="1" y="0"/>
                  </a:moveTo>
                  <a:cubicBezTo>
                    <a:pt x="327" y="326"/>
                    <a:pt x="484" y="652"/>
                    <a:pt x="653" y="978"/>
                  </a:cubicBezTo>
                  <a:lnTo>
                    <a:pt x="653" y="978"/>
                  </a:lnTo>
                  <a:cubicBezTo>
                    <a:pt x="484" y="652"/>
                    <a:pt x="327" y="326"/>
                    <a:pt x="158" y="157"/>
                  </a:cubicBezTo>
                  <a:cubicBezTo>
                    <a:pt x="158" y="0"/>
                    <a:pt x="158" y="0"/>
                    <a:pt x="1"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2" name="Google Shape;2502;p50"/>
            <p:cNvSpPr/>
            <p:nvPr/>
          </p:nvSpPr>
          <p:spPr>
            <a:xfrm>
              <a:off x="5927725" y="483450"/>
              <a:ext cx="16375" cy="12450"/>
            </a:xfrm>
            <a:custGeom>
              <a:avLst/>
              <a:gdLst/>
              <a:ahLst/>
              <a:cxnLst/>
              <a:rect l="l" t="t" r="r" b="b"/>
              <a:pathLst>
                <a:path w="655" h="498" extrusionOk="0">
                  <a:moveTo>
                    <a:pt x="1" y="1"/>
                  </a:moveTo>
                  <a:lnTo>
                    <a:pt x="171" y="171"/>
                  </a:lnTo>
                  <a:cubicBezTo>
                    <a:pt x="188" y="171"/>
                    <a:pt x="206" y="173"/>
                    <a:pt x="224" y="176"/>
                  </a:cubicBezTo>
                  <a:lnTo>
                    <a:pt x="224" y="176"/>
                  </a:lnTo>
                  <a:cubicBezTo>
                    <a:pt x="140" y="119"/>
                    <a:pt x="60" y="60"/>
                    <a:pt x="1" y="1"/>
                  </a:cubicBezTo>
                  <a:close/>
                  <a:moveTo>
                    <a:pt x="224" y="176"/>
                  </a:moveTo>
                  <a:cubicBezTo>
                    <a:pt x="380" y="283"/>
                    <a:pt x="553" y="387"/>
                    <a:pt x="655" y="498"/>
                  </a:cubicBezTo>
                  <a:cubicBezTo>
                    <a:pt x="515" y="347"/>
                    <a:pt x="366" y="206"/>
                    <a:pt x="224" y="176"/>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50"/>
            <p:cNvSpPr/>
            <p:nvPr/>
          </p:nvSpPr>
          <p:spPr>
            <a:xfrm>
              <a:off x="6410225" y="974125"/>
              <a:ext cx="32725" cy="53350"/>
            </a:xfrm>
            <a:custGeom>
              <a:avLst/>
              <a:gdLst/>
              <a:ahLst/>
              <a:cxnLst/>
              <a:rect l="l" t="t" r="r" b="b"/>
              <a:pathLst>
                <a:path w="1309" h="2134" extrusionOk="0">
                  <a:moveTo>
                    <a:pt x="0" y="0"/>
                  </a:moveTo>
                  <a:lnTo>
                    <a:pt x="0" y="0"/>
                  </a:lnTo>
                  <a:cubicBezTo>
                    <a:pt x="497" y="825"/>
                    <a:pt x="982" y="1479"/>
                    <a:pt x="1309" y="2133"/>
                  </a:cubicBezTo>
                  <a:cubicBezTo>
                    <a:pt x="982" y="1479"/>
                    <a:pt x="497" y="655"/>
                    <a:pt x="0"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4" name="Google Shape;2504;p50"/>
            <p:cNvSpPr/>
            <p:nvPr/>
          </p:nvSpPr>
          <p:spPr>
            <a:xfrm>
              <a:off x="5298025" y="250550"/>
              <a:ext cx="12450" cy="25"/>
            </a:xfrm>
            <a:custGeom>
              <a:avLst/>
              <a:gdLst/>
              <a:ahLst/>
              <a:cxnLst/>
              <a:rect l="l" t="t" r="r" b="b"/>
              <a:pathLst>
                <a:path w="498" h="1" extrusionOk="0">
                  <a:moveTo>
                    <a:pt x="498" y="0"/>
                  </a:moveTo>
                  <a:lnTo>
                    <a:pt x="328" y="0"/>
                  </a:lnTo>
                  <a:lnTo>
                    <a:pt x="1" y="0"/>
                  </a:lnTo>
                  <a:lnTo>
                    <a:pt x="1"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5" name="Google Shape;2505;p50"/>
            <p:cNvSpPr/>
            <p:nvPr/>
          </p:nvSpPr>
          <p:spPr>
            <a:xfrm>
              <a:off x="4746200" y="254475"/>
              <a:ext cx="273800" cy="268600"/>
            </a:xfrm>
            <a:custGeom>
              <a:avLst/>
              <a:gdLst/>
              <a:ahLst/>
              <a:cxnLst/>
              <a:rect l="l" t="t" r="r" b="b"/>
              <a:pathLst>
                <a:path w="10952" h="10744" extrusionOk="0">
                  <a:moveTo>
                    <a:pt x="4410" y="0"/>
                  </a:moveTo>
                  <a:cubicBezTo>
                    <a:pt x="2774" y="170"/>
                    <a:pt x="1465" y="497"/>
                    <a:pt x="0" y="825"/>
                  </a:cubicBezTo>
                  <a:cubicBezTo>
                    <a:pt x="0" y="825"/>
                    <a:pt x="157" y="825"/>
                    <a:pt x="327" y="982"/>
                  </a:cubicBezTo>
                  <a:cubicBezTo>
                    <a:pt x="811" y="1309"/>
                    <a:pt x="1636" y="1636"/>
                    <a:pt x="2120" y="2133"/>
                  </a:cubicBezTo>
                  <a:cubicBezTo>
                    <a:pt x="2617" y="2944"/>
                    <a:pt x="2290" y="3926"/>
                    <a:pt x="2120" y="4907"/>
                  </a:cubicBezTo>
                  <a:cubicBezTo>
                    <a:pt x="1793" y="5731"/>
                    <a:pt x="1465" y="6543"/>
                    <a:pt x="1308" y="7367"/>
                  </a:cubicBezTo>
                  <a:cubicBezTo>
                    <a:pt x="1138" y="8021"/>
                    <a:pt x="981" y="8505"/>
                    <a:pt x="811" y="9159"/>
                  </a:cubicBezTo>
                  <a:cubicBezTo>
                    <a:pt x="811" y="9715"/>
                    <a:pt x="934" y="10743"/>
                    <a:pt x="2174" y="10743"/>
                  </a:cubicBezTo>
                  <a:cubicBezTo>
                    <a:pt x="2394" y="10743"/>
                    <a:pt x="2649" y="10711"/>
                    <a:pt x="2944" y="10638"/>
                  </a:cubicBezTo>
                  <a:cubicBezTo>
                    <a:pt x="4580" y="10141"/>
                    <a:pt x="6372" y="9814"/>
                    <a:pt x="8008" y="9330"/>
                  </a:cubicBezTo>
                  <a:cubicBezTo>
                    <a:pt x="8662" y="9159"/>
                    <a:pt x="8989" y="8675"/>
                    <a:pt x="9159" y="8021"/>
                  </a:cubicBezTo>
                  <a:lnTo>
                    <a:pt x="9316" y="7851"/>
                  </a:lnTo>
                  <a:cubicBezTo>
                    <a:pt x="9316" y="7694"/>
                    <a:pt x="9643" y="7367"/>
                    <a:pt x="9813" y="7197"/>
                  </a:cubicBezTo>
                  <a:cubicBezTo>
                    <a:pt x="10298" y="6713"/>
                    <a:pt x="10952" y="6215"/>
                    <a:pt x="10952" y="5561"/>
                  </a:cubicBezTo>
                  <a:cubicBezTo>
                    <a:pt x="10952" y="5077"/>
                    <a:pt x="10625" y="4580"/>
                    <a:pt x="10141" y="4253"/>
                  </a:cubicBezTo>
                  <a:cubicBezTo>
                    <a:pt x="9643" y="3926"/>
                    <a:pt x="9159" y="3769"/>
                    <a:pt x="8505" y="3598"/>
                  </a:cubicBezTo>
                  <a:cubicBezTo>
                    <a:pt x="6869" y="2944"/>
                    <a:pt x="5234" y="1636"/>
                    <a:pt x="441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50"/>
            <p:cNvSpPr/>
            <p:nvPr/>
          </p:nvSpPr>
          <p:spPr>
            <a:xfrm>
              <a:off x="3110625" y="5018250"/>
              <a:ext cx="36650" cy="24550"/>
            </a:xfrm>
            <a:custGeom>
              <a:avLst/>
              <a:gdLst/>
              <a:ahLst/>
              <a:cxnLst/>
              <a:rect l="l" t="t" r="r" b="b"/>
              <a:pathLst>
                <a:path w="1466" h="982" extrusionOk="0">
                  <a:moveTo>
                    <a:pt x="1466" y="982"/>
                  </a:moveTo>
                  <a:lnTo>
                    <a:pt x="0"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7" name="Google Shape;2507;p50"/>
            <p:cNvSpPr/>
            <p:nvPr/>
          </p:nvSpPr>
          <p:spPr>
            <a:xfrm>
              <a:off x="3249650" y="5120300"/>
              <a:ext cx="8200" cy="4275"/>
            </a:xfrm>
            <a:custGeom>
              <a:avLst/>
              <a:gdLst/>
              <a:ahLst/>
              <a:cxnLst/>
              <a:rect l="l" t="t" r="r" b="b"/>
              <a:pathLst>
                <a:path w="328" h="171" extrusionOk="0">
                  <a:moveTo>
                    <a:pt x="327" y="171"/>
                  </a:moveTo>
                  <a:lnTo>
                    <a:pt x="327" y="171"/>
                  </a:lnTo>
                  <a:cubicBezTo>
                    <a:pt x="157" y="171"/>
                    <a:pt x="0" y="1"/>
                    <a:pt x="0" y="1"/>
                  </a:cubicBezTo>
                  <a:cubicBezTo>
                    <a:pt x="0" y="1"/>
                    <a:pt x="157" y="171"/>
                    <a:pt x="327" y="17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8" name="Google Shape;2508;p50"/>
            <p:cNvSpPr/>
            <p:nvPr/>
          </p:nvSpPr>
          <p:spPr>
            <a:xfrm>
              <a:off x="3179975" y="5067325"/>
              <a:ext cx="32725" cy="24550"/>
            </a:xfrm>
            <a:custGeom>
              <a:avLst/>
              <a:gdLst/>
              <a:ahLst/>
              <a:cxnLst/>
              <a:rect l="l" t="t" r="r" b="b"/>
              <a:pathLst>
                <a:path w="1309" h="982" extrusionOk="0">
                  <a:moveTo>
                    <a:pt x="1309" y="981"/>
                  </a:moveTo>
                  <a:cubicBezTo>
                    <a:pt x="824" y="654"/>
                    <a:pt x="497" y="327"/>
                    <a:pt x="0" y="0"/>
                  </a:cubicBezTo>
                  <a:cubicBezTo>
                    <a:pt x="497" y="327"/>
                    <a:pt x="824" y="654"/>
                    <a:pt x="1309" y="981"/>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50"/>
            <p:cNvSpPr/>
            <p:nvPr/>
          </p:nvSpPr>
          <p:spPr>
            <a:xfrm>
              <a:off x="984375" y="2666950"/>
              <a:ext cx="2751700" cy="2338900"/>
            </a:xfrm>
            <a:custGeom>
              <a:avLst/>
              <a:gdLst/>
              <a:ahLst/>
              <a:cxnLst/>
              <a:rect l="l" t="t" r="r" b="b"/>
              <a:pathLst>
                <a:path w="110068" h="93556" extrusionOk="0">
                  <a:moveTo>
                    <a:pt x="2617" y="0"/>
                  </a:moveTo>
                  <a:cubicBezTo>
                    <a:pt x="1466" y="0"/>
                    <a:pt x="812" y="982"/>
                    <a:pt x="158" y="1806"/>
                  </a:cubicBezTo>
                  <a:lnTo>
                    <a:pt x="1" y="1963"/>
                  </a:lnTo>
                  <a:cubicBezTo>
                    <a:pt x="2290" y="8348"/>
                    <a:pt x="5234" y="14393"/>
                    <a:pt x="8990" y="20608"/>
                  </a:cubicBezTo>
                  <a:cubicBezTo>
                    <a:pt x="9814" y="21760"/>
                    <a:pt x="10625" y="22741"/>
                    <a:pt x="11934" y="23553"/>
                  </a:cubicBezTo>
                  <a:cubicBezTo>
                    <a:pt x="13739" y="24704"/>
                    <a:pt x="16029" y="25515"/>
                    <a:pt x="18149" y="25685"/>
                  </a:cubicBezTo>
                  <a:cubicBezTo>
                    <a:pt x="18803" y="25685"/>
                    <a:pt x="19627" y="25685"/>
                    <a:pt x="20112" y="25188"/>
                  </a:cubicBezTo>
                  <a:cubicBezTo>
                    <a:pt x="20609" y="24534"/>
                    <a:pt x="20282" y="23553"/>
                    <a:pt x="20936" y="22898"/>
                  </a:cubicBezTo>
                  <a:cubicBezTo>
                    <a:pt x="21127" y="22707"/>
                    <a:pt x="21361" y="22627"/>
                    <a:pt x="21611" y="22627"/>
                  </a:cubicBezTo>
                  <a:cubicBezTo>
                    <a:pt x="22215" y="22627"/>
                    <a:pt x="22920" y="23090"/>
                    <a:pt x="23383" y="23553"/>
                  </a:cubicBezTo>
                  <a:cubicBezTo>
                    <a:pt x="26654" y="26824"/>
                    <a:pt x="27805" y="32712"/>
                    <a:pt x="24861" y="36310"/>
                  </a:cubicBezTo>
                  <a:cubicBezTo>
                    <a:pt x="24037" y="37134"/>
                    <a:pt x="23383" y="38116"/>
                    <a:pt x="22728" y="39097"/>
                  </a:cubicBezTo>
                  <a:cubicBezTo>
                    <a:pt x="38273" y="56918"/>
                    <a:pt x="59535" y="74582"/>
                    <a:pt x="84553" y="93555"/>
                  </a:cubicBezTo>
                  <a:cubicBezTo>
                    <a:pt x="85207" y="93071"/>
                    <a:pt x="85861" y="92574"/>
                    <a:pt x="86359" y="92247"/>
                  </a:cubicBezTo>
                  <a:cubicBezTo>
                    <a:pt x="86516" y="92090"/>
                    <a:pt x="86686" y="92090"/>
                    <a:pt x="86686" y="91920"/>
                  </a:cubicBezTo>
                  <a:cubicBezTo>
                    <a:pt x="88648" y="90454"/>
                    <a:pt x="90611" y="89146"/>
                    <a:pt x="92574" y="87667"/>
                  </a:cubicBezTo>
                  <a:lnTo>
                    <a:pt x="92574" y="87340"/>
                  </a:lnTo>
                  <a:cubicBezTo>
                    <a:pt x="92574" y="85875"/>
                    <a:pt x="93555" y="84396"/>
                    <a:pt x="94864" y="84239"/>
                  </a:cubicBezTo>
                  <a:cubicBezTo>
                    <a:pt x="95027" y="84317"/>
                    <a:pt x="95191" y="84357"/>
                    <a:pt x="95354" y="84357"/>
                  </a:cubicBezTo>
                  <a:cubicBezTo>
                    <a:pt x="95518" y="84357"/>
                    <a:pt x="95681" y="84317"/>
                    <a:pt x="95845" y="84239"/>
                  </a:cubicBezTo>
                  <a:cubicBezTo>
                    <a:pt x="96172" y="84069"/>
                    <a:pt x="96826" y="82930"/>
                    <a:pt x="97481" y="82433"/>
                  </a:cubicBezTo>
                  <a:cubicBezTo>
                    <a:pt x="98292" y="81779"/>
                    <a:pt x="99273" y="81125"/>
                    <a:pt x="100097" y="80471"/>
                  </a:cubicBezTo>
                  <a:cubicBezTo>
                    <a:pt x="101079" y="79816"/>
                    <a:pt x="101890" y="79162"/>
                    <a:pt x="102714" y="78351"/>
                  </a:cubicBezTo>
                  <a:cubicBezTo>
                    <a:pt x="103526" y="77527"/>
                    <a:pt x="104180" y="76545"/>
                    <a:pt x="104507" y="75407"/>
                  </a:cubicBezTo>
                  <a:cubicBezTo>
                    <a:pt x="105161" y="71154"/>
                    <a:pt x="103853" y="66405"/>
                    <a:pt x="104350" y="62152"/>
                  </a:cubicBezTo>
                  <a:cubicBezTo>
                    <a:pt x="104834" y="57415"/>
                    <a:pt x="106470" y="52666"/>
                    <a:pt x="109087" y="48740"/>
                  </a:cubicBezTo>
                  <a:cubicBezTo>
                    <a:pt x="110068" y="47275"/>
                    <a:pt x="109741" y="45142"/>
                    <a:pt x="109087" y="43677"/>
                  </a:cubicBezTo>
                  <a:cubicBezTo>
                    <a:pt x="108275" y="41714"/>
                    <a:pt x="106313" y="40563"/>
                    <a:pt x="104350" y="39581"/>
                  </a:cubicBezTo>
                  <a:cubicBezTo>
                    <a:pt x="101890" y="38116"/>
                    <a:pt x="99273" y="36807"/>
                    <a:pt x="96499" y="36637"/>
                  </a:cubicBezTo>
                  <a:cubicBezTo>
                    <a:pt x="95140" y="36637"/>
                    <a:pt x="93789" y="36919"/>
                    <a:pt x="92434" y="36919"/>
                  </a:cubicBezTo>
                  <a:cubicBezTo>
                    <a:pt x="91988" y="36919"/>
                    <a:pt x="91542" y="36888"/>
                    <a:pt x="91095" y="36807"/>
                  </a:cubicBezTo>
                  <a:cubicBezTo>
                    <a:pt x="89303" y="36480"/>
                    <a:pt x="87824" y="35499"/>
                    <a:pt x="86359" y="34674"/>
                  </a:cubicBezTo>
                  <a:cubicBezTo>
                    <a:pt x="85405" y="34274"/>
                    <a:pt x="84461" y="33980"/>
                    <a:pt x="83511" y="33980"/>
                  </a:cubicBezTo>
                  <a:cubicBezTo>
                    <a:pt x="83314" y="33980"/>
                    <a:pt x="83116" y="33993"/>
                    <a:pt x="82917" y="34020"/>
                  </a:cubicBezTo>
                  <a:lnTo>
                    <a:pt x="82760" y="34020"/>
                  </a:lnTo>
                  <a:cubicBezTo>
                    <a:pt x="82530" y="34071"/>
                    <a:pt x="82316" y="34094"/>
                    <a:pt x="82117" y="34094"/>
                  </a:cubicBezTo>
                  <a:cubicBezTo>
                    <a:pt x="81033" y="34094"/>
                    <a:pt x="80369" y="33408"/>
                    <a:pt x="79816" y="32712"/>
                  </a:cubicBezTo>
                  <a:cubicBezTo>
                    <a:pt x="79646" y="32555"/>
                    <a:pt x="79489" y="32228"/>
                    <a:pt x="79319" y="32058"/>
                  </a:cubicBezTo>
                  <a:cubicBezTo>
                    <a:pt x="78338" y="30919"/>
                    <a:pt x="77527" y="29611"/>
                    <a:pt x="76545" y="28459"/>
                  </a:cubicBezTo>
                  <a:cubicBezTo>
                    <a:pt x="74910" y="26340"/>
                    <a:pt x="73431" y="23723"/>
                    <a:pt x="70814" y="22741"/>
                  </a:cubicBezTo>
                  <a:cubicBezTo>
                    <a:pt x="69366" y="22253"/>
                    <a:pt x="67857" y="22114"/>
                    <a:pt x="66290" y="22114"/>
                  </a:cubicBezTo>
                  <a:cubicBezTo>
                    <a:pt x="65209" y="22114"/>
                    <a:pt x="64101" y="22180"/>
                    <a:pt x="62963" y="22244"/>
                  </a:cubicBezTo>
                  <a:cubicBezTo>
                    <a:pt x="61655" y="22244"/>
                    <a:pt x="60190" y="21106"/>
                    <a:pt x="59038" y="20281"/>
                  </a:cubicBezTo>
                  <a:cubicBezTo>
                    <a:pt x="57573" y="18973"/>
                    <a:pt x="55937" y="17835"/>
                    <a:pt x="54302" y="16683"/>
                  </a:cubicBezTo>
                  <a:cubicBezTo>
                    <a:pt x="53804" y="16199"/>
                    <a:pt x="53150" y="15702"/>
                    <a:pt x="52993" y="15048"/>
                  </a:cubicBezTo>
                  <a:cubicBezTo>
                    <a:pt x="52666" y="14236"/>
                    <a:pt x="52993" y="13085"/>
                    <a:pt x="52339" y="12431"/>
                  </a:cubicBezTo>
                  <a:cubicBezTo>
                    <a:pt x="52131" y="12228"/>
                    <a:pt x="51838" y="12138"/>
                    <a:pt x="51532" y="12138"/>
                  </a:cubicBezTo>
                  <a:cubicBezTo>
                    <a:pt x="51107" y="12138"/>
                    <a:pt x="50658" y="12312"/>
                    <a:pt x="50376" y="12601"/>
                  </a:cubicBezTo>
                  <a:cubicBezTo>
                    <a:pt x="49722" y="13085"/>
                    <a:pt x="49395" y="13909"/>
                    <a:pt x="48898" y="14393"/>
                  </a:cubicBezTo>
                  <a:cubicBezTo>
                    <a:pt x="48169" y="15034"/>
                    <a:pt x="47190" y="15367"/>
                    <a:pt x="46239" y="15367"/>
                  </a:cubicBezTo>
                  <a:cubicBezTo>
                    <a:pt x="45481" y="15367"/>
                    <a:pt x="44741" y="15156"/>
                    <a:pt x="44161" y="14720"/>
                  </a:cubicBezTo>
                  <a:lnTo>
                    <a:pt x="43991" y="14720"/>
                  </a:lnTo>
                  <a:cubicBezTo>
                    <a:pt x="43664" y="14563"/>
                    <a:pt x="43507" y="14563"/>
                    <a:pt x="43337" y="14563"/>
                  </a:cubicBezTo>
                  <a:cubicBezTo>
                    <a:pt x="43098" y="14740"/>
                    <a:pt x="42795" y="14809"/>
                    <a:pt x="42474" y="14809"/>
                  </a:cubicBezTo>
                  <a:cubicBezTo>
                    <a:pt x="41916" y="14809"/>
                    <a:pt x="41305" y="14601"/>
                    <a:pt x="40890" y="14393"/>
                  </a:cubicBezTo>
                  <a:cubicBezTo>
                    <a:pt x="40066" y="13909"/>
                    <a:pt x="39254" y="13412"/>
                    <a:pt x="38430" y="13412"/>
                  </a:cubicBezTo>
                  <a:cubicBezTo>
                    <a:pt x="37619" y="13582"/>
                    <a:pt x="36964" y="14236"/>
                    <a:pt x="36637" y="14891"/>
                  </a:cubicBezTo>
                  <a:cubicBezTo>
                    <a:pt x="36343" y="15370"/>
                    <a:pt x="36109" y="15511"/>
                    <a:pt x="35966" y="15511"/>
                  </a:cubicBezTo>
                  <a:cubicBezTo>
                    <a:pt x="35868" y="15511"/>
                    <a:pt x="35813" y="15444"/>
                    <a:pt x="35813" y="15375"/>
                  </a:cubicBezTo>
                  <a:cubicBezTo>
                    <a:pt x="35656" y="15048"/>
                    <a:pt x="35486" y="14891"/>
                    <a:pt x="35486" y="14563"/>
                  </a:cubicBezTo>
                  <a:cubicBezTo>
                    <a:pt x="35378" y="13997"/>
                    <a:pt x="35035" y="13819"/>
                    <a:pt x="34725" y="13819"/>
                  </a:cubicBezTo>
                  <a:cubicBezTo>
                    <a:pt x="34584" y="13819"/>
                    <a:pt x="34450" y="13856"/>
                    <a:pt x="34348" y="13909"/>
                  </a:cubicBezTo>
                  <a:cubicBezTo>
                    <a:pt x="32058" y="14891"/>
                    <a:pt x="29925" y="16526"/>
                    <a:pt x="28617" y="18816"/>
                  </a:cubicBezTo>
                  <a:cubicBezTo>
                    <a:pt x="28132" y="19627"/>
                    <a:pt x="27635" y="20779"/>
                    <a:pt x="26824" y="21263"/>
                  </a:cubicBezTo>
                  <a:cubicBezTo>
                    <a:pt x="26299" y="21704"/>
                    <a:pt x="25680" y="21860"/>
                    <a:pt x="25042" y="21860"/>
                  </a:cubicBezTo>
                  <a:cubicBezTo>
                    <a:pt x="24488" y="21860"/>
                    <a:pt x="23918" y="21742"/>
                    <a:pt x="23383" y="21590"/>
                  </a:cubicBezTo>
                  <a:lnTo>
                    <a:pt x="23226" y="21590"/>
                  </a:lnTo>
                  <a:cubicBezTo>
                    <a:pt x="22587" y="21401"/>
                    <a:pt x="22071" y="21335"/>
                    <a:pt x="21652" y="21335"/>
                  </a:cubicBezTo>
                  <a:cubicBezTo>
                    <a:pt x="20998" y="21335"/>
                    <a:pt x="20577" y="21494"/>
                    <a:pt x="20282" y="21590"/>
                  </a:cubicBezTo>
                  <a:cubicBezTo>
                    <a:pt x="19489" y="21986"/>
                    <a:pt x="18633" y="22205"/>
                    <a:pt x="17791" y="22205"/>
                  </a:cubicBezTo>
                  <a:cubicBezTo>
                    <a:pt x="17243" y="22205"/>
                    <a:pt x="16702" y="22113"/>
                    <a:pt x="16186" y="21917"/>
                  </a:cubicBezTo>
                  <a:cubicBezTo>
                    <a:pt x="14721" y="21433"/>
                    <a:pt x="13739" y="19797"/>
                    <a:pt x="13569" y="18319"/>
                  </a:cubicBezTo>
                  <a:cubicBezTo>
                    <a:pt x="13242" y="16683"/>
                    <a:pt x="13412" y="15048"/>
                    <a:pt x="13412" y="13582"/>
                  </a:cubicBezTo>
                  <a:cubicBezTo>
                    <a:pt x="13569" y="11776"/>
                    <a:pt x="13242" y="9984"/>
                    <a:pt x="11934" y="9002"/>
                  </a:cubicBezTo>
                  <a:cubicBezTo>
                    <a:pt x="11170" y="8361"/>
                    <a:pt x="10209" y="8124"/>
                    <a:pt x="9204" y="8124"/>
                  </a:cubicBezTo>
                  <a:cubicBezTo>
                    <a:pt x="8917" y="8124"/>
                    <a:pt x="8626" y="8143"/>
                    <a:pt x="8335" y="8178"/>
                  </a:cubicBezTo>
                  <a:cubicBezTo>
                    <a:pt x="8178" y="8348"/>
                    <a:pt x="8008" y="8348"/>
                    <a:pt x="7851" y="8348"/>
                  </a:cubicBezTo>
                  <a:cubicBezTo>
                    <a:pt x="7851" y="8348"/>
                    <a:pt x="7681" y="8348"/>
                    <a:pt x="7524" y="8505"/>
                  </a:cubicBezTo>
                  <a:cubicBezTo>
                    <a:pt x="7354" y="8505"/>
                    <a:pt x="7197" y="8675"/>
                    <a:pt x="7027" y="8675"/>
                  </a:cubicBezTo>
                  <a:cubicBezTo>
                    <a:pt x="6311" y="8937"/>
                    <a:pt x="5829" y="9094"/>
                    <a:pt x="5508" y="9094"/>
                  </a:cubicBezTo>
                  <a:cubicBezTo>
                    <a:pt x="5025" y="9094"/>
                    <a:pt x="4907" y="8739"/>
                    <a:pt x="4907" y="7851"/>
                  </a:cubicBezTo>
                  <a:lnTo>
                    <a:pt x="4907" y="4253"/>
                  </a:lnTo>
                  <a:cubicBezTo>
                    <a:pt x="4907" y="3271"/>
                    <a:pt x="4907" y="2290"/>
                    <a:pt x="4580" y="1479"/>
                  </a:cubicBezTo>
                  <a:cubicBezTo>
                    <a:pt x="4253" y="654"/>
                    <a:pt x="3429" y="0"/>
                    <a:pt x="261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50"/>
            <p:cNvSpPr/>
            <p:nvPr/>
          </p:nvSpPr>
          <p:spPr>
            <a:xfrm>
              <a:off x="3098250" y="5005875"/>
              <a:ext cx="159600" cy="118700"/>
            </a:xfrm>
            <a:custGeom>
              <a:avLst/>
              <a:gdLst/>
              <a:ahLst/>
              <a:cxnLst/>
              <a:rect l="l" t="t" r="r" b="b"/>
              <a:pathLst>
                <a:path w="6384" h="4748" extrusionOk="0">
                  <a:moveTo>
                    <a:pt x="0" y="0"/>
                  </a:moveTo>
                  <a:lnTo>
                    <a:pt x="495" y="495"/>
                  </a:lnTo>
                  <a:lnTo>
                    <a:pt x="1536" y="1192"/>
                  </a:lnTo>
                  <a:lnTo>
                    <a:pt x="1536" y="1192"/>
                  </a:lnTo>
                  <a:cubicBezTo>
                    <a:pt x="1241" y="968"/>
                    <a:pt x="947" y="739"/>
                    <a:pt x="652" y="495"/>
                  </a:cubicBezTo>
                  <a:cubicBezTo>
                    <a:pt x="327" y="326"/>
                    <a:pt x="169" y="170"/>
                    <a:pt x="0" y="0"/>
                  </a:cubicBezTo>
                  <a:close/>
                  <a:moveTo>
                    <a:pt x="1536" y="1192"/>
                  </a:moveTo>
                  <a:cubicBezTo>
                    <a:pt x="2223" y="1715"/>
                    <a:pt x="2909" y="2208"/>
                    <a:pt x="3596" y="2785"/>
                  </a:cubicBezTo>
                  <a:cubicBezTo>
                    <a:pt x="4421" y="3439"/>
                    <a:pt x="5232" y="3924"/>
                    <a:pt x="5886" y="4578"/>
                  </a:cubicBezTo>
                  <a:cubicBezTo>
                    <a:pt x="6056" y="4578"/>
                    <a:pt x="6213" y="4748"/>
                    <a:pt x="6383" y="4748"/>
                  </a:cubicBezTo>
                  <a:cubicBezTo>
                    <a:pt x="6213" y="4748"/>
                    <a:pt x="6056" y="4578"/>
                    <a:pt x="6056" y="4578"/>
                  </a:cubicBezTo>
                  <a:cubicBezTo>
                    <a:pt x="5559" y="4251"/>
                    <a:pt x="5075" y="3924"/>
                    <a:pt x="4578" y="3439"/>
                  </a:cubicBezTo>
                  <a:cubicBezTo>
                    <a:pt x="4093" y="3112"/>
                    <a:pt x="3766" y="2785"/>
                    <a:pt x="3269" y="2458"/>
                  </a:cubicBezTo>
                  <a:cubicBezTo>
                    <a:pt x="2785" y="2131"/>
                    <a:pt x="2458" y="1804"/>
                    <a:pt x="1961" y="1477"/>
                  </a:cubicBezTo>
                  <a:lnTo>
                    <a:pt x="1536" y="1192"/>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50"/>
            <p:cNvSpPr/>
            <p:nvPr/>
          </p:nvSpPr>
          <p:spPr>
            <a:xfrm>
              <a:off x="3310800" y="4936475"/>
              <a:ext cx="25" cy="8200"/>
            </a:xfrm>
            <a:custGeom>
              <a:avLst/>
              <a:gdLst/>
              <a:ahLst/>
              <a:cxnLst/>
              <a:rect l="l" t="t" r="r" b="b"/>
              <a:pathLst>
                <a:path w="1" h="328" extrusionOk="0">
                  <a:moveTo>
                    <a:pt x="1" y="0"/>
                  </a:moveTo>
                  <a:lnTo>
                    <a:pt x="1" y="327"/>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50"/>
            <p:cNvSpPr/>
            <p:nvPr/>
          </p:nvSpPr>
          <p:spPr>
            <a:xfrm>
              <a:off x="3306875" y="4924050"/>
              <a:ext cx="3950" cy="8200"/>
            </a:xfrm>
            <a:custGeom>
              <a:avLst/>
              <a:gdLst/>
              <a:ahLst/>
              <a:cxnLst/>
              <a:rect l="l" t="t" r="r" b="b"/>
              <a:pathLst>
                <a:path w="158" h="328" extrusionOk="0">
                  <a:moveTo>
                    <a:pt x="1" y="0"/>
                  </a:moveTo>
                  <a:cubicBezTo>
                    <a:pt x="158" y="170"/>
                    <a:pt x="158" y="170"/>
                    <a:pt x="158" y="327"/>
                  </a:cubicBezTo>
                  <a:cubicBezTo>
                    <a:pt x="158" y="170"/>
                    <a:pt x="158" y="170"/>
                    <a:pt x="1"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3" name="Google Shape;2513;p50"/>
            <p:cNvSpPr/>
            <p:nvPr/>
          </p:nvSpPr>
          <p:spPr>
            <a:xfrm>
              <a:off x="3143325" y="4964925"/>
              <a:ext cx="8200" cy="8200"/>
            </a:xfrm>
            <a:custGeom>
              <a:avLst/>
              <a:gdLst/>
              <a:ahLst/>
              <a:cxnLst/>
              <a:rect l="l" t="t" r="r" b="b"/>
              <a:pathLst>
                <a:path w="328" h="328" extrusionOk="0">
                  <a:moveTo>
                    <a:pt x="1" y="328"/>
                  </a:moveTo>
                  <a:cubicBezTo>
                    <a:pt x="158" y="171"/>
                    <a:pt x="328" y="171"/>
                    <a:pt x="328" y="1"/>
                  </a:cubicBezTo>
                  <a:cubicBezTo>
                    <a:pt x="328" y="171"/>
                    <a:pt x="158" y="171"/>
                    <a:pt x="1" y="328"/>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4" name="Google Shape;2514;p50"/>
            <p:cNvSpPr/>
            <p:nvPr/>
          </p:nvSpPr>
          <p:spPr>
            <a:xfrm>
              <a:off x="3310800" y="4948575"/>
              <a:ext cx="25" cy="12450"/>
            </a:xfrm>
            <a:custGeom>
              <a:avLst/>
              <a:gdLst/>
              <a:ahLst/>
              <a:cxnLst/>
              <a:rect l="l" t="t" r="r" b="b"/>
              <a:pathLst>
                <a:path w="1" h="498" extrusionOk="0">
                  <a:moveTo>
                    <a:pt x="1" y="0"/>
                  </a:moveTo>
                  <a:lnTo>
                    <a:pt x="1" y="498"/>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2515;p50"/>
            <p:cNvSpPr/>
            <p:nvPr/>
          </p:nvSpPr>
          <p:spPr>
            <a:xfrm>
              <a:off x="971950" y="1469050"/>
              <a:ext cx="25" cy="25"/>
            </a:xfrm>
            <a:custGeom>
              <a:avLst/>
              <a:gdLst/>
              <a:ahLst/>
              <a:cxnLst/>
              <a:rect l="l" t="t" r="r" b="b"/>
              <a:pathLst>
                <a:path w="1" h="1" extrusionOk="0">
                  <a:moveTo>
                    <a:pt x="0" y="0"/>
                  </a:moveTo>
                  <a:lnTo>
                    <a:pt x="0"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6" name="Google Shape;2516;p50"/>
            <p:cNvSpPr/>
            <p:nvPr/>
          </p:nvSpPr>
          <p:spPr>
            <a:xfrm>
              <a:off x="878075" y="1959725"/>
              <a:ext cx="25" cy="3950"/>
            </a:xfrm>
            <a:custGeom>
              <a:avLst/>
              <a:gdLst/>
              <a:ahLst/>
              <a:cxnLst/>
              <a:rect l="l" t="t" r="r" b="b"/>
              <a:pathLst>
                <a:path w="1" h="158" extrusionOk="0">
                  <a:moveTo>
                    <a:pt x="0" y="157"/>
                  </a:moveTo>
                  <a:lnTo>
                    <a:pt x="0"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7" name="Google Shape;2517;p50"/>
            <p:cNvSpPr/>
            <p:nvPr/>
          </p:nvSpPr>
          <p:spPr>
            <a:xfrm>
              <a:off x="873825" y="1980000"/>
              <a:ext cx="4275" cy="8200"/>
            </a:xfrm>
            <a:custGeom>
              <a:avLst/>
              <a:gdLst/>
              <a:ahLst/>
              <a:cxnLst/>
              <a:rect l="l" t="t" r="r" b="b"/>
              <a:pathLst>
                <a:path w="171" h="328" extrusionOk="0">
                  <a:moveTo>
                    <a:pt x="0" y="328"/>
                  </a:moveTo>
                  <a:cubicBezTo>
                    <a:pt x="0" y="328"/>
                    <a:pt x="170" y="171"/>
                    <a:pt x="170" y="1"/>
                  </a:cubicBezTo>
                  <a:cubicBezTo>
                    <a:pt x="170" y="171"/>
                    <a:pt x="0" y="328"/>
                    <a:pt x="0" y="328"/>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50"/>
            <p:cNvSpPr/>
            <p:nvPr/>
          </p:nvSpPr>
          <p:spPr>
            <a:xfrm>
              <a:off x="873825" y="2004525"/>
              <a:ext cx="0" cy="8200"/>
            </a:xfrm>
            <a:custGeom>
              <a:avLst/>
              <a:gdLst/>
              <a:ahLst/>
              <a:cxnLst/>
              <a:rect l="l" t="t" r="r" b="b"/>
              <a:pathLst>
                <a:path h="328" extrusionOk="0">
                  <a:moveTo>
                    <a:pt x="0" y="328"/>
                  </a:moveTo>
                  <a:lnTo>
                    <a:pt x="0"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9" name="Google Shape;2519;p50"/>
            <p:cNvSpPr/>
            <p:nvPr/>
          </p:nvSpPr>
          <p:spPr>
            <a:xfrm>
              <a:off x="873825" y="2029075"/>
              <a:ext cx="0" cy="8200"/>
            </a:xfrm>
            <a:custGeom>
              <a:avLst/>
              <a:gdLst/>
              <a:ahLst/>
              <a:cxnLst/>
              <a:rect l="l" t="t" r="r" b="b"/>
              <a:pathLst>
                <a:path h="328" extrusionOk="0">
                  <a:moveTo>
                    <a:pt x="0" y="327"/>
                  </a:moveTo>
                  <a:lnTo>
                    <a:pt x="0"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0" name="Google Shape;2520;p50"/>
            <p:cNvSpPr/>
            <p:nvPr/>
          </p:nvSpPr>
          <p:spPr>
            <a:xfrm>
              <a:off x="873825" y="2082400"/>
              <a:ext cx="0" cy="25"/>
            </a:xfrm>
            <a:custGeom>
              <a:avLst/>
              <a:gdLst/>
              <a:ahLst/>
              <a:cxnLst/>
              <a:rect l="l" t="t" r="r" b="b"/>
              <a:pathLst>
                <a:path h="1" extrusionOk="0">
                  <a:moveTo>
                    <a:pt x="0" y="0"/>
                  </a:moveTo>
                  <a:lnTo>
                    <a:pt x="0"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50"/>
            <p:cNvSpPr/>
            <p:nvPr/>
          </p:nvSpPr>
          <p:spPr>
            <a:xfrm>
              <a:off x="873825" y="2053600"/>
              <a:ext cx="0" cy="8200"/>
            </a:xfrm>
            <a:custGeom>
              <a:avLst/>
              <a:gdLst/>
              <a:ahLst/>
              <a:cxnLst/>
              <a:rect l="l" t="t" r="r" b="b"/>
              <a:pathLst>
                <a:path h="328" extrusionOk="0">
                  <a:moveTo>
                    <a:pt x="0" y="328"/>
                  </a:moveTo>
                  <a:lnTo>
                    <a:pt x="0"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2" name="Google Shape;2522;p50"/>
            <p:cNvSpPr/>
            <p:nvPr/>
          </p:nvSpPr>
          <p:spPr>
            <a:xfrm>
              <a:off x="886250" y="1857325"/>
              <a:ext cx="25" cy="8200"/>
            </a:xfrm>
            <a:custGeom>
              <a:avLst/>
              <a:gdLst/>
              <a:ahLst/>
              <a:cxnLst/>
              <a:rect l="l" t="t" r="r" b="b"/>
              <a:pathLst>
                <a:path w="1" h="328" extrusionOk="0">
                  <a:moveTo>
                    <a:pt x="0" y="328"/>
                  </a:moveTo>
                  <a:lnTo>
                    <a:pt x="0"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3" name="Google Shape;2523;p50"/>
            <p:cNvSpPr/>
            <p:nvPr/>
          </p:nvSpPr>
          <p:spPr>
            <a:xfrm>
              <a:off x="882000" y="1881875"/>
              <a:ext cx="4275" cy="8200"/>
            </a:xfrm>
            <a:custGeom>
              <a:avLst/>
              <a:gdLst/>
              <a:ahLst/>
              <a:cxnLst/>
              <a:rect l="l" t="t" r="r" b="b"/>
              <a:pathLst>
                <a:path w="171" h="328" extrusionOk="0">
                  <a:moveTo>
                    <a:pt x="0" y="327"/>
                  </a:moveTo>
                  <a:cubicBezTo>
                    <a:pt x="0" y="170"/>
                    <a:pt x="0" y="0"/>
                    <a:pt x="170" y="0"/>
                  </a:cubicBezTo>
                  <a:cubicBezTo>
                    <a:pt x="0" y="0"/>
                    <a:pt x="0" y="170"/>
                    <a:pt x="0" y="327"/>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2524;p50"/>
            <p:cNvSpPr/>
            <p:nvPr/>
          </p:nvSpPr>
          <p:spPr>
            <a:xfrm>
              <a:off x="963775" y="1493575"/>
              <a:ext cx="25" cy="25"/>
            </a:xfrm>
            <a:custGeom>
              <a:avLst/>
              <a:gdLst/>
              <a:ahLst/>
              <a:cxnLst/>
              <a:rect l="l" t="t" r="r" b="b"/>
              <a:pathLst>
                <a:path w="1" h="1" extrusionOk="0">
                  <a:moveTo>
                    <a:pt x="0" y="1"/>
                  </a:move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5" name="Google Shape;2525;p50"/>
            <p:cNvSpPr/>
            <p:nvPr/>
          </p:nvSpPr>
          <p:spPr>
            <a:xfrm>
              <a:off x="882000" y="1906400"/>
              <a:ext cx="25" cy="4275"/>
            </a:xfrm>
            <a:custGeom>
              <a:avLst/>
              <a:gdLst/>
              <a:ahLst/>
              <a:cxnLst/>
              <a:rect l="l" t="t" r="r" b="b"/>
              <a:pathLst>
                <a:path w="1" h="171" extrusionOk="0">
                  <a:moveTo>
                    <a:pt x="0" y="171"/>
                  </a:moveTo>
                  <a:lnTo>
                    <a:pt x="0"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6" name="Google Shape;2526;p50"/>
            <p:cNvSpPr/>
            <p:nvPr/>
          </p:nvSpPr>
          <p:spPr>
            <a:xfrm>
              <a:off x="878075" y="1930925"/>
              <a:ext cx="25" cy="4275"/>
            </a:xfrm>
            <a:custGeom>
              <a:avLst/>
              <a:gdLst/>
              <a:ahLst/>
              <a:cxnLst/>
              <a:rect l="l" t="t" r="r" b="b"/>
              <a:pathLst>
                <a:path w="1" h="171" extrusionOk="0">
                  <a:moveTo>
                    <a:pt x="0" y="171"/>
                  </a:moveTo>
                  <a:lnTo>
                    <a:pt x="0"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50"/>
            <p:cNvSpPr/>
            <p:nvPr/>
          </p:nvSpPr>
          <p:spPr>
            <a:xfrm>
              <a:off x="935300" y="1587475"/>
              <a:ext cx="25" cy="4275"/>
            </a:xfrm>
            <a:custGeom>
              <a:avLst/>
              <a:gdLst/>
              <a:ahLst/>
              <a:cxnLst/>
              <a:rect l="l" t="t" r="r" b="b"/>
              <a:pathLst>
                <a:path w="1" h="171" extrusionOk="0">
                  <a:moveTo>
                    <a:pt x="1" y="170"/>
                  </a:moveTo>
                  <a:lnTo>
                    <a:pt x="1"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8" name="Google Shape;2528;p50"/>
            <p:cNvSpPr/>
            <p:nvPr/>
          </p:nvSpPr>
          <p:spPr>
            <a:xfrm>
              <a:off x="906525" y="1710125"/>
              <a:ext cx="4275" cy="8200"/>
            </a:xfrm>
            <a:custGeom>
              <a:avLst/>
              <a:gdLst/>
              <a:ahLst/>
              <a:cxnLst/>
              <a:rect l="l" t="t" r="r" b="b"/>
              <a:pathLst>
                <a:path w="171" h="328" extrusionOk="0">
                  <a:moveTo>
                    <a:pt x="0" y="328"/>
                  </a:moveTo>
                  <a:cubicBezTo>
                    <a:pt x="0" y="171"/>
                    <a:pt x="171" y="171"/>
                    <a:pt x="171" y="1"/>
                  </a:cubicBezTo>
                  <a:cubicBezTo>
                    <a:pt x="171" y="171"/>
                    <a:pt x="0" y="171"/>
                    <a:pt x="0" y="328"/>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9" name="Google Shape;2529;p50"/>
            <p:cNvSpPr/>
            <p:nvPr/>
          </p:nvSpPr>
          <p:spPr>
            <a:xfrm>
              <a:off x="922875" y="1636525"/>
              <a:ext cx="25" cy="4275"/>
            </a:xfrm>
            <a:custGeom>
              <a:avLst/>
              <a:gdLst/>
              <a:ahLst/>
              <a:cxnLst/>
              <a:rect l="l" t="t" r="r" b="b"/>
              <a:pathLst>
                <a:path w="1" h="171" extrusionOk="0">
                  <a:moveTo>
                    <a:pt x="1" y="171"/>
                  </a:moveTo>
                  <a:lnTo>
                    <a:pt x="1"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50"/>
            <p:cNvSpPr/>
            <p:nvPr/>
          </p:nvSpPr>
          <p:spPr>
            <a:xfrm>
              <a:off x="898350" y="1759200"/>
              <a:ext cx="4275" cy="4275"/>
            </a:xfrm>
            <a:custGeom>
              <a:avLst/>
              <a:gdLst/>
              <a:ahLst/>
              <a:cxnLst/>
              <a:rect l="l" t="t" r="r" b="b"/>
              <a:pathLst>
                <a:path w="171" h="171" extrusionOk="0">
                  <a:moveTo>
                    <a:pt x="0" y="171"/>
                  </a:moveTo>
                  <a:lnTo>
                    <a:pt x="170"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1" name="Google Shape;2531;p50"/>
            <p:cNvSpPr/>
            <p:nvPr/>
          </p:nvSpPr>
          <p:spPr>
            <a:xfrm>
              <a:off x="931050" y="1612000"/>
              <a:ext cx="25" cy="4275"/>
            </a:xfrm>
            <a:custGeom>
              <a:avLst/>
              <a:gdLst/>
              <a:ahLst/>
              <a:cxnLst/>
              <a:rect l="l" t="t" r="r" b="b"/>
              <a:pathLst>
                <a:path w="1" h="171" extrusionOk="0">
                  <a:moveTo>
                    <a:pt x="1" y="170"/>
                  </a:moveTo>
                  <a:lnTo>
                    <a:pt x="1"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2" name="Google Shape;2532;p50"/>
            <p:cNvSpPr/>
            <p:nvPr/>
          </p:nvSpPr>
          <p:spPr>
            <a:xfrm>
              <a:off x="943500" y="1567175"/>
              <a:ext cx="25" cy="25"/>
            </a:xfrm>
            <a:custGeom>
              <a:avLst/>
              <a:gdLst/>
              <a:ahLst/>
              <a:cxnLst/>
              <a:rect l="l" t="t" r="r" b="b"/>
              <a:pathLst>
                <a:path w="1" h="1" extrusionOk="0">
                  <a:moveTo>
                    <a:pt x="0" y="1"/>
                  </a:move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50"/>
            <p:cNvSpPr/>
            <p:nvPr/>
          </p:nvSpPr>
          <p:spPr>
            <a:xfrm>
              <a:off x="894425" y="1783725"/>
              <a:ext cx="3950" cy="4275"/>
            </a:xfrm>
            <a:custGeom>
              <a:avLst/>
              <a:gdLst/>
              <a:ahLst/>
              <a:cxnLst/>
              <a:rect l="l" t="t" r="r" b="b"/>
              <a:pathLst>
                <a:path w="158" h="171" extrusionOk="0">
                  <a:moveTo>
                    <a:pt x="0" y="171"/>
                  </a:moveTo>
                  <a:lnTo>
                    <a:pt x="157" y="1"/>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4" name="Google Shape;2534;p50"/>
            <p:cNvSpPr/>
            <p:nvPr/>
          </p:nvSpPr>
          <p:spPr>
            <a:xfrm>
              <a:off x="890175" y="1832800"/>
              <a:ext cx="25" cy="8200"/>
            </a:xfrm>
            <a:custGeom>
              <a:avLst/>
              <a:gdLst/>
              <a:ahLst/>
              <a:cxnLst/>
              <a:rect l="l" t="t" r="r" b="b"/>
              <a:pathLst>
                <a:path w="1" h="328" extrusionOk="0">
                  <a:moveTo>
                    <a:pt x="0" y="328"/>
                  </a:moveTo>
                  <a:lnTo>
                    <a:pt x="0" y="0"/>
                  </a:ln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5" name="Google Shape;2535;p50"/>
            <p:cNvSpPr/>
            <p:nvPr/>
          </p:nvSpPr>
          <p:spPr>
            <a:xfrm>
              <a:off x="902600" y="1734675"/>
              <a:ext cx="3950" cy="8200"/>
            </a:xfrm>
            <a:custGeom>
              <a:avLst/>
              <a:gdLst/>
              <a:ahLst/>
              <a:cxnLst/>
              <a:rect l="l" t="t" r="r" b="b"/>
              <a:pathLst>
                <a:path w="158" h="328" extrusionOk="0">
                  <a:moveTo>
                    <a:pt x="0" y="327"/>
                  </a:moveTo>
                  <a:cubicBezTo>
                    <a:pt x="0" y="170"/>
                    <a:pt x="157" y="0"/>
                    <a:pt x="157" y="0"/>
                  </a:cubicBezTo>
                  <a:cubicBezTo>
                    <a:pt x="157" y="0"/>
                    <a:pt x="0" y="170"/>
                    <a:pt x="0" y="327"/>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50"/>
            <p:cNvSpPr/>
            <p:nvPr/>
          </p:nvSpPr>
          <p:spPr>
            <a:xfrm>
              <a:off x="914700" y="1689850"/>
              <a:ext cx="25" cy="25"/>
            </a:xfrm>
            <a:custGeom>
              <a:avLst/>
              <a:gdLst/>
              <a:ahLst/>
              <a:cxnLst/>
              <a:rect l="l" t="t" r="r" b="b"/>
              <a:pathLst>
                <a:path w="1" h="1" extrusionOk="0">
                  <a:moveTo>
                    <a:pt x="1" y="0"/>
                  </a:move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7" name="Google Shape;2537;p50"/>
            <p:cNvSpPr/>
            <p:nvPr/>
          </p:nvSpPr>
          <p:spPr>
            <a:xfrm>
              <a:off x="2440025" y="1055175"/>
              <a:ext cx="53025" cy="90700"/>
            </a:xfrm>
            <a:custGeom>
              <a:avLst/>
              <a:gdLst/>
              <a:ahLst/>
              <a:cxnLst/>
              <a:rect l="l" t="t" r="r" b="b"/>
              <a:pathLst>
                <a:path w="2121" h="3628" extrusionOk="0">
                  <a:moveTo>
                    <a:pt x="314" y="0"/>
                  </a:moveTo>
                  <a:cubicBezTo>
                    <a:pt x="208" y="0"/>
                    <a:pt x="103" y="10"/>
                    <a:pt x="1" y="30"/>
                  </a:cubicBezTo>
                  <a:cubicBezTo>
                    <a:pt x="158" y="1181"/>
                    <a:pt x="328" y="2489"/>
                    <a:pt x="328" y="3628"/>
                  </a:cubicBezTo>
                  <a:cubicBezTo>
                    <a:pt x="655" y="3471"/>
                    <a:pt x="982" y="3144"/>
                    <a:pt x="1139" y="2817"/>
                  </a:cubicBezTo>
                  <a:cubicBezTo>
                    <a:pt x="1636" y="2319"/>
                    <a:pt x="2121" y="1835"/>
                    <a:pt x="1964" y="1181"/>
                  </a:cubicBezTo>
                  <a:cubicBezTo>
                    <a:pt x="1815" y="461"/>
                    <a:pt x="1047" y="0"/>
                    <a:pt x="31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8" name="Google Shape;2538;p50"/>
            <p:cNvSpPr/>
            <p:nvPr/>
          </p:nvSpPr>
          <p:spPr>
            <a:xfrm>
              <a:off x="873825" y="270825"/>
              <a:ext cx="1938175" cy="2072800"/>
            </a:xfrm>
            <a:custGeom>
              <a:avLst/>
              <a:gdLst/>
              <a:ahLst/>
              <a:cxnLst/>
              <a:rect l="l" t="t" r="r" b="b"/>
              <a:pathLst>
                <a:path w="77527" h="82912" extrusionOk="0">
                  <a:moveTo>
                    <a:pt x="52992" y="0"/>
                  </a:moveTo>
                  <a:cubicBezTo>
                    <a:pt x="50873" y="498"/>
                    <a:pt x="48740" y="982"/>
                    <a:pt x="46777" y="1636"/>
                  </a:cubicBezTo>
                  <a:cubicBezTo>
                    <a:pt x="45312" y="3272"/>
                    <a:pt x="44658" y="5732"/>
                    <a:pt x="44330" y="8021"/>
                  </a:cubicBezTo>
                  <a:cubicBezTo>
                    <a:pt x="43833" y="10638"/>
                    <a:pt x="43506" y="13412"/>
                    <a:pt x="41714" y="15375"/>
                  </a:cubicBezTo>
                  <a:lnTo>
                    <a:pt x="39254" y="17338"/>
                  </a:lnTo>
                  <a:cubicBezTo>
                    <a:pt x="37945" y="18319"/>
                    <a:pt x="36964" y="19627"/>
                    <a:pt x="36310" y="21106"/>
                  </a:cubicBezTo>
                  <a:cubicBezTo>
                    <a:pt x="35904" y="21675"/>
                    <a:pt x="35659" y="21920"/>
                    <a:pt x="35515" y="21920"/>
                  </a:cubicBezTo>
                  <a:cubicBezTo>
                    <a:pt x="35371" y="21920"/>
                    <a:pt x="35328" y="21675"/>
                    <a:pt x="35328" y="21263"/>
                  </a:cubicBezTo>
                  <a:cubicBezTo>
                    <a:pt x="35328" y="21263"/>
                    <a:pt x="35328" y="21106"/>
                    <a:pt x="35171" y="20936"/>
                  </a:cubicBezTo>
                  <a:cubicBezTo>
                    <a:pt x="35001" y="19627"/>
                    <a:pt x="34517" y="18489"/>
                    <a:pt x="33536" y="17992"/>
                  </a:cubicBezTo>
                  <a:cubicBezTo>
                    <a:pt x="32554" y="17508"/>
                    <a:pt x="31403" y="17508"/>
                    <a:pt x="30422" y="17508"/>
                  </a:cubicBezTo>
                  <a:cubicBezTo>
                    <a:pt x="28132" y="17338"/>
                    <a:pt x="26012" y="16526"/>
                    <a:pt x="24206" y="15048"/>
                  </a:cubicBezTo>
                  <a:cubicBezTo>
                    <a:pt x="14890" y="23880"/>
                    <a:pt x="7851" y="35499"/>
                    <a:pt x="3925" y="47929"/>
                  </a:cubicBezTo>
                  <a:cubicBezTo>
                    <a:pt x="3768" y="48256"/>
                    <a:pt x="3598" y="48584"/>
                    <a:pt x="3598" y="48911"/>
                  </a:cubicBezTo>
                  <a:cubicBezTo>
                    <a:pt x="3271" y="49892"/>
                    <a:pt x="2944" y="50873"/>
                    <a:pt x="2787" y="51855"/>
                  </a:cubicBezTo>
                  <a:cubicBezTo>
                    <a:pt x="2617" y="52182"/>
                    <a:pt x="2617" y="52509"/>
                    <a:pt x="2460" y="52666"/>
                  </a:cubicBezTo>
                  <a:lnTo>
                    <a:pt x="2460" y="52836"/>
                  </a:lnTo>
                  <a:cubicBezTo>
                    <a:pt x="2460" y="53163"/>
                    <a:pt x="2290" y="53490"/>
                    <a:pt x="2290" y="53647"/>
                  </a:cubicBezTo>
                  <a:lnTo>
                    <a:pt x="2290" y="53817"/>
                  </a:lnTo>
                  <a:cubicBezTo>
                    <a:pt x="2133" y="54145"/>
                    <a:pt x="2133" y="54302"/>
                    <a:pt x="1963" y="54629"/>
                  </a:cubicBezTo>
                  <a:lnTo>
                    <a:pt x="1963" y="54799"/>
                  </a:lnTo>
                  <a:cubicBezTo>
                    <a:pt x="1806" y="55453"/>
                    <a:pt x="1806" y="56107"/>
                    <a:pt x="1636" y="56761"/>
                  </a:cubicBezTo>
                  <a:cubicBezTo>
                    <a:pt x="1479" y="57089"/>
                    <a:pt x="1479" y="57246"/>
                    <a:pt x="1479" y="57573"/>
                  </a:cubicBezTo>
                  <a:cubicBezTo>
                    <a:pt x="1479" y="57743"/>
                    <a:pt x="1308" y="57743"/>
                    <a:pt x="1308" y="57900"/>
                  </a:cubicBezTo>
                  <a:lnTo>
                    <a:pt x="1308" y="58554"/>
                  </a:lnTo>
                  <a:cubicBezTo>
                    <a:pt x="1308" y="58554"/>
                    <a:pt x="1151" y="58724"/>
                    <a:pt x="1151" y="58881"/>
                  </a:cubicBezTo>
                  <a:lnTo>
                    <a:pt x="1151" y="59535"/>
                  </a:lnTo>
                  <a:lnTo>
                    <a:pt x="981" y="59706"/>
                  </a:lnTo>
                  <a:lnTo>
                    <a:pt x="981" y="60517"/>
                  </a:lnTo>
                  <a:lnTo>
                    <a:pt x="824" y="60687"/>
                  </a:lnTo>
                  <a:cubicBezTo>
                    <a:pt x="824" y="61341"/>
                    <a:pt x="654" y="61995"/>
                    <a:pt x="654" y="62479"/>
                  </a:cubicBezTo>
                  <a:lnTo>
                    <a:pt x="654" y="62807"/>
                  </a:lnTo>
                  <a:cubicBezTo>
                    <a:pt x="497" y="62977"/>
                    <a:pt x="497" y="63304"/>
                    <a:pt x="497" y="63461"/>
                  </a:cubicBezTo>
                  <a:lnTo>
                    <a:pt x="497" y="63788"/>
                  </a:lnTo>
                  <a:lnTo>
                    <a:pt x="497" y="64442"/>
                  </a:lnTo>
                  <a:cubicBezTo>
                    <a:pt x="327" y="64442"/>
                    <a:pt x="327" y="64612"/>
                    <a:pt x="327" y="64769"/>
                  </a:cubicBezTo>
                  <a:lnTo>
                    <a:pt x="327" y="65424"/>
                  </a:lnTo>
                  <a:lnTo>
                    <a:pt x="327" y="65594"/>
                  </a:lnTo>
                  <a:cubicBezTo>
                    <a:pt x="327" y="65921"/>
                    <a:pt x="327" y="66078"/>
                    <a:pt x="170" y="66405"/>
                  </a:cubicBezTo>
                  <a:lnTo>
                    <a:pt x="170" y="66575"/>
                  </a:lnTo>
                  <a:lnTo>
                    <a:pt x="170" y="67556"/>
                  </a:lnTo>
                  <a:lnTo>
                    <a:pt x="170" y="67713"/>
                  </a:lnTo>
                  <a:lnTo>
                    <a:pt x="170" y="68368"/>
                  </a:lnTo>
                  <a:cubicBezTo>
                    <a:pt x="170" y="68538"/>
                    <a:pt x="0" y="68695"/>
                    <a:pt x="0" y="68695"/>
                  </a:cubicBezTo>
                  <a:lnTo>
                    <a:pt x="0" y="69349"/>
                  </a:lnTo>
                  <a:lnTo>
                    <a:pt x="0" y="69676"/>
                  </a:lnTo>
                  <a:lnTo>
                    <a:pt x="0" y="70330"/>
                  </a:lnTo>
                  <a:lnTo>
                    <a:pt x="0" y="70657"/>
                  </a:lnTo>
                  <a:lnTo>
                    <a:pt x="0" y="71312"/>
                  </a:lnTo>
                  <a:lnTo>
                    <a:pt x="0" y="71639"/>
                  </a:lnTo>
                  <a:lnTo>
                    <a:pt x="0" y="72463"/>
                  </a:lnTo>
                  <a:cubicBezTo>
                    <a:pt x="0" y="74256"/>
                    <a:pt x="0" y="75891"/>
                    <a:pt x="170" y="77527"/>
                  </a:cubicBezTo>
                  <a:cubicBezTo>
                    <a:pt x="981" y="77200"/>
                    <a:pt x="1963" y="77200"/>
                    <a:pt x="2944" y="77200"/>
                  </a:cubicBezTo>
                  <a:cubicBezTo>
                    <a:pt x="3606" y="77336"/>
                    <a:pt x="4260" y="77574"/>
                    <a:pt x="4919" y="77574"/>
                  </a:cubicBezTo>
                  <a:cubicBezTo>
                    <a:pt x="5081" y="77574"/>
                    <a:pt x="5242" y="77560"/>
                    <a:pt x="5404" y="77527"/>
                  </a:cubicBezTo>
                  <a:cubicBezTo>
                    <a:pt x="6385" y="77200"/>
                    <a:pt x="7039" y="76061"/>
                    <a:pt x="7851" y="75407"/>
                  </a:cubicBezTo>
                  <a:cubicBezTo>
                    <a:pt x="8723" y="74535"/>
                    <a:pt x="9964" y="74135"/>
                    <a:pt x="11157" y="74135"/>
                  </a:cubicBezTo>
                  <a:cubicBezTo>
                    <a:pt x="11538" y="74135"/>
                    <a:pt x="11915" y="74176"/>
                    <a:pt x="12273" y="74256"/>
                  </a:cubicBezTo>
                  <a:cubicBezTo>
                    <a:pt x="12551" y="74353"/>
                    <a:pt x="12833" y="74447"/>
                    <a:pt x="13300" y="74447"/>
                  </a:cubicBezTo>
                  <a:cubicBezTo>
                    <a:pt x="13647" y="74447"/>
                    <a:pt x="14096" y="74395"/>
                    <a:pt x="14720" y="74256"/>
                  </a:cubicBezTo>
                  <a:lnTo>
                    <a:pt x="14890" y="74256"/>
                  </a:lnTo>
                  <a:cubicBezTo>
                    <a:pt x="15254" y="74109"/>
                    <a:pt x="15651" y="74028"/>
                    <a:pt x="16053" y="74028"/>
                  </a:cubicBezTo>
                  <a:cubicBezTo>
                    <a:pt x="16549" y="74028"/>
                    <a:pt x="17052" y="74151"/>
                    <a:pt x="17507" y="74426"/>
                  </a:cubicBezTo>
                  <a:cubicBezTo>
                    <a:pt x="19143" y="75237"/>
                    <a:pt x="19143" y="77370"/>
                    <a:pt x="19300" y="79005"/>
                  </a:cubicBezTo>
                  <a:cubicBezTo>
                    <a:pt x="19300" y="80144"/>
                    <a:pt x="19627" y="81295"/>
                    <a:pt x="20281" y="82106"/>
                  </a:cubicBezTo>
                  <a:cubicBezTo>
                    <a:pt x="20772" y="82597"/>
                    <a:pt x="21490" y="82912"/>
                    <a:pt x="22165" y="82912"/>
                  </a:cubicBezTo>
                  <a:cubicBezTo>
                    <a:pt x="22624" y="82912"/>
                    <a:pt x="23062" y="82767"/>
                    <a:pt x="23395" y="82433"/>
                  </a:cubicBezTo>
                  <a:cubicBezTo>
                    <a:pt x="24206" y="81622"/>
                    <a:pt x="23879" y="80314"/>
                    <a:pt x="23552" y="79162"/>
                  </a:cubicBezTo>
                  <a:cubicBezTo>
                    <a:pt x="23068" y="76716"/>
                    <a:pt x="22414" y="74256"/>
                    <a:pt x="22898" y="71809"/>
                  </a:cubicBezTo>
                  <a:cubicBezTo>
                    <a:pt x="23068" y="71482"/>
                    <a:pt x="23068" y="71155"/>
                    <a:pt x="23225" y="70827"/>
                  </a:cubicBezTo>
                  <a:cubicBezTo>
                    <a:pt x="22571" y="70657"/>
                    <a:pt x="22087" y="70173"/>
                    <a:pt x="21590" y="69846"/>
                  </a:cubicBezTo>
                  <a:cubicBezTo>
                    <a:pt x="14066" y="63788"/>
                    <a:pt x="16356" y="48584"/>
                    <a:pt x="26496" y="35983"/>
                  </a:cubicBezTo>
                  <a:cubicBezTo>
                    <a:pt x="33805" y="27025"/>
                    <a:pt x="43322" y="21722"/>
                    <a:pt x="50884" y="21722"/>
                  </a:cubicBezTo>
                  <a:cubicBezTo>
                    <a:pt x="53815" y="21722"/>
                    <a:pt x="56452" y="22519"/>
                    <a:pt x="58553" y="24207"/>
                  </a:cubicBezTo>
                  <a:cubicBezTo>
                    <a:pt x="59208" y="24861"/>
                    <a:pt x="59862" y="25515"/>
                    <a:pt x="60359" y="26170"/>
                  </a:cubicBezTo>
                  <a:cubicBezTo>
                    <a:pt x="60843" y="25686"/>
                    <a:pt x="61497" y="25188"/>
                    <a:pt x="62152" y="25031"/>
                  </a:cubicBezTo>
                  <a:cubicBezTo>
                    <a:pt x="62595" y="24835"/>
                    <a:pt x="63082" y="24741"/>
                    <a:pt x="63563" y="24741"/>
                  </a:cubicBezTo>
                  <a:cubicBezTo>
                    <a:pt x="64689" y="24741"/>
                    <a:pt x="65789" y="25253"/>
                    <a:pt x="66247" y="26170"/>
                  </a:cubicBezTo>
                  <a:cubicBezTo>
                    <a:pt x="66574" y="26824"/>
                    <a:pt x="66574" y="27805"/>
                    <a:pt x="66901" y="28459"/>
                  </a:cubicBezTo>
                  <a:cubicBezTo>
                    <a:pt x="67558" y="29784"/>
                    <a:pt x="68970" y="30147"/>
                    <a:pt x="70443" y="30147"/>
                  </a:cubicBezTo>
                  <a:cubicBezTo>
                    <a:pt x="70788" y="30147"/>
                    <a:pt x="71138" y="30127"/>
                    <a:pt x="71481" y="30095"/>
                  </a:cubicBezTo>
                  <a:cubicBezTo>
                    <a:pt x="72946" y="29938"/>
                    <a:pt x="74582" y="29611"/>
                    <a:pt x="75890" y="28630"/>
                  </a:cubicBezTo>
                  <a:cubicBezTo>
                    <a:pt x="77042" y="27648"/>
                    <a:pt x="77526" y="25686"/>
                    <a:pt x="76545" y="24377"/>
                  </a:cubicBezTo>
                  <a:cubicBezTo>
                    <a:pt x="76061" y="23723"/>
                    <a:pt x="75079" y="23396"/>
                    <a:pt x="74582" y="22899"/>
                  </a:cubicBezTo>
                  <a:cubicBezTo>
                    <a:pt x="73928" y="22244"/>
                    <a:pt x="73928" y="20936"/>
                    <a:pt x="74752" y="20609"/>
                  </a:cubicBezTo>
                  <a:cubicBezTo>
                    <a:pt x="75563" y="19797"/>
                    <a:pt x="74909" y="17835"/>
                    <a:pt x="74255" y="16683"/>
                  </a:cubicBezTo>
                  <a:cubicBezTo>
                    <a:pt x="73601" y="15545"/>
                    <a:pt x="72619" y="14891"/>
                    <a:pt x="71638" y="14066"/>
                  </a:cubicBezTo>
                  <a:cubicBezTo>
                    <a:pt x="70500" y="13255"/>
                    <a:pt x="69518" y="12601"/>
                    <a:pt x="68864" y="11449"/>
                  </a:cubicBezTo>
                  <a:cubicBezTo>
                    <a:pt x="68210" y="10311"/>
                    <a:pt x="68040" y="8833"/>
                    <a:pt x="67883" y="7524"/>
                  </a:cubicBezTo>
                  <a:cubicBezTo>
                    <a:pt x="67713" y="6543"/>
                    <a:pt x="67713" y="5561"/>
                    <a:pt x="67228" y="4750"/>
                  </a:cubicBezTo>
                  <a:cubicBezTo>
                    <a:pt x="66937" y="4015"/>
                    <a:pt x="66124" y="3415"/>
                    <a:pt x="65367" y="3415"/>
                  </a:cubicBezTo>
                  <a:cubicBezTo>
                    <a:pt x="65275" y="3415"/>
                    <a:pt x="65185" y="3423"/>
                    <a:pt x="65096" y="3442"/>
                  </a:cubicBezTo>
                  <a:cubicBezTo>
                    <a:pt x="64114" y="3599"/>
                    <a:pt x="63460" y="4423"/>
                    <a:pt x="62806" y="5234"/>
                  </a:cubicBezTo>
                  <a:cubicBezTo>
                    <a:pt x="62207" y="5989"/>
                    <a:pt x="61477" y="6733"/>
                    <a:pt x="60605" y="6733"/>
                  </a:cubicBezTo>
                  <a:cubicBezTo>
                    <a:pt x="60524" y="6733"/>
                    <a:pt x="60442" y="6726"/>
                    <a:pt x="60359" y="6713"/>
                  </a:cubicBezTo>
                  <a:cubicBezTo>
                    <a:pt x="59208" y="6543"/>
                    <a:pt x="58881" y="5404"/>
                    <a:pt x="58396" y="4423"/>
                  </a:cubicBezTo>
                  <a:cubicBezTo>
                    <a:pt x="57572" y="2617"/>
                    <a:pt x="55936" y="1152"/>
                    <a:pt x="53974" y="328"/>
                  </a:cubicBezTo>
                  <a:cubicBezTo>
                    <a:pt x="53647" y="171"/>
                    <a:pt x="53320" y="171"/>
                    <a:pt x="5299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2539;p50"/>
            <p:cNvSpPr/>
            <p:nvPr/>
          </p:nvSpPr>
          <p:spPr>
            <a:xfrm>
              <a:off x="5428875" y="2822325"/>
              <a:ext cx="25" cy="25"/>
            </a:xfrm>
            <a:custGeom>
              <a:avLst/>
              <a:gdLst/>
              <a:ahLst/>
              <a:cxnLst/>
              <a:rect l="l" t="t" r="r" b="b"/>
              <a:pathLst>
                <a:path w="1" h="1" extrusionOk="0">
                  <a:moveTo>
                    <a:pt x="0" y="0"/>
                  </a:moveTo>
                  <a:lnTo>
                    <a:pt x="0" y="0"/>
                  </a:lnTo>
                  <a:lnTo>
                    <a:pt x="0"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0" name="Google Shape;2540;p50"/>
            <p:cNvSpPr/>
            <p:nvPr/>
          </p:nvSpPr>
          <p:spPr>
            <a:xfrm>
              <a:off x="5796875" y="1407550"/>
              <a:ext cx="4275" cy="25"/>
            </a:xfrm>
            <a:custGeom>
              <a:avLst/>
              <a:gdLst/>
              <a:ahLst/>
              <a:cxnLst/>
              <a:rect l="l" t="t" r="r" b="b"/>
              <a:pathLst>
                <a:path w="171" h="1" extrusionOk="0">
                  <a:moveTo>
                    <a:pt x="171" y="0"/>
                  </a:moveTo>
                  <a:lnTo>
                    <a:pt x="1"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1" name="Google Shape;2541;p50"/>
            <p:cNvSpPr/>
            <p:nvPr/>
          </p:nvSpPr>
          <p:spPr>
            <a:xfrm>
              <a:off x="5801125" y="1411800"/>
              <a:ext cx="3950" cy="25"/>
            </a:xfrm>
            <a:custGeom>
              <a:avLst/>
              <a:gdLst/>
              <a:ahLst/>
              <a:cxnLst/>
              <a:rect l="l" t="t" r="r" b="b"/>
              <a:pathLst>
                <a:path w="158" h="1" extrusionOk="0">
                  <a:moveTo>
                    <a:pt x="158" y="1"/>
                  </a:moveTo>
                  <a:lnTo>
                    <a:pt x="1"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50"/>
            <p:cNvSpPr/>
            <p:nvPr/>
          </p:nvSpPr>
          <p:spPr>
            <a:xfrm>
              <a:off x="5809300" y="1411800"/>
              <a:ext cx="25" cy="3950"/>
            </a:xfrm>
            <a:custGeom>
              <a:avLst/>
              <a:gdLst/>
              <a:ahLst/>
              <a:cxnLst/>
              <a:rect l="l" t="t" r="r" b="b"/>
              <a:pathLst>
                <a:path w="1" h="158" extrusionOk="0">
                  <a:moveTo>
                    <a:pt x="1" y="158"/>
                  </a:moveTo>
                  <a:lnTo>
                    <a:pt x="1"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3" name="Google Shape;2543;p50"/>
            <p:cNvSpPr/>
            <p:nvPr/>
          </p:nvSpPr>
          <p:spPr>
            <a:xfrm>
              <a:off x="5776600" y="1399375"/>
              <a:ext cx="25" cy="25"/>
            </a:xfrm>
            <a:custGeom>
              <a:avLst/>
              <a:gdLst/>
              <a:ahLst/>
              <a:cxnLst/>
              <a:rect l="l" t="t" r="r" b="b"/>
              <a:pathLst>
                <a:path w="1" h="1" extrusionOk="0">
                  <a:moveTo>
                    <a:pt x="0" y="0"/>
                  </a:move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4" name="Google Shape;2544;p50"/>
            <p:cNvSpPr/>
            <p:nvPr/>
          </p:nvSpPr>
          <p:spPr>
            <a:xfrm>
              <a:off x="5805050" y="1411800"/>
              <a:ext cx="4275" cy="25"/>
            </a:xfrm>
            <a:custGeom>
              <a:avLst/>
              <a:gdLst/>
              <a:ahLst/>
              <a:cxnLst/>
              <a:rect l="l" t="t" r="r" b="b"/>
              <a:pathLst>
                <a:path w="171" h="1" extrusionOk="0">
                  <a:moveTo>
                    <a:pt x="171" y="1"/>
                  </a:moveTo>
                  <a:lnTo>
                    <a:pt x="1"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2545;p50"/>
            <p:cNvSpPr/>
            <p:nvPr/>
          </p:nvSpPr>
          <p:spPr>
            <a:xfrm>
              <a:off x="5792950" y="1407550"/>
              <a:ext cx="3950" cy="25"/>
            </a:xfrm>
            <a:custGeom>
              <a:avLst/>
              <a:gdLst/>
              <a:ahLst/>
              <a:cxnLst/>
              <a:rect l="l" t="t" r="r" b="b"/>
              <a:pathLst>
                <a:path w="158" h="1" extrusionOk="0">
                  <a:moveTo>
                    <a:pt x="158" y="0"/>
                  </a:moveTo>
                  <a:lnTo>
                    <a:pt x="1"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6" name="Google Shape;2546;p50"/>
            <p:cNvSpPr/>
            <p:nvPr/>
          </p:nvSpPr>
          <p:spPr>
            <a:xfrm>
              <a:off x="5788700" y="1403625"/>
              <a:ext cx="4275" cy="3950"/>
            </a:xfrm>
            <a:custGeom>
              <a:avLst/>
              <a:gdLst/>
              <a:ahLst/>
              <a:cxnLst/>
              <a:rect l="l" t="t" r="r" b="b"/>
              <a:pathLst>
                <a:path w="171" h="158" extrusionOk="0">
                  <a:moveTo>
                    <a:pt x="171" y="157"/>
                  </a:moveTo>
                  <a:lnTo>
                    <a:pt x="1"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7" name="Google Shape;2547;p50"/>
            <p:cNvSpPr/>
            <p:nvPr/>
          </p:nvSpPr>
          <p:spPr>
            <a:xfrm>
              <a:off x="5474025" y="2855025"/>
              <a:ext cx="3950" cy="8200"/>
            </a:xfrm>
            <a:custGeom>
              <a:avLst/>
              <a:gdLst/>
              <a:ahLst/>
              <a:cxnLst/>
              <a:rect l="l" t="t" r="r" b="b"/>
              <a:pathLst>
                <a:path w="158" h="328" extrusionOk="0">
                  <a:moveTo>
                    <a:pt x="0" y="1"/>
                  </a:moveTo>
                  <a:cubicBezTo>
                    <a:pt x="0" y="171"/>
                    <a:pt x="0" y="171"/>
                    <a:pt x="157" y="328"/>
                  </a:cubicBezTo>
                  <a:cubicBezTo>
                    <a:pt x="0" y="171"/>
                    <a:pt x="0" y="171"/>
                    <a:pt x="0"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50"/>
            <p:cNvSpPr/>
            <p:nvPr/>
          </p:nvSpPr>
          <p:spPr>
            <a:xfrm>
              <a:off x="5428875" y="2822325"/>
              <a:ext cx="37000" cy="28800"/>
            </a:xfrm>
            <a:custGeom>
              <a:avLst/>
              <a:gdLst/>
              <a:ahLst/>
              <a:cxnLst/>
              <a:rect l="l" t="t" r="r" b="b"/>
              <a:pathLst>
                <a:path w="1480" h="1152" extrusionOk="0">
                  <a:moveTo>
                    <a:pt x="0" y="0"/>
                  </a:moveTo>
                  <a:lnTo>
                    <a:pt x="0" y="0"/>
                  </a:lnTo>
                  <a:cubicBezTo>
                    <a:pt x="498" y="328"/>
                    <a:pt x="982" y="655"/>
                    <a:pt x="1479" y="1152"/>
                  </a:cubicBezTo>
                  <a:cubicBezTo>
                    <a:pt x="982" y="655"/>
                    <a:pt x="498" y="328"/>
                    <a:pt x="0"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9" name="Google Shape;2549;p50"/>
            <p:cNvSpPr/>
            <p:nvPr/>
          </p:nvSpPr>
          <p:spPr>
            <a:xfrm>
              <a:off x="5477950" y="2863200"/>
              <a:ext cx="4275" cy="8225"/>
            </a:xfrm>
            <a:custGeom>
              <a:avLst/>
              <a:gdLst/>
              <a:ahLst/>
              <a:cxnLst/>
              <a:rect l="l" t="t" r="r" b="b"/>
              <a:pathLst>
                <a:path w="171" h="329" extrusionOk="0">
                  <a:moveTo>
                    <a:pt x="0" y="1"/>
                  </a:moveTo>
                  <a:cubicBezTo>
                    <a:pt x="0" y="171"/>
                    <a:pt x="170" y="171"/>
                    <a:pt x="170" y="328"/>
                  </a:cubicBezTo>
                  <a:cubicBezTo>
                    <a:pt x="170" y="171"/>
                    <a:pt x="0" y="171"/>
                    <a:pt x="0"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0" name="Google Shape;2550;p50"/>
            <p:cNvSpPr/>
            <p:nvPr/>
          </p:nvSpPr>
          <p:spPr>
            <a:xfrm>
              <a:off x="5784775" y="1403625"/>
              <a:ext cx="3950" cy="25"/>
            </a:xfrm>
            <a:custGeom>
              <a:avLst/>
              <a:gdLst/>
              <a:ahLst/>
              <a:cxnLst/>
              <a:rect l="l" t="t" r="r" b="b"/>
              <a:pathLst>
                <a:path w="158" h="1" extrusionOk="0">
                  <a:moveTo>
                    <a:pt x="158" y="0"/>
                  </a:moveTo>
                  <a:lnTo>
                    <a:pt x="0"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1" name="Google Shape;2551;p50"/>
            <p:cNvSpPr/>
            <p:nvPr/>
          </p:nvSpPr>
          <p:spPr>
            <a:xfrm>
              <a:off x="5817475" y="1415725"/>
              <a:ext cx="25" cy="25"/>
            </a:xfrm>
            <a:custGeom>
              <a:avLst/>
              <a:gdLst/>
              <a:ahLst/>
              <a:cxnLst/>
              <a:rect l="l" t="t" r="r" b="b"/>
              <a:pathLst>
                <a:path w="1" h="1" extrusionOk="0">
                  <a:moveTo>
                    <a:pt x="1" y="1"/>
                  </a:move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2" name="Google Shape;2552;p50"/>
            <p:cNvSpPr/>
            <p:nvPr/>
          </p:nvSpPr>
          <p:spPr>
            <a:xfrm>
              <a:off x="5465850" y="2851100"/>
              <a:ext cx="3950" cy="3950"/>
            </a:xfrm>
            <a:custGeom>
              <a:avLst/>
              <a:gdLst/>
              <a:ahLst/>
              <a:cxnLst/>
              <a:rect l="l" t="t" r="r" b="b"/>
              <a:pathLst>
                <a:path w="158" h="158" extrusionOk="0">
                  <a:moveTo>
                    <a:pt x="0" y="1"/>
                  </a:moveTo>
                  <a:cubicBezTo>
                    <a:pt x="157" y="1"/>
                    <a:pt x="157" y="158"/>
                    <a:pt x="157" y="158"/>
                  </a:cubicBezTo>
                  <a:cubicBezTo>
                    <a:pt x="157" y="158"/>
                    <a:pt x="157" y="1"/>
                    <a:pt x="0"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3" name="Google Shape;2553;p50"/>
            <p:cNvSpPr/>
            <p:nvPr/>
          </p:nvSpPr>
          <p:spPr>
            <a:xfrm>
              <a:off x="5813225" y="1415725"/>
              <a:ext cx="25" cy="25"/>
            </a:xfrm>
            <a:custGeom>
              <a:avLst/>
              <a:gdLst/>
              <a:ahLst/>
              <a:cxnLst/>
              <a:rect l="l" t="t" r="r" b="b"/>
              <a:pathLst>
                <a:path w="1" h="1" extrusionOk="0">
                  <a:moveTo>
                    <a:pt x="1" y="1"/>
                  </a:move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2554;p50"/>
            <p:cNvSpPr/>
            <p:nvPr/>
          </p:nvSpPr>
          <p:spPr>
            <a:xfrm>
              <a:off x="5780525" y="1399375"/>
              <a:ext cx="25" cy="4275"/>
            </a:xfrm>
            <a:custGeom>
              <a:avLst/>
              <a:gdLst/>
              <a:ahLst/>
              <a:cxnLst/>
              <a:rect l="l" t="t" r="r" b="b"/>
              <a:pathLst>
                <a:path w="1" h="171" extrusionOk="0">
                  <a:moveTo>
                    <a:pt x="0" y="170"/>
                  </a:moveTo>
                  <a:lnTo>
                    <a:pt x="0"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5" name="Google Shape;2555;p50"/>
            <p:cNvSpPr/>
            <p:nvPr/>
          </p:nvSpPr>
          <p:spPr>
            <a:xfrm>
              <a:off x="5817475" y="1415725"/>
              <a:ext cx="25" cy="25"/>
            </a:xfrm>
            <a:custGeom>
              <a:avLst/>
              <a:gdLst/>
              <a:ahLst/>
              <a:cxnLst/>
              <a:rect l="l" t="t" r="r" b="b"/>
              <a:pathLst>
                <a:path w="1" h="1" extrusionOk="0">
                  <a:moveTo>
                    <a:pt x="1" y="1"/>
                  </a:move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6" name="Google Shape;2556;p50"/>
            <p:cNvSpPr/>
            <p:nvPr/>
          </p:nvSpPr>
          <p:spPr>
            <a:xfrm>
              <a:off x="6017675" y="3693425"/>
              <a:ext cx="25" cy="25"/>
            </a:xfrm>
            <a:custGeom>
              <a:avLst/>
              <a:gdLst/>
              <a:ahLst/>
              <a:cxnLst/>
              <a:rect l="l" t="t" r="r" b="b"/>
              <a:pathLst>
                <a:path w="1" h="1" extrusionOk="0">
                  <a:moveTo>
                    <a:pt x="1" y="1"/>
                  </a:moveTo>
                  <a:lnTo>
                    <a:pt x="1" y="1"/>
                  </a:lnTo>
                  <a:lnTo>
                    <a:pt x="1" y="1"/>
                  </a:lnTo>
                  <a:lnTo>
                    <a:pt x="1" y="1"/>
                  </a:lnTo>
                  <a:lnTo>
                    <a:pt x="1"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2557;p50"/>
            <p:cNvSpPr/>
            <p:nvPr/>
          </p:nvSpPr>
          <p:spPr>
            <a:xfrm>
              <a:off x="6017675" y="3693425"/>
              <a:ext cx="25" cy="25"/>
            </a:xfrm>
            <a:custGeom>
              <a:avLst/>
              <a:gdLst/>
              <a:ahLst/>
              <a:cxnLst/>
              <a:rect l="l" t="t" r="r" b="b"/>
              <a:pathLst>
                <a:path w="1" h="1" extrusionOk="0">
                  <a:moveTo>
                    <a:pt x="1" y="1"/>
                  </a:moveTo>
                  <a:lnTo>
                    <a:pt x="1"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2558;p50"/>
            <p:cNvSpPr/>
            <p:nvPr/>
          </p:nvSpPr>
          <p:spPr>
            <a:xfrm>
              <a:off x="6635275" y="1567175"/>
              <a:ext cx="3950" cy="3950"/>
            </a:xfrm>
            <a:custGeom>
              <a:avLst/>
              <a:gdLst/>
              <a:ahLst/>
              <a:cxnLst/>
              <a:rect l="l" t="t" r="r" b="b"/>
              <a:pathLst>
                <a:path w="158" h="158" extrusionOk="0">
                  <a:moveTo>
                    <a:pt x="0" y="1"/>
                  </a:moveTo>
                  <a:lnTo>
                    <a:pt x="0" y="158"/>
                  </a:lnTo>
                  <a:lnTo>
                    <a:pt x="157" y="158"/>
                  </a:lnTo>
                  <a:lnTo>
                    <a:pt x="0"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2559;p50"/>
            <p:cNvSpPr/>
            <p:nvPr/>
          </p:nvSpPr>
          <p:spPr>
            <a:xfrm>
              <a:off x="6103700" y="3595300"/>
              <a:ext cx="25" cy="25"/>
            </a:xfrm>
            <a:custGeom>
              <a:avLst/>
              <a:gdLst/>
              <a:ahLst/>
              <a:cxnLst/>
              <a:rect l="l" t="t" r="r" b="b"/>
              <a:pathLst>
                <a:path w="1" h="1" extrusionOk="0">
                  <a:moveTo>
                    <a:pt x="1" y="0"/>
                  </a:moveTo>
                  <a:lnTo>
                    <a:pt x="1" y="0"/>
                  </a:lnTo>
                  <a:lnTo>
                    <a:pt x="1" y="0"/>
                  </a:lnTo>
                  <a:lnTo>
                    <a:pt x="1"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2560;p50"/>
            <p:cNvSpPr/>
            <p:nvPr/>
          </p:nvSpPr>
          <p:spPr>
            <a:xfrm>
              <a:off x="6622850" y="1538400"/>
              <a:ext cx="8200" cy="16375"/>
            </a:xfrm>
            <a:custGeom>
              <a:avLst/>
              <a:gdLst/>
              <a:ahLst/>
              <a:cxnLst/>
              <a:rect l="l" t="t" r="r" b="b"/>
              <a:pathLst>
                <a:path w="328" h="655" extrusionOk="0">
                  <a:moveTo>
                    <a:pt x="327" y="655"/>
                  </a:moveTo>
                  <a:cubicBezTo>
                    <a:pt x="170" y="498"/>
                    <a:pt x="170" y="327"/>
                    <a:pt x="0" y="0"/>
                  </a:cubicBezTo>
                  <a:cubicBezTo>
                    <a:pt x="170" y="327"/>
                    <a:pt x="170" y="498"/>
                    <a:pt x="327" y="655"/>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1" name="Google Shape;2561;p50"/>
            <p:cNvSpPr/>
            <p:nvPr/>
          </p:nvSpPr>
          <p:spPr>
            <a:xfrm>
              <a:off x="6696450" y="1652875"/>
              <a:ext cx="25" cy="25"/>
            </a:xfrm>
            <a:custGeom>
              <a:avLst/>
              <a:gdLst/>
              <a:ahLst/>
              <a:cxnLst/>
              <a:rect l="l" t="t" r="r" b="b"/>
              <a:pathLst>
                <a:path w="1" h="1" extrusionOk="0">
                  <a:moveTo>
                    <a:pt x="0" y="1"/>
                  </a:moveTo>
                  <a:lnTo>
                    <a:pt x="0"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2" name="Google Shape;2562;p50"/>
            <p:cNvSpPr/>
            <p:nvPr/>
          </p:nvSpPr>
          <p:spPr>
            <a:xfrm>
              <a:off x="6144600" y="3546225"/>
              <a:ext cx="25" cy="25"/>
            </a:xfrm>
            <a:custGeom>
              <a:avLst/>
              <a:gdLst/>
              <a:ahLst/>
              <a:cxnLst/>
              <a:rect l="l" t="t" r="r" b="b"/>
              <a:pathLst>
                <a:path w="1" h="1" extrusionOk="0">
                  <a:moveTo>
                    <a:pt x="1" y="1"/>
                  </a:moveTo>
                  <a:lnTo>
                    <a:pt x="1" y="1"/>
                  </a:lnTo>
                  <a:lnTo>
                    <a:pt x="1" y="1"/>
                  </a:lnTo>
                  <a:lnTo>
                    <a:pt x="1" y="1"/>
                  </a:lnTo>
                  <a:lnTo>
                    <a:pt x="1"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3" name="Google Shape;2563;p50"/>
            <p:cNvSpPr/>
            <p:nvPr/>
          </p:nvSpPr>
          <p:spPr>
            <a:xfrm>
              <a:off x="6062825" y="3644375"/>
              <a:ext cx="25" cy="25"/>
            </a:xfrm>
            <a:custGeom>
              <a:avLst/>
              <a:gdLst/>
              <a:ahLst/>
              <a:cxnLst/>
              <a:rect l="l" t="t" r="r" b="b"/>
              <a:pathLst>
                <a:path w="1" h="1" extrusionOk="0">
                  <a:moveTo>
                    <a:pt x="0" y="0"/>
                  </a:moveTo>
                  <a:lnTo>
                    <a:pt x="0"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4" name="Google Shape;2564;p50"/>
            <p:cNvSpPr/>
            <p:nvPr/>
          </p:nvSpPr>
          <p:spPr>
            <a:xfrm>
              <a:off x="6717050" y="1767375"/>
              <a:ext cx="25" cy="4275"/>
            </a:xfrm>
            <a:custGeom>
              <a:avLst/>
              <a:gdLst/>
              <a:ahLst/>
              <a:cxnLst/>
              <a:rect l="l" t="t" r="r" b="b"/>
              <a:pathLst>
                <a:path w="1" h="171" extrusionOk="0">
                  <a:moveTo>
                    <a:pt x="0" y="1"/>
                  </a:moveTo>
                  <a:lnTo>
                    <a:pt x="0" y="17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5" name="Google Shape;2565;p50"/>
            <p:cNvSpPr/>
            <p:nvPr/>
          </p:nvSpPr>
          <p:spPr>
            <a:xfrm>
              <a:off x="6704625" y="1685600"/>
              <a:ext cx="25" cy="8200"/>
            </a:xfrm>
            <a:custGeom>
              <a:avLst/>
              <a:gdLst/>
              <a:ahLst/>
              <a:cxnLst/>
              <a:rect l="l" t="t" r="r" b="b"/>
              <a:pathLst>
                <a:path w="1" h="328" extrusionOk="0">
                  <a:moveTo>
                    <a:pt x="0" y="0"/>
                  </a:moveTo>
                  <a:lnTo>
                    <a:pt x="0" y="328"/>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6" name="Google Shape;2566;p50"/>
            <p:cNvSpPr/>
            <p:nvPr/>
          </p:nvSpPr>
          <p:spPr>
            <a:xfrm>
              <a:off x="5719350" y="1984250"/>
              <a:ext cx="3950" cy="28475"/>
            </a:xfrm>
            <a:custGeom>
              <a:avLst/>
              <a:gdLst/>
              <a:ahLst/>
              <a:cxnLst/>
              <a:rect l="l" t="t" r="r" b="b"/>
              <a:pathLst>
                <a:path w="158" h="1139" extrusionOk="0">
                  <a:moveTo>
                    <a:pt x="158" y="1"/>
                  </a:moveTo>
                  <a:cubicBezTo>
                    <a:pt x="158" y="328"/>
                    <a:pt x="158" y="655"/>
                    <a:pt x="1" y="1139"/>
                  </a:cubicBezTo>
                  <a:cubicBezTo>
                    <a:pt x="158" y="655"/>
                    <a:pt x="158" y="328"/>
                    <a:pt x="158"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7" name="Google Shape;2567;p50"/>
            <p:cNvSpPr/>
            <p:nvPr/>
          </p:nvSpPr>
          <p:spPr>
            <a:xfrm>
              <a:off x="5715100" y="2012725"/>
              <a:ext cx="4275" cy="32725"/>
            </a:xfrm>
            <a:custGeom>
              <a:avLst/>
              <a:gdLst/>
              <a:ahLst/>
              <a:cxnLst/>
              <a:rect l="l" t="t" r="r" b="b"/>
              <a:pathLst>
                <a:path w="171" h="1309" extrusionOk="0">
                  <a:moveTo>
                    <a:pt x="171" y="0"/>
                  </a:moveTo>
                  <a:cubicBezTo>
                    <a:pt x="171" y="497"/>
                    <a:pt x="171" y="981"/>
                    <a:pt x="0" y="1308"/>
                  </a:cubicBezTo>
                  <a:cubicBezTo>
                    <a:pt x="171" y="981"/>
                    <a:pt x="171" y="497"/>
                    <a:pt x="171"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8" name="Google Shape;2568;p50"/>
            <p:cNvSpPr/>
            <p:nvPr/>
          </p:nvSpPr>
          <p:spPr>
            <a:xfrm>
              <a:off x="5706925" y="2082400"/>
              <a:ext cx="4275" cy="28475"/>
            </a:xfrm>
            <a:custGeom>
              <a:avLst/>
              <a:gdLst/>
              <a:ahLst/>
              <a:cxnLst/>
              <a:rect l="l" t="t" r="r" b="b"/>
              <a:pathLst>
                <a:path w="171" h="1139" extrusionOk="0">
                  <a:moveTo>
                    <a:pt x="170" y="0"/>
                  </a:moveTo>
                  <a:cubicBezTo>
                    <a:pt x="0" y="484"/>
                    <a:pt x="0" y="811"/>
                    <a:pt x="0" y="1138"/>
                  </a:cubicBezTo>
                  <a:cubicBezTo>
                    <a:pt x="0" y="811"/>
                    <a:pt x="0" y="484"/>
                    <a:pt x="170"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9" name="Google Shape;2569;p50"/>
            <p:cNvSpPr/>
            <p:nvPr/>
          </p:nvSpPr>
          <p:spPr>
            <a:xfrm>
              <a:off x="5735700" y="1849150"/>
              <a:ext cx="25" cy="20650"/>
            </a:xfrm>
            <a:custGeom>
              <a:avLst/>
              <a:gdLst/>
              <a:ahLst/>
              <a:cxnLst/>
              <a:rect l="l" t="t" r="r" b="b"/>
              <a:pathLst>
                <a:path w="1" h="826" extrusionOk="0">
                  <a:moveTo>
                    <a:pt x="1" y="1"/>
                  </a:moveTo>
                  <a:lnTo>
                    <a:pt x="1" y="825"/>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50"/>
            <p:cNvSpPr/>
            <p:nvPr/>
          </p:nvSpPr>
          <p:spPr>
            <a:xfrm>
              <a:off x="5727525" y="1951550"/>
              <a:ext cx="25" cy="24550"/>
            </a:xfrm>
            <a:custGeom>
              <a:avLst/>
              <a:gdLst/>
              <a:ahLst/>
              <a:cxnLst/>
              <a:rect l="l" t="t" r="r" b="b"/>
              <a:pathLst>
                <a:path w="1" h="982" extrusionOk="0">
                  <a:moveTo>
                    <a:pt x="1" y="0"/>
                  </a:moveTo>
                  <a:lnTo>
                    <a:pt x="1" y="982"/>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50"/>
            <p:cNvSpPr/>
            <p:nvPr/>
          </p:nvSpPr>
          <p:spPr>
            <a:xfrm>
              <a:off x="5428875" y="2213225"/>
              <a:ext cx="253550" cy="609125"/>
            </a:xfrm>
            <a:custGeom>
              <a:avLst/>
              <a:gdLst/>
              <a:ahLst/>
              <a:cxnLst/>
              <a:rect l="l" t="t" r="r" b="b"/>
              <a:pathLst>
                <a:path w="10142" h="24365" extrusionOk="0">
                  <a:moveTo>
                    <a:pt x="10141" y="1"/>
                  </a:moveTo>
                  <a:cubicBezTo>
                    <a:pt x="8178" y="8336"/>
                    <a:pt x="4750" y="16514"/>
                    <a:pt x="0" y="24364"/>
                  </a:cubicBezTo>
                  <a:lnTo>
                    <a:pt x="0" y="24364"/>
                  </a:lnTo>
                  <a:cubicBezTo>
                    <a:pt x="4750" y="16514"/>
                    <a:pt x="8178" y="8336"/>
                    <a:pt x="10141"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50"/>
            <p:cNvSpPr/>
            <p:nvPr/>
          </p:nvSpPr>
          <p:spPr>
            <a:xfrm>
              <a:off x="5731450" y="1877950"/>
              <a:ext cx="25" cy="32725"/>
            </a:xfrm>
            <a:custGeom>
              <a:avLst/>
              <a:gdLst/>
              <a:ahLst/>
              <a:cxnLst/>
              <a:rect l="l" t="t" r="r" b="b"/>
              <a:pathLst>
                <a:path w="1" h="1309" extrusionOk="0">
                  <a:moveTo>
                    <a:pt x="1" y="0"/>
                  </a:moveTo>
                  <a:lnTo>
                    <a:pt x="1" y="1309"/>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2573;p50"/>
            <p:cNvSpPr/>
            <p:nvPr/>
          </p:nvSpPr>
          <p:spPr>
            <a:xfrm>
              <a:off x="5735700" y="1701950"/>
              <a:ext cx="25" cy="20625"/>
            </a:xfrm>
            <a:custGeom>
              <a:avLst/>
              <a:gdLst/>
              <a:ahLst/>
              <a:cxnLst/>
              <a:rect l="l" t="t" r="r" b="b"/>
              <a:pathLst>
                <a:path w="1" h="825" extrusionOk="0">
                  <a:moveTo>
                    <a:pt x="1" y="1"/>
                  </a:moveTo>
                  <a:lnTo>
                    <a:pt x="1" y="825"/>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2574;p50"/>
            <p:cNvSpPr/>
            <p:nvPr/>
          </p:nvSpPr>
          <p:spPr>
            <a:xfrm>
              <a:off x="5727525" y="1914575"/>
              <a:ext cx="3950" cy="28825"/>
            </a:xfrm>
            <a:custGeom>
              <a:avLst/>
              <a:gdLst/>
              <a:ahLst/>
              <a:cxnLst/>
              <a:rect l="l" t="t" r="r" b="b"/>
              <a:pathLst>
                <a:path w="158" h="1153" extrusionOk="0">
                  <a:moveTo>
                    <a:pt x="158" y="1"/>
                  </a:moveTo>
                  <a:cubicBezTo>
                    <a:pt x="158" y="328"/>
                    <a:pt x="158" y="655"/>
                    <a:pt x="1" y="1152"/>
                  </a:cubicBezTo>
                  <a:cubicBezTo>
                    <a:pt x="158" y="655"/>
                    <a:pt x="158" y="328"/>
                    <a:pt x="158"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2575;p50"/>
            <p:cNvSpPr/>
            <p:nvPr/>
          </p:nvSpPr>
          <p:spPr>
            <a:xfrm>
              <a:off x="5731450" y="1669250"/>
              <a:ext cx="4275" cy="24550"/>
            </a:xfrm>
            <a:custGeom>
              <a:avLst/>
              <a:gdLst/>
              <a:ahLst/>
              <a:cxnLst/>
              <a:rect l="l" t="t" r="r" b="b"/>
              <a:pathLst>
                <a:path w="171" h="982" extrusionOk="0">
                  <a:moveTo>
                    <a:pt x="1" y="0"/>
                  </a:moveTo>
                  <a:cubicBezTo>
                    <a:pt x="171" y="327"/>
                    <a:pt x="171" y="654"/>
                    <a:pt x="171" y="982"/>
                  </a:cubicBezTo>
                  <a:cubicBezTo>
                    <a:pt x="171" y="654"/>
                    <a:pt x="171" y="327"/>
                    <a:pt x="1"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50"/>
            <p:cNvSpPr/>
            <p:nvPr/>
          </p:nvSpPr>
          <p:spPr>
            <a:xfrm>
              <a:off x="5735700" y="1775550"/>
              <a:ext cx="25" cy="28825"/>
            </a:xfrm>
            <a:custGeom>
              <a:avLst/>
              <a:gdLst/>
              <a:ahLst/>
              <a:cxnLst/>
              <a:rect l="l" t="t" r="r" b="b"/>
              <a:pathLst>
                <a:path w="1" h="1153" extrusionOk="0">
                  <a:moveTo>
                    <a:pt x="1" y="1"/>
                  </a:moveTo>
                  <a:lnTo>
                    <a:pt x="1" y="1152"/>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2577;p50"/>
            <p:cNvSpPr/>
            <p:nvPr/>
          </p:nvSpPr>
          <p:spPr>
            <a:xfrm>
              <a:off x="5682400" y="2115100"/>
              <a:ext cx="20625" cy="98150"/>
            </a:xfrm>
            <a:custGeom>
              <a:avLst/>
              <a:gdLst/>
              <a:ahLst/>
              <a:cxnLst/>
              <a:rect l="l" t="t" r="r" b="b"/>
              <a:pathLst>
                <a:path w="825" h="3926" extrusionOk="0">
                  <a:moveTo>
                    <a:pt x="824" y="0"/>
                  </a:moveTo>
                  <a:cubicBezTo>
                    <a:pt x="654" y="1309"/>
                    <a:pt x="327" y="2617"/>
                    <a:pt x="0" y="3926"/>
                  </a:cubicBezTo>
                  <a:cubicBezTo>
                    <a:pt x="327" y="2617"/>
                    <a:pt x="654" y="1309"/>
                    <a:pt x="824"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50"/>
            <p:cNvSpPr/>
            <p:nvPr/>
          </p:nvSpPr>
          <p:spPr>
            <a:xfrm>
              <a:off x="5735700" y="1816450"/>
              <a:ext cx="25" cy="20625"/>
            </a:xfrm>
            <a:custGeom>
              <a:avLst/>
              <a:gdLst/>
              <a:ahLst/>
              <a:cxnLst/>
              <a:rect l="l" t="t" r="r" b="b"/>
              <a:pathLst>
                <a:path w="1" h="825" extrusionOk="0">
                  <a:moveTo>
                    <a:pt x="1" y="0"/>
                  </a:moveTo>
                  <a:lnTo>
                    <a:pt x="1" y="825"/>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2579;p50"/>
            <p:cNvSpPr/>
            <p:nvPr/>
          </p:nvSpPr>
          <p:spPr>
            <a:xfrm>
              <a:off x="5711175" y="2045425"/>
              <a:ext cx="3950" cy="32725"/>
            </a:xfrm>
            <a:custGeom>
              <a:avLst/>
              <a:gdLst/>
              <a:ahLst/>
              <a:cxnLst/>
              <a:rect l="l" t="t" r="r" b="b"/>
              <a:pathLst>
                <a:path w="158" h="1309" extrusionOk="0">
                  <a:moveTo>
                    <a:pt x="157" y="0"/>
                  </a:moveTo>
                  <a:cubicBezTo>
                    <a:pt x="157" y="498"/>
                    <a:pt x="0" y="982"/>
                    <a:pt x="0" y="1309"/>
                  </a:cubicBezTo>
                  <a:cubicBezTo>
                    <a:pt x="0" y="982"/>
                    <a:pt x="157" y="498"/>
                    <a:pt x="157"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2580;p50"/>
            <p:cNvSpPr/>
            <p:nvPr/>
          </p:nvSpPr>
          <p:spPr>
            <a:xfrm>
              <a:off x="5735700" y="1734675"/>
              <a:ext cx="25" cy="12450"/>
            </a:xfrm>
            <a:custGeom>
              <a:avLst/>
              <a:gdLst/>
              <a:ahLst/>
              <a:cxnLst/>
              <a:rect l="l" t="t" r="r" b="b"/>
              <a:pathLst>
                <a:path w="1" h="498" extrusionOk="0">
                  <a:moveTo>
                    <a:pt x="1" y="0"/>
                  </a:moveTo>
                  <a:lnTo>
                    <a:pt x="1" y="497"/>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1" name="Google Shape;2581;p50"/>
            <p:cNvSpPr/>
            <p:nvPr/>
          </p:nvSpPr>
          <p:spPr>
            <a:xfrm>
              <a:off x="5690575" y="1358475"/>
              <a:ext cx="40900" cy="310800"/>
            </a:xfrm>
            <a:custGeom>
              <a:avLst/>
              <a:gdLst/>
              <a:ahLst/>
              <a:cxnLst/>
              <a:rect l="l" t="t" r="r" b="b"/>
              <a:pathLst>
                <a:path w="1636" h="12432" extrusionOk="0">
                  <a:moveTo>
                    <a:pt x="1636" y="12431"/>
                  </a:moveTo>
                  <a:cubicBezTo>
                    <a:pt x="1479" y="8349"/>
                    <a:pt x="981" y="4096"/>
                    <a:pt x="0" y="1"/>
                  </a:cubicBezTo>
                  <a:lnTo>
                    <a:pt x="0" y="1"/>
                  </a:lnTo>
                  <a:cubicBezTo>
                    <a:pt x="981" y="4096"/>
                    <a:pt x="1479" y="8349"/>
                    <a:pt x="1636" y="1243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2" name="Google Shape;2582;p50"/>
            <p:cNvSpPr/>
            <p:nvPr/>
          </p:nvSpPr>
          <p:spPr>
            <a:xfrm>
              <a:off x="6569850" y="1268525"/>
              <a:ext cx="25" cy="25"/>
            </a:xfrm>
            <a:custGeom>
              <a:avLst/>
              <a:gdLst/>
              <a:ahLst/>
              <a:cxnLst/>
              <a:rect l="l" t="t" r="r" b="b"/>
              <a:pathLst>
                <a:path w="1" h="1" extrusionOk="0">
                  <a:moveTo>
                    <a:pt x="0" y="1"/>
                  </a:moveTo>
                  <a:lnTo>
                    <a:pt x="0" y="1"/>
                  </a:lnTo>
                  <a:lnTo>
                    <a:pt x="0"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3" name="Google Shape;2583;p50"/>
            <p:cNvSpPr/>
            <p:nvPr/>
          </p:nvSpPr>
          <p:spPr>
            <a:xfrm>
              <a:off x="6610750" y="1362725"/>
              <a:ext cx="3925" cy="8200"/>
            </a:xfrm>
            <a:custGeom>
              <a:avLst/>
              <a:gdLst/>
              <a:ahLst/>
              <a:cxnLst/>
              <a:rect l="l" t="t" r="r" b="b"/>
              <a:pathLst>
                <a:path w="157" h="328" extrusionOk="0">
                  <a:moveTo>
                    <a:pt x="0" y="1"/>
                  </a:moveTo>
                  <a:lnTo>
                    <a:pt x="0" y="328"/>
                  </a:lnTo>
                  <a:lnTo>
                    <a:pt x="157" y="328"/>
                  </a:lnTo>
                  <a:cubicBezTo>
                    <a:pt x="0" y="328"/>
                    <a:pt x="0" y="158"/>
                    <a:pt x="0"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4" name="Google Shape;2584;p50"/>
            <p:cNvSpPr/>
            <p:nvPr/>
          </p:nvSpPr>
          <p:spPr>
            <a:xfrm>
              <a:off x="6745500" y="2053600"/>
              <a:ext cx="25" cy="28825"/>
            </a:xfrm>
            <a:custGeom>
              <a:avLst/>
              <a:gdLst/>
              <a:ahLst/>
              <a:cxnLst/>
              <a:rect l="l" t="t" r="r" b="b"/>
              <a:pathLst>
                <a:path w="1" h="1153" extrusionOk="0">
                  <a:moveTo>
                    <a:pt x="1" y="1152"/>
                  </a:moveTo>
                  <a:lnTo>
                    <a:pt x="1"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5" name="Google Shape;2585;p50"/>
            <p:cNvSpPr/>
            <p:nvPr/>
          </p:nvSpPr>
          <p:spPr>
            <a:xfrm>
              <a:off x="5428875" y="1260350"/>
              <a:ext cx="756650" cy="1917900"/>
            </a:xfrm>
            <a:custGeom>
              <a:avLst/>
              <a:gdLst/>
              <a:ahLst/>
              <a:cxnLst/>
              <a:rect l="l" t="t" r="r" b="b"/>
              <a:pathLst>
                <a:path w="30266" h="76716" extrusionOk="0">
                  <a:moveTo>
                    <a:pt x="23880" y="0"/>
                  </a:moveTo>
                  <a:cubicBezTo>
                    <a:pt x="22244" y="0"/>
                    <a:pt x="20779" y="1479"/>
                    <a:pt x="20609" y="3115"/>
                  </a:cubicBezTo>
                  <a:cubicBezTo>
                    <a:pt x="20452" y="4253"/>
                    <a:pt x="20779" y="5731"/>
                    <a:pt x="19954" y="6543"/>
                  </a:cubicBezTo>
                  <a:cubicBezTo>
                    <a:pt x="19546" y="6872"/>
                    <a:pt x="19052" y="6996"/>
                    <a:pt x="18536" y="6996"/>
                  </a:cubicBezTo>
                  <a:cubicBezTo>
                    <a:pt x="18027" y="6996"/>
                    <a:pt x="17498" y="6875"/>
                    <a:pt x="17010" y="6713"/>
                  </a:cubicBezTo>
                  <a:cubicBezTo>
                    <a:pt x="16526" y="6543"/>
                    <a:pt x="16199" y="6386"/>
                    <a:pt x="15702" y="6386"/>
                  </a:cubicBezTo>
                  <a:cubicBezTo>
                    <a:pt x="15702" y="6216"/>
                    <a:pt x="15702" y="6216"/>
                    <a:pt x="15545" y="6216"/>
                  </a:cubicBezTo>
                  <a:lnTo>
                    <a:pt x="15218" y="6216"/>
                  </a:lnTo>
                  <a:lnTo>
                    <a:pt x="15218" y="6059"/>
                  </a:lnTo>
                  <a:lnTo>
                    <a:pt x="14891" y="6059"/>
                  </a:lnTo>
                  <a:lnTo>
                    <a:pt x="14891" y="5888"/>
                  </a:lnTo>
                  <a:lnTo>
                    <a:pt x="14564" y="5888"/>
                  </a:lnTo>
                  <a:lnTo>
                    <a:pt x="14394" y="5731"/>
                  </a:lnTo>
                  <a:lnTo>
                    <a:pt x="14066" y="5731"/>
                  </a:lnTo>
                  <a:lnTo>
                    <a:pt x="14066" y="5561"/>
                  </a:lnTo>
                  <a:lnTo>
                    <a:pt x="13909" y="5561"/>
                  </a:lnTo>
                  <a:cubicBezTo>
                    <a:pt x="12758" y="5077"/>
                    <a:pt x="11292" y="4253"/>
                    <a:pt x="10468" y="3926"/>
                  </a:cubicBezTo>
                  <a:lnTo>
                    <a:pt x="10468" y="3926"/>
                  </a:lnTo>
                  <a:cubicBezTo>
                    <a:pt x="11449" y="8021"/>
                    <a:pt x="11947" y="12274"/>
                    <a:pt x="12104" y="16356"/>
                  </a:cubicBezTo>
                  <a:cubicBezTo>
                    <a:pt x="12274" y="16683"/>
                    <a:pt x="12274" y="17010"/>
                    <a:pt x="12274" y="17338"/>
                  </a:cubicBezTo>
                  <a:lnTo>
                    <a:pt x="12274" y="17665"/>
                  </a:lnTo>
                  <a:lnTo>
                    <a:pt x="12274" y="18489"/>
                  </a:lnTo>
                  <a:lnTo>
                    <a:pt x="12274" y="18973"/>
                  </a:lnTo>
                  <a:lnTo>
                    <a:pt x="12274" y="19470"/>
                  </a:lnTo>
                  <a:lnTo>
                    <a:pt x="12274" y="20609"/>
                  </a:lnTo>
                  <a:lnTo>
                    <a:pt x="12274" y="21760"/>
                  </a:lnTo>
                  <a:lnTo>
                    <a:pt x="12274" y="22244"/>
                  </a:lnTo>
                  <a:lnTo>
                    <a:pt x="12274" y="23069"/>
                  </a:lnTo>
                  <a:lnTo>
                    <a:pt x="12274" y="23553"/>
                  </a:lnTo>
                  <a:lnTo>
                    <a:pt x="12274" y="24377"/>
                  </a:lnTo>
                  <a:cubicBezTo>
                    <a:pt x="12274" y="24534"/>
                    <a:pt x="12104" y="24704"/>
                    <a:pt x="12104" y="24704"/>
                  </a:cubicBezTo>
                  <a:lnTo>
                    <a:pt x="12104" y="26013"/>
                  </a:lnTo>
                  <a:lnTo>
                    <a:pt x="12104" y="26170"/>
                  </a:lnTo>
                  <a:cubicBezTo>
                    <a:pt x="12104" y="26497"/>
                    <a:pt x="12104" y="26824"/>
                    <a:pt x="11947" y="27321"/>
                  </a:cubicBezTo>
                  <a:lnTo>
                    <a:pt x="11947" y="27648"/>
                  </a:lnTo>
                  <a:lnTo>
                    <a:pt x="11947" y="28630"/>
                  </a:lnTo>
                  <a:cubicBezTo>
                    <a:pt x="11777" y="28630"/>
                    <a:pt x="11777" y="28787"/>
                    <a:pt x="11777" y="28957"/>
                  </a:cubicBezTo>
                  <a:cubicBezTo>
                    <a:pt x="11777" y="29284"/>
                    <a:pt x="11777" y="29611"/>
                    <a:pt x="11620" y="30095"/>
                  </a:cubicBezTo>
                  <a:cubicBezTo>
                    <a:pt x="11620" y="30592"/>
                    <a:pt x="11620" y="31076"/>
                    <a:pt x="11449" y="31403"/>
                  </a:cubicBezTo>
                  <a:cubicBezTo>
                    <a:pt x="11449" y="31901"/>
                    <a:pt x="11292" y="32385"/>
                    <a:pt x="11292" y="32712"/>
                  </a:cubicBezTo>
                  <a:lnTo>
                    <a:pt x="11292" y="32882"/>
                  </a:lnTo>
                  <a:cubicBezTo>
                    <a:pt x="11122" y="33366"/>
                    <a:pt x="11122" y="33693"/>
                    <a:pt x="11122" y="34020"/>
                  </a:cubicBezTo>
                  <a:cubicBezTo>
                    <a:pt x="11122" y="34020"/>
                    <a:pt x="11122" y="34190"/>
                    <a:pt x="10965" y="34190"/>
                  </a:cubicBezTo>
                  <a:cubicBezTo>
                    <a:pt x="10795" y="35499"/>
                    <a:pt x="10468" y="36807"/>
                    <a:pt x="10141" y="38116"/>
                  </a:cubicBezTo>
                  <a:cubicBezTo>
                    <a:pt x="8178" y="46451"/>
                    <a:pt x="4750" y="54629"/>
                    <a:pt x="0" y="62479"/>
                  </a:cubicBezTo>
                  <a:cubicBezTo>
                    <a:pt x="498" y="62807"/>
                    <a:pt x="982" y="63134"/>
                    <a:pt x="1479" y="63631"/>
                  </a:cubicBezTo>
                  <a:cubicBezTo>
                    <a:pt x="1636" y="63631"/>
                    <a:pt x="1636" y="63788"/>
                    <a:pt x="1636" y="63788"/>
                  </a:cubicBezTo>
                  <a:lnTo>
                    <a:pt x="1806" y="63788"/>
                  </a:lnTo>
                  <a:cubicBezTo>
                    <a:pt x="1806" y="63958"/>
                    <a:pt x="1806" y="63958"/>
                    <a:pt x="1963" y="64115"/>
                  </a:cubicBezTo>
                  <a:cubicBezTo>
                    <a:pt x="1963" y="64285"/>
                    <a:pt x="2133" y="64285"/>
                    <a:pt x="2133" y="64442"/>
                  </a:cubicBezTo>
                  <a:cubicBezTo>
                    <a:pt x="2617" y="65096"/>
                    <a:pt x="3272" y="65594"/>
                    <a:pt x="4096" y="65594"/>
                  </a:cubicBezTo>
                  <a:cubicBezTo>
                    <a:pt x="4907" y="65594"/>
                    <a:pt x="5732" y="65423"/>
                    <a:pt x="6713" y="65266"/>
                  </a:cubicBezTo>
                  <a:cubicBezTo>
                    <a:pt x="7178" y="65169"/>
                    <a:pt x="7648" y="65076"/>
                    <a:pt x="8117" y="65076"/>
                  </a:cubicBezTo>
                  <a:cubicBezTo>
                    <a:pt x="8466" y="65076"/>
                    <a:pt x="8814" y="65127"/>
                    <a:pt x="9160" y="65266"/>
                  </a:cubicBezTo>
                  <a:cubicBezTo>
                    <a:pt x="10311" y="65921"/>
                    <a:pt x="10965" y="67229"/>
                    <a:pt x="11122" y="68538"/>
                  </a:cubicBezTo>
                  <a:cubicBezTo>
                    <a:pt x="11292" y="69846"/>
                    <a:pt x="10965" y="71155"/>
                    <a:pt x="10795" y="72463"/>
                  </a:cubicBezTo>
                  <a:cubicBezTo>
                    <a:pt x="10638" y="73771"/>
                    <a:pt x="10638" y="75080"/>
                    <a:pt x="11449" y="76218"/>
                  </a:cubicBezTo>
                  <a:cubicBezTo>
                    <a:pt x="11620" y="76388"/>
                    <a:pt x="11777" y="76545"/>
                    <a:pt x="11777" y="76715"/>
                  </a:cubicBezTo>
                  <a:cubicBezTo>
                    <a:pt x="19627" y="65921"/>
                    <a:pt x="25031" y="55126"/>
                    <a:pt x="27975" y="43677"/>
                  </a:cubicBezTo>
                  <a:cubicBezTo>
                    <a:pt x="28302" y="42525"/>
                    <a:pt x="28459" y="41544"/>
                    <a:pt x="28787" y="40563"/>
                  </a:cubicBezTo>
                  <a:lnTo>
                    <a:pt x="28787" y="40406"/>
                  </a:lnTo>
                  <a:cubicBezTo>
                    <a:pt x="28787" y="39751"/>
                    <a:pt x="28957" y="39254"/>
                    <a:pt x="29114" y="38770"/>
                  </a:cubicBezTo>
                  <a:cubicBezTo>
                    <a:pt x="29114" y="38273"/>
                    <a:pt x="29284" y="37789"/>
                    <a:pt x="29284" y="37292"/>
                  </a:cubicBezTo>
                  <a:cubicBezTo>
                    <a:pt x="29284" y="37135"/>
                    <a:pt x="29284" y="37135"/>
                    <a:pt x="29441" y="36964"/>
                  </a:cubicBezTo>
                  <a:cubicBezTo>
                    <a:pt x="29441" y="36480"/>
                    <a:pt x="29441" y="35983"/>
                    <a:pt x="29611" y="35499"/>
                  </a:cubicBezTo>
                  <a:cubicBezTo>
                    <a:pt x="29611" y="35002"/>
                    <a:pt x="29768" y="34518"/>
                    <a:pt x="29768" y="33863"/>
                  </a:cubicBezTo>
                  <a:lnTo>
                    <a:pt x="29768" y="33693"/>
                  </a:lnTo>
                  <a:cubicBezTo>
                    <a:pt x="29938" y="33209"/>
                    <a:pt x="29938" y="32712"/>
                    <a:pt x="29938" y="32228"/>
                  </a:cubicBezTo>
                  <a:lnTo>
                    <a:pt x="29938" y="32058"/>
                  </a:lnTo>
                  <a:cubicBezTo>
                    <a:pt x="30095" y="31574"/>
                    <a:pt x="30095" y="31076"/>
                    <a:pt x="30095" y="30592"/>
                  </a:cubicBezTo>
                  <a:lnTo>
                    <a:pt x="30095" y="30265"/>
                  </a:lnTo>
                  <a:cubicBezTo>
                    <a:pt x="30095" y="29768"/>
                    <a:pt x="30095" y="29284"/>
                    <a:pt x="30265" y="28787"/>
                  </a:cubicBezTo>
                  <a:lnTo>
                    <a:pt x="30265" y="27151"/>
                  </a:lnTo>
                  <a:lnTo>
                    <a:pt x="30265" y="26824"/>
                  </a:lnTo>
                  <a:lnTo>
                    <a:pt x="30265" y="25358"/>
                  </a:lnTo>
                  <a:lnTo>
                    <a:pt x="30265" y="23880"/>
                  </a:lnTo>
                  <a:lnTo>
                    <a:pt x="30265" y="23553"/>
                  </a:lnTo>
                  <a:lnTo>
                    <a:pt x="30265" y="22571"/>
                  </a:lnTo>
                  <a:lnTo>
                    <a:pt x="30265" y="22087"/>
                  </a:lnTo>
                  <a:cubicBezTo>
                    <a:pt x="30265" y="21760"/>
                    <a:pt x="30095" y="21263"/>
                    <a:pt x="30095" y="20936"/>
                  </a:cubicBezTo>
                  <a:lnTo>
                    <a:pt x="30095" y="20609"/>
                  </a:lnTo>
                  <a:cubicBezTo>
                    <a:pt x="30095" y="19627"/>
                    <a:pt x="29938" y="18646"/>
                    <a:pt x="29938" y="17665"/>
                  </a:cubicBezTo>
                  <a:lnTo>
                    <a:pt x="29938" y="17508"/>
                  </a:lnTo>
                  <a:cubicBezTo>
                    <a:pt x="29768" y="17010"/>
                    <a:pt x="29768" y="16526"/>
                    <a:pt x="29768" y="16029"/>
                  </a:cubicBezTo>
                  <a:cubicBezTo>
                    <a:pt x="29114" y="10965"/>
                    <a:pt x="27975" y="5888"/>
                    <a:pt x="26340" y="825"/>
                  </a:cubicBezTo>
                  <a:cubicBezTo>
                    <a:pt x="25685" y="328"/>
                    <a:pt x="24861" y="0"/>
                    <a:pt x="2388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6" name="Google Shape;2586;p50"/>
            <p:cNvSpPr/>
            <p:nvPr/>
          </p:nvSpPr>
          <p:spPr>
            <a:xfrm>
              <a:off x="6627100" y="1411800"/>
              <a:ext cx="3950" cy="8200"/>
            </a:xfrm>
            <a:custGeom>
              <a:avLst/>
              <a:gdLst/>
              <a:ahLst/>
              <a:cxnLst/>
              <a:rect l="l" t="t" r="r" b="b"/>
              <a:pathLst>
                <a:path w="158" h="328" extrusionOk="0">
                  <a:moveTo>
                    <a:pt x="0" y="1"/>
                  </a:moveTo>
                  <a:cubicBezTo>
                    <a:pt x="0" y="158"/>
                    <a:pt x="0" y="158"/>
                    <a:pt x="157" y="328"/>
                  </a:cubicBezTo>
                  <a:cubicBezTo>
                    <a:pt x="0" y="158"/>
                    <a:pt x="0" y="158"/>
                    <a:pt x="0"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7" name="Google Shape;2587;p50"/>
            <p:cNvSpPr/>
            <p:nvPr/>
          </p:nvSpPr>
          <p:spPr>
            <a:xfrm>
              <a:off x="6635275" y="1436325"/>
              <a:ext cx="3950" cy="16400"/>
            </a:xfrm>
            <a:custGeom>
              <a:avLst/>
              <a:gdLst/>
              <a:ahLst/>
              <a:cxnLst/>
              <a:rect l="l" t="t" r="r" b="b"/>
              <a:pathLst>
                <a:path w="158" h="656" extrusionOk="0">
                  <a:moveTo>
                    <a:pt x="0" y="1"/>
                  </a:moveTo>
                  <a:cubicBezTo>
                    <a:pt x="157" y="158"/>
                    <a:pt x="157" y="328"/>
                    <a:pt x="157" y="655"/>
                  </a:cubicBezTo>
                  <a:cubicBezTo>
                    <a:pt x="157" y="328"/>
                    <a:pt x="157" y="158"/>
                    <a:pt x="0"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8" name="Google Shape;2588;p50"/>
            <p:cNvSpPr/>
            <p:nvPr/>
          </p:nvSpPr>
          <p:spPr>
            <a:xfrm>
              <a:off x="6737325" y="1943375"/>
              <a:ext cx="4275" cy="3950"/>
            </a:xfrm>
            <a:custGeom>
              <a:avLst/>
              <a:gdLst/>
              <a:ahLst/>
              <a:cxnLst/>
              <a:rect l="l" t="t" r="r" b="b"/>
              <a:pathLst>
                <a:path w="171" h="158" extrusionOk="0">
                  <a:moveTo>
                    <a:pt x="1" y="0"/>
                  </a:moveTo>
                  <a:cubicBezTo>
                    <a:pt x="1" y="0"/>
                    <a:pt x="1" y="157"/>
                    <a:pt x="171" y="157"/>
                  </a:cubicBezTo>
                  <a:cubicBezTo>
                    <a:pt x="1" y="157"/>
                    <a:pt x="1" y="0"/>
                    <a:pt x="1"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9" name="Google Shape;2589;p50"/>
            <p:cNvSpPr/>
            <p:nvPr/>
          </p:nvSpPr>
          <p:spPr>
            <a:xfrm>
              <a:off x="6578025" y="1289125"/>
              <a:ext cx="3950" cy="8200"/>
            </a:xfrm>
            <a:custGeom>
              <a:avLst/>
              <a:gdLst/>
              <a:ahLst/>
              <a:cxnLst/>
              <a:rect l="l" t="t" r="r" b="b"/>
              <a:pathLst>
                <a:path w="158" h="328" extrusionOk="0">
                  <a:moveTo>
                    <a:pt x="158" y="328"/>
                  </a:moveTo>
                  <a:cubicBezTo>
                    <a:pt x="158" y="158"/>
                    <a:pt x="158" y="1"/>
                    <a:pt x="1" y="1"/>
                  </a:cubicBezTo>
                  <a:cubicBezTo>
                    <a:pt x="158" y="1"/>
                    <a:pt x="158" y="158"/>
                    <a:pt x="158" y="328"/>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0" name="Google Shape;2590;p50"/>
            <p:cNvSpPr/>
            <p:nvPr/>
          </p:nvSpPr>
          <p:spPr>
            <a:xfrm>
              <a:off x="6733400" y="1861575"/>
              <a:ext cx="25" cy="12150"/>
            </a:xfrm>
            <a:custGeom>
              <a:avLst/>
              <a:gdLst/>
              <a:ahLst/>
              <a:cxnLst/>
              <a:rect l="l" t="t" r="r" b="b"/>
              <a:pathLst>
                <a:path w="1" h="486" extrusionOk="0">
                  <a:moveTo>
                    <a:pt x="1" y="158"/>
                  </a:moveTo>
                  <a:lnTo>
                    <a:pt x="1" y="1"/>
                  </a:lnTo>
                  <a:lnTo>
                    <a:pt x="1" y="485"/>
                  </a:lnTo>
                  <a:lnTo>
                    <a:pt x="1" y="158"/>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1" name="Google Shape;2591;p50"/>
            <p:cNvSpPr/>
            <p:nvPr/>
          </p:nvSpPr>
          <p:spPr>
            <a:xfrm>
              <a:off x="6733500" y="1894475"/>
              <a:ext cx="3850" cy="28300"/>
            </a:xfrm>
            <a:custGeom>
              <a:avLst/>
              <a:gdLst/>
              <a:ahLst/>
              <a:cxnLst/>
              <a:rect l="l" t="t" r="r" b="b"/>
              <a:pathLst>
                <a:path w="154" h="1132" extrusionOk="0">
                  <a:moveTo>
                    <a:pt x="0" y="0"/>
                  </a:moveTo>
                  <a:cubicBezTo>
                    <a:pt x="154" y="325"/>
                    <a:pt x="154" y="651"/>
                    <a:pt x="154" y="1132"/>
                  </a:cubicBezTo>
                  <a:lnTo>
                    <a:pt x="154" y="975"/>
                  </a:lnTo>
                  <a:cubicBezTo>
                    <a:pt x="154" y="650"/>
                    <a:pt x="154" y="325"/>
                    <a:pt x="0"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2" name="Google Shape;2592;p50"/>
            <p:cNvSpPr/>
            <p:nvPr/>
          </p:nvSpPr>
          <p:spPr>
            <a:xfrm>
              <a:off x="6741575" y="2029075"/>
              <a:ext cx="3950" cy="4275"/>
            </a:xfrm>
            <a:custGeom>
              <a:avLst/>
              <a:gdLst/>
              <a:ahLst/>
              <a:cxnLst/>
              <a:rect l="l" t="t" r="r" b="b"/>
              <a:pathLst>
                <a:path w="158" h="171" extrusionOk="0">
                  <a:moveTo>
                    <a:pt x="1" y="0"/>
                  </a:moveTo>
                  <a:lnTo>
                    <a:pt x="1" y="170"/>
                  </a:lnTo>
                  <a:lnTo>
                    <a:pt x="158" y="170"/>
                  </a:lnTo>
                  <a:cubicBezTo>
                    <a:pt x="1" y="170"/>
                    <a:pt x="1" y="0"/>
                    <a:pt x="1"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3" name="Google Shape;2593;p50"/>
            <p:cNvSpPr/>
            <p:nvPr/>
          </p:nvSpPr>
          <p:spPr>
            <a:xfrm>
              <a:off x="6741575" y="2012725"/>
              <a:ext cx="3950" cy="36975"/>
            </a:xfrm>
            <a:custGeom>
              <a:avLst/>
              <a:gdLst/>
              <a:ahLst/>
              <a:cxnLst/>
              <a:rect l="l" t="t" r="r" b="b"/>
              <a:pathLst>
                <a:path w="158" h="1479" extrusionOk="0">
                  <a:moveTo>
                    <a:pt x="1" y="0"/>
                  </a:moveTo>
                  <a:lnTo>
                    <a:pt x="1" y="327"/>
                  </a:lnTo>
                  <a:lnTo>
                    <a:pt x="1" y="654"/>
                  </a:lnTo>
                  <a:cubicBezTo>
                    <a:pt x="1" y="654"/>
                    <a:pt x="1" y="772"/>
                    <a:pt x="91" y="811"/>
                  </a:cubicBezTo>
                  <a:lnTo>
                    <a:pt x="91" y="811"/>
                  </a:lnTo>
                  <a:cubicBezTo>
                    <a:pt x="48" y="542"/>
                    <a:pt x="1" y="273"/>
                    <a:pt x="1" y="0"/>
                  </a:cubicBezTo>
                  <a:close/>
                  <a:moveTo>
                    <a:pt x="91" y="811"/>
                  </a:moveTo>
                  <a:lnTo>
                    <a:pt x="91" y="811"/>
                  </a:lnTo>
                  <a:cubicBezTo>
                    <a:pt x="126" y="1033"/>
                    <a:pt x="158" y="1254"/>
                    <a:pt x="158" y="1479"/>
                  </a:cubicBezTo>
                  <a:lnTo>
                    <a:pt x="158" y="824"/>
                  </a:lnTo>
                  <a:cubicBezTo>
                    <a:pt x="131" y="824"/>
                    <a:pt x="109" y="819"/>
                    <a:pt x="91" y="81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4" name="Google Shape;2594;p50"/>
            <p:cNvSpPr/>
            <p:nvPr/>
          </p:nvSpPr>
          <p:spPr>
            <a:xfrm>
              <a:off x="6590125" y="2805975"/>
              <a:ext cx="8200" cy="20625"/>
            </a:xfrm>
            <a:custGeom>
              <a:avLst/>
              <a:gdLst/>
              <a:ahLst/>
              <a:cxnLst/>
              <a:rect l="l" t="t" r="r" b="b"/>
              <a:pathLst>
                <a:path w="328" h="825" extrusionOk="0">
                  <a:moveTo>
                    <a:pt x="1" y="825"/>
                  </a:moveTo>
                  <a:lnTo>
                    <a:pt x="1" y="825"/>
                  </a:lnTo>
                  <a:cubicBezTo>
                    <a:pt x="171" y="497"/>
                    <a:pt x="328" y="170"/>
                    <a:pt x="328" y="0"/>
                  </a:cubicBezTo>
                  <a:cubicBezTo>
                    <a:pt x="328" y="170"/>
                    <a:pt x="171" y="497"/>
                    <a:pt x="1" y="825"/>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5" name="Google Shape;2595;p50"/>
            <p:cNvSpPr/>
            <p:nvPr/>
          </p:nvSpPr>
          <p:spPr>
            <a:xfrm>
              <a:off x="6647375" y="2626050"/>
              <a:ext cx="16375" cy="53275"/>
            </a:xfrm>
            <a:custGeom>
              <a:avLst/>
              <a:gdLst/>
              <a:ahLst/>
              <a:cxnLst/>
              <a:rect l="l" t="t" r="r" b="b"/>
              <a:pathLst>
                <a:path w="655" h="2131" extrusionOk="0">
                  <a:moveTo>
                    <a:pt x="655" y="1"/>
                  </a:moveTo>
                  <a:lnTo>
                    <a:pt x="171" y="1479"/>
                  </a:lnTo>
                  <a:cubicBezTo>
                    <a:pt x="171" y="1805"/>
                    <a:pt x="2" y="1962"/>
                    <a:pt x="0" y="2131"/>
                  </a:cubicBezTo>
                  <a:lnTo>
                    <a:pt x="0" y="2131"/>
                  </a:lnTo>
                  <a:cubicBezTo>
                    <a:pt x="2" y="1962"/>
                    <a:pt x="171" y="1806"/>
                    <a:pt x="171" y="1636"/>
                  </a:cubicBezTo>
                  <a:cubicBezTo>
                    <a:pt x="328" y="982"/>
                    <a:pt x="498" y="498"/>
                    <a:pt x="655"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6" name="Google Shape;2596;p50"/>
            <p:cNvSpPr/>
            <p:nvPr/>
          </p:nvSpPr>
          <p:spPr>
            <a:xfrm>
              <a:off x="6737325" y="1939100"/>
              <a:ext cx="4275" cy="53350"/>
            </a:xfrm>
            <a:custGeom>
              <a:avLst/>
              <a:gdLst/>
              <a:ahLst/>
              <a:cxnLst/>
              <a:rect l="l" t="t" r="r" b="b"/>
              <a:pathLst>
                <a:path w="171" h="2134" extrusionOk="0">
                  <a:moveTo>
                    <a:pt x="1" y="1"/>
                  </a:moveTo>
                  <a:lnTo>
                    <a:pt x="1" y="171"/>
                  </a:lnTo>
                  <a:cubicBezTo>
                    <a:pt x="1" y="171"/>
                    <a:pt x="1" y="253"/>
                    <a:pt x="65" y="299"/>
                  </a:cubicBezTo>
                  <a:lnTo>
                    <a:pt x="65" y="299"/>
                  </a:lnTo>
                  <a:cubicBezTo>
                    <a:pt x="47" y="197"/>
                    <a:pt x="26" y="97"/>
                    <a:pt x="1" y="1"/>
                  </a:cubicBezTo>
                  <a:close/>
                  <a:moveTo>
                    <a:pt x="65" y="299"/>
                  </a:moveTo>
                  <a:cubicBezTo>
                    <a:pt x="171" y="893"/>
                    <a:pt x="171" y="1575"/>
                    <a:pt x="171" y="2134"/>
                  </a:cubicBezTo>
                  <a:lnTo>
                    <a:pt x="171" y="1807"/>
                  </a:lnTo>
                  <a:lnTo>
                    <a:pt x="171" y="1152"/>
                  </a:lnTo>
                  <a:lnTo>
                    <a:pt x="171" y="328"/>
                  </a:lnTo>
                  <a:cubicBezTo>
                    <a:pt x="124" y="328"/>
                    <a:pt x="90" y="316"/>
                    <a:pt x="65" y="299"/>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7" name="Google Shape;2597;p50"/>
            <p:cNvSpPr/>
            <p:nvPr/>
          </p:nvSpPr>
          <p:spPr>
            <a:xfrm>
              <a:off x="6103700" y="3546225"/>
              <a:ext cx="40925" cy="49100"/>
            </a:xfrm>
            <a:custGeom>
              <a:avLst/>
              <a:gdLst/>
              <a:ahLst/>
              <a:cxnLst/>
              <a:rect l="l" t="t" r="r" b="b"/>
              <a:pathLst>
                <a:path w="1637" h="1964" extrusionOk="0">
                  <a:moveTo>
                    <a:pt x="1" y="1963"/>
                  </a:moveTo>
                  <a:lnTo>
                    <a:pt x="1" y="1963"/>
                  </a:lnTo>
                  <a:lnTo>
                    <a:pt x="1" y="1963"/>
                  </a:lnTo>
                  <a:lnTo>
                    <a:pt x="1" y="1963"/>
                  </a:lnTo>
                  <a:cubicBezTo>
                    <a:pt x="655" y="1309"/>
                    <a:pt x="1139" y="655"/>
                    <a:pt x="1637" y="1"/>
                  </a:cubicBezTo>
                  <a:lnTo>
                    <a:pt x="1637" y="1"/>
                  </a:lnTo>
                  <a:cubicBezTo>
                    <a:pt x="1139" y="655"/>
                    <a:pt x="655" y="1309"/>
                    <a:pt x="1" y="1963"/>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8" name="Google Shape;2598;p50"/>
            <p:cNvSpPr/>
            <p:nvPr/>
          </p:nvSpPr>
          <p:spPr>
            <a:xfrm>
              <a:off x="6663725" y="2609700"/>
              <a:ext cx="4275" cy="16375"/>
            </a:xfrm>
            <a:custGeom>
              <a:avLst/>
              <a:gdLst/>
              <a:ahLst/>
              <a:cxnLst/>
              <a:rect l="l" t="t" r="r" b="b"/>
              <a:pathLst>
                <a:path w="171" h="655" extrusionOk="0">
                  <a:moveTo>
                    <a:pt x="171" y="1"/>
                  </a:moveTo>
                  <a:lnTo>
                    <a:pt x="171" y="1"/>
                  </a:lnTo>
                  <a:cubicBezTo>
                    <a:pt x="171" y="103"/>
                    <a:pt x="154" y="190"/>
                    <a:pt x="131" y="266"/>
                  </a:cubicBezTo>
                  <a:lnTo>
                    <a:pt x="131" y="266"/>
                  </a:lnTo>
                  <a:cubicBezTo>
                    <a:pt x="171" y="205"/>
                    <a:pt x="171" y="105"/>
                    <a:pt x="171" y="1"/>
                  </a:cubicBezTo>
                  <a:close/>
                  <a:moveTo>
                    <a:pt x="131" y="266"/>
                  </a:moveTo>
                  <a:cubicBezTo>
                    <a:pt x="106" y="304"/>
                    <a:pt x="66" y="328"/>
                    <a:pt x="1" y="328"/>
                  </a:cubicBezTo>
                  <a:lnTo>
                    <a:pt x="1" y="655"/>
                  </a:lnTo>
                  <a:cubicBezTo>
                    <a:pt x="1" y="547"/>
                    <a:pt x="81" y="433"/>
                    <a:pt x="131" y="266"/>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9" name="Google Shape;2599;p50"/>
            <p:cNvSpPr/>
            <p:nvPr/>
          </p:nvSpPr>
          <p:spPr>
            <a:xfrm>
              <a:off x="6569850" y="1268525"/>
              <a:ext cx="20300" cy="45175"/>
            </a:xfrm>
            <a:custGeom>
              <a:avLst/>
              <a:gdLst/>
              <a:ahLst/>
              <a:cxnLst/>
              <a:rect l="l" t="t" r="r" b="b"/>
              <a:pathLst>
                <a:path w="812" h="1807" extrusionOk="0">
                  <a:moveTo>
                    <a:pt x="0" y="1"/>
                  </a:moveTo>
                  <a:lnTo>
                    <a:pt x="0" y="1"/>
                  </a:lnTo>
                  <a:cubicBezTo>
                    <a:pt x="79" y="248"/>
                    <a:pt x="199" y="492"/>
                    <a:pt x="321" y="715"/>
                  </a:cubicBezTo>
                  <a:lnTo>
                    <a:pt x="321" y="715"/>
                  </a:lnTo>
                  <a:cubicBezTo>
                    <a:pt x="288" y="455"/>
                    <a:pt x="139" y="289"/>
                    <a:pt x="0" y="1"/>
                  </a:cubicBezTo>
                  <a:close/>
                  <a:moveTo>
                    <a:pt x="321" y="715"/>
                  </a:moveTo>
                  <a:cubicBezTo>
                    <a:pt x="325" y="750"/>
                    <a:pt x="328" y="786"/>
                    <a:pt x="328" y="825"/>
                  </a:cubicBezTo>
                  <a:cubicBezTo>
                    <a:pt x="351" y="825"/>
                    <a:pt x="370" y="828"/>
                    <a:pt x="387" y="835"/>
                  </a:cubicBezTo>
                  <a:lnTo>
                    <a:pt x="387" y="835"/>
                  </a:lnTo>
                  <a:cubicBezTo>
                    <a:pt x="365" y="796"/>
                    <a:pt x="343" y="756"/>
                    <a:pt x="321" y="715"/>
                  </a:cubicBezTo>
                  <a:close/>
                  <a:moveTo>
                    <a:pt x="387" y="835"/>
                  </a:moveTo>
                  <a:cubicBezTo>
                    <a:pt x="419" y="890"/>
                    <a:pt x="449" y="944"/>
                    <a:pt x="479" y="996"/>
                  </a:cubicBezTo>
                  <a:lnTo>
                    <a:pt x="479" y="996"/>
                  </a:lnTo>
                  <a:cubicBezTo>
                    <a:pt x="470" y="918"/>
                    <a:pt x="448" y="857"/>
                    <a:pt x="387" y="835"/>
                  </a:cubicBezTo>
                  <a:close/>
                  <a:moveTo>
                    <a:pt x="479" y="996"/>
                  </a:moveTo>
                  <a:cubicBezTo>
                    <a:pt x="485" y="1043"/>
                    <a:pt x="485" y="1097"/>
                    <a:pt x="485" y="1152"/>
                  </a:cubicBezTo>
                  <a:cubicBezTo>
                    <a:pt x="655" y="1309"/>
                    <a:pt x="655" y="1636"/>
                    <a:pt x="812" y="1806"/>
                  </a:cubicBezTo>
                  <a:cubicBezTo>
                    <a:pt x="812" y="1636"/>
                    <a:pt x="655" y="1479"/>
                    <a:pt x="655" y="1309"/>
                  </a:cubicBezTo>
                  <a:cubicBezTo>
                    <a:pt x="606" y="1216"/>
                    <a:pt x="545" y="1110"/>
                    <a:pt x="479" y="996"/>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0" name="Google Shape;2600;p50"/>
            <p:cNvSpPr/>
            <p:nvPr/>
          </p:nvSpPr>
          <p:spPr>
            <a:xfrm>
              <a:off x="6729150" y="2278650"/>
              <a:ext cx="4275" cy="24575"/>
            </a:xfrm>
            <a:custGeom>
              <a:avLst/>
              <a:gdLst/>
              <a:ahLst/>
              <a:cxnLst/>
              <a:rect l="l" t="t" r="r" b="b"/>
              <a:pathLst>
                <a:path w="171" h="983" extrusionOk="0">
                  <a:moveTo>
                    <a:pt x="171" y="1"/>
                  </a:moveTo>
                  <a:cubicBezTo>
                    <a:pt x="171" y="328"/>
                    <a:pt x="171" y="655"/>
                    <a:pt x="1" y="982"/>
                  </a:cubicBezTo>
                  <a:cubicBezTo>
                    <a:pt x="171" y="812"/>
                    <a:pt x="171" y="485"/>
                    <a:pt x="171" y="158"/>
                  </a:cubicBezTo>
                  <a:lnTo>
                    <a:pt x="171"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1" name="Google Shape;2601;p50"/>
            <p:cNvSpPr/>
            <p:nvPr/>
          </p:nvSpPr>
          <p:spPr>
            <a:xfrm>
              <a:off x="6528950" y="1301225"/>
              <a:ext cx="25" cy="25"/>
            </a:xfrm>
            <a:custGeom>
              <a:avLst/>
              <a:gdLst/>
              <a:ahLst/>
              <a:cxnLst/>
              <a:rect l="l" t="t" r="r" b="b"/>
              <a:pathLst>
                <a:path w="1" h="1" extrusionOk="0">
                  <a:moveTo>
                    <a:pt x="1" y="1"/>
                  </a:move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2" name="Google Shape;2602;p50"/>
            <p:cNvSpPr/>
            <p:nvPr/>
          </p:nvSpPr>
          <p:spPr>
            <a:xfrm>
              <a:off x="6712800" y="2393150"/>
              <a:ext cx="4275" cy="20300"/>
            </a:xfrm>
            <a:custGeom>
              <a:avLst/>
              <a:gdLst/>
              <a:ahLst/>
              <a:cxnLst/>
              <a:rect l="l" t="t" r="r" b="b"/>
              <a:pathLst>
                <a:path w="171" h="812" extrusionOk="0">
                  <a:moveTo>
                    <a:pt x="170" y="0"/>
                  </a:moveTo>
                  <a:cubicBezTo>
                    <a:pt x="170" y="157"/>
                    <a:pt x="170" y="485"/>
                    <a:pt x="0" y="812"/>
                  </a:cubicBezTo>
                  <a:cubicBezTo>
                    <a:pt x="170" y="655"/>
                    <a:pt x="170" y="485"/>
                    <a:pt x="170" y="328"/>
                  </a:cubicBezTo>
                  <a:lnTo>
                    <a:pt x="170"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3" name="Google Shape;2603;p50"/>
            <p:cNvSpPr/>
            <p:nvPr/>
          </p:nvSpPr>
          <p:spPr>
            <a:xfrm>
              <a:off x="6631025" y="2699650"/>
              <a:ext cx="8200" cy="24575"/>
            </a:xfrm>
            <a:custGeom>
              <a:avLst/>
              <a:gdLst/>
              <a:ahLst/>
              <a:cxnLst/>
              <a:rect l="l" t="t" r="r" b="b"/>
              <a:pathLst>
                <a:path w="328" h="983" extrusionOk="0">
                  <a:moveTo>
                    <a:pt x="327" y="1"/>
                  </a:moveTo>
                  <a:cubicBezTo>
                    <a:pt x="327" y="171"/>
                    <a:pt x="170" y="498"/>
                    <a:pt x="0" y="825"/>
                  </a:cubicBezTo>
                  <a:lnTo>
                    <a:pt x="0" y="982"/>
                  </a:lnTo>
                  <a:lnTo>
                    <a:pt x="0" y="825"/>
                  </a:lnTo>
                  <a:cubicBezTo>
                    <a:pt x="170" y="498"/>
                    <a:pt x="327" y="171"/>
                    <a:pt x="327"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4" name="Google Shape;2604;p50"/>
            <p:cNvSpPr/>
            <p:nvPr/>
          </p:nvSpPr>
          <p:spPr>
            <a:xfrm>
              <a:off x="6606525" y="2773250"/>
              <a:ext cx="8150" cy="12425"/>
            </a:xfrm>
            <a:custGeom>
              <a:avLst/>
              <a:gdLst/>
              <a:ahLst/>
              <a:cxnLst/>
              <a:rect l="l" t="t" r="r" b="b"/>
              <a:pathLst>
                <a:path w="326" h="497" extrusionOk="0">
                  <a:moveTo>
                    <a:pt x="326" y="1"/>
                  </a:moveTo>
                  <a:cubicBezTo>
                    <a:pt x="326" y="1"/>
                    <a:pt x="169" y="1"/>
                    <a:pt x="169" y="171"/>
                  </a:cubicBezTo>
                  <a:cubicBezTo>
                    <a:pt x="169" y="171"/>
                    <a:pt x="169" y="314"/>
                    <a:pt x="20" y="476"/>
                  </a:cubicBezTo>
                  <a:lnTo>
                    <a:pt x="20" y="476"/>
                  </a:lnTo>
                  <a:cubicBezTo>
                    <a:pt x="169" y="314"/>
                    <a:pt x="176" y="163"/>
                    <a:pt x="326" y="1"/>
                  </a:cubicBezTo>
                  <a:close/>
                  <a:moveTo>
                    <a:pt x="19" y="477"/>
                  </a:moveTo>
                  <a:cubicBezTo>
                    <a:pt x="13" y="483"/>
                    <a:pt x="7" y="490"/>
                    <a:pt x="1" y="496"/>
                  </a:cubicBezTo>
                  <a:lnTo>
                    <a:pt x="1" y="496"/>
                  </a:lnTo>
                  <a:cubicBezTo>
                    <a:pt x="7" y="490"/>
                    <a:pt x="13" y="483"/>
                    <a:pt x="19" y="477"/>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5" name="Google Shape;2605;p50"/>
            <p:cNvSpPr/>
            <p:nvPr/>
          </p:nvSpPr>
          <p:spPr>
            <a:xfrm>
              <a:off x="6720975" y="2348000"/>
              <a:ext cx="4275" cy="20650"/>
            </a:xfrm>
            <a:custGeom>
              <a:avLst/>
              <a:gdLst/>
              <a:ahLst/>
              <a:cxnLst/>
              <a:rect l="l" t="t" r="r" b="b"/>
              <a:pathLst>
                <a:path w="171" h="826" extrusionOk="0">
                  <a:moveTo>
                    <a:pt x="171" y="1"/>
                  </a:moveTo>
                  <a:lnTo>
                    <a:pt x="171" y="498"/>
                  </a:lnTo>
                  <a:cubicBezTo>
                    <a:pt x="1" y="655"/>
                    <a:pt x="1" y="825"/>
                    <a:pt x="1" y="825"/>
                  </a:cubicBezTo>
                  <a:cubicBezTo>
                    <a:pt x="1" y="825"/>
                    <a:pt x="1" y="655"/>
                    <a:pt x="171" y="498"/>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6" name="Google Shape;2606;p50"/>
            <p:cNvSpPr/>
            <p:nvPr/>
          </p:nvSpPr>
          <p:spPr>
            <a:xfrm>
              <a:off x="6684350" y="2495200"/>
              <a:ext cx="12125" cy="61525"/>
            </a:xfrm>
            <a:custGeom>
              <a:avLst/>
              <a:gdLst/>
              <a:ahLst/>
              <a:cxnLst/>
              <a:rect l="l" t="t" r="r" b="b"/>
              <a:pathLst>
                <a:path w="485" h="2461" extrusionOk="0">
                  <a:moveTo>
                    <a:pt x="484" y="328"/>
                  </a:moveTo>
                  <a:lnTo>
                    <a:pt x="484" y="1"/>
                  </a:lnTo>
                  <a:lnTo>
                    <a:pt x="484" y="328"/>
                  </a:lnTo>
                  <a:cubicBezTo>
                    <a:pt x="484" y="498"/>
                    <a:pt x="327" y="825"/>
                    <a:pt x="327" y="982"/>
                  </a:cubicBezTo>
                  <a:cubicBezTo>
                    <a:pt x="157" y="1479"/>
                    <a:pt x="0" y="1963"/>
                    <a:pt x="0" y="2461"/>
                  </a:cubicBezTo>
                  <a:cubicBezTo>
                    <a:pt x="0" y="1963"/>
                    <a:pt x="157" y="1479"/>
                    <a:pt x="327" y="982"/>
                  </a:cubicBezTo>
                  <a:cubicBezTo>
                    <a:pt x="327" y="825"/>
                    <a:pt x="484" y="498"/>
                    <a:pt x="484" y="328"/>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7" name="Google Shape;2607;p50"/>
            <p:cNvSpPr/>
            <p:nvPr/>
          </p:nvSpPr>
          <p:spPr>
            <a:xfrm>
              <a:off x="6725225" y="2319550"/>
              <a:ext cx="3950" cy="24550"/>
            </a:xfrm>
            <a:custGeom>
              <a:avLst/>
              <a:gdLst/>
              <a:ahLst/>
              <a:cxnLst/>
              <a:rect l="l" t="t" r="r" b="b"/>
              <a:pathLst>
                <a:path w="158" h="982" extrusionOk="0">
                  <a:moveTo>
                    <a:pt x="158" y="0"/>
                  </a:moveTo>
                  <a:cubicBezTo>
                    <a:pt x="158" y="157"/>
                    <a:pt x="158" y="484"/>
                    <a:pt x="1" y="655"/>
                  </a:cubicBezTo>
                  <a:lnTo>
                    <a:pt x="1" y="982"/>
                  </a:lnTo>
                  <a:lnTo>
                    <a:pt x="1" y="655"/>
                  </a:lnTo>
                  <a:cubicBezTo>
                    <a:pt x="158" y="484"/>
                    <a:pt x="158" y="157"/>
                    <a:pt x="158"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8" name="Google Shape;2608;p50"/>
            <p:cNvSpPr/>
            <p:nvPr/>
          </p:nvSpPr>
          <p:spPr>
            <a:xfrm>
              <a:off x="6430825" y="3137325"/>
              <a:ext cx="3950" cy="8200"/>
            </a:xfrm>
            <a:custGeom>
              <a:avLst/>
              <a:gdLst/>
              <a:ahLst/>
              <a:cxnLst/>
              <a:rect l="l" t="t" r="r" b="b"/>
              <a:pathLst>
                <a:path w="158" h="328" extrusionOk="0">
                  <a:moveTo>
                    <a:pt x="158" y="1"/>
                  </a:moveTo>
                  <a:lnTo>
                    <a:pt x="158" y="1"/>
                  </a:lnTo>
                  <a:cubicBezTo>
                    <a:pt x="81" y="78"/>
                    <a:pt x="41" y="117"/>
                    <a:pt x="21" y="157"/>
                  </a:cubicBezTo>
                  <a:lnTo>
                    <a:pt x="21" y="157"/>
                  </a:lnTo>
                  <a:cubicBezTo>
                    <a:pt x="157" y="144"/>
                    <a:pt x="158" y="1"/>
                    <a:pt x="158" y="1"/>
                  </a:cubicBezTo>
                  <a:close/>
                  <a:moveTo>
                    <a:pt x="21" y="157"/>
                  </a:moveTo>
                  <a:cubicBezTo>
                    <a:pt x="15" y="158"/>
                    <a:pt x="8" y="158"/>
                    <a:pt x="0" y="158"/>
                  </a:cubicBezTo>
                  <a:lnTo>
                    <a:pt x="0" y="328"/>
                  </a:lnTo>
                  <a:cubicBezTo>
                    <a:pt x="0" y="241"/>
                    <a:pt x="0" y="199"/>
                    <a:pt x="21" y="157"/>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9" name="Google Shape;2609;p50"/>
            <p:cNvSpPr/>
            <p:nvPr/>
          </p:nvSpPr>
          <p:spPr>
            <a:xfrm>
              <a:off x="6704625" y="2413425"/>
              <a:ext cx="8200" cy="45175"/>
            </a:xfrm>
            <a:custGeom>
              <a:avLst/>
              <a:gdLst/>
              <a:ahLst/>
              <a:cxnLst/>
              <a:rect l="l" t="t" r="r" b="b"/>
              <a:pathLst>
                <a:path w="328" h="1807" extrusionOk="0">
                  <a:moveTo>
                    <a:pt x="327" y="1"/>
                  </a:moveTo>
                  <a:cubicBezTo>
                    <a:pt x="327" y="498"/>
                    <a:pt x="170" y="982"/>
                    <a:pt x="170" y="1309"/>
                  </a:cubicBezTo>
                  <a:cubicBezTo>
                    <a:pt x="170" y="1479"/>
                    <a:pt x="0" y="1636"/>
                    <a:pt x="0" y="1806"/>
                  </a:cubicBezTo>
                  <a:cubicBezTo>
                    <a:pt x="0" y="1636"/>
                    <a:pt x="170" y="1479"/>
                    <a:pt x="170" y="1309"/>
                  </a:cubicBezTo>
                  <a:cubicBezTo>
                    <a:pt x="170" y="982"/>
                    <a:pt x="327" y="498"/>
                    <a:pt x="327"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0" name="Google Shape;2610;p50"/>
            <p:cNvSpPr/>
            <p:nvPr/>
          </p:nvSpPr>
          <p:spPr>
            <a:xfrm>
              <a:off x="6635275" y="1571100"/>
              <a:ext cx="3950" cy="25"/>
            </a:xfrm>
            <a:custGeom>
              <a:avLst/>
              <a:gdLst/>
              <a:ahLst/>
              <a:cxnLst/>
              <a:rect l="l" t="t" r="r" b="b"/>
              <a:pathLst>
                <a:path w="158" h="1" extrusionOk="0">
                  <a:moveTo>
                    <a:pt x="157" y="1"/>
                  </a:moveTo>
                  <a:lnTo>
                    <a:pt x="0"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1" name="Google Shape;2611;p50"/>
            <p:cNvSpPr/>
            <p:nvPr/>
          </p:nvSpPr>
          <p:spPr>
            <a:xfrm>
              <a:off x="6590125" y="1313675"/>
              <a:ext cx="4275" cy="16375"/>
            </a:xfrm>
            <a:custGeom>
              <a:avLst/>
              <a:gdLst/>
              <a:ahLst/>
              <a:cxnLst/>
              <a:rect l="l" t="t" r="r" b="b"/>
              <a:pathLst>
                <a:path w="171" h="655" extrusionOk="0">
                  <a:moveTo>
                    <a:pt x="1" y="0"/>
                  </a:moveTo>
                  <a:lnTo>
                    <a:pt x="1" y="157"/>
                  </a:lnTo>
                  <a:cubicBezTo>
                    <a:pt x="171" y="327"/>
                    <a:pt x="171" y="484"/>
                    <a:pt x="171" y="654"/>
                  </a:cubicBezTo>
                  <a:lnTo>
                    <a:pt x="171" y="327"/>
                  </a:lnTo>
                  <a:cubicBezTo>
                    <a:pt x="1" y="157"/>
                    <a:pt x="1" y="157"/>
                    <a:pt x="1"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2" name="Google Shape;2612;p50"/>
            <p:cNvSpPr/>
            <p:nvPr/>
          </p:nvSpPr>
          <p:spPr>
            <a:xfrm>
              <a:off x="6062825" y="3644375"/>
              <a:ext cx="25" cy="25"/>
            </a:xfrm>
            <a:custGeom>
              <a:avLst/>
              <a:gdLst/>
              <a:ahLst/>
              <a:cxnLst/>
              <a:rect l="l" t="t" r="r" b="b"/>
              <a:pathLst>
                <a:path w="1" h="1" extrusionOk="0">
                  <a:moveTo>
                    <a:pt x="0" y="0"/>
                  </a:moveTo>
                  <a:lnTo>
                    <a:pt x="0" y="0"/>
                  </a:lnTo>
                  <a:lnTo>
                    <a:pt x="0" y="0"/>
                  </a:lnTo>
                  <a:lnTo>
                    <a:pt x="0"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3" name="Google Shape;2613;p50"/>
            <p:cNvSpPr/>
            <p:nvPr/>
          </p:nvSpPr>
          <p:spPr>
            <a:xfrm>
              <a:off x="6622850" y="1538400"/>
              <a:ext cx="8200" cy="16375"/>
            </a:xfrm>
            <a:custGeom>
              <a:avLst/>
              <a:gdLst/>
              <a:ahLst/>
              <a:cxnLst/>
              <a:rect l="l" t="t" r="r" b="b"/>
              <a:pathLst>
                <a:path w="328" h="655" extrusionOk="0">
                  <a:moveTo>
                    <a:pt x="0" y="0"/>
                  </a:moveTo>
                  <a:cubicBezTo>
                    <a:pt x="170" y="327"/>
                    <a:pt x="170" y="498"/>
                    <a:pt x="327" y="655"/>
                  </a:cubicBezTo>
                  <a:cubicBezTo>
                    <a:pt x="170" y="498"/>
                    <a:pt x="170" y="327"/>
                    <a:pt x="0"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4" name="Google Shape;2614;p50"/>
            <p:cNvSpPr/>
            <p:nvPr/>
          </p:nvSpPr>
          <p:spPr>
            <a:xfrm>
              <a:off x="6717050" y="2376800"/>
              <a:ext cx="3950" cy="16375"/>
            </a:xfrm>
            <a:custGeom>
              <a:avLst/>
              <a:gdLst/>
              <a:ahLst/>
              <a:cxnLst/>
              <a:rect l="l" t="t" r="r" b="b"/>
              <a:pathLst>
                <a:path w="158" h="655" extrusionOk="0">
                  <a:moveTo>
                    <a:pt x="0" y="654"/>
                  </a:moveTo>
                  <a:lnTo>
                    <a:pt x="0" y="654"/>
                  </a:lnTo>
                  <a:cubicBezTo>
                    <a:pt x="158" y="327"/>
                    <a:pt x="158" y="157"/>
                    <a:pt x="158" y="0"/>
                  </a:cubicBezTo>
                  <a:cubicBezTo>
                    <a:pt x="158" y="157"/>
                    <a:pt x="158" y="327"/>
                    <a:pt x="0" y="654"/>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5" name="Google Shape;2615;p50"/>
            <p:cNvSpPr/>
            <p:nvPr/>
          </p:nvSpPr>
          <p:spPr>
            <a:xfrm>
              <a:off x="6733400" y="2262300"/>
              <a:ext cx="25" cy="16375"/>
            </a:xfrm>
            <a:custGeom>
              <a:avLst/>
              <a:gdLst/>
              <a:ahLst/>
              <a:cxnLst/>
              <a:rect l="l" t="t" r="r" b="b"/>
              <a:pathLst>
                <a:path w="1" h="655" extrusionOk="0">
                  <a:moveTo>
                    <a:pt x="1" y="655"/>
                  </a:moveTo>
                  <a:lnTo>
                    <a:pt x="1" y="655"/>
                  </a:lnTo>
                  <a:lnTo>
                    <a:pt x="1"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6" name="Google Shape;2616;p50"/>
            <p:cNvSpPr/>
            <p:nvPr/>
          </p:nvSpPr>
          <p:spPr>
            <a:xfrm>
              <a:off x="6299975" y="3345700"/>
              <a:ext cx="25" cy="25"/>
            </a:xfrm>
            <a:custGeom>
              <a:avLst/>
              <a:gdLst/>
              <a:ahLst/>
              <a:cxnLst/>
              <a:rect l="l" t="t" r="r" b="b"/>
              <a:pathLst>
                <a:path w="1" h="1" extrusionOk="0">
                  <a:moveTo>
                    <a:pt x="1" y="1"/>
                  </a:moveTo>
                  <a:lnTo>
                    <a:pt x="1"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7" name="Google Shape;2617;p50"/>
            <p:cNvSpPr/>
            <p:nvPr/>
          </p:nvSpPr>
          <p:spPr>
            <a:xfrm>
              <a:off x="6606475" y="1354550"/>
              <a:ext cx="32750" cy="98175"/>
            </a:xfrm>
            <a:custGeom>
              <a:avLst/>
              <a:gdLst/>
              <a:ahLst/>
              <a:cxnLst/>
              <a:rect l="l" t="t" r="r" b="b"/>
              <a:pathLst>
                <a:path w="1310" h="3927" extrusionOk="0">
                  <a:moveTo>
                    <a:pt x="1" y="1"/>
                  </a:moveTo>
                  <a:cubicBezTo>
                    <a:pt x="1" y="135"/>
                    <a:pt x="1" y="154"/>
                    <a:pt x="107" y="264"/>
                  </a:cubicBezTo>
                  <a:lnTo>
                    <a:pt x="107" y="264"/>
                  </a:lnTo>
                  <a:cubicBezTo>
                    <a:pt x="80" y="176"/>
                    <a:pt x="46" y="88"/>
                    <a:pt x="1" y="1"/>
                  </a:cubicBezTo>
                  <a:close/>
                  <a:moveTo>
                    <a:pt x="107" y="264"/>
                  </a:moveTo>
                  <a:lnTo>
                    <a:pt x="107" y="264"/>
                  </a:lnTo>
                  <a:cubicBezTo>
                    <a:pt x="182" y="503"/>
                    <a:pt x="213" y="743"/>
                    <a:pt x="328" y="982"/>
                  </a:cubicBezTo>
                  <a:cubicBezTo>
                    <a:pt x="498" y="1309"/>
                    <a:pt x="498" y="1466"/>
                    <a:pt x="655" y="1793"/>
                  </a:cubicBezTo>
                  <a:cubicBezTo>
                    <a:pt x="659" y="1801"/>
                    <a:pt x="663" y="1810"/>
                    <a:pt x="667" y="1818"/>
                  </a:cubicBezTo>
                  <a:lnTo>
                    <a:pt x="667" y="1818"/>
                  </a:lnTo>
                  <a:cubicBezTo>
                    <a:pt x="555" y="1471"/>
                    <a:pt x="444" y="1103"/>
                    <a:pt x="328" y="655"/>
                  </a:cubicBezTo>
                  <a:cubicBezTo>
                    <a:pt x="171" y="655"/>
                    <a:pt x="171" y="485"/>
                    <a:pt x="171" y="328"/>
                  </a:cubicBezTo>
                  <a:cubicBezTo>
                    <a:pt x="146" y="303"/>
                    <a:pt x="125" y="282"/>
                    <a:pt x="107" y="264"/>
                  </a:cubicBezTo>
                  <a:close/>
                  <a:moveTo>
                    <a:pt x="667" y="1818"/>
                  </a:moveTo>
                  <a:cubicBezTo>
                    <a:pt x="719" y="1978"/>
                    <a:pt x="772" y="2134"/>
                    <a:pt x="825" y="2291"/>
                  </a:cubicBezTo>
                  <a:cubicBezTo>
                    <a:pt x="825" y="2444"/>
                    <a:pt x="825" y="2448"/>
                    <a:pt x="972" y="2606"/>
                  </a:cubicBezTo>
                  <a:lnTo>
                    <a:pt x="972" y="2606"/>
                  </a:lnTo>
                  <a:cubicBezTo>
                    <a:pt x="887" y="2332"/>
                    <a:pt x="788" y="2063"/>
                    <a:pt x="667" y="1818"/>
                  </a:cubicBezTo>
                  <a:close/>
                  <a:moveTo>
                    <a:pt x="972" y="2606"/>
                  </a:moveTo>
                  <a:cubicBezTo>
                    <a:pt x="976" y="2620"/>
                    <a:pt x="980" y="2633"/>
                    <a:pt x="984" y="2647"/>
                  </a:cubicBezTo>
                  <a:lnTo>
                    <a:pt x="984" y="2647"/>
                  </a:lnTo>
                  <a:cubicBezTo>
                    <a:pt x="983" y="2637"/>
                    <a:pt x="982" y="2627"/>
                    <a:pt x="982" y="2618"/>
                  </a:cubicBezTo>
                  <a:cubicBezTo>
                    <a:pt x="979" y="2614"/>
                    <a:pt x="975" y="2610"/>
                    <a:pt x="972" y="2606"/>
                  </a:cubicBezTo>
                  <a:close/>
                  <a:moveTo>
                    <a:pt x="984" y="2647"/>
                  </a:moveTo>
                  <a:cubicBezTo>
                    <a:pt x="989" y="2686"/>
                    <a:pt x="1003" y="2727"/>
                    <a:pt x="1021" y="2771"/>
                  </a:cubicBezTo>
                  <a:lnTo>
                    <a:pt x="1021" y="2771"/>
                  </a:lnTo>
                  <a:cubicBezTo>
                    <a:pt x="1009" y="2730"/>
                    <a:pt x="997" y="2688"/>
                    <a:pt x="984" y="2647"/>
                  </a:cubicBezTo>
                  <a:close/>
                  <a:moveTo>
                    <a:pt x="1021" y="2771"/>
                  </a:moveTo>
                  <a:lnTo>
                    <a:pt x="1021" y="2771"/>
                  </a:lnTo>
                  <a:cubicBezTo>
                    <a:pt x="1069" y="2937"/>
                    <a:pt x="1112" y="3104"/>
                    <a:pt x="1152" y="3267"/>
                  </a:cubicBezTo>
                  <a:lnTo>
                    <a:pt x="1152" y="3267"/>
                  </a:lnTo>
                  <a:cubicBezTo>
                    <a:pt x="1151" y="3044"/>
                    <a:pt x="1071" y="2894"/>
                    <a:pt x="1021" y="2771"/>
                  </a:cubicBezTo>
                  <a:close/>
                  <a:moveTo>
                    <a:pt x="1152" y="3267"/>
                  </a:moveTo>
                  <a:lnTo>
                    <a:pt x="1152" y="3267"/>
                  </a:lnTo>
                  <a:cubicBezTo>
                    <a:pt x="1152" y="3269"/>
                    <a:pt x="1152" y="3270"/>
                    <a:pt x="1152" y="3272"/>
                  </a:cubicBezTo>
                  <a:cubicBezTo>
                    <a:pt x="1153" y="3272"/>
                    <a:pt x="1153" y="3273"/>
                    <a:pt x="1154" y="3274"/>
                  </a:cubicBezTo>
                  <a:lnTo>
                    <a:pt x="1154" y="3274"/>
                  </a:lnTo>
                  <a:cubicBezTo>
                    <a:pt x="1153" y="3271"/>
                    <a:pt x="1153" y="3269"/>
                    <a:pt x="1152" y="3267"/>
                  </a:cubicBezTo>
                  <a:close/>
                  <a:moveTo>
                    <a:pt x="1154" y="3274"/>
                  </a:moveTo>
                  <a:cubicBezTo>
                    <a:pt x="1210" y="3501"/>
                    <a:pt x="1260" y="3722"/>
                    <a:pt x="1309" y="3926"/>
                  </a:cubicBezTo>
                  <a:cubicBezTo>
                    <a:pt x="1309" y="3600"/>
                    <a:pt x="1309" y="3430"/>
                    <a:pt x="1154" y="3274"/>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8" name="Google Shape;2618;p50"/>
            <p:cNvSpPr/>
            <p:nvPr/>
          </p:nvSpPr>
          <p:spPr>
            <a:xfrm>
              <a:off x="6737325" y="2217150"/>
              <a:ext cx="25" cy="40925"/>
            </a:xfrm>
            <a:custGeom>
              <a:avLst/>
              <a:gdLst/>
              <a:ahLst/>
              <a:cxnLst/>
              <a:rect l="l" t="t" r="r" b="b"/>
              <a:pathLst>
                <a:path w="1" h="1637" extrusionOk="0">
                  <a:moveTo>
                    <a:pt x="1" y="1"/>
                  </a:moveTo>
                  <a:lnTo>
                    <a:pt x="1" y="655"/>
                  </a:lnTo>
                  <a:lnTo>
                    <a:pt x="1" y="1309"/>
                  </a:lnTo>
                  <a:lnTo>
                    <a:pt x="1" y="1636"/>
                  </a:lnTo>
                  <a:lnTo>
                    <a:pt x="1" y="1309"/>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9" name="Google Shape;2619;p50"/>
            <p:cNvSpPr/>
            <p:nvPr/>
          </p:nvSpPr>
          <p:spPr>
            <a:xfrm>
              <a:off x="6696450" y="1648950"/>
              <a:ext cx="40900" cy="273825"/>
            </a:xfrm>
            <a:custGeom>
              <a:avLst/>
              <a:gdLst/>
              <a:ahLst/>
              <a:cxnLst/>
              <a:rect l="l" t="t" r="r" b="b"/>
              <a:pathLst>
                <a:path w="1636" h="10953" extrusionOk="0">
                  <a:moveTo>
                    <a:pt x="0" y="1"/>
                  </a:moveTo>
                  <a:lnTo>
                    <a:pt x="0" y="158"/>
                  </a:lnTo>
                  <a:cubicBezTo>
                    <a:pt x="0" y="192"/>
                    <a:pt x="2" y="228"/>
                    <a:pt x="6" y="266"/>
                  </a:cubicBezTo>
                  <a:lnTo>
                    <a:pt x="6" y="266"/>
                  </a:lnTo>
                  <a:cubicBezTo>
                    <a:pt x="0" y="191"/>
                    <a:pt x="0" y="104"/>
                    <a:pt x="0" y="1"/>
                  </a:cubicBezTo>
                  <a:close/>
                  <a:moveTo>
                    <a:pt x="6" y="266"/>
                  </a:moveTo>
                  <a:lnTo>
                    <a:pt x="6" y="266"/>
                  </a:lnTo>
                  <a:cubicBezTo>
                    <a:pt x="9" y="309"/>
                    <a:pt x="13" y="348"/>
                    <a:pt x="21" y="384"/>
                  </a:cubicBezTo>
                  <a:lnTo>
                    <a:pt x="21" y="384"/>
                  </a:lnTo>
                  <a:cubicBezTo>
                    <a:pt x="14" y="343"/>
                    <a:pt x="9" y="304"/>
                    <a:pt x="6" y="266"/>
                  </a:cubicBezTo>
                  <a:close/>
                  <a:moveTo>
                    <a:pt x="21" y="384"/>
                  </a:moveTo>
                  <a:cubicBezTo>
                    <a:pt x="52" y="575"/>
                    <a:pt x="114" y="797"/>
                    <a:pt x="186" y="1028"/>
                  </a:cubicBezTo>
                  <a:lnTo>
                    <a:pt x="186" y="1028"/>
                  </a:lnTo>
                  <a:cubicBezTo>
                    <a:pt x="176" y="903"/>
                    <a:pt x="170" y="779"/>
                    <a:pt x="170" y="655"/>
                  </a:cubicBezTo>
                  <a:cubicBezTo>
                    <a:pt x="85" y="569"/>
                    <a:pt x="42" y="487"/>
                    <a:pt x="21" y="384"/>
                  </a:cubicBezTo>
                  <a:close/>
                  <a:moveTo>
                    <a:pt x="186" y="1028"/>
                  </a:moveTo>
                  <a:lnTo>
                    <a:pt x="186" y="1028"/>
                  </a:lnTo>
                  <a:cubicBezTo>
                    <a:pt x="228" y="1535"/>
                    <a:pt x="346" y="2058"/>
                    <a:pt x="475" y="2670"/>
                  </a:cubicBezTo>
                  <a:lnTo>
                    <a:pt x="475" y="2670"/>
                  </a:lnTo>
                  <a:lnTo>
                    <a:pt x="327" y="1794"/>
                  </a:lnTo>
                  <a:lnTo>
                    <a:pt x="327" y="1466"/>
                  </a:lnTo>
                  <a:cubicBezTo>
                    <a:pt x="280" y="1320"/>
                    <a:pt x="231" y="1172"/>
                    <a:pt x="186" y="1028"/>
                  </a:cubicBezTo>
                  <a:close/>
                  <a:moveTo>
                    <a:pt x="475" y="2670"/>
                  </a:moveTo>
                  <a:lnTo>
                    <a:pt x="654" y="3730"/>
                  </a:lnTo>
                  <a:lnTo>
                    <a:pt x="654" y="3730"/>
                  </a:lnTo>
                  <a:cubicBezTo>
                    <a:pt x="654" y="3412"/>
                    <a:pt x="650" y="3093"/>
                    <a:pt x="497" y="2775"/>
                  </a:cubicBezTo>
                  <a:cubicBezTo>
                    <a:pt x="490" y="2740"/>
                    <a:pt x="483" y="2705"/>
                    <a:pt x="475" y="2670"/>
                  </a:cubicBezTo>
                  <a:close/>
                  <a:moveTo>
                    <a:pt x="654" y="3730"/>
                  </a:moveTo>
                  <a:cubicBezTo>
                    <a:pt x="654" y="3739"/>
                    <a:pt x="654" y="3748"/>
                    <a:pt x="654" y="3756"/>
                  </a:cubicBezTo>
                  <a:cubicBezTo>
                    <a:pt x="662" y="3794"/>
                    <a:pt x="670" y="3832"/>
                    <a:pt x="678" y="3869"/>
                  </a:cubicBezTo>
                  <a:lnTo>
                    <a:pt x="678" y="3869"/>
                  </a:lnTo>
                  <a:lnTo>
                    <a:pt x="654" y="3730"/>
                  </a:lnTo>
                  <a:close/>
                  <a:moveTo>
                    <a:pt x="678" y="3869"/>
                  </a:moveTo>
                  <a:lnTo>
                    <a:pt x="824" y="4738"/>
                  </a:lnTo>
                  <a:lnTo>
                    <a:pt x="824" y="4908"/>
                  </a:lnTo>
                  <a:cubicBezTo>
                    <a:pt x="894" y="5121"/>
                    <a:pt x="932" y="5336"/>
                    <a:pt x="968" y="5552"/>
                  </a:cubicBezTo>
                  <a:lnTo>
                    <a:pt x="968" y="5552"/>
                  </a:lnTo>
                  <a:cubicBezTo>
                    <a:pt x="930" y="5036"/>
                    <a:pt x="810" y="4502"/>
                    <a:pt x="678" y="3869"/>
                  </a:cubicBezTo>
                  <a:close/>
                  <a:moveTo>
                    <a:pt x="968" y="5552"/>
                  </a:moveTo>
                  <a:cubicBezTo>
                    <a:pt x="977" y="5665"/>
                    <a:pt x="982" y="5777"/>
                    <a:pt x="982" y="5889"/>
                  </a:cubicBezTo>
                  <a:cubicBezTo>
                    <a:pt x="1068" y="6134"/>
                    <a:pt x="1110" y="6383"/>
                    <a:pt x="1152" y="6632"/>
                  </a:cubicBezTo>
                  <a:lnTo>
                    <a:pt x="1152" y="6632"/>
                  </a:lnTo>
                  <a:lnTo>
                    <a:pt x="1152" y="6373"/>
                  </a:lnTo>
                  <a:cubicBezTo>
                    <a:pt x="1056" y="6102"/>
                    <a:pt x="1014" y="5827"/>
                    <a:pt x="968" y="5552"/>
                  </a:cubicBezTo>
                  <a:close/>
                  <a:moveTo>
                    <a:pt x="1152" y="6632"/>
                  </a:moveTo>
                  <a:lnTo>
                    <a:pt x="1152" y="6700"/>
                  </a:lnTo>
                  <a:cubicBezTo>
                    <a:pt x="1229" y="7023"/>
                    <a:pt x="1268" y="7308"/>
                    <a:pt x="1309" y="7592"/>
                  </a:cubicBezTo>
                  <a:lnTo>
                    <a:pt x="1309" y="7592"/>
                  </a:lnTo>
                  <a:lnTo>
                    <a:pt x="1309" y="7354"/>
                  </a:lnTo>
                  <a:cubicBezTo>
                    <a:pt x="1231" y="7116"/>
                    <a:pt x="1192" y="6874"/>
                    <a:pt x="1152" y="6632"/>
                  </a:cubicBezTo>
                  <a:close/>
                  <a:moveTo>
                    <a:pt x="1309" y="7592"/>
                  </a:moveTo>
                  <a:lnTo>
                    <a:pt x="1309" y="8336"/>
                  </a:lnTo>
                  <a:cubicBezTo>
                    <a:pt x="1369" y="8629"/>
                    <a:pt x="1428" y="8942"/>
                    <a:pt x="1479" y="9261"/>
                  </a:cubicBezTo>
                  <a:lnTo>
                    <a:pt x="1479" y="9261"/>
                  </a:lnTo>
                  <a:lnTo>
                    <a:pt x="1479" y="8990"/>
                  </a:lnTo>
                  <a:lnTo>
                    <a:pt x="1479" y="8506"/>
                  </a:lnTo>
                  <a:cubicBezTo>
                    <a:pt x="1393" y="8174"/>
                    <a:pt x="1350" y="7883"/>
                    <a:pt x="1309" y="7592"/>
                  </a:cubicBezTo>
                  <a:close/>
                  <a:moveTo>
                    <a:pt x="1479" y="9261"/>
                  </a:moveTo>
                  <a:lnTo>
                    <a:pt x="1479" y="9814"/>
                  </a:lnTo>
                  <a:cubicBezTo>
                    <a:pt x="1538" y="9938"/>
                    <a:pt x="1575" y="10062"/>
                    <a:pt x="1598" y="10194"/>
                  </a:cubicBezTo>
                  <a:lnTo>
                    <a:pt x="1598" y="10194"/>
                  </a:lnTo>
                  <a:cubicBezTo>
                    <a:pt x="1570" y="9887"/>
                    <a:pt x="1528" y="9571"/>
                    <a:pt x="1479" y="9261"/>
                  </a:cubicBezTo>
                  <a:close/>
                  <a:moveTo>
                    <a:pt x="1598" y="10194"/>
                  </a:moveTo>
                  <a:cubicBezTo>
                    <a:pt x="1622" y="10456"/>
                    <a:pt x="1636" y="10712"/>
                    <a:pt x="1636" y="10953"/>
                  </a:cubicBezTo>
                  <a:cubicBezTo>
                    <a:pt x="1636" y="10652"/>
                    <a:pt x="1636" y="10412"/>
                    <a:pt x="1598" y="10194"/>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0" name="Google Shape;2620;p50"/>
            <p:cNvSpPr/>
            <p:nvPr/>
          </p:nvSpPr>
          <p:spPr>
            <a:xfrm>
              <a:off x="6496250" y="2990125"/>
              <a:ext cx="20300" cy="36675"/>
            </a:xfrm>
            <a:custGeom>
              <a:avLst/>
              <a:gdLst/>
              <a:ahLst/>
              <a:cxnLst/>
              <a:rect l="l" t="t" r="r" b="b"/>
              <a:pathLst>
                <a:path w="812" h="1467" extrusionOk="0">
                  <a:moveTo>
                    <a:pt x="0" y="1466"/>
                  </a:moveTo>
                  <a:cubicBezTo>
                    <a:pt x="328" y="982"/>
                    <a:pt x="485" y="485"/>
                    <a:pt x="812" y="1"/>
                  </a:cubicBezTo>
                  <a:cubicBezTo>
                    <a:pt x="485" y="485"/>
                    <a:pt x="328" y="982"/>
                    <a:pt x="0" y="1466"/>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1" name="Google Shape;2621;p50"/>
            <p:cNvSpPr/>
            <p:nvPr/>
          </p:nvSpPr>
          <p:spPr>
            <a:xfrm>
              <a:off x="6128250" y="2352250"/>
              <a:ext cx="25" cy="25"/>
            </a:xfrm>
            <a:custGeom>
              <a:avLst/>
              <a:gdLst/>
              <a:ahLst/>
              <a:cxnLst/>
              <a:rect l="l" t="t" r="r" b="b"/>
              <a:pathLst>
                <a:path w="1" h="1" extrusionOk="0">
                  <a:moveTo>
                    <a:pt x="0" y="1"/>
                  </a:moveTo>
                  <a:lnTo>
                    <a:pt x="0"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2" name="Google Shape;2622;p50"/>
            <p:cNvSpPr/>
            <p:nvPr/>
          </p:nvSpPr>
          <p:spPr>
            <a:xfrm>
              <a:off x="6087350" y="1280950"/>
              <a:ext cx="28500" cy="24575"/>
            </a:xfrm>
            <a:custGeom>
              <a:avLst/>
              <a:gdLst/>
              <a:ahLst/>
              <a:cxnLst/>
              <a:rect l="l" t="t" r="r" b="b"/>
              <a:pathLst>
                <a:path w="1140" h="983" extrusionOk="0">
                  <a:moveTo>
                    <a:pt x="1" y="1"/>
                  </a:moveTo>
                  <a:cubicBezTo>
                    <a:pt x="485" y="328"/>
                    <a:pt x="812" y="655"/>
                    <a:pt x="1139" y="982"/>
                  </a:cubicBezTo>
                  <a:cubicBezTo>
                    <a:pt x="812" y="655"/>
                    <a:pt x="485" y="328"/>
                    <a:pt x="1"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3" name="Google Shape;2623;p50"/>
            <p:cNvSpPr/>
            <p:nvPr/>
          </p:nvSpPr>
          <p:spPr>
            <a:xfrm>
              <a:off x="6169125" y="2147800"/>
              <a:ext cx="25" cy="25"/>
            </a:xfrm>
            <a:custGeom>
              <a:avLst/>
              <a:gdLst/>
              <a:ahLst/>
              <a:cxnLst/>
              <a:rect l="l" t="t" r="r" b="b"/>
              <a:pathLst>
                <a:path w="1" h="1" extrusionOk="0">
                  <a:moveTo>
                    <a:pt x="1" y="1"/>
                  </a:moveTo>
                  <a:lnTo>
                    <a:pt x="1"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4" name="Google Shape;2624;p50"/>
            <p:cNvSpPr/>
            <p:nvPr/>
          </p:nvSpPr>
          <p:spPr>
            <a:xfrm>
              <a:off x="6144600" y="3497150"/>
              <a:ext cx="40925" cy="49100"/>
            </a:xfrm>
            <a:custGeom>
              <a:avLst/>
              <a:gdLst/>
              <a:ahLst/>
              <a:cxnLst/>
              <a:rect l="l" t="t" r="r" b="b"/>
              <a:pathLst>
                <a:path w="1637" h="1964" extrusionOk="0">
                  <a:moveTo>
                    <a:pt x="1636" y="1"/>
                  </a:moveTo>
                  <a:lnTo>
                    <a:pt x="158" y="1964"/>
                  </a:lnTo>
                  <a:lnTo>
                    <a:pt x="1" y="1964"/>
                  </a:lnTo>
                  <a:lnTo>
                    <a:pt x="1" y="1964"/>
                  </a:lnTo>
                  <a:lnTo>
                    <a:pt x="158" y="1964"/>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5" name="Google Shape;2625;p50"/>
            <p:cNvSpPr/>
            <p:nvPr/>
          </p:nvSpPr>
          <p:spPr>
            <a:xfrm>
              <a:off x="5870475" y="3362075"/>
              <a:ext cx="8200" cy="8200"/>
            </a:xfrm>
            <a:custGeom>
              <a:avLst/>
              <a:gdLst/>
              <a:ahLst/>
              <a:cxnLst/>
              <a:rect l="l" t="t" r="r" b="b"/>
              <a:pathLst>
                <a:path w="328" h="328" extrusionOk="0">
                  <a:moveTo>
                    <a:pt x="328" y="327"/>
                  </a:moveTo>
                  <a:lnTo>
                    <a:pt x="1"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6" name="Google Shape;2626;p50"/>
            <p:cNvSpPr/>
            <p:nvPr/>
          </p:nvSpPr>
          <p:spPr>
            <a:xfrm>
              <a:off x="6156700" y="2229600"/>
              <a:ext cx="25" cy="25"/>
            </a:xfrm>
            <a:custGeom>
              <a:avLst/>
              <a:gdLst/>
              <a:ahLst/>
              <a:cxnLst/>
              <a:rect l="l" t="t" r="r" b="b"/>
              <a:pathLst>
                <a:path w="1" h="1" extrusionOk="0">
                  <a:moveTo>
                    <a:pt x="1" y="0"/>
                  </a:move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7" name="Google Shape;2627;p50"/>
            <p:cNvSpPr/>
            <p:nvPr/>
          </p:nvSpPr>
          <p:spPr>
            <a:xfrm>
              <a:off x="6303900" y="3292725"/>
              <a:ext cx="32750" cy="49075"/>
            </a:xfrm>
            <a:custGeom>
              <a:avLst/>
              <a:gdLst/>
              <a:ahLst/>
              <a:cxnLst/>
              <a:rect l="l" t="t" r="r" b="b"/>
              <a:pathLst>
                <a:path w="1310" h="1963" extrusionOk="0">
                  <a:moveTo>
                    <a:pt x="1309" y="0"/>
                  </a:moveTo>
                  <a:cubicBezTo>
                    <a:pt x="1152" y="0"/>
                    <a:pt x="1152" y="157"/>
                    <a:pt x="1152" y="157"/>
                  </a:cubicBezTo>
                  <a:cubicBezTo>
                    <a:pt x="825" y="654"/>
                    <a:pt x="328" y="1309"/>
                    <a:pt x="1" y="1963"/>
                  </a:cubicBezTo>
                  <a:cubicBezTo>
                    <a:pt x="328" y="1309"/>
                    <a:pt x="825" y="654"/>
                    <a:pt x="1152" y="157"/>
                  </a:cubicBezTo>
                  <a:cubicBezTo>
                    <a:pt x="1152" y="157"/>
                    <a:pt x="1152" y="0"/>
                    <a:pt x="1309"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8" name="Google Shape;2628;p50"/>
            <p:cNvSpPr/>
            <p:nvPr/>
          </p:nvSpPr>
          <p:spPr>
            <a:xfrm>
              <a:off x="6160950" y="2184450"/>
              <a:ext cx="3950" cy="8200"/>
            </a:xfrm>
            <a:custGeom>
              <a:avLst/>
              <a:gdLst/>
              <a:ahLst/>
              <a:cxnLst/>
              <a:rect l="l" t="t" r="r" b="b"/>
              <a:pathLst>
                <a:path w="158" h="328" extrusionOk="0">
                  <a:moveTo>
                    <a:pt x="158" y="0"/>
                  </a:moveTo>
                  <a:cubicBezTo>
                    <a:pt x="1" y="171"/>
                    <a:pt x="1" y="171"/>
                    <a:pt x="1" y="328"/>
                  </a:cubicBezTo>
                  <a:cubicBezTo>
                    <a:pt x="1" y="171"/>
                    <a:pt x="1" y="171"/>
                    <a:pt x="158"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9" name="Google Shape;2629;p50"/>
            <p:cNvSpPr/>
            <p:nvPr/>
          </p:nvSpPr>
          <p:spPr>
            <a:xfrm>
              <a:off x="6148525" y="2270475"/>
              <a:ext cx="25" cy="3950"/>
            </a:xfrm>
            <a:custGeom>
              <a:avLst/>
              <a:gdLst/>
              <a:ahLst/>
              <a:cxnLst/>
              <a:rect l="l" t="t" r="r" b="b"/>
              <a:pathLst>
                <a:path w="1" h="158" extrusionOk="0">
                  <a:moveTo>
                    <a:pt x="1" y="1"/>
                  </a:moveTo>
                  <a:lnTo>
                    <a:pt x="1" y="158"/>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0" name="Google Shape;2630;p50"/>
            <p:cNvSpPr/>
            <p:nvPr/>
          </p:nvSpPr>
          <p:spPr>
            <a:xfrm>
              <a:off x="5878650" y="3370250"/>
              <a:ext cx="4275" cy="8200"/>
            </a:xfrm>
            <a:custGeom>
              <a:avLst/>
              <a:gdLst/>
              <a:ahLst/>
              <a:cxnLst/>
              <a:rect l="l" t="t" r="r" b="b"/>
              <a:pathLst>
                <a:path w="171" h="328" extrusionOk="0">
                  <a:moveTo>
                    <a:pt x="171" y="327"/>
                  </a:moveTo>
                  <a:cubicBezTo>
                    <a:pt x="171" y="327"/>
                    <a:pt x="171" y="170"/>
                    <a:pt x="1" y="0"/>
                  </a:cubicBezTo>
                  <a:cubicBezTo>
                    <a:pt x="171" y="170"/>
                    <a:pt x="171" y="327"/>
                    <a:pt x="171" y="327"/>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1" name="Google Shape;2631;p50"/>
            <p:cNvSpPr/>
            <p:nvPr/>
          </p:nvSpPr>
          <p:spPr>
            <a:xfrm>
              <a:off x="6185500" y="3394775"/>
              <a:ext cx="77550" cy="98150"/>
            </a:xfrm>
            <a:custGeom>
              <a:avLst/>
              <a:gdLst/>
              <a:ahLst/>
              <a:cxnLst/>
              <a:rect l="l" t="t" r="r" b="b"/>
              <a:pathLst>
                <a:path w="3102" h="3926" extrusionOk="0">
                  <a:moveTo>
                    <a:pt x="1636" y="1963"/>
                  </a:moveTo>
                  <a:lnTo>
                    <a:pt x="1636" y="1963"/>
                  </a:lnTo>
                  <a:lnTo>
                    <a:pt x="3101" y="0"/>
                  </a:lnTo>
                  <a:lnTo>
                    <a:pt x="3101" y="0"/>
                  </a:lnTo>
                  <a:lnTo>
                    <a:pt x="3101" y="0"/>
                  </a:lnTo>
                  <a:lnTo>
                    <a:pt x="3101" y="0"/>
                  </a:lnTo>
                  <a:lnTo>
                    <a:pt x="1636" y="1963"/>
                  </a:lnTo>
                  <a:lnTo>
                    <a:pt x="1636" y="1963"/>
                  </a:lnTo>
                  <a:lnTo>
                    <a:pt x="157" y="3926"/>
                  </a:lnTo>
                  <a:lnTo>
                    <a:pt x="0" y="3926"/>
                  </a:lnTo>
                  <a:lnTo>
                    <a:pt x="157" y="3926"/>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2" name="Google Shape;2632;p50"/>
            <p:cNvSpPr/>
            <p:nvPr/>
          </p:nvSpPr>
          <p:spPr>
            <a:xfrm>
              <a:off x="5886825" y="3382675"/>
              <a:ext cx="4275" cy="8200"/>
            </a:xfrm>
            <a:custGeom>
              <a:avLst/>
              <a:gdLst/>
              <a:ahLst/>
              <a:cxnLst/>
              <a:rect l="l" t="t" r="r" b="b"/>
              <a:pathLst>
                <a:path w="171" h="328" extrusionOk="0">
                  <a:moveTo>
                    <a:pt x="171" y="327"/>
                  </a:moveTo>
                  <a:cubicBezTo>
                    <a:pt x="171" y="157"/>
                    <a:pt x="1" y="157"/>
                    <a:pt x="1" y="0"/>
                  </a:cubicBezTo>
                  <a:cubicBezTo>
                    <a:pt x="1" y="157"/>
                    <a:pt x="171" y="157"/>
                    <a:pt x="171" y="327"/>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3" name="Google Shape;2633;p50"/>
            <p:cNvSpPr/>
            <p:nvPr/>
          </p:nvSpPr>
          <p:spPr>
            <a:xfrm>
              <a:off x="5923800" y="3456275"/>
              <a:ext cx="25" cy="8200"/>
            </a:xfrm>
            <a:custGeom>
              <a:avLst/>
              <a:gdLst/>
              <a:ahLst/>
              <a:cxnLst/>
              <a:rect l="l" t="t" r="r" b="b"/>
              <a:pathLst>
                <a:path w="1" h="328" extrusionOk="0">
                  <a:moveTo>
                    <a:pt x="0" y="327"/>
                  </a:moveTo>
                  <a:lnTo>
                    <a:pt x="0"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4" name="Google Shape;2634;p50"/>
            <p:cNvSpPr/>
            <p:nvPr/>
          </p:nvSpPr>
          <p:spPr>
            <a:xfrm>
              <a:off x="5915625" y="3435675"/>
              <a:ext cx="25" cy="4275"/>
            </a:xfrm>
            <a:custGeom>
              <a:avLst/>
              <a:gdLst/>
              <a:ahLst/>
              <a:cxnLst/>
              <a:rect l="l" t="t" r="r" b="b"/>
              <a:pathLst>
                <a:path w="1" h="171" extrusionOk="0">
                  <a:moveTo>
                    <a:pt x="0" y="170"/>
                  </a:moveTo>
                  <a:lnTo>
                    <a:pt x="0"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 name="Google Shape;2635;p50"/>
            <p:cNvSpPr/>
            <p:nvPr/>
          </p:nvSpPr>
          <p:spPr>
            <a:xfrm>
              <a:off x="6745500" y="2049675"/>
              <a:ext cx="25" cy="32750"/>
            </a:xfrm>
            <a:custGeom>
              <a:avLst/>
              <a:gdLst/>
              <a:ahLst/>
              <a:cxnLst/>
              <a:rect l="l" t="t" r="r" b="b"/>
              <a:pathLst>
                <a:path w="1" h="1310" extrusionOk="0">
                  <a:moveTo>
                    <a:pt x="1" y="1"/>
                  </a:moveTo>
                  <a:lnTo>
                    <a:pt x="1" y="1309"/>
                  </a:lnTo>
                  <a:lnTo>
                    <a:pt x="1" y="158"/>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 name="Google Shape;2636;p50"/>
            <p:cNvSpPr/>
            <p:nvPr/>
          </p:nvSpPr>
          <p:spPr>
            <a:xfrm>
              <a:off x="5927725" y="3464450"/>
              <a:ext cx="4275" cy="12125"/>
            </a:xfrm>
            <a:custGeom>
              <a:avLst/>
              <a:gdLst/>
              <a:ahLst/>
              <a:cxnLst/>
              <a:rect l="l" t="t" r="r" b="b"/>
              <a:pathLst>
                <a:path w="171" h="485" extrusionOk="0">
                  <a:moveTo>
                    <a:pt x="171" y="485"/>
                  </a:moveTo>
                  <a:cubicBezTo>
                    <a:pt x="0" y="328"/>
                    <a:pt x="0" y="158"/>
                    <a:pt x="0" y="0"/>
                  </a:cubicBezTo>
                  <a:cubicBezTo>
                    <a:pt x="0" y="158"/>
                    <a:pt x="0" y="328"/>
                    <a:pt x="171" y="485"/>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 name="Google Shape;2637;p50"/>
            <p:cNvSpPr/>
            <p:nvPr/>
          </p:nvSpPr>
          <p:spPr>
            <a:xfrm>
              <a:off x="5919550" y="3443850"/>
              <a:ext cx="25" cy="8200"/>
            </a:xfrm>
            <a:custGeom>
              <a:avLst/>
              <a:gdLst/>
              <a:ahLst/>
              <a:cxnLst/>
              <a:rect l="l" t="t" r="r" b="b"/>
              <a:pathLst>
                <a:path w="1" h="328" extrusionOk="0">
                  <a:moveTo>
                    <a:pt x="0" y="327"/>
                  </a:moveTo>
                  <a:lnTo>
                    <a:pt x="0"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8" name="Google Shape;2638;p50"/>
            <p:cNvSpPr/>
            <p:nvPr/>
          </p:nvSpPr>
          <p:spPr>
            <a:xfrm>
              <a:off x="5907450" y="3423550"/>
              <a:ext cx="3950" cy="8225"/>
            </a:xfrm>
            <a:custGeom>
              <a:avLst/>
              <a:gdLst/>
              <a:ahLst/>
              <a:cxnLst/>
              <a:rect l="l" t="t" r="r" b="b"/>
              <a:pathLst>
                <a:path w="158" h="329" extrusionOk="0">
                  <a:moveTo>
                    <a:pt x="157" y="328"/>
                  </a:moveTo>
                  <a:cubicBezTo>
                    <a:pt x="157" y="158"/>
                    <a:pt x="157" y="158"/>
                    <a:pt x="0" y="1"/>
                  </a:cubicBezTo>
                  <a:cubicBezTo>
                    <a:pt x="157" y="158"/>
                    <a:pt x="157" y="158"/>
                    <a:pt x="157" y="328"/>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9" name="Google Shape;2639;p50"/>
            <p:cNvSpPr/>
            <p:nvPr/>
          </p:nvSpPr>
          <p:spPr>
            <a:xfrm>
              <a:off x="5891075" y="3390850"/>
              <a:ext cx="3950" cy="8200"/>
            </a:xfrm>
            <a:custGeom>
              <a:avLst/>
              <a:gdLst/>
              <a:ahLst/>
              <a:cxnLst/>
              <a:rect l="l" t="t" r="r" b="b"/>
              <a:pathLst>
                <a:path w="158" h="328" extrusionOk="0">
                  <a:moveTo>
                    <a:pt x="158" y="328"/>
                  </a:moveTo>
                  <a:cubicBezTo>
                    <a:pt x="158" y="328"/>
                    <a:pt x="158" y="157"/>
                    <a:pt x="1" y="0"/>
                  </a:cubicBezTo>
                  <a:cubicBezTo>
                    <a:pt x="158" y="157"/>
                    <a:pt x="158" y="328"/>
                    <a:pt x="158" y="328"/>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0" name="Google Shape;2640;p50"/>
            <p:cNvSpPr/>
            <p:nvPr/>
          </p:nvSpPr>
          <p:spPr>
            <a:xfrm>
              <a:off x="5899275" y="3402950"/>
              <a:ext cx="3950" cy="8200"/>
            </a:xfrm>
            <a:custGeom>
              <a:avLst/>
              <a:gdLst/>
              <a:ahLst/>
              <a:cxnLst/>
              <a:rect l="l" t="t" r="r" b="b"/>
              <a:pathLst>
                <a:path w="158" h="328" extrusionOk="0">
                  <a:moveTo>
                    <a:pt x="157" y="328"/>
                  </a:moveTo>
                  <a:cubicBezTo>
                    <a:pt x="0" y="171"/>
                    <a:pt x="0" y="171"/>
                    <a:pt x="0" y="1"/>
                  </a:cubicBezTo>
                  <a:cubicBezTo>
                    <a:pt x="0" y="171"/>
                    <a:pt x="0" y="171"/>
                    <a:pt x="157" y="328"/>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1" name="Google Shape;2641;p50"/>
            <p:cNvSpPr/>
            <p:nvPr/>
          </p:nvSpPr>
          <p:spPr>
            <a:xfrm>
              <a:off x="5903200" y="3411125"/>
              <a:ext cx="4275" cy="8200"/>
            </a:xfrm>
            <a:custGeom>
              <a:avLst/>
              <a:gdLst/>
              <a:ahLst/>
              <a:cxnLst/>
              <a:rect l="l" t="t" r="r" b="b"/>
              <a:pathLst>
                <a:path w="171" h="328" extrusionOk="0">
                  <a:moveTo>
                    <a:pt x="170" y="328"/>
                  </a:moveTo>
                  <a:cubicBezTo>
                    <a:pt x="170" y="328"/>
                    <a:pt x="0" y="171"/>
                    <a:pt x="0" y="1"/>
                  </a:cubicBezTo>
                  <a:cubicBezTo>
                    <a:pt x="0" y="171"/>
                    <a:pt x="170" y="328"/>
                    <a:pt x="170" y="328"/>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2" name="Google Shape;2642;p50"/>
            <p:cNvSpPr/>
            <p:nvPr/>
          </p:nvSpPr>
          <p:spPr>
            <a:xfrm>
              <a:off x="5723275" y="3178225"/>
              <a:ext cx="147225" cy="183875"/>
            </a:xfrm>
            <a:custGeom>
              <a:avLst/>
              <a:gdLst/>
              <a:ahLst/>
              <a:cxnLst/>
              <a:rect l="l" t="t" r="r" b="b"/>
              <a:pathLst>
                <a:path w="5889" h="7355" extrusionOk="0">
                  <a:moveTo>
                    <a:pt x="1" y="0"/>
                  </a:moveTo>
                  <a:cubicBezTo>
                    <a:pt x="1963" y="2447"/>
                    <a:pt x="4253" y="4737"/>
                    <a:pt x="5889" y="7354"/>
                  </a:cubicBezTo>
                  <a:cubicBezTo>
                    <a:pt x="4253" y="4737"/>
                    <a:pt x="1963" y="2447"/>
                    <a:pt x="1"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3" name="Google Shape;2643;p50"/>
            <p:cNvSpPr/>
            <p:nvPr/>
          </p:nvSpPr>
          <p:spPr>
            <a:xfrm>
              <a:off x="6185500" y="1930925"/>
              <a:ext cx="25" cy="8200"/>
            </a:xfrm>
            <a:custGeom>
              <a:avLst/>
              <a:gdLst/>
              <a:ahLst/>
              <a:cxnLst/>
              <a:rect l="l" t="t" r="r" b="b"/>
              <a:pathLst>
                <a:path w="1" h="328" extrusionOk="0">
                  <a:moveTo>
                    <a:pt x="0" y="1"/>
                  </a:moveTo>
                  <a:lnTo>
                    <a:pt x="0" y="328"/>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4" name="Google Shape;2644;p50"/>
            <p:cNvSpPr/>
            <p:nvPr/>
          </p:nvSpPr>
          <p:spPr>
            <a:xfrm>
              <a:off x="6173050" y="1661075"/>
              <a:ext cx="25" cy="25"/>
            </a:xfrm>
            <a:custGeom>
              <a:avLst/>
              <a:gdLst/>
              <a:ahLst/>
              <a:cxnLst/>
              <a:rect l="l" t="t" r="r" b="b"/>
              <a:pathLst>
                <a:path w="1" h="1" extrusionOk="0">
                  <a:moveTo>
                    <a:pt x="1" y="0"/>
                  </a:move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5" name="Google Shape;2645;p50"/>
            <p:cNvSpPr/>
            <p:nvPr/>
          </p:nvSpPr>
          <p:spPr>
            <a:xfrm>
              <a:off x="6185500" y="1849150"/>
              <a:ext cx="25" cy="8200"/>
            </a:xfrm>
            <a:custGeom>
              <a:avLst/>
              <a:gdLst/>
              <a:ahLst/>
              <a:cxnLst/>
              <a:rect l="l" t="t" r="r" b="b"/>
              <a:pathLst>
                <a:path w="1" h="328" extrusionOk="0">
                  <a:moveTo>
                    <a:pt x="0" y="1"/>
                  </a:moveTo>
                  <a:lnTo>
                    <a:pt x="0" y="328"/>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6" name="Google Shape;2646;p50"/>
            <p:cNvSpPr/>
            <p:nvPr/>
          </p:nvSpPr>
          <p:spPr>
            <a:xfrm>
              <a:off x="6385675" y="3173975"/>
              <a:ext cx="28825" cy="45175"/>
            </a:xfrm>
            <a:custGeom>
              <a:avLst/>
              <a:gdLst/>
              <a:ahLst/>
              <a:cxnLst/>
              <a:rect l="l" t="t" r="r" b="b"/>
              <a:pathLst>
                <a:path w="1153" h="1807" extrusionOk="0">
                  <a:moveTo>
                    <a:pt x="655" y="655"/>
                  </a:moveTo>
                  <a:cubicBezTo>
                    <a:pt x="825" y="327"/>
                    <a:pt x="982" y="170"/>
                    <a:pt x="1152" y="0"/>
                  </a:cubicBezTo>
                  <a:cubicBezTo>
                    <a:pt x="982" y="170"/>
                    <a:pt x="825" y="327"/>
                    <a:pt x="655" y="655"/>
                  </a:cubicBezTo>
                  <a:cubicBezTo>
                    <a:pt x="655" y="655"/>
                    <a:pt x="655" y="825"/>
                    <a:pt x="498" y="825"/>
                  </a:cubicBezTo>
                  <a:lnTo>
                    <a:pt x="1" y="1806"/>
                  </a:lnTo>
                  <a:lnTo>
                    <a:pt x="498" y="825"/>
                  </a:lnTo>
                  <a:cubicBezTo>
                    <a:pt x="655" y="825"/>
                    <a:pt x="655" y="655"/>
                    <a:pt x="655" y="655"/>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7" name="Google Shape;2647;p50"/>
            <p:cNvSpPr/>
            <p:nvPr/>
          </p:nvSpPr>
          <p:spPr>
            <a:xfrm>
              <a:off x="6115825" y="1305500"/>
              <a:ext cx="12450" cy="8200"/>
            </a:xfrm>
            <a:custGeom>
              <a:avLst/>
              <a:gdLst/>
              <a:ahLst/>
              <a:cxnLst/>
              <a:rect l="l" t="t" r="r" b="b"/>
              <a:pathLst>
                <a:path w="498" h="328" extrusionOk="0">
                  <a:moveTo>
                    <a:pt x="497" y="327"/>
                  </a:moveTo>
                  <a:cubicBezTo>
                    <a:pt x="327" y="157"/>
                    <a:pt x="170" y="0"/>
                    <a:pt x="0" y="0"/>
                  </a:cubicBezTo>
                  <a:cubicBezTo>
                    <a:pt x="170" y="0"/>
                    <a:pt x="327" y="157"/>
                    <a:pt x="497" y="327"/>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8" name="Google Shape;2648;p50"/>
            <p:cNvSpPr/>
            <p:nvPr/>
          </p:nvSpPr>
          <p:spPr>
            <a:xfrm>
              <a:off x="6017675" y="3693425"/>
              <a:ext cx="25" cy="25"/>
            </a:xfrm>
            <a:custGeom>
              <a:avLst/>
              <a:gdLst/>
              <a:ahLst/>
              <a:cxnLst/>
              <a:rect l="l" t="t" r="r" b="b"/>
              <a:pathLst>
                <a:path w="1" h="1" extrusionOk="0">
                  <a:moveTo>
                    <a:pt x="1" y="1"/>
                  </a:moveTo>
                  <a:lnTo>
                    <a:pt x="1" y="1"/>
                  </a:lnTo>
                  <a:lnTo>
                    <a:pt x="1"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9" name="Google Shape;2649;p50"/>
            <p:cNvSpPr/>
            <p:nvPr/>
          </p:nvSpPr>
          <p:spPr>
            <a:xfrm>
              <a:off x="6336625" y="3239400"/>
              <a:ext cx="32725" cy="53350"/>
            </a:xfrm>
            <a:custGeom>
              <a:avLst/>
              <a:gdLst/>
              <a:ahLst/>
              <a:cxnLst/>
              <a:rect l="l" t="t" r="r" b="b"/>
              <a:pathLst>
                <a:path w="1309" h="2134" extrusionOk="0">
                  <a:moveTo>
                    <a:pt x="1309" y="0"/>
                  </a:moveTo>
                  <a:lnTo>
                    <a:pt x="1309" y="0"/>
                  </a:lnTo>
                  <a:lnTo>
                    <a:pt x="1309" y="170"/>
                  </a:lnTo>
                  <a:cubicBezTo>
                    <a:pt x="824" y="825"/>
                    <a:pt x="327" y="1479"/>
                    <a:pt x="0" y="2133"/>
                  </a:cubicBezTo>
                  <a:cubicBezTo>
                    <a:pt x="327" y="1479"/>
                    <a:pt x="824" y="825"/>
                    <a:pt x="1309" y="17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0" name="Google Shape;2650;p50"/>
            <p:cNvSpPr/>
            <p:nvPr/>
          </p:nvSpPr>
          <p:spPr>
            <a:xfrm>
              <a:off x="6177300" y="1698025"/>
              <a:ext cx="25" cy="3950"/>
            </a:xfrm>
            <a:custGeom>
              <a:avLst/>
              <a:gdLst/>
              <a:ahLst/>
              <a:cxnLst/>
              <a:rect l="l" t="t" r="r" b="b"/>
              <a:pathLst>
                <a:path w="1" h="158" extrusionOk="0">
                  <a:moveTo>
                    <a:pt x="1" y="1"/>
                  </a:moveTo>
                  <a:lnTo>
                    <a:pt x="1" y="158"/>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1" name="Google Shape;2651;p50"/>
            <p:cNvSpPr/>
            <p:nvPr/>
          </p:nvSpPr>
          <p:spPr>
            <a:xfrm>
              <a:off x="6185500" y="1812525"/>
              <a:ext cx="25" cy="12125"/>
            </a:xfrm>
            <a:custGeom>
              <a:avLst/>
              <a:gdLst/>
              <a:ahLst/>
              <a:cxnLst/>
              <a:rect l="l" t="t" r="r" b="b"/>
              <a:pathLst>
                <a:path w="1" h="485" extrusionOk="0">
                  <a:moveTo>
                    <a:pt x="0" y="0"/>
                  </a:moveTo>
                  <a:lnTo>
                    <a:pt x="0" y="484"/>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2" name="Google Shape;2652;p50"/>
            <p:cNvSpPr/>
            <p:nvPr/>
          </p:nvSpPr>
          <p:spPr>
            <a:xfrm>
              <a:off x="6017675" y="3644375"/>
              <a:ext cx="45175" cy="49075"/>
            </a:xfrm>
            <a:custGeom>
              <a:avLst/>
              <a:gdLst/>
              <a:ahLst/>
              <a:cxnLst/>
              <a:rect l="l" t="t" r="r" b="b"/>
              <a:pathLst>
                <a:path w="1807" h="1963" extrusionOk="0">
                  <a:moveTo>
                    <a:pt x="1" y="1963"/>
                  </a:moveTo>
                  <a:lnTo>
                    <a:pt x="1" y="1963"/>
                  </a:lnTo>
                  <a:lnTo>
                    <a:pt x="1" y="1963"/>
                  </a:lnTo>
                  <a:cubicBezTo>
                    <a:pt x="655" y="1308"/>
                    <a:pt x="1152" y="654"/>
                    <a:pt x="1806" y="0"/>
                  </a:cubicBezTo>
                  <a:cubicBezTo>
                    <a:pt x="1152" y="654"/>
                    <a:pt x="655" y="1308"/>
                    <a:pt x="1" y="1963"/>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3" name="Google Shape;2653;p50"/>
            <p:cNvSpPr/>
            <p:nvPr/>
          </p:nvSpPr>
          <p:spPr>
            <a:xfrm>
              <a:off x="6512600" y="1305500"/>
              <a:ext cx="8200" cy="3950"/>
            </a:xfrm>
            <a:custGeom>
              <a:avLst/>
              <a:gdLst/>
              <a:ahLst/>
              <a:cxnLst/>
              <a:rect l="l" t="t" r="r" b="b"/>
              <a:pathLst>
                <a:path w="328" h="158" extrusionOk="0">
                  <a:moveTo>
                    <a:pt x="328" y="0"/>
                  </a:moveTo>
                  <a:cubicBezTo>
                    <a:pt x="328" y="0"/>
                    <a:pt x="158" y="0"/>
                    <a:pt x="1" y="157"/>
                  </a:cubicBezTo>
                  <a:cubicBezTo>
                    <a:pt x="158" y="0"/>
                    <a:pt x="328" y="0"/>
                    <a:pt x="328"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4" name="Google Shape;2654;p50"/>
            <p:cNvSpPr/>
            <p:nvPr/>
          </p:nvSpPr>
          <p:spPr>
            <a:xfrm>
              <a:off x="6177300" y="2061775"/>
              <a:ext cx="25" cy="4275"/>
            </a:xfrm>
            <a:custGeom>
              <a:avLst/>
              <a:gdLst/>
              <a:ahLst/>
              <a:cxnLst/>
              <a:rect l="l" t="t" r="r" b="b"/>
              <a:pathLst>
                <a:path w="1" h="171" extrusionOk="0">
                  <a:moveTo>
                    <a:pt x="1" y="1"/>
                  </a:moveTo>
                  <a:lnTo>
                    <a:pt x="1" y="17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5" name="Google Shape;2655;p50"/>
            <p:cNvSpPr/>
            <p:nvPr/>
          </p:nvSpPr>
          <p:spPr>
            <a:xfrm>
              <a:off x="6185500" y="1980000"/>
              <a:ext cx="25" cy="25"/>
            </a:xfrm>
            <a:custGeom>
              <a:avLst/>
              <a:gdLst/>
              <a:ahLst/>
              <a:cxnLst/>
              <a:rect l="l" t="t" r="r" b="b"/>
              <a:pathLst>
                <a:path w="1" h="1" extrusionOk="0">
                  <a:moveTo>
                    <a:pt x="0" y="1"/>
                  </a:moveTo>
                  <a:lnTo>
                    <a:pt x="0"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6" name="Google Shape;2656;p50"/>
            <p:cNvSpPr/>
            <p:nvPr/>
          </p:nvSpPr>
          <p:spPr>
            <a:xfrm>
              <a:off x="6181225" y="2016975"/>
              <a:ext cx="25" cy="8200"/>
            </a:xfrm>
            <a:custGeom>
              <a:avLst/>
              <a:gdLst/>
              <a:ahLst/>
              <a:cxnLst/>
              <a:rect l="l" t="t" r="r" b="b"/>
              <a:pathLst>
                <a:path w="1" h="328" extrusionOk="0">
                  <a:moveTo>
                    <a:pt x="1" y="0"/>
                  </a:moveTo>
                  <a:lnTo>
                    <a:pt x="1" y="327"/>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7" name="Google Shape;2657;p50"/>
            <p:cNvSpPr/>
            <p:nvPr/>
          </p:nvSpPr>
          <p:spPr>
            <a:xfrm>
              <a:off x="6173050" y="2102675"/>
              <a:ext cx="25" cy="4275"/>
            </a:xfrm>
            <a:custGeom>
              <a:avLst/>
              <a:gdLst/>
              <a:ahLst/>
              <a:cxnLst/>
              <a:rect l="l" t="t" r="r" b="b"/>
              <a:pathLst>
                <a:path w="1" h="171" extrusionOk="0">
                  <a:moveTo>
                    <a:pt x="1" y="0"/>
                  </a:moveTo>
                  <a:lnTo>
                    <a:pt x="1" y="17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8" name="Google Shape;2658;p50"/>
            <p:cNvSpPr/>
            <p:nvPr/>
          </p:nvSpPr>
          <p:spPr>
            <a:xfrm>
              <a:off x="6181225" y="1775550"/>
              <a:ext cx="25" cy="8200"/>
            </a:xfrm>
            <a:custGeom>
              <a:avLst/>
              <a:gdLst/>
              <a:ahLst/>
              <a:cxnLst/>
              <a:rect l="l" t="t" r="r" b="b"/>
              <a:pathLst>
                <a:path w="1" h="328" extrusionOk="0">
                  <a:moveTo>
                    <a:pt x="1" y="1"/>
                  </a:moveTo>
                  <a:lnTo>
                    <a:pt x="1" y="328"/>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9" name="Google Shape;2659;p50"/>
            <p:cNvSpPr/>
            <p:nvPr/>
          </p:nvSpPr>
          <p:spPr>
            <a:xfrm>
              <a:off x="5559725" y="307800"/>
              <a:ext cx="8200" cy="3950"/>
            </a:xfrm>
            <a:custGeom>
              <a:avLst/>
              <a:gdLst/>
              <a:ahLst/>
              <a:cxnLst/>
              <a:rect l="l" t="t" r="r" b="b"/>
              <a:pathLst>
                <a:path w="328" h="158" extrusionOk="0">
                  <a:moveTo>
                    <a:pt x="0" y="0"/>
                  </a:moveTo>
                  <a:cubicBezTo>
                    <a:pt x="170" y="0"/>
                    <a:pt x="170" y="157"/>
                    <a:pt x="327" y="157"/>
                  </a:cubicBezTo>
                  <a:cubicBezTo>
                    <a:pt x="170" y="157"/>
                    <a:pt x="170" y="0"/>
                    <a:pt x="0"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0" name="Google Shape;2660;p50"/>
            <p:cNvSpPr/>
            <p:nvPr/>
          </p:nvSpPr>
          <p:spPr>
            <a:xfrm>
              <a:off x="5277750" y="246300"/>
              <a:ext cx="25" cy="25"/>
            </a:xfrm>
            <a:custGeom>
              <a:avLst/>
              <a:gdLst/>
              <a:ahLst/>
              <a:cxnLst/>
              <a:rect l="l" t="t" r="r" b="b"/>
              <a:pathLst>
                <a:path w="1" h="1" extrusionOk="0">
                  <a:moveTo>
                    <a:pt x="0" y="0"/>
                  </a:moveTo>
                  <a:lnTo>
                    <a:pt x="0"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1" name="Google Shape;2661;p50"/>
            <p:cNvSpPr/>
            <p:nvPr/>
          </p:nvSpPr>
          <p:spPr>
            <a:xfrm>
              <a:off x="5608775" y="912950"/>
              <a:ext cx="4300" cy="25"/>
            </a:xfrm>
            <a:custGeom>
              <a:avLst/>
              <a:gdLst/>
              <a:ahLst/>
              <a:cxnLst/>
              <a:rect l="l" t="t" r="r" b="b"/>
              <a:pathLst>
                <a:path w="172" h="1" extrusionOk="0">
                  <a:moveTo>
                    <a:pt x="171" y="1"/>
                  </a:moveTo>
                  <a:lnTo>
                    <a:pt x="1"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2" name="Google Shape;2662;p50"/>
            <p:cNvSpPr/>
            <p:nvPr/>
          </p:nvSpPr>
          <p:spPr>
            <a:xfrm>
              <a:off x="5596675" y="908700"/>
              <a:ext cx="3950" cy="25"/>
            </a:xfrm>
            <a:custGeom>
              <a:avLst/>
              <a:gdLst/>
              <a:ahLst/>
              <a:cxnLst/>
              <a:rect l="l" t="t" r="r" b="b"/>
              <a:pathLst>
                <a:path w="158" h="1" extrusionOk="0">
                  <a:moveTo>
                    <a:pt x="158" y="0"/>
                  </a:moveTo>
                  <a:lnTo>
                    <a:pt x="1"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3" name="Google Shape;2663;p50"/>
            <p:cNvSpPr/>
            <p:nvPr/>
          </p:nvSpPr>
          <p:spPr>
            <a:xfrm>
              <a:off x="5355275" y="258725"/>
              <a:ext cx="12450" cy="3950"/>
            </a:xfrm>
            <a:custGeom>
              <a:avLst/>
              <a:gdLst/>
              <a:ahLst/>
              <a:cxnLst/>
              <a:rect l="l" t="t" r="r" b="b"/>
              <a:pathLst>
                <a:path w="498" h="158" extrusionOk="0">
                  <a:moveTo>
                    <a:pt x="0" y="0"/>
                  </a:moveTo>
                  <a:cubicBezTo>
                    <a:pt x="171" y="0"/>
                    <a:pt x="328" y="0"/>
                    <a:pt x="498" y="157"/>
                  </a:cubicBezTo>
                  <a:cubicBezTo>
                    <a:pt x="328" y="0"/>
                    <a:pt x="171" y="0"/>
                    <a:pt x="0"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 name="Google Shape;2664;p50"/>
            <p:cNvSpPr/>
            <p:nvPr/>
          </p:nvSpPr>
          <p:spPr>
            <a:xfrm>
              <a:off x="5482200" y="287175"/>
              <a:ext cx="8200" cy="25"/>
            </a:xfrm>
            <a:custGeom>
              <a:avLst/>
              <a:gdLst/>
              <a:ahLst/>
              <a:cxnLst/>
              <a:rect l="l" t="t" r="r" b="b"/>
              <a:pathLst>
                <a:path w="328" h="1" extrusionOk="0">
                  <a:moveTo>
                    <a:pt x="327" y="1"/>
                  </a:moveTo>
                  <a:lnTo>
                    <a:pt x="0" y="1"/>
                  </a:lnTo>
                  <a:lnTo>
                    <a:pt x="327"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 name="Google Shape;2665;p50"/>
            <p:cNvSpPr/>
            <p:nvPr/>
          </p:nvSpPr>
          <p:spPr>
            <a:xfrm>
              <a:off x="5159000" y="311725"/>
              <a:ext cx="25" cy="25"/>
            </a:xfrm>
            <a:custGeom>
              <a:avLst/>
              <a:gdLst/>
              <a:ahLst/>
              <a:cxnLst/>
              <a:rect l="l" t="t" r="r" b="b"/>
              <a:pathLst>
                <a:path w="1" h="1" extrusionOk="0">
                  <a:moveTo>
                    <a:pt x="1" y="0"/>
                  </a:move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 name="Google Shape;2666;p50"/>
            <p:cNvSpPr/>
            <p:nvPr/>
          </p:nvSpPr>
          <p:spPr>
            <a:xfrm>
              <a:off x="5518900" y="295350"/>
              <a:ext cx="12375" cy="4275"/>
            </a:xfrm>
            <a:custGeom>
              <a:avLst/>
              <a:gdLst/>
              <a:ahLst/>
              <a:cxnLst/>
              <a:rect l="l" t="t" r="r" b="b"/>
              <a:pathLst>
                <a:path w="495" h="171" extrusionOk="0">
                  <a:moveTo>
                    <a:pt x="0" y="1"/>
                  </a:moveTo>
                  <a:cubicBezTo>
                    <a:pt x="169" y="3"/>
                    <a:pt x="325" y="171"/>
                    <a:pt x="325" y="171"/>
                  </a:cubicBezTo>
                  <a:lnTo>
                    <a:pt x="495" y="171"/>
                  </a:lnTo>
                  <a:cubicBezTo>
                    <a:pt x="326" y="171"/>
                    <a:pt x="169" y="3"/>
                    <a:pt x="0"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 name="Google Shape;2667;p50"/>
            <p:cNvSpPr/>
            <p:nvPr/>
          </p:nvSpPr>
          <p:spPr>
            <a:xfrm>
              <a:off x="5314375" y="254475"/>
              <a:ext cx="12475" cy="25"/>
            </a:xfrm>
            <a:custGeom>
              <a:avLst/>
              <a:gdLst/>
              <a:ahLst/>
              <a:cxnLst/>
              <a:rect l="l" t="t" r="r" b="b"/>
              <a:pathLst>
                <a:path w="499" h="1" extrusionOk="0">
                  <a:moveTo>
                    <a:pt x="498" y="0"/>
                  </a:moveTo>
                  <a:lnTo>
                    <a:pt x="1"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 name="Google Shape;2668;p50"/>
            <p:cNvSpPr/>
            <p:nvPr/>
          </p:nvSpPr>
          <p:spPr>
            <a:xfrm>
              <a:off x="5396175" y="266900"/>
              <a:ext cx="12450" cy="25"/>
            </a:xfrm>
            <a:custGeom>
              <a:avLst/>
              <a:gdLst/>
              <a:ahLst/>
              <a:cxnLst/>
              <a:rect l="l" t="t" r="r" b="b"/>
              <a:pathLst>
                <a:path w="498" h="1" extrusionOk="0">
                  <a:moveTo>
                    <a:pt x="0" y="0"/>
                  </a:moveTo>
                  <a:lnTo>
                    <a:pt x="497"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 name="Google Shape;2669;p50"/>
            <p:cNvSpPr/>
            <p:nvPr/>
          </p:nvSpPr>
          <p:spPr>
            <a:xfrm>
              <a:off x="5490375" y="287175"/>
              <a:ext cx="3950" cy="25"/>
            </a:xfrm>
            <a:custGeom>
              <a:avLst/>
              <a:gdLst/>
              <a:ahLst/>
              <a:cxnLst/>
              <a:rect l="l" t="t" r="r" b="b"/>
              <a:pathLst>
                <a:path w="158" h="1" extrusionOk="0">
                  <a:moveTo>
                    <a:pt x="157" y="1"/>
                  </a:moveTo>
                  <a:lnTo>
                    <a:pt x="0" y="1"/>
                  </a:lnTo>
                  <a:lnTo>
                    <a:pt x="0"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 name="Google Shape;2670;p50"/>
            <p:cNvSpPr/>
            <p:nvPr/>
          </p:nvSpPr>
          <p:spPr>
            <a:xfrm>
              <a:off x="5326825" y="254475"/>
              <a:ext cx="25" cy="25"/>
            </a:xfrm>
            <a:custGeom>
              <a:avLst/>
              <a:gdLst/>
              <a:ahLst/>
              <a:cxnLst/>
              <a:rect l="l" t="t" r="r" b="b"/>
              <a:pathLst>
                <a:path w="1" h="1" extrusionOk="0">
                  <a:moveTo>
                    <a:pt x="0" y="0"/>
                  </a:moveTo>
                  <a:lnTo>
                    <a:pt x="0" y="0"/>
                  </a:lnTo>
                  <a:lnTo>
                    <a:pt x="0"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 name="Google Shape;2671;p50"/>
            <p:cNvSpPr/>
            <p:nvPr/>
          </p:nvSpPr>
          <p:spPr>
            <a:xfrm>
              <a:off x="5527000" y="299600"/>
              <a:ext cx="4275" cy="25"/>
            </a:xfrm>
            <a:custGeom>
              <a:avLst/>
              <a:gdLst/>
              <a:ahLst/>
              <a:cxnLst/>
              <a:rect l="l" t="t" r="r" b="b"/>
              <a:pathLst>
                <a:path w="171" h="1" extrusionOk="0">
                  <a:moveTo>
                    <a:pt x="171" y="1"/>
                  </a:moveTo>
                  <a:lnTo>
                    <a:pt x="171" y="1"/>
                  </a:lnTo>
                  <a:lnTo>
                    <a:pt x="1"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 name="Google Shape;2672;p50"/>
            <p:cNvSpPr/>
            <p:nvPr/>
          </p:nvSpPr>
          <p:spPr>
            <a:xfrm>
              <a:off x="5126300" y="340500"/>
              <a:ext cx="404975" cy="547950"/>
            </a:xfrm>
            <a:custGeom>
              <a:avLst/>
              <a:gdLst/>
              <a:ahLst/>
              <a:cxnLst/>
              <a:rect l="l" t="t" r="r" b="b"/>
              <a:pathLst>
                <a:path w="16199" h="21918" extrusionOk="0">
                  <a:moveTo>
                    <a:pt x="0" y="0"/>
                  </a:moveTo>
                  <a:lnTo>
                    <a:pt x="0" y="0"/>
                  </a:lnTo>
                  <a:cubicBezTo>
                    <a:pt x="6713" y="6046"/>
                    <a:pt x="12103" y="13739"/>
                    <a:pt x="16199" y="21917"/>
                  </a:cubicBezTo>
                  <a:lnTo>
                    <a:pt x="16199" y="21917"/>
                  </a:lnTo>
                  <a:cubicBezTo>
                    <a:pt x="12103" y="13739"/>
                    <a:pt x="6713" y="6046"/>
                    <a:pt x="0"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 name="Google Shape;2673;p50"/>
            <p:cNvSpPr/>
            <p:nvPr/>
          </p:nvSpPr>
          <p:spPr>
            <a:xfrm>
              <a:off x="5310450" y="250550"/>
              <a:ext cx="16400" cy="3950"/>
            </a:xfrm>
            <a:custGeom>
              <a:avLst/>
              <a:gdLst/>
              <a:ahLst/>
              <a:cxnLst/>
              <a:rect l="l" t="t" r="r" b="b"/>
              <a:pathLst>
                <a:path w="656" h="158" extrusionOk="0">
                  <a:moveTo>
                    <a:pt x="1" y="0"/>
                  </a:moveTo>
                  <a:cubicBezTo>
                    <a:pt x="1" y="157"/>
                    <a:pt x="158" y="157"/>
                    <a:pt x="158" y="157"/>
                  </a:cubicBezTo>
                  <a:lnTo>
                    <a:pt x="655" y="157"/>
                  </a:lnTo>
                  <a:cubicBezTo>
                    <a:pt x="328" y="157"/>
                    <a:pt x="158" y="157"/>
                    <a:pt x="1"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 name="Google Shape;2674;p50"/>
            <p:cNvSpPr/>
            <p:nvPr/>
          </p:nvSpPr>
          <p:spPr>
            <a:xfrm>
              <a:off x="5809300" y="414100"/>
              <a:ext cx="12125" cy="8200"/>
            </a:xfrm>
            <a:custGeom>
              <a:avLst/>
              <a:gdLst/>
              <a:ahLst/>
              <a:cxnLst/>
              <a:rect l="l" t="t" r="r" b="b"/>
              <a:pathLst>
                <a:path w="485" h="328" extrusionOk="0">
                  <a:moveTo>
                    <a:pt x="1" y="1"/>
                  </a:moveTo>
                  <a:cubicBezTo>
                    <a:pt x="158" y="1"/>
                    <a:pt x="328" y="158"/>
                    <a:pt x="485" y="328"/>
                  </a:cubicBezTo>
                  <a:cubicBezTo>
                    <a:pt x="328" y="158"/>
                    <a:pt x="158" y="1"/>
                    <a:pt x="1"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5" name="Google Shape;2675;p50"/>
            <p:cNvSpPr/>
            <p:nvPr/>
          </p:nvSpPr>
          <p:spPr>
            <a:xfrm>
              <a:off x="5396175" y="266900"/>
              <a:ext cx="12450" cy="3950"/>
            </a:xfrm>
            <a:custGeom>
              <a:avLst/>
              <a:gdLst/>
              <a:ahLst/>
              <a:cxnLst/>
              <a:rect l="l" t="t" r="r" b="b"/>
              <a:pathLst>
                <a:path w="498" h="158" extrusionOk="0">
                  <a:moveTo>
                    <a:pt x="0" y="0"/>
                  </a:moveTo>
                  <a:cubicBezTo>
                    <a:pt x="170" y="0"/>
                    <a:pt x="327" y="0"/>
                    <a:pt x="497" y="157"/>
                  </a:cubicBezTo>
                  <a:lnTo>
                    <a:pt x="497"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6" name="Google Shape;2676;p50"/>
            <p:cNvSpPr/>
            <p:nvPr/>
          </p:nvSpPr>
          <p:spPr>
            <a:xfrm>
              <a:off x="5477950" y="283250"/>
              <a:ext cx="12450" cy="3950"/>
            </a:xfrm>
            <a:custGeom>
              <a:avLst/>
              <a:gdLst/>
              <a:ahLst/>
              <a:cxnLst/>
              <a:rect l="l" t="t" r="r" b="b"/>
              <a:pathLst>
                <a:path w="498" h="158" extrusionOk="0">
                  <a:moveTo>
                    <a:pt x="0" y="1"/>
                  </a:moveTo>
                  <a:lnTo>
                    <a:pt x="170" y="158"/>
                  </a:lnTo>
                  <a:lnTo>
                    <a:pt x="497" y="158"/>
                  </a:lnTo>
                  <a:cubicBezTo>
                    <a:pt x="327" y="158"/>
                    <a:pt x="170" y="158"/>
                    <a:pt x="0"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7" name="Google Shape;2677;p50"/>
            <p:cNvSpPr/>
            <p:nvPr/>
          </p:nvSpPr>
          <p:spPr>
            <a:xfrm>
              <a:off x="5555800" y="307800"/>
              <a:ext cx="16375" cy="3950"/>
            </a:xfrm>
            <a:custGeom>
              <a:avLst/>
              <a:gdLst/>
              <a:ahLst/>
              <a:cxnLst/>
              <a:rect l="l" t="t" r="r" b="b"/>
              <a:pathLst>
                <a:path w="655" h="158" extrusionOk="0">
                  <a:moveTo>
                    <a:pt x="0" y="0"/>
                  </a:moveTo>
                  <a:cubicBezTo>
                    <a:pt x="80" y="0"/>
                    <a:pt x="203" y="40"/>
                    <a:pt x="327" y="80"/>
                  </a:cubicBezTo>
                  <a:lnTo>
                    <a:pt x="327" y="80"/>
                  </a:lnTo>
                  <a:cubicBezTo>
                    <a:pt x="286" y="40"/>
                    <a:pt x="243" y="0"/>
                    <a:pt x="157" y="0"/>
                  </a:cubicBezTo>
                  <a:close/>
                  <a:moveTo>
                    <a:pt x="327" y="80"/>
                  </a:moveTo>
                  <a:lnTo>
                    <a:pt x="327" y="80"/>
                  </a:lnTo>
                  <a:cubicBezTo>
                    <a:pt x="368" y="119"/>
                    <a:pt x="407" y="157"/>
                    <a:pt x="484" y="157"/>
                  </a:cubicBezTo>
                  <a:lnTo>
                    <a:pt x="655" y="157"/>
                  </a:lnTo>
                  <a:cubicBezTo>
                    <a:pt x="571" y="157"/>
                    <a:pt x="448" y="119"/>
                    <a:pt x="327" y="8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8" name="Google Shape;2678;p50"/>
            <p:cNvSpPr/>
            <p:nvPr/>
          </p:nvSpPr>
          <p:spPr>
            <a:xfrm>
              <a:off x="5518825" y="295350"/>
              <a:ext cx="8200" cy="4275"/>
            </a:xfrm>
            <a:custGeom>
              <a:avLst/>
              <a:gdLst/>
              <a:ahLst/>
              <a:cxnLst/>
              <a:rect l="l" t="t" r="r" b="b"/>
              <a:pathLst>
                <a:path w="328" h="171" extrusionOk="0">
                  <a:moveTo>
                    <a:pt x="1" y="1"/>
                  </a:moveTo>
                  <a:cubicBezTo>
                    <a:pt x="171" y="1"/>
                    <a:pt x="328" y="171"/>
                    <a:pt x="328" y="171"/>
                  </a:cubicBezTo>
                  <a:cubicBezTo>
                    <a:pt x="171" y="1"/>
                    <a:pt x="171" y="1"/>
                    <a:pt x="1"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9" name="Google Shape;2679;p50"/>
            <p:cNvSpPr/>
            <p:nvPr/>
          </p:nvSpPr>
          <p:spPr>
            <a:xfrm>
              <a:off x="5126300" y="246300"/>
              <a:ext cx="883225" cy="830225"/>
            </a:xfrm>
            <a:custGeom>
              <a:avLst/>
              <a:gdLst/>
              <a:ahLst/>
              <a:cxnLst/>
              <a:rect l="l" t="t" r="r" b="b"/>
              <a:pathLst>
                <a:path w="35329" h="33209" extrusionOk="0">
                  <a:moveTo>
                    <a:pt x="6058" y="0"/>
                  </a:moveTo>
                  <a:cubicBezTo>
                    <a:pt x="6058" y="497"/>
                    <a:pt x="6058" y="824"/>
                    <a:pt x="5888" y="1152"/>
                  </a:cubicBezTo>
                  <a:cubicBezTo>
                    <a:pt x="5758" y="1552"/>
                    <a:pt x="5288" y="1846"/>
                    <a:pt x="4847" y="1846"/>
                  </a:cubicBezTo>
                  <a:cubicBezTo>
                    <a:pt x="4756" y="1846"/>
                    <a:pt x="4665" y="1833"/>
                    <a:pt x="4580" y="1806"/>
                  </a:cubicBezTo>
                  <a:cubicBezTo>
                    <a:pt x="3599" y="1806"/>
                    <a:pt x="2460" y="2133"/>
                    <a:pt x="1636" y="2460"/>
                  </a:cubicBezTo>
                  <a:cubicBezTo>
                    <a:pt x="1479" y="2460"/>
                    <a:pt x="1479" y="2460"/>
                    <a:pt x="1309" y="2617"/>
                  </a:cubicBezTo>
                  <a:cubicBezTo>
                    <a:pt x="825" y="2787"/>
                    <a:pt x="327" y="3271"/>
                    <a:pt x="0" y="3768"/>
                  </a:cubicBezTo>
                  <a:cubicBezTo>
                    <a:pt x="6713" y="9814"/>
                    <a:pt x="12103" y="17507"/>
                    <a:pt x="16199" y="25685"/>
                  </a:cubicBezTo>
                  <a:cubicBezTo>
                    <a:pt x="17010" y="26012"/>
                    <a:pt x="17992" y="26169"/>
                    <a:pt x="18816" y="26496"/>
                  </a:cubicBezTo>
                  <a:lnTo>
                    <a:pt x="18973" y="26496"/>
                  </a:lnTo>
                  <a:cubicBezTo>
                    <a:pt x="18973" y="26496"/>
                    <a:pt x="19143" y="26667"/>
                    <a:pt x="19300" y="26667"/>
                  </a:cubicBezTo>
                  <a:lnTo>
                    <a:pt x="19470" y="26667"/>
                  </a:lnTo>
                  <a:cubicBezTo>
                    <a:pt x="19627" y="26824"/>
                    <a:pt x="19797" y="26824"/>
                    <a:pt x="19797" y="26994"/>
                  </a:cubicBezTo>
                  <a:cubicBezTo>
                    <a:pt x="21106" y="27648"/>
                    <a:pt x="22244" y="28786"/>
                    <a:pt x="22087" y="30265"/>
                  </a:cubicBezTo>
                  <a:cubicBezTo>
                    <a:pt x="22087" y="30919"/>
                    <a:pt x="21760" y="31573"/>
                    <a:pt x="22087" y="32228"/>
                  </a:cubicBezTo>
                  <a:cubicBezTo>
                    <a:pt x="22251" y="32555"/>
                    <a:pt x="22617" y="32718"/>
                    <a:pt x="23005" y="32718"/>
                  </a:cubicBezTo>
                  <a:cubicBezTo>
                    <a:pt x="23392" y="32718"/>
                    <a:pt x="23801" y="32555"/>
                    <a:pt x="24050" y="32228"/>
                  </a:cubicBezTo>
                  <a:cubicBezTo>
                    <a:pt x="24534" y="31730"/>
                    <a:pt x="24534" y="30919"/>
                    <a:pt x="24377" y="30265"/>
                  </a:cubicBezTo>
                  <a:cubicBezTo>
                    <a:pt x="24207" y="29611"/>
                    <a:pt x="24050" y="29113"/>
                    <a:pt x="23880" y="28459"/>
                  </a:cubicBezTo>
                  <a:cubicBezTo>
                    <a:pt x="23723" y="27805"/>
                    <a:pt x="23723" y="27151"/>
                    <a:pt x="24207" y="26824"/>
                  </a:cubicBezTo>
                  <a:cubicBezTo>
                    <a:pt x="24358" y="26600"/>
                    <a:pt x="24649" y="26479"/>
                    <a:pt x="24935" y="26479"/>
                  </a:cubicBezTo>
                  <a:cubicBezTo>
                    <a:pt x="25268" y="26479"/>
                    <a:pt x="25594" y="26642"/>
                    <a:pt x="25685" y="26994"/>
                  </a:cubicBezTo>
                  <a:cubicBezTo>
                    <a:pt x="25842" y="27478"/>
                    <a:pt x="25685" y="27478"/>
                    <a:pt x="26012" y="27975"/>
                  </a:cubicBezTo>
                  <a:cubicBezTo>
                    <a:pt x="26497" y="28302"/>
                    <a:pt x="26994" y="28629"/>
                    <a:pt x="27478" y="28629"/>
                  </a:cubicBezTo>
                  <a:cubicBezTo>
                    <a:pt x="27975" y="28459"/>
                    <a:pt x="28459" y="27975"/>
                    <a:pt x="28302" y="27321"/>
                  </a:cubicBezTo>
                  <a:cubicBezTo>
                    <a:pt x="28302" y="26667"/>
                    <a:pt x="27975" y="26169"/>
                    <a:pt x="27478" y="25842"/>
                  </a:cubicBezTo>
                  <a:cubicBezTo>
                    <a:pt x="26994" y="25515"/>
                    <a:pt x="26497" y="25358"/>
                    <a:pt x="25842" y="25188"/>
                  </a:cubicBezTo>
                  <a:cubicBezTo>
                    <a:pt x="24377" y="24704"/>
                    <a:pt x="22741" y="24207"/>
                    <a:pt x="21106" y="23723"/>
                  </a:cubicBezTo>
                  <a:cubicBezTo>
                    <a:pt x="20451" y="23552"/>
                    <a:pt x="19797" y="23395"/>
                    <a:pt x="19143" y="23068"/>
                  </a:cubicBezTo>
                  <a:cubicBezTo>
                    <a:pt x="18973" y="23068"/>
                    <a:pt x="18816" y="23068"/>
                    <a:pt x="18646" y="22898"/>
                  </a:cubicBezTo>
                  <a:cubicBezTo>
                    <a:pt x="18646" y="22898"/>
                    <a:pt x="18646" y="22741"/>
                    <a:pt x="18489" y="22741"/>
                  </a:cubicBezTo>
                  <a:lnTo>
                    <a:pt x="18319" y="22741"/>
                  </a:lnTo>
                  <a:cubicBezTo>
                    <a:pt x="18162" y="22571"/>
                    <a:pt x="17835" y="22414"/>
                    <a:pt x="17664" y="22244"/>
                  </a:cubicBezTo>
                  <a:cubicBezTo>
                    <a:pt x="16526" y="21263"/>
                    <a:pt x="16356" y="20281"/>
                    <a:pt x="16199" y="19797"/>
                  </a:cubicBezTo>
                  <a:lnTo>
                    <a:pt x="16199" y="19300"/>
                  </a:lnTo>
                  <a:cubicBezTo>
                    <a:pt x="16356" y="19143"/>
                    <a:pt x="16356" y="18973"/>
                    <a:pt x="16356" y="18973"/>
                  </a:cubicBezTo>
                  <a:cubicBezTo>
                    <a:pt x="16596" y="18733"/>
                    <a:pt x="16928" y="18584"/>
                    <a:pt x="17216" y="18584"/>
                  </a:cubicBezTo>
                  <a:cubicBezTo>
                    <a:pt x="17321" y="18584"/>
                    <a:pt x="17420" y="18604"/>
                    <a:pt x="17507" y="18646"/>
                  </a:cubicBezTo>
                  <a:cubicBezTo>
                    <a:pt x="17992" y="18646"/>
                    <a:pt x="18319" y="18816"/>
                    <a:pt x="18816" y="19143"/>
                  </a:cubicBezTo>
                  <a:cubicBezTo>
                    <a:pt x="20451" y="20124"/>
                    <a:pt x="22087" y="21106"/>
                    <a:pt x="23723" y="21917"/>
                  </a:cubicBezTo>
                  <a:cubicBezTo>
                    <a:pt x="25685" y="23068"/>
                    <a:pt x="27975" y="23552"/>
                    <a:pt x="28786" y="25515"/>
                  </a:cubicBezTo>
                  <a:cubicBezTo>
                    <a:pt x="28956" y="26169"/>
                    <a:pt x="29113" y="26824"/>
                    <a:pt x="29441" y="27321"/>
                  </a:cubicBezTo>
                  <a:cubicBezTo>
                    <a:pt x="29611" y="27975"/>
                    <a:pt x="30095" y="28629"/>
                    <a:pt x="30592" y="28786"/>
                  </a:cubicBezTo>
                  <a:cubicBezTo>
                    <a:pt x="31403" y="29113"/>
                    <a:pt x="32385" y="29283"/>
                    <a:pt x="32882" y="29938"/>
                  </a:cubicBezTo>
                  <a:cubicBezTo>
                    <a:pt x="33366" y="30592"/>
                    <a:pt x="33693" y="31403"/>
                    <a:pt x="34190" y="32228"/>
                  </a:cubicBezTo>
                  <a:cubicBezTo>
                    <a:pt x="34347" y="32555"/>
                    <a:pt x="34844" y="32882"/>
                    <a:pt x="35172" y="33209"/>
                  </a:cubicBezTo>
                  <a:lnTo>
                    <a:pt x="35329" y="33209"/>
                  </a:lnTo>
                  <a:cubicBezTo>
                    <a:pt x="31573" y="24704"/>
                    <a:pt x="26339" y="16853"/>
                    <a:pt x="19954" y="10311"/>
                  </a:cubicBezTo>
                  <a:lnTo>
                    <a:pt x="18973" y="9329"/>
                  </a:lnTo>
                  <a:lnTo>
                    <a:pt x="18816" y="9329"/>
                  </a:lnTo>
                  <a:cubicBezTo>
                    <a:pt x="18646" y="9002"/>
                    <a:pt x="18319" y="8675"/>
                    <a:pt x="17992" y="8505"/>
                  </a:cubicBezTo>
                  <a:cubicBezTo>
                    <a:pt x="17992" y="8348"/>
                    <a:pt x="17992" y="8348"/>
                    <a:pt x="17835" y="8348"/>
                  </a:cubicBezTo>
                  <a:lnTo>
                    <a:pt x="17010" y="7524"/>
                  </a:lnTo>
                  <a:lnTo>
                    <a:pt x="16853" y="7524"/>
                  </a:lnTo>
                  <a:cubicBezTo>
                    <a:pt x="15872" y="6542"/>
                    <a:pt x="14891" y="5731"/>
                    <a:pt x="13739" y="4907"/>
                  </a:cubicBezTo>
                  <a:lnTo>
                    <a:pt x="13739" y="4750"/>
                  </a:lnTo>
                  <a:cubicBezTo>
                    <a:pt x="13412" y="4580"/>
                    <a:pt x="13085" y="4253"/>
                    <a:pt x="12758" y="4096"/>
                  </a:cubicBezTo>
                  <a:cubicBezTo>
                    <a:pt x="12601" y="3925"/>
                    <a:pt x="12601" y="3925"/>
                    <a:pt x="12431" y="3925"/>
                  </a:cubicBezTo>
                  <a:cubicBezTo>
                    <a:pt x="12274" y="3768"/>
                    <a:pt x="11946" y="3441"/>
                    <a:pt x="11619" y="3271"/>
                  </a:cubicBezTo>
                  <a:lnTo>
                    <a:pt x="11449" y="3114"/>
                  </a:lnTo>
                  <a:cubicBezTo>
                    <a:pt x="11122" y="2944"/>
                    <a:pt x="10795" y="2617"/>
                    <a:pt x="10468" y="2460"/>
                  </a:cubicBezTo>
                  <a:cubicBezTo>
                    <a:pt x="10468" y="2460"/>
                    <a:pt x="10311" y="2460"/>
                    <a:pt x="10311" y="2290"/>
                  </a:cubicBezTo>
                  <a:cubicBezTo>
                    <a:pt x="9984" y="2133"/>
                    <a:pt x="9657" y="1963"/>
                    <a:pt x="9487" y="1806"/>
                  </a:cubicBezTo>
                  <a:cubicBezTo>
                    <a:pt x="9330" y="1636"/>
                    <a:pt x="9159" y="1636"/>
                    <a:pt x="9159" y="1636"/>
                  </a:cubicBezTo>
                  <a:cubicBezTo>
                    <a:pt x="8832" y="1309"/>
                    <a:pt x="8505" y="1152"/>
                    <a:pt x="8178" y="981"/>
                  </a:cubicBezTo>
                  <a:cubicBezTo>
                    <a:pt x="8178" y="981"/>
                    <a:pt x="8021" y="981"/>
                    <a:pt x="8021" y="824"/>
                  </a:cubicBezTo>
                  <a:cubicBezTo>
                    <a:pt x="7694" y="654"/>
                    <a:pt x="7197" y="497"/>
                    <a:pt x="6870" y="170"/>
                  </a:cubicBezTo>
                  <a:cubicBezTo>
                    <a:pt x="6543" y="170"/>
                    <a:pt x="6215" y="170"/>
                    <a:pt x="605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0" name="Google Shape;2680;p50"/>
            <p:cNvSpPr/>
            <p:nvPr/>
          </p:nvSpPr>
          <p:spPr>
            <a:xfrm>
              <a:off x="6185500" y="696075"/>
              <a:ext cx="12125" cy="12450"/>
            </a:xfrm>
            <a:custGeom>
              <a:avLst/>
              <a:gdLst/>
              <a:ahLst/>
              <a:cxnLst/>
              <a:rect l="l" t="t" r="r" b="b"/>
              <a:pathLst>
                <a:path w="485" h="498" extrusionOk="0">
                  <a:moveTo>
                    <a:pt x="0" y="0"/>
                  </a:moveTo>
                  <a:lnTo>
                    <a:pt x="484" y="498"/>
                  </a:lnTo>
                  <a:lnTo>
                    <a:pt x="484" y="498"/>
                  </a:lnTo>
                  <a:lnTo>
                    <a:pt x="484" y="498"/>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 name="Google Shape;2681;p50"/>
            <p:cNvSpPr/>
            <p:nvPr/>
          </p:nvSpPr>
          <p:spPr>
            <a:xfrm>
              <a:off x="5355275" y="258725"/>
              <a:ext cx="12450" cy="3950"/>
            </a:xfrm>
            <a:custGeom>
              <a:avLst/>
              <a:gdLst/>
              <a:ahLst/>
              <a:cxnLst/>
              <a:rect l="l" t="t" r="r" b="b"/>
              <a:pathLst>
                <a:path w="498" h="158" extrusionOk="0">
                  <a:moveTo>
                    <a:pt x="498" y="157"/>
                  </a:moveTo>
                  <a:lnTo>
                    <a:pt x="498" y="157"/>
                  </a:lnTo>
                  <a:cubicBezTo>
                    <a:pt x="328" y="0"/>
                    <a:pt x="171" y="0"/>
                    <a:pt x="0" y="0"/>
                  </a:cubicBezTo>
                  <a:lnTo>
                    <a:pt x="0" y="0"/>
                  </a:lnTo>
                  <a:cubicBezTo>
                    <a:pt x="171" y="0"/>
                    <a:pt x="328" y="0"/>
                    <a:pt x="498" y="157"/>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2" name="Google Shape;2682;p50"/>
            <p:cNvSpPr/>
            <p:nvPr/>
          </p:nvSpPr>
          <p:spPr>
            <a:xfrm>
              <a:off x="5596675" y="319900"/>
              <a:ext cx="12125" cy="4275"/>
            </a:xfrm>
            <a:custGeom>
              <a:avLst/>
              <a:gdLst/>
              <a:ahLst/>
              <a:cxnLst/>
              <a:rect l="l" t="t" r="r" b="b"/>
              <a:pathLst>
                <a:path w="485" h="171" extrusionOk="0">
                  <a:moveTo>
                    <a:pt x="1" y="0"/>
                  </a:moveTo>
                  <a:cubicBezTo>
                    <a:pt x="158" y="0"/>
                    <a:pt x="158" y="170"/>
                    <a:pt x="328" y="170"/>
                  </a:cubicBezTo>
                  <a:lnTo>
                    <a:pt x="485" y="170"/>
                  </a:lnTo>
                  <a:cubicBezTo>
                    <a:pt x="328" y="170"/>
                    <a:pt x="158" y="0"/>
                    <a:pt x="1"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3" name="Google Shape;2683;p50"/>
            <p:cNvSpPr/>
            <p:nvPr/>
          </p:nvSpPr>
          <p:spPr>
            <a:xfrm>
              <a:off x="5437050" y="275075"/>
              <a:ext cx="12450" cy="3950"/>
            </a:xfrm>
            <a:custGeom>
              <a:avLst/>
              <a:gdLst/>
              <a:ahLst/>
              <a:cxnLst/>
              <a:rect l="l" t="t" r="r" b="b"/>
              <a:pathLst>
                <a:path w="498" h="158" extrusionOk="0">
                  <a:moveTo>
                    <a:pt x="1" y="1"/>
                  </a:moveTo>
                  <a:cubicBezTo>
                    <a:pt x="171" y="1"/>
                    <a:pt x="328" y="1"/>
                    <a:pt x="498" y="158"/>
                  </a:cubicBezTo>
                  <a:cubicBezTo>
                    <a:pt x="328" y="1"/>
                    <a:pt x="171" y="1"/>
                    <a:pt x="1"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4" name="Google Shape;2684;p50"/>
            <p:cNvSpPr/>
            <p:nvPr/>
          </p:nvSpPr>
          <p:spPr>
            <a:xfrm>
              <a:off x="6152775" y="663350"/>
              <a:ext cx="24550" cy="24575"/>
            </a:xfrm>
            <a:custGeom>
              <a:avLst/>
              <a:gdLst/>
              <a:ahLst/>
              <a:cxnLst/>
              <a:rect l="l" t="t" r="r" b="b"/>
              <a:pathLst>
                <a:path w="982" h="983" extrusionOk="0">
                  <a:moveTo>
                    <a:pt x="1" y="1"/>
                  </a:moveTo>
                  <a:lnTo>
                    <a:pt x="982" y="982"/>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5" name="Google Shape;2685;p50"/>
            <p:cNvSpPr/>
            <p:nvPr/>
          </p:nvSpPr>
          <p:spPr>
            <a:xfrm>
              <a:off x="6324525" y="851450"/>
              <a:ext cx="3950" cy="8200"/>
            </a:xfrm>
            <a:custGeom>
              <a:avLst/>
              <a:gdLst/>
              <a:ahLst/>
              <a:cxnLst/>
              <a:rect l="l" t="t" r="r" b="b"/>
              <a:pathLst>
                <a:path w="158" h="328" extrusionOk="0">
                  <a:moveTo>
                    <a:pt x="0" y="1"/>
                  </a:moveTo>
                  <a:cubicBezTo>
                    <a:pt x="0" y="171"/>
                    <a:pt x="157" y="171"/>
                    <a:pt x="157" y="328"/>
                  </a:cubicBezTo>
                  <a:cubicBezTo>
                    <a:pt x="157" y="171"/>
                    <a:pt x="0" y="171"/>
                    <a:pt x="0"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6" name="Google Shape;2686;p50"/>
            <p:cNvSpPr/>
            <p:nvPr/>
          </p:nvSpPr>
          <p:spPr>
            <a:xfrm>
              <a:off x="6365400" y="908700"/>
              <a:ext cx="8200" cy="8200"/>
            </a:xfrm>
            <a:custGeom>
              <a:avLst/>
              <a:gdLst/>
              <a:ahLst/>
              <a:cxnLst/>
              <a:rect l="l" t="t" r="r" b="b"/>
              <a:pathLst>
                <a:path w="328" h="328" extrusionOk="0">
                  <a:moveTo>
                    <a:pt x="1" y="0"/>
                  </a:moveTo>
                  <a:cubicBezTo>
                    <a:pt x="1" y="1"/>
                    <a:pt x="1" y="171"/>
                    <a:pt x="158" y="171"/>
                  </a:cubicBezTo>
                  <a:cubicBezTo>
                    <a:pt x="158" y="328"/>
                    <a:pt x="158" y="328"/>
                    <a:pt x="328" y="328"/>
                  </a:cubicBezTo>
                  <a:lnTo>
                    <a:pt x="1"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7" name="Google Shape;2687;p50"/>
            <p:cNvSpPr/>
            <p:nvPr/>
          </p:nvSpPr>
          <p:spPr>
            <a:xfrm>
              <a:off x="6385675" y="941400"/>
              <a:ext cx="4275" cy="4300"/>
            </a:xfrm>
            <a:custGeom>
              <a:avLst/>
              <a:gdLst/>
              <a:ahLst/>
              <a:cxnLst/>
              <a:rect l="l" t="t" r="r" b="b"/>
              <a:pathLst>
                <a:path w="171" h="172" extrusionOk="0">
                  <a:moveTo>
                    <a:pt x="1" y="1"/>
                  </a:moveTo>
                  <a:cubicBezTo>
                    <a:pt x="171" y="1"/>
                    <a:pt x="171" y="171"/>
                    <a:pt x="171" y="171"/>
                  </a:cubicBezTo>
                  <a:cubicBezTo>
                    <a:pt x="171" y="171"/>
                    <a:pt x="171" y="1"/>
                    <a:pt x="1"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8" name="Google Shape;2688;p50"/>
            <p:cNvSpPr/>
            <p:nvPr/>
          </p:nvSpPr>
          <p:spPr>
            <a:xfrm>
              <a:off x="6344800" y="880250"/>
              <a:ext cx="4275" cy="8200"/>
            </a:xfrm>
            <a:custGeom>
              <a:avLst/>
              <a:gdLst/>
              <a:ahLst/>
              <a:cxnLst/>
              <a:rect l="l" t="t" r="r" b="b"/>
              <a:pathLst>
                <a:path w="171" h="328" extrusionOk="0">
                  <a:moveTo>
                    <a:pt x="0" y="0"/>
                  </a:moveTo>
                  <a:cubicBezTo>
                    <a:pt x="0" y="157"/>
                    <a:pt x="170" y="157"/>
                    <a:pt x="170" y="327"/>
                  </a:cubicBezTo>
                  <a:cubicBezTo>
                    <a:pt x="170" y="157"/>
                    <a:pt x="0" y="157"/>
                    <a:pt x="0"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9" name="Google Shape;2689;p50"/>
            <p:cNvSpPr/>
            <p:nvPr/>
          </p:nvSpPr>
          <p:spPr>
            <a:xfrm>
              <a:off x="6128250" y="638825"/>
              <a:ext cx="3950" cy="8200"/>
            </a:xfrm>
            <a:custGeom>
              <a:avLst/>
              <a:gdLst/>
              <a:ahLst/>
              <a:cxnLst/>
              <a:rect l="l" t="t" r="r" b="b"/>
              <a:pathLst>
                <a:path w="158" h="328" extrusionOk="0">
                  <a:moveTo>
                    <a:pt x="0" y="1"/>
                  </a:moveTo>
                  <a:cubicBezTo>
                    <a:pt x="0" y="171"/>
                    <a:pt x="157" y="171"/>
                    <a:pt x="157" y="328"/>
                  </a:cubicBezTo>
                  <a:cubicBezTo>
                    <a:pt x="157" y="171"/>
                    <a:pt x="0" y="171"/>
                    <a:pt x="0"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0" name="Google Shape;2690;p50"/>
            <p:cNvSpPr/>
            <p:nvPr/>
          </p:nvSpPr>
          <p:spPr>
            <a:xfrm>
              <a:off x="6099450" y="614300"/>
              <a:ext cx="12475" cy="12450"/>
            </a:xfrm>
            <a:custGeom>
              <a:avLst/>
              <a:gdLst/>
              <a:ahLst/>
              <a:cxnLst/>
              <a:rect l="l" t="t" r="r" b="b"/>
              <a:pathLst>
                <a:path w="499" h="498" extrusionOk="0">
                  <a:moveTo>
                    <a:pt x="1" y="0"/>
                  </a:moveTo>
                  <a:lnTo>
                    <a:pt x="498" y="498"/>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1" name="Google Shape;2691;p50"/>
            <p:cNvSpPr/>
            <p:nvPr/>
          </p:nvSpPr>
          <p:spPr>
            <a:xfrm>
              <a:off x="5976800" y="516150"/>
              <a:ext cx="12450" cy="8225"/>
            </a:xfrm>
            <a:custGeom>
              <a:avLst/>
              <a:gdLst/>
              <a:ahLst/>
              <a:cxnLst/>
              <a:rect l="l" t="t" r="r" b="b"/>
              <a:pathLst>
                <a:path w="498" h="329" extrusionOk="0">
                  <a:moveTo>
                    <a:pt x="0" y="1"/>
                  </a:moveTo>
                  <a:cubicBezTo>
                    <a:pt x="170" y="171"/>
                    <a:pt x="327" y="328"/>
                    <a:pt x="497" y="328"/>
                  </a:cubicBezTo>
                  <a:cubicBezTo>
                    <a:pt x="327" y="328"/>
                    <a:pt x="170" y="171"/>
                    <a:pt x="0"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2" name="Google Shape;2692;p50"/>
            <p:cNvSpPr/>
            <p:nvPr/>
          </p:nvSpPr>
          <p:spPr>
            <a:xfrm>
              <a:off x="6005575" y="536775"/>
              <a:ext cx="3950" cy="3950"/>
            </a:xfrm>
            <a:custGeom>
              <a:avLst/>
              <a:gdLst/>
              <a:ahLst/>
              <a:cxnLst/>
              <a:rect l="l" t="t" r="r" b="b"/>
              <a:pathLst>
                <a:path w="158" h="158" extrusionOk="0">
                  <a:moveTo>
                    <a:pt x="1" y="0"/>
                  </a:moveTo>
                  <a:cubicBezTo>
                    <a:pt x="1" y="157"/>
                    <a:pt x="1" y="157"/>
                    <a:pt x="158" y="157"/>
                  </a:cubicBezTo>
                  <a:cubicBezTo>
                    <a:pt x="1" y="157"/>
                    <a:pt x="1" y="157"/>
                    <a:pt x="1"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3" name="Google Shape;2693;p50"/>
            <p:cNvSpPr/>
            <p:nvPr/>
          </p:nvSpPr>
          <p:spPr>
            <a:xfrm>
              <a:off x="5915625" y="475275"/>
              <a:ext cx="12125" cy="8200"/>
            </a:xfrm>
            <a:custGeom>
              <a:avLst/>
              <a:gdLst/>
              <a:ahLst/>
              <a:cxnLst/>
              <a:rect l="l" t="t" r="r" b="b"/>
              <a:pathLst>
                <a:path w="485" h="328" extrusionOk="0">
                  <a:moveTo>
                    <a:pt x="0" y="0"/>
                  </a:moveTo>
                  <a:cubicBezTo>
                    <a:pt x="157" y="170"/>
                    <a:pt x="327" y="327"/>
                    <a:pt x="484" y="327"/>
                  </a:cubicBezTo>
                  <a:cubicBezTo>
                    <a:pt x="327" y="327"/>
                    <a:pt x="157" y="170"/>
                    <a:pt x="0"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4" name="Google Shape;2694;p50"/>
            <p:cNvSpPr/>
            <p:nvPr/>
          </p:nvSpPr>
          <p:spPr>
            <a:xfrm>
              <a:off x="5944075" y="495875"/>
              <a:ext cx="16375" cy="8200"/>
            </a:xfrm>
            <a:custGeom>
              <a:avLst/>
              <a:gdLst/>
              <a:ahLst/>
              <a:cxnLst/>
              <a:rect l="l" t="t" r="r" b="b"/>
              <a:pathLst>
                <a:path w="655" h="328" extrusionOk="0">
                  <a:moveTo>
                    <a:pt x="1" y="1"/>
                  </a:moveTo>
                  <a:cubicBezTo>
                    <a:pt x="47" y="43"/>
                    <a:pt x="104" y="87"/>
                    <a:pt x="167" y="128"/>
                  </a:cubicBezTo>
                  <a:lnTo>
                    <a:pt x="167" y="128"/>
                  </a:lnTo>
                  <a:cubicBezTo>
                    <a:pt x="157" y="82"/>
                    <a:pt x="123" y="1"/>
                    <a:pt x="1" y="1"/>
                  </a:cubicBezTo>
                  <a:close/>
                  <a:moveTo>
                    <a:pt x="167" y="128"/>
                  </a:moveTo>
                  <a:cubicBezTo>
                    <a:pt x="171" y="145"/>
                    <a:pt x="171" y="158"/>
                    <a:pt x="171" y="158"/>
                  </a:cubicBezTo>
                  <a:lnTo>
                    <a:pt x="215" y="158"/>
                  </a:lnTo>
                  <a:cubicBezTo>
                    <a:pt x="199" y="148"/>
                    <a:pt x="183" y="138"/>
                    <a:pt x="167" y="128"/>
                  </a:cubicBezTo>
                  <a:close/>
                  <a:moveTo>
                    <a:pt x="215" y="158"/>
                  </a:moveTo>
                  <a:lnTo>
                    <a:pt x="215" y="158"/>
                  </a:lnTo>
                  <a:cubicBezTo>
                    <a:pt x="294" y="205"/>
                    <a:pt x="377" y="248"/>
                    <a:pt x="454" y="278"/>
                  </a:cubicBezTo>
                  <a:lnTo>
                    <a:pt x="454" y="278"/>
                  </a:lnTo>
                  <a:cubicBezTo>
                    <a:pt x="423" y="253"/>
                    <a:pt x="385" y="215"/>
                    <a:pt x="328" y="158"/>
                  </a:cubicBezTo>
                  <a:close/>
                  <a:moveTo>
                    <a:pt x="454" y="278"/>
                  </a:moveTo>
                  <a:lnTo>
                    <a:pt x="454" y="278"/>
                  </a:lnTo>
                  <a:cubicBezTo>
                    <a:pt x="516" y="328"/>
                    <a:pt x="551" y="328"/>
                    <a:pt x="655" y="328"/>
                  </a:cubicBezTo>
                  <a:cubicBezTo>
                    <a:pt x="603" y="328"/>
                    <a:pt x="532" y="309"/>
                    <a:pt x="454" y="278"/>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 name="Google Shape;2695;p50"/>
            <p:cNvSpPr/>
            <p:nvPr/>
          </p:nvSpPr>
          <p:spPr>
            <a:xfrm>
              <a:off x="6046475" y="569475"/>
              <a:ext cx="8200" cy="8200"/>
            </a:xfrm>
            <a:custGeom>
              <a:avLst/>
              <a:gdLst/>
              <a:ahLst/>
              <a:cxnLst/>
              <a:rect l="l" t="t" r="r" b="b"/>
              <a:pathLst>
                <a:path w="328" h="328" extrusionOk="0">
                  <a:moveTo>
                    <a:pt x="0" y="1"/>
                  </a:moveTo>
                  <a:cubicBezTo>
                    <a:pt x="0" y="158"/>
                    <a:pt x="157" y="158"/>
                    <a:pt x="327" y="328"/>
                  </a:cubicBezTo>
                  <a:lnTo>
                    <a:pt x="0"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6" name="Google Shape;2696;p50"/>
            <p:cNvSpPr/>
            <p:nvPr/>
          </p:nvSpPr>
          <p:spPr>
            <a:xfrm>
              <a:off x="5837775" y="430450"/>
              <a:ext cx="16375" cy="8200"/>
            </a:xfrm>
            <a:custGeom>
              <a:avLst/>
              <a:gdLst/>
              <a:ahLst/>
              <a:cxnLst/>
              <a:rect l="l" t="t" r="r" b="b"/>
              <a:pathLst>
                <a:path w="655" h="328" extrusionOk="0">
                  <a:moveTo>
                    <a:pt x="0" y="1"/>
                  </a:moveTo>
                  <a:cubicBezTo>
                    <a:pt x="114" y="55"/>
                    <a:pt x="209" y="91"/>
                    <a:pt x="291" y="122"/>
                  </a:cubicBezTo>
                  <a:lnTo>
                    <a:pt x="291" y="122"/>
                  </a:lnTo>
                  <a:lnTo>
                    <a:pt x="170" y="1"/>
                  </a:lnTo>
                  <a:close/>
                  <a:moveTo>
                    <a:pt x="291" y="122"/>
                  </a:moveTo>
                  <a:lnTo>
                    <a:pt x="327" y="158"/>
                  </a:lnTo>
                  <a:cubicBezTo>
                    <a:pt x="327" y="158"/>
                    <a:pt x="497" y="328"/>
                    <a:pt x="654" y="328"/>
                  </a:cubicBezTo>
                  <a:cubicBezTo>
                    <a:pt x="552" y="217"/>
                    <a:pt x="444" y="178"/>
                    <a:pt x="291" y="122"/>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 name="Google Shape;2697;p50"/>
            <p:cNvSpPr/>
            <p:nvPr/>
          </p:nvSpPr>
          <p:spPr>
            <a:xfrm>
              <a:off x="6406300" y="970200"/>
              <a:ext cx="3950" cy="3950"/>
            </a:xfrm>
            <a:custGeom>
              <a:avLst/>
              <a:gdLst/>
              <a:ahLst/>
              <a:cxnLst/>
              <a:rect l="l" t="t" r="r" b="b"/>
              <a:pathLst>
                <a:path w="158" h="158" extrusionOk="0">
                  <a:moveTo>
                    <a:pt x="0" y="0"/>
                  </a:moveTo>
                  <a:cubicBezTo>
                    <a:pt x="157" y="0"/>
                    <a:pt x="157" y="157"/>
                    <a:pt x="157" y="157"/>
                  </a:cubicBezTo>
                  <a:cubicBezTo>
                    <a:pt x="157" y="157"/>
                    <a:pt x="157" y="0"/>
                    <a:pt x="0"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8" name="Google Shape;2698;p50"/>
            <p:cNvSpPr/>
            <p:nvPr/>
          </p:nvSpPr>
          <p:spPr>
            <a:xfrm>
              <a:off x="5891075" y="458925"/>
              <a:ext cx="8225" cy="8200"/>
            </a:xfrm>
            <a:custGeom>
              <a:avLst/>
              <a:gdLst/>
              <a:ahLst/>
              <a:cxnLst/>
              <a:rect l="l" t="t" r="r" b="b"/>
              <a:pathLst>
                <a:path w="329" h="328" extrusionOk="0">
                  <a:moveTo>
                    <a:pt x="1" y="0"/>
                  </a:moveTo>
                  <a:cubicBezTo>
                    <a:pt x="1" y="170"/>
                    <a:pt x="158" y="170"/>
                    <a:pt x="328" y="327"/>
                  </a:cubicBezTo>
                  <a:cubicBezTo>
                    <a:pt x="158" y="170"/>
                    <a:pt x="1" y="170"/>
                    <a:pt x="1"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9" name="Google Shape;2699;p50"/>
            <p:cNvSpPr/>
            <p:nvPr/>
          </p:nvSpPr>
          <p:spPr>
            <a:xfrm>
              <a:off x="6074925" y="594025"/>
              <a:ext cx="8200" cy="8200"/>
            </a:xfrm>
            <a:custGeom>
              <a:avLst/>
              <a:gdLst/>
              <a:ahLst/>
              <a:cxnLst/>
              <a:rect l="l" t="t" r="r" b="b"/>
              <a:pathLst>
                <a:path w="328" h="328" extrusionOk="0">
                  <a:moveTo>
                    <a:pt x="0" y="0"/>
                  </a:moveTo>
                  <a:lnTo>
                    <a:pt x="328" y="327"/>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0" name="Google Shape;2700;p50"/>
            <p:cNvSpPr/>
            <p:nvPr/>
          </p:nvSpPr>
          <p:spPr>
            <a:xfrm>
              <a:off x="5743875" y="381400"/>
              <a:ext cx="16400" cy="8200"/>
            </a:xfrm>
            <a:custGeom>
              <a:avLst/>
              <a:gdLst/>
              <a:ahLst/>
              <a:cxnLst/>
              <a:rect l="l" t="t" r="r" b="b"/>
              <a:pathLst>
                <a:path w="656" h="328" extrusionOk="0">
                  <a:moveTo>
                    <a:pt x="1" y="0"/>
                  </a:moveTo>
                  <a:cubicBezTo>
                    <a:pt x="328" y="157"/>
                    <a:pt x="485" y="157"/>
                    <a:pt x="655" y="327"/>
                  </a:cubicBezTo>
                  <a:cubicBezTo>
                    <a:pt x="485" y="157"/>
                    <a:pt x="328" y="157"/>
                    <a:pt x="1"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1" name="Google Shape;2701;p50"/>
            <p:cNvSpPr/>
            <p:nvPr/>
          </p:nvSpPr>
          <p:spPr>
            <a:xfrm>
              <a:off x="5662100" y="344425"/>
              <a:ext cx="16375" cy="8200"/>
            </a:xfrm>
            <a:custGeom>
              <a:avLst/>
              <a:gdLst/>
              <a:ahLst/>
              <a:cxnLst/>
              <a:rect l="l" t="t" r="r" b="b"/>
              <a:pathLst>
                <a:path w="655" h="328" extrusionOk="0">
                  <a:moveTo>
                    <a:pt x="1" y="0"/>
                  </a:moveTo>
                  <a:cubicBezTo>
                    <a:pt x="158" y="171"/>
                    <a:pt x="485" y="171"/>
                    <a:pt x="655" y="328"/>
                  </a:cubicBezTo>
                  <a:cubicBezTo>
                    <a:pt x="485" y="171"/>
                    <a:pt x="158" y="171"/>
                    <a:pt x="1"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2" name="Google Shape;2702;p50"/>
            <p:cNvSpPr/>
            <p:nvPr/>
          </p:nvSpPr>
          <p:spPr>
            <a:xfrm>
              <a:off x="5776600" y="397750"/>
              <a:ext cx="12125" cy="3950"/>
            </a:xfrm>
            <a:custGeom>
              <a:avLst/>
              <a:gdLst/>
              <a:ahLst/>
              <a:cxnLst/>
              <a:rect l="l" t="t" r="r" b="b"/>
              <a:pathLst>
                <a:path w="485" h="158" extrusionOk="0">
                  <a:moveTo>
                    <a:pt x="0" y="0"/>
                  </a:moveTo>
                  <a:cubicBezTo>
                    <a:pt x="157" y="0"/>
                    <a:pt x="327" y="157"/>
                    <a:pt x="485" y="157"/>
                  </a:cubicBezTo>
                  <a:cubicBezTo>
                    <a:pt x="327" y="157"/>
                    <a:pt x="157" y="0"/>
                    <a:pt x="0"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3" name="Google Shape;2703;p50"/>
            <p:cNvSpPr/>
            <p:nvPr/>
          </p:nvSpPr>
          <p:spPr>
            <a:xfrm>
              <a:off x="5694825" y="360775"/>
              <a:ext cx="16375" cy="4275"/>
            </a:xfrm>
            <a:custGeom>
              <a:avLst/>
              <a:gdLst/>
              <a:ahLst/>
              <a:cxnLst/>
              <a:rect l="l" t="t" r="r" b="b"/>
              <a:pathLst>
                <a:path w="655" h="171" extrusionOk="0">
                  <a:moveTo>
                    <a:pt x="0" y="1"/>
                  </a:moveTo>
                  <a:cubicBezTo>
                    <a:pt x="327" y="1"/>
                    <a:pt x="484" y="171"/>
                    <a:pt x="654" y="171"/>
                  </a:cubicBezTo>
                  <a:cubicBezTo>
                    <a:pt x="484" y="171"/>
                    <a:pt x="327" y="1"/>
                    <a:pt x="0"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4" name="Google Shape;2704;p50"/>
            <p:cNvSpPr/>
            <p:nvPr/>
          </p:nvSpPr>
          <p:spPr>
            <a:xfrm>
              <a:off x="5629400" y="332325"/>
              <a:ext cx="16375" cy="3950"/>
            </a:xfrm>
            <a:custGeom>
              <a:avLst/>
              <a:gdLst/>
              <a:ahLst/>
              <a:cxnLst/>
              <a:rect l="l" t="t" r="r" b="b"/>
              <a:pathLst>
                <a:path w="655" h="158" extrusionOk="0">
                  <a:moveTo>
                    <a:pt x="0" y="0"/>
                  </a:moveTo>
                  <a:cubicBezTo>
                    <a:pt x="157" y="0"/>
                    <a:pt x="327" y="157"/>
                    <a:pt x="655" y="157"/>
                  </a:cubicBezTo>
                  <a:cubicBezTo>
                    <a:pt x="327" y="157"/>
                    <a:pt x="157" y="0"/>
                    <a:pt x="0"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5" name="Google Shape;2705;p50"/>
            <p:cNvSpPr/>
            <p:nvPr/>
          </p:nvSpPr>
          <p:spPr>
            <a:xfrm>
              <a:off x="5596675" y="479525"/>
              <a:ext cx="3950" cy="25"/>
            </a:xfrm>
            <a:custGeom>
              <a:avLst/>
              <a:gdLst/>
              <a:ahLst/>
              <a:cxnLst/>
              <a:rect l="l" t="t" r="r" b="b"/>
              <a:pathLst>
                <a:path w="158" h="1" extrusionOk="0">
                  <a:moveTo>
                    <a:pt x="158" y="0"/>
                  </a:moveTo>
                  <a:lnTo>
                    <a:pt x="1"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6" name="Google Shape;2706;p50"/>
            <p:cNvSpPr/>
            <p:nvPr/>
          </p:nvSpPr>
          <p:spPr>
            <a:xfrm>
              <a:off x="5298025" y="250550"/>
              <a:ext cx="850525" cy="408900"/>
            </a:xfrm>
            <a:custGeom>
              <a:avLst/>
              <a:gdLst/>
              <a:ahLst/>
              <a:cxnLst/>
              <a:rect l="l" t="t" r="r" b="b"/>
              <a:pathLst>
                <a:path w="34021" h="16356" extrusionOk="0">
                  <a:moveTo>
                    <a:pt x="1" y="0"/>
                  </a:moveTo>
                  <a:cubicBezTo>
                    <a:pt x="262" y="83"/>
                    <a:pt x="519" y="122"/>
                    <a:pt x="777" y="140"/>
                  </a:cubicBezTo>
                  <a:lnTo>
                    <a:pt x="777" y="140"/>
                  </a:lnTo>
                  <a:cubicBezTo>
                    <a:pt x="666" y="122"/>
                    <a:pt x="580" y="83"/>
                    <a:pt x="498" y="0"/>
                  </a:cubicBezTo>
                  <a:close/>
                  <a:moveTo>
                    <a:pt x="777" y="140"/>
                  </a:moveTo>
                  <a:cubicBezTo>
                    <a:pt x="877" y="157"/>
                    <a:pt x="997" y="157"/>
                    <a:pt x="1152" y="157"/>
                  </a:cubicBezTo>
                  <a:cubicBezTo>
                    <a:pt x="1461" y="157"/>
                    <a:pt x="1771" y="309"/>
                    <a:pt x="2213" y="326"/>
                  </a:cubicBezTo>
                  <a:lnTo>
                    <a:pt x="2213" y="326"/>
                  </a:lnTo>
                  <a:cubicBezTo>
                    <a:pt x="1967" y="285"/>
                    <a:pt x="1722" y="242"/>
                    <a:pt x="1479" y="157"/>
                  </a:cubicBezTo>
                  <a:cubicBezTo>
                    <a:pt x="1243" y="157"/>
                    <a:pt x="1010" y="157"/>
                    <a:pt x="777" y="140"/>
                  </a:cubicBezTo>
                  <a:close/>
                  <a:moveTo>
                    <a:pt x="2213" y="326"/>
                  </a:moveTo>
                  <a:cubicBezTo>
                    <a:pt x="2377" y="353"/>
                    <a:pt x="2540" y="380"/>
                    <a:pt x="2703" y="418"/>
                  </a:cubicBezTo>
                  <a:lnTo>
                    <a:pt x="2703" y="418"/>
                  </a:lnTo>
                  <a:cubicBezTo>
                    <a:pt x="2564" y="327"/>
                    <a:pt x="2432" y="327"/>
                    <a:pt x="2290" y="327"/>
                  </a:cubicBezTo>
                  <a:cubicBezTo>
                    <a:pt x="2264" y="327"/>
                    <a:pt x="2238" y="327"/>
                    <a:pt x="2213" y="326"/>
                  </a:cubicBezTo>
                  <a:close/>
                  <a:moveTo>
                    <a:pt x="2703" y="418"/>
                  </a:moveTo>
                  <a:lnTo>
                    <a:pt x="2703" y="418"/>
                  </a:lnTo>
                  <a:cubicBezTo>
                    <a:pt x="2731" y="436"/>
                    <a:pt x="2759" y="458"/>
                    <a:pt x="2788" y="484"/>
                  </a:cubicBezTo>
                  <a:cubicBezTo>
                    <a:pt x="2869" y="484"/>
                    <a:pt x="2959" y="484"/>
                    <a:pt x="3054" y="487"/>
                  </a:cubicBezTo>
                  <a:lnTo>
                    <a:pt x="3054" y="487"/>
                  </a:lnTo>
                  <a:cubicBezTo>
                    <a:pt x="3017" y="485"/>
                    <a:pt x="2980" y="484"/>
                    <a:pt x="2945" y="484"/>
                  </a:cubicBezTo>
                  <a:cubicBezTo>
                    <a:pt x="2864" y="458"/>
                    <a:pt x="2784" y="437"/>
                    <a:pt x="2703" y="418"/>
                  </a:cubicBezTo>
                  <a:close/>
                  <a:moveTo>
                    <a:pt x="3054" y="487"/>
                  </a:moveTo>
                  <a:cubicBezTo>
                    <a:pt x="3263" y="496"/>
                    <a:pt x="3494" y="531"/>
                    <a:pt x="3740" y="579"/>
                  </a:cubicBezTo>
                  <a:lnTo>
                    <a:pt x="3740" y="579"/>
                  </a:lnTo>
                  <a:cubicBezTo>
                    <a:pt x="3525" y="513"/>
                    <a:pt x="3276" y="493"/>
                    <a:pt x="3054" y="487"/>
                  </a:cubicBezTo>
                  <a:close/>
                  <a:moveTo>
                    <a:pt x="3740" y="579"/>
                  </a:moveTo>
                  <a:cubicBezTo>
                    <a:pt x="3805" y="600"/>
                    <a:pt x="3868" y="624"/>
                    <a:pt x="3926" y="654"/>
                  </a:cubicBezTo>
                  <a:cubicBezTo>
                    <a:pt x="4096" y="654"/>
                    <a:pt x="4253" y="654"/>
                    <a:pt x="4423" y="811"/>
                  </a:cubicBezTo>
                  <a:cubicBezTo>
                    <a:pt x="4525" y="811"/>
                    <a:pt x="4642" y="811"/>
                    <a:pt x="4765" y="817"/>
                  </a:cubicBezTo>
                  <a:lnTo>
                    <a:pt x="4765" y="817"/>
                  </a:lnTo>
                  <a:cubicBezTo>
                    <a:pt x="4760" y="815"/>
                    <a:pt x="4755" y="813"/>
                    <a:pt x="4750" y="811"/>
                  </a:cubicBezTo>
                  <a:cubicBezTo>
                    <a:pt x="4406" y="729"/>
                    <a:pt x="4061" y="642"/>
                    <a:pt x="3740" y="579"/>
                  </a:cubicBezTo>
                  <a:close/>
                  <a:moveTo>
                    <a:pt x="4765" y="817"/>
                  </a:moveTo>
                  <a:lnTo>
                    <a:pt x="4765" y="817"/>
                  </a:lnTo>
                  <a:cubicBezTo>
                    <a:pt x="5164" y="954"/>
                    <a:pt x="5572" y="978"/>
                    <a:pt x="5974" y="1072"/>
                  </a:cubicBezTo>
                  <a:lnTo>
                    <a:pt x="5974" y="1072"/>
                  </a:lnTo>
                  <a:cubicBezTo>
                    <a:pt x="5836" y="982"/>
                    <a:pt x="5703" y="982"/>
                    <a:pt x="5562" y="982"/>
                  </a:cubicBezTo>
                  <a:cubicBezTo>
                    <a:pt x="5336" y="864"/>
                    <a:pt x="5037" y="828"/>
                    <a:pt x="4765" y="817"/>
                  </a:cubicBezTo>
                  <a:close/>
                  <a:moveTo>
                    <a:pt x="5974" y="1072"/>
                  </a:moveTo>
                  <a:lnTo>
                    <a:pt x="5974" y="1072"/>
                  </a:lnTo>
                  <a:cubicBezTo>
                    <a:pt x="6002" y="1090"/>
                    <a:pt x="6030" y="1112"/>
                    <a:pt x="6059" y="1139"/>
                  </a:cubicBezTo>
                  <a:cubicBezTo>
                    <a:pt x="6132" y="1139"/>
                    <a:pt x="6214" y="1147"/>
                    <a:pt x="6299" y="1160"/>
                  </a:cubicBezTo>
                  <a:lnTo>
                    <a:pt x="6299" y="1160"/>
                  </a:lnTo>
                  <a:cubicBezTo>
                    <a:pt x="6272" y="1153"/>
                    <a:pt x="6244" y="1146"/>
                    <a:pt x="6216" y="1139"/>
                  </a:cubicBezTo>
                  <a:cubicBezTo>
                    <a:pt x="6136" y="1113"/>
                    <a:pt x="6055" y="1091"/>
                    <a:pt x="5974" y="1072"/>
                  </a:cubicBezTo>
                  <a:close/>
                  <a:moveTo>
                    <a:pt x="6299" y="1160"/>
                  </a:moveTo>
                  <a:lnTo>
                    <a:pt x="6299" y="1160"/>
                  </a:lnTo>
                  <a:cubicBezTo>
                    <a:pt x="6913" y="1322"/>
                    <a:pt x="7395" y="1473"/>
                    <a:pt x="8022" y="1636"/>
                  </a:cubicBezTo>
                  <a:cubicBezTo>
                    <a:pt x="8389" y="1755"/>
                    <a:pt x="8764" y="1784"/>
                    <a:pt x="9067" y="1865"/>
                  </a:cubicBezTo>
                  <a:lnTo>
                    <a:pt x="9067" y="1865"/>
                  </a:lnTo>
                  <a:cubicBezTo>
                    <a:pt x="8992" y="1793"/>
                    <a:pt x="8961" y="1793"/>
                    <a:pt x="8833" y="1793"/>
                  </a:cubicBezTo>
                  <a:cubicBezTo>
                    <a:pt x="8506" y="1636"/>
                    <a:pt x="8179" y="1636"/>
                    <a:pt x="7851" y="1466"/>
                  </a:cubicBezTo>
                  <a:lnTo>
                    <a:pt x="7694" y="1466"/>
                  </a:lnTo>
                  <a:cubicBezTo>
                    <a:pt x="7524" y="1466"/>
                    <a:pt x="7367" y="1466"/>
                    <a:pt x="7197" y="1309"/>
                  </a:cubicBezTo>
                  <a:cubicBezTo>
                    <a:pt x="6944" y="1309"/>
                    <a:pt x="6595" y="1206"/>
                    <a:pt x="6299" y="1160"/>
                  </a:cubicBezTo>
                  <a:close/>
                  <a:moveTo>
                    <a:pt x="9067" y="1865"/>
                  </a:moveTo>
                  <a:cubicBezTo>
                    <a:pt x="9092" y="1889"/>
                    <a:pt x="9121" y="1921"/>
                    <a:pt x="9160" y="1963"/>
                  </a:cubicBezTo>
                  <a:lnTo>
                    <a:pt x="9330" y="1963"/>
                  </a:lnTo>
                  <a:cubicBezTo>
                    <a:pt x="9251" y="1922"/>
                    <a:pt x="9163" y="1891"/>
                    <a:pt x="9067" y="1865"/>
                  </a:cubicBezTo>
                  <a:close/>
                  <a:moveTo>
                    <a:pt x="9330" y="1963"/>
                  </a:moveTo>
                  <a:lnTo>
                    <a:pt x="9330" y="1963"/>
                  </a:lnTo>
                  <a:cubicBezTo>
                    <a:pt x="9657" y="2120"/>
                    <a:pt x="9984" y="2120"/>
                    <a:pt x="10311" y="2290"/>
                  </a:cubicBezTo>
                  <a:cubicBezTo>
                    <a:pt x="10453" y="2290"/>
                    <a:pt x="10731" y="2417"/>
                    <a:pt x="10910" y="2443"/>
                  </a:cubicBezTo>
                  <a:lnTo>
                    <a:pt x="10910" y="2443"/>
                  </a:lnTo>
                  <a:cubicBezTo>
                    <a:pt x="10383" y="2224"/>
                    <a:pt x="9857" y="2089"/>
                    <a:pt x="9330" y="1963"/>
                  </a:cubicBezTo>
                  <a:close/>
                  <a:moveTo>
                    <a:pt x="10910" y="2443"/>
                  </a:moveTo>
                  <a:lnTo>
                    <a:pt x="10910" y="2443"/>
                  </a:lnTo>
                  <a:cubicBezTo>
                    <a:pt x="11037" y="2496"/>
                    <a:pt x="11165" y="2553"/>
                    <a:pt x="11293" y="2617"/>
                  </a:cubicBezTo>
                  <a:cubicBezTo>
                    <a:pt x="11509" y="2721"/>
                    <a:pt x="11793" y="2756"/>
                    <a:pt x="12104" y="2817"/>
                  </a:cubicBezTo>
                  <a:lnTo>
                    <a:pt x="12104" y="2817"/>
                  </a:lnTo>
                  <a:cubicBezTo>
                    <a:pt x="12051" y="2792"/>
                    <a:pt x="11998" y="2774"/>
                    <a:pt x="11947" y="2774"/>
                  </a:cubicBezTo>
                  <a:cubicBezTo>
                    <a:pt x="11620" y="2617"/>
                    <a:pt x="11293" y="2617"/>
                    <a:pt x="10966" y="2447"/>
                  </a:cubicBezTo>
                  <a:cubicBezTo>
                    <a:pt x="10948" y="2447"/>
                    <a:pt x="10930" y="2445"/>
                    <a:pt x="10910" y="2443"/>
                  </a:cubicBezTo>
                  <a:close/>
                  <a:moveTo>
                    <a:pt x="12104" y="2817"/>
                  </a:moveTo>
                  <a:lnTo>
                    <a:pt x="12104" y="2817"/>
                  </a:lnTo>
                  <a:cubicBezTo>
                    <a:pt x="12214" y="2867"/>
                    <a:pt x="12325" y="2944"/>
                    <a:pt x="12431" y="2944"/>
                  </a:cubicBezTo>
                  <a:cubicBezTo>
                    <a:pt x="12758" y="3101"/>
                    <a:pt x="12928" y="3101"/>
                    <a:pt x="13255" y="3271"/>
                  </a:cubicBezTo>
                  <a:cubicBezTo>
                    <a:pt x="13258" y="3271"/>
                    <a:pt x="13261" y="3271"/>
                    <a:pt x="13265" y="3272"/>
                  </a:cubicBezTo>
                  <a:lnTo>
                    <a:pt x="13265" y="3272"/>
                  </a:lnTo>
                  <a:lnTo>
                    <a:pt x="12601" y="2944"/>
                  </a:lnTo>
                  <a:cubicBezTo>
                    <a:pt x="12432" y="2886"/>
                    <a:pt x="12265" y="2848"/>
                    <a:pt x="12104" y="2817"/>
                  </a:cubicBezTo>
                  <a:close/>
                  <a:moveTo>
                    <a:pt x="13265" y="3272"/>
                  </a:moveTo>
                  <a:lnTo>
                    <a:pt x="13582" y="3428"/>
                  </a:lnTo>
                  <a:cubicBezTo>
                    <a:pt x="13757" y="3490"/>
                    <a:pt x="13953" y="3549"/>
                    <a:pt x="14156" y="3616"/>
                  </a:cubicBezTo>
                  <a:lnTo>
                    <a:pt x="14156" y="3616"/>
                  </a:lnTo>
                  <a:cubicBezTo>
                    <a:pt x="14061" y="3561"/>
                    <a:pt x="13972" y="3496"/>
                    <a:pt x="13910" y="3428"/>
                  </a:cubicBezTo>
                  <a:cubicBezTo>
                    <a:pt x="13589" y="3428"/>
                    <a:pt x="13419" y="3277"/>
                    <a:pt x="13265" y="3272"/>
                  </a:cubicBezTo>
                  <a:close/>
                  <a:moveTo>
                    <a:pt x="14156" y="3616"/>
                  </a:moveTo>
                  <a:cubicBezTo>
                    <a:pt x="14297" y="3696"/>
                    <a:pt x="14452" y="3752"/>
                    <a:pt x="14555" y="3755"/>
                  </a:cubicBezTo>
                  <a:lnTo>
                    <a:pt x="14555" y="3755"/>
                  </a:lnTo>
                  <a:cubicBezTo>
                    <a:pt x="14422" y="3704"/>
                    <a:pt x="14288" y="3658"/>
                    <a:pt x="14156" y="3616"/>
                  </a:cubicBezTo>
                  <a:close/>
                  <a:moveTo>
                    <a:pt x="14555" y="3755"/>
                  </a:moveTo>
                  <a:cubicBezTo>
                    <a:pt x="14559" y="3757"/>
                    <a:pt x="14564" y="3759"/>
                    <a:pt x="14569" y="3761"/>
                  </a:cubicBezTo>
                  <a:lnTo>
                    <a:pt x="14569" y="3761"/>
                  </a:lnTo>
                  <a:cubicBezTo>
                    <a:pt x="14567" y="3759"/>
                    <a:pt x="14565" y="3757"/>
                    <a:pt x="14564" y="3755"/>
                  </a:cubicBezTo>
                  <a:cubicBezTo>
                    <a:pt x="14561" y="3755"/>
                    <a:pt x="14558" y="3755"/>
                    <a:pt x="14555" y="3755"/>
                  </a:cubicBezTo>
                  <a:close/>
                  <a:moveTo>
                    <a:pt x="14569" y="3761"/>
                  </a:moveTo>
                  <a:cubicBezTo>
                    <a:pt x="14685" y="3882"/>
                    <a:pt x="14890" y="3915"/>
                    <a:pt x="15057" y="3985"/>
                  </a:cubicBezTo>
                  <a:lnTo>
                    <a:pt x="15057" y="3985"/>
                  </a:lnTo>
                  <a:cubicBezTo>
                    <a:pt x="14902" y="3899"/>
                    <a:pt x="14737" y="3826"/>
                    <a:pt x="14569" y="3761"/>
                  </a:cubicBezTo>
                  <a:close/>
                  <a:moveTo>
                    <a:pt x="15057" y="3985"/>
                  </a:moveTo>
                  <a:cubicBezTo>
                    <a:pt x="15112" y="4016"/>
                    <a:pt x="15166" y="4048"/>
                    <a:pt x="15218" y="4083"/>
                  </a:cubicBezTo>
                  <a:cubicBezTo>
                    <a:pt x="15173" y="4041"/>
                    <a:pt x="15118" y="4011"/>
                    <a:pt x="15057" y="3985"/>
                  </a:cubicBezTo>
                  <a:close/>
                  <a:moveTo>
                    <a:pt x="15218" y="4083"/>
                  </a:moveTo>
                  <a:cubicBezTo>
                    <a:pt x="15375" y="4138"/>
                    <a:pt x="15516" y="4192"/>
                    <a:pt x="15645" y="4245"/>
                  </a:cubicBezTo>
                  <a:lnTo>
                    <a:pt x="15645" y="4245"/>
                  </a:lnTo>
                  <a:cubicBezTo>
                    <a:pt x="15490" y="4153"/>
                    <a:pt x="15319" y="4083"/>
                    <a:pt x="15218" y="4083"/>
                  </a:cubicBezTo>
                  <a:close/>
                  <a:moveTo>
                    <a:pt x="15645" y="4245"/>
                  </a:moveTo>
                  <a:cubicBezTo>
                    <a:pt x="15731" y="4296"/>
                    <a:pt x="15812" y="4354"/>
                    <a:pt x="15872" y="4410"/>
                  </a:cubicBezTo>
                  <a:cubicBezTo>
                    <a:pt x="15940" y="4410"/>
                    <a:pt x="16001" y="4417"/>
                    <a:pt x="16056" y="4429"/>
                  </a:cubicBezTo>
                  <a:lnTo>
                    <a:pt x="16056" y="4429"/>
                  </a:lnTo>
                  <a:cubicBezTo>
                    <a:pt x="15928" y="4367"/>
                    <a:pt x="15794" y="4306"/>
                    <a:pt x="15645" y="4245"/>
                  </a:cubicBezTo>
                  <a:close/>
                  <a:moveTo>
                    <a:pt x="16056" y="4429"/>
                  </a:moveTo>
                  <a:cubicBezTo>
                    <a:pt x="16159" y="4478"/>
                    <a:pt x="16258" y="4529"/>
                    <a:pt x="16356" y="4580"/>
                  </a:cubicBezTo>
                  <a:cubicBezTo>
                    <a:pt x="16590" y="4653"/>
                    <a:pt x="16857" y="4765"/>
                    <a:pt x="17126" y="4879"/>
                  </a:cubicBezTo>
                  <a:lnTo>
                    <a:pt x="17126" y="4879"/>
                  </a:lnTo>
                  <a:cubicBezTo>
                    <a:pt x="16834" y="4736"/>
                    <a:pt x="16674" y="4728"/>
                    <a:pt x="16526" y="4580"/>
                  </a:cubicBezTo>
                  <a:cubicBezTo>
                    <a:pt x="16392" y="4580"/>
                    <a:pt x="16265" y="4473"/>
                    <a:pt x="16056" y="4429"/>
                  </a:cubicBezTo>
                  <a:close/>
                  <a:moveTo>
                    <a:pt x="17126" y="4879"/>
                  </a:moveTo>
                  <a:cubicBezTo>
                    <a:pt x="17144" y="4888"/>
                    <a:pt x="17162" y="4897"/>
                    <a:pt x="17181" y="4907"/>
                  </a:cubicBezTo>
                  <a:cubicBezTo>
                    <a:pt x="17314" y="4971"/>
                    <a:pt x="17419" y="5009"/>
                    <a:pt x="17508" y="5043"/>
                  </a:cubicBezTo>
                  <a:lnTo>
                    <a:pt x="17508" y="5043"/>
                  </a:lnTo>
                  <a:cubicBezTo>
                    <a:pt x="17383" y="4990"/>
                    <a:pt x="17254" y="4934"/>
                    <a:pt x="17126" y="4879"/>
                  </a:cubicBezTo>
                  <a:close/>
                  <a:moveTo>
                    <a:pt x="17508" y="5043"/>
                  </a:moveTo>
                  <a:cubicBezTo>
                    <a:pt x="17554" y="5062"/>
                    <a:pt x="17600" y="5082"/>
                    <a:pt x="17646" y="5100"/>
                  </a:cubicBezTo>
                  <a:lnTo>
                    <a:pt x="17646" y="5100"/>
                  </a:lnTo>
                  <a:cubicBezTo>
                    <a:pt x="17603" y="5080"/>
                    <a:pt x="17558" y="5062"/>
                    <a:pt x="17508" y="5043"/>
                  </a:cubicBezTo>
                  <a:close/>
                  <a:moveTo>
                    <a:pt x="17646" y="5100"/>
                  </a:moveTo>
                  <a:cubicBezTo>
                    <a:pt x="17713" y="5133"/>
                    <a:pt x="17773" y="5172"/>
                    <a:pt x="17835" y="5234"/>
                  </a:cubicBezTo>
                  <a:cubicBezTo>
                    <a:pt x="18162" y="5391"/>
                    <a:pt x="18319" y="5391"/>
                    <a:pt x="18489" y="5561"/>
                  </a:cubicBezTo>
                  <a:cubicBezTo>
                    <a:pt x="18545" y="5561"/>
                    <a:pt x="18623" y="5581"/>
                    <a:pt x="18708" y="5615"/>
                  </a:cubicBezTo>
                  <a:lnTo>
                    <a:pt x="18708" y="5615"/>
                  </a:lnTo>
                  <a:cubicBezTo>
                    <a:pt x="18434" y="5452"/>
                    <a:pt x="18213" y="5340"/>
                    <a:pt x="17992" y="5234"/>
                  </a:cubicBezTo>
                  <a:cubicBezTo>
                    <a:pt x="17884" y="5196"/>
                    <a:pt x="17767" y="5150"/>
                    <a:pt x="17646" y="5100"/>
                  </a:cubicBezTo>
                  <a:close/>
                  <a:moveTo>
                    <a:pt x="18708" y="5615"/>
                  </a:moveTo>
                  <a:lnTo>
                    <a:pt x="18708" y="5615"/>
                  </a:lnTo>
                  <a:cubicBezTo>
                    <a:pt x="18839" y="5693"/>
                    <a:pt x="18982" y="5782"/>
                    <a:pt x="19143" y="5888"/>
                  </a:cubicBezTo>
                  <a:cubicBezTo>
                    <a:pt x="19034" y="5779"/>
                    <a:pt x="18860" y="5675"/>
                    <a:pt x="18708" y="5615"/>
                  </a:cubicBezTo>
                  <a:close/>
                  <a:moveTo>
                    <a:pt x="19143" y="5888"/>
                  </a:moveTo>
                  <a:cubicBezTo>
                    <a:pt x="19368" y="5961"/>
                    <a:pt x="19630" y="6071"/>
                    <a:pt x="19895" y="6200"/>
                  </a:cubicBezTo>
                  <a:lnTo>
                    <a:pt x="19895" y="6200"/>
                  </a:lnTo>
                  <a:cubicBezTo>
                    <a:pt x="19815" y="6149"/>
                    <a:pt x="19729" y="6098"/>
                    <a:pt x="19628" y="6045"/>
                  </a:cubicBezTo>
                  <a:cubicBezTo>
                    <a:pt x="19470" y="6045"/>
                    <a:pt x="19300" y="5888"/>
                    <a:pt x="19143" y="5888"/>
                  </a:cubicBezTo>
                  <a:close/>
                  <a:moveTo>
                    <a:pt x="19895" y="6200"/>
                  </a:moveTo>
                  <a:cubicBezTo>
                    <a:pt x="20075" y="6314"/>
                    <a:pt x="20226" y="6425"/>
                    <a:pt x="20452" y="6543"/>
                  </a:cubicBezTo>
                  <a:cubicBezTo>
                    <a:pt x="20493" y="6543"/>
                    <a:pt x="20536" y="6553"/>
                    <a:pt x="20578" y="6573"/>
                  </a:cubicBezTo>
                  <a:lnTo>
                    <a:pt x="20578" y="6573"/>
                  </a:lnTo>
                  <a:cubicBezTo>
                    <a:pt x="20362" y="6441"/>
                    <a:pt x="20127" y="6313"/>
                    <a:pt x="19895" y="6200"/>
                  </a:cubicBezTo>
                  <a:close/>
                  <a:moveTo>
                    <a:pt x="20578" y="6573"/>
                  </a:moveTo>
                  <a:lnTo>
                    <a:pt x="20578" y="6573"/>
                  </a:lnTo>
                  <a:cubicBezTo>
                    <a:pt x="20624" y="6600"/>
                    <a:pt x="20669" y="6628"/>
                    <a:pt x="20712" y="6656"/>
                  </a:cubicBezTo>
                  <a:lnTo>
                    <a:pt x="20712" y="6656"/>
                  </a:lnTo>
                  <a:cubicBezTo>
                    <a:pt x="20668" y="6622"/>
                    <a:pt x="20623" y="6593"/>
                    <a:pt x="20578" y="6573"/>
                  </a:cubicBezTo>
                  <a:close/>
                  <a:moveTo>
                    <a:pt x="20712" y="6656"/>
                  </a:moveTo>
                  <a:cubicBezTo>
                    <a:pt x="20788" y="6715"/>
                    <a:pt x="20863" y="6791"/>
                    <a:pt x="20936" y="6870"/>
                  </a:cubicBezTo>
                  <a:cubicBezTo>
                    <a:pt x="21020" y="6870"/>
                    <a:pt x="21093" y="6880"/>
                    <a:pt x="21159" y="6898"/>
                  </a:cubicBezTo>
                  <a:lnTo>
                    <a:pt x="21159" y="6898"/>
                  </a:lnTo>
                  <a:cubicBezTo>
                    <a:pt x="21039" y="6833"/>
                    <a:pt x="20909" y="6767"/>
                    <a:pt x="20779" y="6700"/>
                  </a:cubicBezTo>
                  <a:cubicBezTo>
                    <a:pt x="20757" y="6685"/>
                    <a:pt x="20735" y="6671"/>
                    <a:pt x="20712" y="6656"/>
                  </a:cubicBezTo>
                  <a:close/>
                  <a:moveTo>
                    <a:pt x="21159" y="6898"/>
                  </a:moveTo>
                  <a:cubicBezTo>
                    <a:pt x="21340" y="6997"/>
                    <a:pt x="21496" y="7094"/>
                    <a:pt x="21590" y="7197"/>
                  </a:cubicBezTo>
                  <a:cubicBezTo>
                    <a:pt x="21473" y="7070"/>
                    <a:pt x="21349" y="6951"/>
                    <a:pt x="21159" y="6898"/>
                  </a:cubicBezTo>
                  <a:close/>
                  <a:moveTo>
                    <a:pt x="21590" y="7197"/>
                  </a:moveTo>
                  <a:lnTo>
                    <a:pt x="24050" y="8662"/>
                  </a:lnTo>
                  <a:cubicBezTo>
                    <a:pt x="23880" y="8505"/>
                    <a:pt x="23723" y="8505"/>
                    <a:pt x="23723" y="8335"/>
                  </a:cubicBezTo>
                  <a:cubicBezTo>
                    <a:pt x="23226" y="8008"/>
                    <a:pt x="22742" y="7851"/>
                    <a:pt x="22244" y="7524"/>
                  </a:cubicBezTo>
                  <a:cubicBezTo>
                    <a:pt x="22087" y="7354"/>
                    <a:pt x="21917" y="7354"/>
                    <a:pt x="21590" y="7197"/>
                  </a:cubicBezTo>
                  <a:close/>
                  <a:moveTo>
                    <a:pt x="24050" y="8662"/>
                  </a:moveTo>
                  <a:cubicBezTo>
                    <a:pt x="24377" y="8832"/>
                    <a:pt x="24534" y="8989"/>
                    <a:pt x="24704" y="9159"/>
                  </a:cubicBezTo>
                  <a:cubicBezTo>
                    <a:pt x="25048" y="9331"/>
                    <a:pt x="25392" y="9503"/>
                    <a:pt x="25712" y="9698"/>
                  </a:cubicBezTo>
                  <a:lnTo>
                    <a:pt x="25712" y="9698"/>
                  </a:lnTo>
                  <a:cubicBezTo>
                    <a:pt x="25544" y="9571"/>
                    <a:pt x="25319" y="9448"/>
                    <a:pt x="25188" y="9316"/>
                  </a:cubicBezTo>
                  <a:cubicBezTo>
                    <a:pt x="25031" y="9316"/>
                    <a:pt x="24861" y="9159"/>
                    <a:pt x="24704" y="8989"/>
                  </a:cubicBezTo>
                  <a:cubicBezTo>
                    <a:pt x="24534" y="8832"/>
                    <a:pt x="24207" y="8662"/>
                    <a:pt x="24050" y="8662"/>
                  </a:cubicBezTo>
                  <a:close/>
                  <a:moveTo>
                    <a:pt x="25712" y="9698"/>
                  </a:moveTo>
                  <a:cubicBezTo>
                    <a:pt x="25762" y="9736"/>
                    <a:pt x="25807" y="9775"/>
                    <a:pt x="25843" y="9814"/>
                  </a:cubicBezTo>
                  <a:cubicBezTo>
                    <a:pt x="25943" y="9906"/>
                    <a:pt x="26099" y="10004"/>
                    <a:pt x="26241" y="10068"/>
                  </a:cubicBezTo>
                  <a:lnTo>
                    <a:pt x="26241" y="10068"/>
                  </a:lnTo>
                  <a:cubicBezTo>
                    <a:pt x="26076" y="9934"/>
                    <a:pt x="25898" y="9812"/>
                    <a:pt x="25712" y="9698"/>
                  </a:cubicBezTo>
                  <a:close/>
                  <a:moveTo>
                    <a:pt x="26241" y="10068"/>
                  </a:moveTo>
                  <a:cubicBezTo>
                    <a:pt x="26331" y="10141"/>
                    <a:pt x="26416" y="10217"/>
                    <a:pt x="26497" y="10298"/>
                  </a:cubicBezTo>
                  <a:cubicBezTo>
                    <a:pt x="26824" y="10468"/>
                    <a:pt x="27151" y="10625"/>
                    <a:pt x="27321" y="10952"/>
                  </a:cubicBezTo>
                  <a:lnTo>
                    <a:pt x="28787" y="11933"/>
                  </a:lnTo>
                  <a:cubicBezTo>
                    <a:pt x="29050" y="12197"/>
                    <a:pt x="29313" y="12358"/>
                    <a:pt x="29576" y="12493"/>
                  </a:cubicBezTo>
                  <a:lnTo>
                    <a:pt x="29576" y="12493"/>
                  </a:lnTo>
                  <a:cubicBezTo>
                    <a:pt x="29204" y="12198"/>
                    <a:pt x="28836" y="11854"/>
                    <a:pt x="28460" y="11606"/>
                  </a:cubicBezTo>
                  <a:cubicBezTo>
                    <a:pt x="28303" y="11606"/>
                    <a:pt x="28303" y="11606"/>
                    <a:pt x="28303" y="11449"/>
                  </a:cubicBezTo>
                  <a:cubicBezTo>
                    <a:pt x="27975" y="11279"/>
                    <a:pt x="27805" y="11122"/>
                    <a:pt x="27648" y="10952"/>
                  </a:cubicBezTo>
                  <a:cubicBezTo>
                    <a:pt x="27478" y="10952"/>
                    <a:pt x="27321" y="10795"/>
                    <a:pt x="27151" y="10625"/>
                  </a:cubicBezTo>
                  <a:cubicBezTo>
                    <a:pt x="26824" y="10468"/>
                    <a:pt x="26667" y="10298"/>
                    <a:pt x="26497" y="10141"/>
                  </a:cubicBezTo>
                  <a:cubicBezTo>
                    <a:pt x="26433" y="10141"/>
                    <a:pt x="26340" y="10112"/>
                    <a:pt x="26241" y="10068"/>
                  </a:cubicBezTo>
                  <a:close/>
                  <a:moveTo>
                    <a:pt x="29576" y="12493"/>
                  </a:moveTo>
                  <a:cubicBezTo>
                    <a:pt x="29697" y="12588"/>
                    <a:pt x="29817" y="12678"/>
                    <a:pt x="29938" y="12758"/>
                  </a:cubicBezTo>
                  <a:lnTo>
                    <a:pt x="30422" y="13242"/>
                  </a:lnTo>
                  <a:cubicBezTo>
                    <a:pt x="30592" y="13412"/>
                    <a:pt x="30749" y="13569"/>
                    <a:pt x="31076" y="13739"/>
                  </a:cubicBezTo>
                  <a:lnTo>
                    <a:pt x="31404" y="14066"/>
                  </a:lnTo>
                  <a:cubicBezTo>
                    <a:pt x="31409" y="14069"/>
                    <a:pt x="31415" y="14072"/>
                    <a:pt x="31421" y="14074"/>
                  </a:cubicBezTo>
                  <a:lnTo>
                    <a:pt x="31421" y="14074"/>
                  </a:lnTo>
                  <a:cubicBezTo>
                    <a:pt x="31351" y="14007"/>
                    <a:pt x="31292" y="13945"/>
                    <a:pt x="31247" y="13896"/>
                  </a:cubicBezTo>
                  <a:cubicBezTo>
                    <a:pt x="30749" y="13412"/>
                    <a:pt x="30265" y="13085"/>
                    <a:pt x="29768" y="12588"/>
                  </a:cubicBezTo>
                  <a:cubicBezTo>
                    <a:pt x="29704" y="12557"/>
                    <a:pt x="29640" y="12526"/>
                    <a:pt x="29576" y="12493"/>
                  </a:cubicBezTo>
                  <a:close/>
                  <a:moveTo>
                    <a:pt x="31421" y="14074"/>
                  </a:moveTo>
                  <a:cubicBezTo>
                    <a:pt x="31592" y="14241"/>
                    <a:pt x="31825" y="14439"/>
                    <a:pt x="32058" y="14550"/>
                  </a:cubicBezTo>
                  <a:cubicBezTo>
                    <a:pt x="31904" y="14396"/>
                    <a:pt x="31737" y="14229"/>
                    <a:pt x="31421" y="14074"/>
                  </a:cubicBezTo>
                  <a:close/>
                  <a:moveTo>
                    <a:pt x="32058" y="14551"/>
                  </a:moveTo>
                  <a:lnTo>
                    <a:pt x="32555" y="15048"/>
                  </a:lnTo>
                  <a:cubicBezTo>
                    <a:pt x="32691" y="15183"/>
                    <a:pt x="32836" y="15329"/>
                    <a:pt x="33084" y="15467"/>
                  </a:cubicBezTo>
                  <a:lnTo>
                    <a:pt x="33084" y="15467"/>
                  </a:lnTo>
                  <a:cubicBezTo>
                    <a:pt x="32708" y="15140"/>
                    <a:pt x="32355" y="14848"/>
                    <a:pt x="32058" y="14551"/>
                  </a:cubicBezTo>
                  <a:close/>
                  <a:moveTo>
                    <a:pt x="33084" y="15467"/>
                  </a:moveTo>
                  <a:cubicBezTo>
                    <a:pt x="33127" y="15504"/>
                    <a:pt x="33171" y="15542"/>
                    <a:pt x="33214" y="15581"/>
                  </a:cubicBezTo>
                  <a:lnTo>
                    <a:pt x="33214" y="15581"/>
                  </a:lnTo>
                  <a:cubicBezTo>
                    <a:pt x="33211" y="15566"/>
                    <a:pt x="33209" y="15550"/>
                    <a:pt x="33209" y="15532"/>
                  </a:cubicBezTo>
                  <a:cubicBezTo>
                    <a:pt x="33165" y="15510"/>
                    <a:pt x="33123" y="15489"/>
                    <a:pt x="33084" y="15467"/>
                  </a:cubicBezTo>
                  <a:close/>
                  <a:moveTo>
                    <a:pt x="33214" y="15581"/>
                  </a:moveTo>
                  <a:cubicBezTo>
                    <a:pt x="33241" y="15704"/>
                    <a:pt x="33366" y="15719"/>
                    <a:pt x="33366" y="15859"/>
                  </a:cubicBezTo>
                  <a:cubicBezTo>
                    <a:pt x="33693" y="16029"/>
                    <a:pt x="33864" y="16186"/>
                    <a:pt x="34021" y="16356"/>
                  </a:cubicBezTo>
                  <a:lnTo>
                    <a:pt x="33864" y="16186"/>
                  </a:lnTo>
                  <a:cubicBezTo>
                    <a:pt x="33645" y="15968"/>
                    <a:pt x="33427" y="15768"/>
                    <a:pt x="33214" y="1558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7" name="Google Shape;2707;p50"/>
            <p:cNvSpPr/>
            <p:nvPr/>
          </p:nvSpPr>
          <p:spPr>
            <a:xfrm>
              <a:off x="5355275" y="287175"/>
              <a:ext cx="8200" cy="4275"/>
            </a:xfrm>
            <a:custGeom>
              <a:avLst/>
              <a:gdLst/>
              <a:ahLst/>
              <a:cxnLst/>
              <a:rect l="l" t="t" r="r" b="b"/>
              <a:pathLst>
                <a:path w="328" h="171" extrusionOk="0">
                  <a:moveTo>
                    <a:pt x="328" y="171"/>
                  </a:moveTo>
                  <a:cubicBezTo>
                    <a:pt x="171" y="1"/>
                    <a:pt x="0" y="1"/>
                    <a:pt x="0" y="1"/>
                  </a:cubicBezTo>
                  <a:cubicBezTo>
                    <a:pt x="0" y="1"/>
                    <a:pt x="171" y="1"/>
                    <a:pt x="328" y="17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8" name="Google Shape;2708;p50"/>
            <p:cNvSpPr/>
            <p:nvPr/>
          </p:nvSpPr>
          <p:spPr>
            <a:xfrm>
              <a:off x="5625150" y="504050"/>
              <a:ext cx="25" cy="25"/>
            </a:xfrm>
            <a:custGeom>
              <a:avLst/>
              <a:gdLst/>
              <a:ahLst/>
              <a:cxnLst/>
              <a:rect l="l" t="t" r="r" b="b"/>
              <a:pathLst>
                <a:path w="1" h="1" extrusionOk="0">
                  <a:moveTo>
                    <a:pt x="0" y="1"/>
                  </a:move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9" name="Google Shape;2709;p50"/>
            <p:cNvSpPr/>
            <p:nvPr/>
          </p:nvSpPr>
          <p:spPr>
            <a:xfrm>
              <a:off x="6152775" y="663350"/>
              <a:ext cx="44850" cy="45175"/>
            </a:xfrm>
            <a:custGeom>
              <a:avLst/>
              <a:gdLst/>
              <a:ahLst/>
              <a:cxnLst/>
              <a:rect l="l" t="t" r="r" b="b"/>
              <a:pathLst>
                <a:path w="1794" h="1807" extrusionOk="0">
                  <a:moveTo>
                    <a:pt x="1" y="1"/>
                  </a:moveTo>
                  <a:lnTo>
                    <a:pt x="982" y="982"/>
                  </a:lnTo>
                  <a:cubicBezTo>
                    <a:pt x="999" y="982"/>
                    <a:pt x="1015" y="984"/>
                    <a:pt x="1028" y="988"/>
                  </a:cubicBezTo>
                  <a:lnTo>
                    <a:pt x="1028" y="988"/>
                  </a:lnTo>
                  <a:cubicBezTo>
                    <a:pt x="699" y="627"/>
                    <a:pt x="378" y="288"/>
                    <a:pt x="1" y="1"/>
                  </a:cubicBezTo>
                  <a:close/>
                  <a:moveTo>
                    <a:pt x="1028" y="988"/>
                  </a:moveTo>
                  <a:cubicBezTo>
                    <a:pt x="1083" y="1048"/>
                    <a:pt x="1137" y="1108"/>
                    <a:pt x="1192" y="1169"/>
                  </a:cubicBezTo>
                  <a:lnTo>
                    <a:pt x="1192" y="1169"/>
                  </a:lnTo>
                  <a:cubicBezTo>
                    <a:pt x="1135" y="1081"/>
                    <a:pt x="1103" y="1009"/>
                    <a:pt x="1028" y="988"/>
                  </a:cubicBezTo>
                  <a:close/>
                  <a:moveTo>
                    <a:pt x="1192" y="1169"/>
                  </a:moveTo>
                  <a:cubicBezTo>
                    <a:pt x="1222" y="1213"/>
                    <a:pt x="1258" y="1262"/>
                    <a:pt x="1309" y="1309"/>
                  </a:cubicBezTo>
                  <a:lnTo>
                    <a:pt x="1576" y="1584"/>
                  </a:lnTo>
                  <a:lnTo>
                    <a:pt x="1576" y="1584"/>
                  </a:lnTo>
                  <a:cubicBezTo>
                    <a:pt x="1443" y="1444"/>
                    <a:pt x="1317" y="1305"/>
                    <a:pt x="1192" y="1169"/>
                  </a:cubicBezTo>
                  <a:close/>
                  <a:moveTo>
                    <a:pt x="1576" y="1584"/>
                  </a:moveTo>
                  <a:cubicBezTo>
                    <a:pt x="1647" y="1658"/>
                    <a:pt x="1719" y="1732"/>
                    <a:pt x="1793" y="1807"/>
                  </a:cubicBezTo>
                  <a:lnTo>
                    <a:pt x="1576" y="1584"/>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0" name="Google Shape;2710;p50"/>
            <p:cNvSpPr/>
            <p:nvPr/>
          </p:nvSpPr>
          <p:spPr>
            <a:xfrm>
              <a:off x="6025850" y="1072250"/>
              <a:ext cx="25" cy="25"/>
            </a:xfrm>
            <a:custGeom>
              <a:avLst/>
              <a:gdLst/>
              <a:ahLst/>
              <a:cxnLst/>
              <a:rect l="l" t="t" r="r" b="b"/>
              <a:pathLst>
                <a:path w="1" h="1" extrusionOk="0">
                  <a:moveTo>
                    <a:pt x="1" y="1"/>
                  </a:move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1" name="Google Shape;2711;p50"/>
            <p:cNvSpPr/>
            <p:nvPr/>
          </p:nvSpPr>
          <p:spPr>
            <a:xfrm>
              <a:off x="5326825" y="266900"/>
              <a:ext cx="3950" cy="3950"/>
            </a:xfrm>
            <a:custGeom>
              <a:avLst/>
              <a:gdLst/>
              <a:ahLst/>
              <a:cxnLst/>
              <a:rect l="l" t="t" r="r" b="b"/>
              <a:pathLst>
                <a:path w="158" h="158" extrusionOk="0">
                  <a:moveTo>
                    <a:pt x="157" y="157"/>
                  </a:moveTo>
                  <a:cubicBezTo>
                    <a:pt x="157" y="157"/>
                    <a:pt x="0" y="157"/>
                    <a:pt x="0" y="0"/>
                  </a:cubicBezTo>
                  <a:cubicBezTo>
                    <a:pt x="0" y="157"/>
                    <a:pt x="157" y="157"/>
                    <a:pt x="157" y="157"/>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2" name="Google Shape;2712;p50"/>
            <p:cNvSpPr/>
            <p:nvPr/>
          </p:nvSpPr>
          <p:spPr>
            <a:xfrm>
              <a:off x="6283625" y="806650"/>
              <a:ext cx="159325" cy="220825"/>
            </a:xfrm>
            <a:custGeom>
              <a:avLst/>
              <a:gdLst/>
              <a:ahLst/>
              <a:cxnLst/>
              <a:rect l="l" t="t" r="r" b="b"/>
              <a:pathLst>
                <a:path w="6373" h="8833" extrusionOk="0">
                  <a:moveTo>
                    <a:pt x="0" y="0"/>
                  </a:moveTo>
                  <a:lnTo>
                    <a:pt x="485" y="484"/>
                  </a:lnTo>
                  <a:cubicBezTo>
                    <a:pt x="812" y="981"/>
                    <a:pt x="1139" y="1309"/>
                    <a:pt x="1466" y="1636"/>
                  </a:cubicBezTo>
                  <a:cubicBezTo>
                    <a:pt x="1523" y="1693"/>
                    <a:pt x="1580" y="1755"/>
                    <a:pt x="1638" y="1821"/>
                  </a:cubicBezTo>
                  <a:lnTo>
                    <a:pt x="1638" y="1821"/>
                  </a:lnTo>
                  <a:cubicBezTo>
                    <a:pt x="1637" y="1812"/>
                    <a:pt x="1636" y="1803"/>
                    <a:pt x="1636" y="1793"/>
                  </a:cubicBezTo>
                  <a:cubicBezTo>
                    <a:pt x="1139" y="1138"/>
                    <a:pt x="655" y="484"/>
                    <a:pt x="0" y="0"/>
                  </a:cubicBezTo>
                  <a:close/>
                  <a:moveTo>
                    <a:pt x="1638" y="1821"/>
                  </a:moveTo>
                  <a:cubicBezTo>
                    <a:pt x="1654" y="1963"/>
                    <a:pt x="1793" y="1972"/>
                    <a:pt x="1793" y="2120"/>
                  </a:cubicBezTo>
                  <a:cubicBezTo>
                    <a:pt x="1919" y="2361"/>
                    <a:pt x="2130" y="2517"/>
                    <a:pt x="2295" y="2714"/>
                  </a:cubicBezTo>
                  <a:lnTo>
                    <a:pt x="2295" y="2714"/>
                  </a:lnTo>
                  <a:cubicBezTo>
                    <a:pt x="2076" y="2386"/>
                    <a:pt x="1857" y="2074"/>
                    <a:pt x="1638" y="1821"/>
                  </a:cubicBezTo>
                  <a:close/>
                  <a:moveTo>
                    <a:pt x="2295" y="2714"/>
                  </a:moveTo>
                  <a:lnTo>
                    <a:pt x="2295" y="2714"/>
                  </a:lnTo>
                  <a:cubicBezTo>
                    <a:pt x="2345" y="2790"/>
                    <a:pt x="2396" y="2867"/>
                    <a:pt x="2447" y="2944"/>
                  </a:cubicBezTo>
                  <a:cubicBezTo>
                    <a:pt x="2406" y="2858"/>
                    <a:pt x="2353" y="2783"/>
                    <a:pt x="2295" y="2714"/>
                  </a:cubicBezTo>
                  <a:close/>
                  <a:moveTo>
                    <a:pt x="2447" y="2944"/>
                  </a:moveTo>
                  <a:cubicBezTo>
                    <a:pt x="2447" y="3040"/>
                    <a:pt x="2511" y="3077"/>
                    <a:pt x="2560" y="3131"/>
                  </a:cubicBezTo>
                  <a:lnTo>
                    <a:pt x="2560" y="3131"/>
                  </a:lnTo>
                  <a:cubicBezTo>
                    <a:pt x="2518" y="3069"/>
                    <a:pt x="2480" y="3006"/>
                    <a:pt x="2447" y="2944"/>
                  </a:cubicBezTo>
                  <a:close/>
                  <a:moveTo>
                    <a:pt x="2560" y="3131"/>
                  </a:moveTo>
                  <a:cubicBezTo>
                    <a:pt x="2573" y="3149"/>
                    <a:pt x="2586" y="3167"/>
                    <a:pt x="2599" y="3186"/>
                  </a:cubicBezTo>
                  <a:lnTo>
                    <a:pt x="2599" y="3186"/>
                  </a:lnTo>
                  <a:cubicBezTo>
                    <a:pt x="2589" y="3165"/>
                    <a:pt x="2575" y="3147"/>
                    <a:pt x="2560" y="3131"/>
                  </a:cubicBezTo>
                  <a:close/>
                  <a:moveTo>
                    <a:pt x="2599" y="3186"/>
                  </a:moveTo>
                  <a:lnTo>
                    <a:pt x="2599" y="3186"/>
                  </a:lnTo>
                  <a:cubicBezTo>
                    <a:pt x="2610" y="3209"/>
                    <a:pt x="2617" y="3237"/>
                    <a:pt x="2617" y="3271"/>
                  </a:cubicBezTo>
                  <a:cubicBezTo>
                    <a:pt x="2944" y="3598"/>
                    <a:pt x="3101" y="3755"/>
                    <a:pt x="3272" y="4082"/>
                  </a:cubicBezTo>
                  <a:lnTo>
                    <a:pt x="3590" y="4401"/>
                  </a:lnTo>
                  <a:lnTo>
                    <a:pt x="3272" y="3925"/>
                  </a:lnTo>
                  <a:cubicBezTo>
                    <a:pt x="3025" y="3679"/>
                    <a:pt x="2778" y="3432"/>
                    <a:pt x="2599" y="3186"/>
                  </a:cubicBezTo>
                  <a:close/>
                  <a:moveTo>
                    <a:pt x="3590" y="4401"/>
                  </a:moveTo>
                  <a:lnTo>
                    <a:pt x="3607" y="4426"/>
                  </a:lnTo>
                  <a:lnTo>
                    <a:pt x="3607" y="4426"/>
                  </a:lnTo>
                  <a:lnTo>
                    <a:pt x="3599" y="4410"/>
                  </a:lnTo>
                  <a:lnTo>
                    <a:pt x="3590" y="4401"/>
                  </a:lnTo>
                  <a:close/>
                  <a:moveTo>
                    <a:pt x="3607" y="4426"/>
                  </a:moveTo>
                  <a:lnTo>
                    <a:pt x="4083" y="5391"/>
                  </a:lnTo>
                  <a:cubicBezTo>
                    <a:pt x="4253" y="5391"/>
                    <a:pt x="4253" y="5561"/>
                    <a:pt x="4253" y="5561"/>
                  </a:cubicBezTo>
                  <a:cubicBezTo>
                    <a:pt x="4580" y="5888"/>
                    <a:pt x="4737" y="6215"/>
                    <a:pt x="4907" y="6542"/>
                  </a:cubicBezTo>
                  <a:cubicBezTo>
                    <a:pt x="5064" y="6542"/>
                    <a:pt x="5064" y="6699"/>
                    <a:pt x="5064" y="6699"/>
                  </a:cubicBezTo>
                  <a:cubicBezTo>
                    <a:pt x="5132" y="6789"/>
                    <a:pt x="5200" y="6882"/>
                    <a:pt x="5267" y="6977"/>
                  </a:cubicBezTo>
                  <a:lnTo>
                    <a:pt x="5267" y="6977"/>
                  </a:lnTo>
                  <a:lnTo>
                    <a:pt x="4907" y="6372"/>
                  </a:lnTo>
                  <a:cubicBezTo>
                    <a:pt x="4737" y="6045"/>
                    <a:pt x="4410" y="5718"/>
                    <a:pt x="4253" y="5391"/>
                  </a:cubicBezTo>
                  <a:lnTo>
                    <a:pt x="3607" y="4426"/>
                  </a:lnTo>
                  <a:close/>
                  <a:moveTo>
                    <a:pt x="5267" y="6977"/>
                  </a:moveTo>
                  <a:lnTo>
                    <a:pt x="6373" y="8832"/>
                  </a:lnTo>
                  <a:cubicBezTo>
                    <a:pt x="6090" y="8268"/>
                    <a:pt x="5691" y="7576"/>
                    <a:pt x="5267" y="6977"/>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3" name="Google Shape;2713;p50"/>
            <p:cNvSpPr/>
            <p:nvPr/>
          </p:nvSpPr>
          <p:spPr>
            <a:xfrm>
              <a:off x="6021925" y="1072250"/>
              <a:ext cx="3950" cy="25"/>
            </a:xfrm>
            <a:custGeom>
              <a:avLst/>
              <a:gdLst/>
              <a:ahLst/>
              <a:cxnLst/>
              <a:rect l="l" t="t" r="r" b="b"/>
              <a:pathLst>
                <a:path w="158" h="1" extrusionOk="0">
                  <a:moveTo>
                    <a:pt x="158" y="1"/>
                  </a:moveTo>
                  <a:lnTo>
                    <a:pt x="1"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4" name="Google Shape;2714;p50"/>
            <p:cNvSpPr/>
            <p:nvPr/>
          </p:nvSpPr>
          <p:spPr>
            <a:xfrm>
              <a:off x="5412525" y="324150"/>
              <a:ext cx="4275" cy="3950"/>
            </a:xfrm>
            <a:custGeom>
              <a:avLst/>
              <a:gdLst/>
              <a:ahLst/>
              <a:cxnLst/>
              <a:rect l="l" t="t" r="r" b="b"/>
              <a:pathLst>
                <a:path w="171" h="158" extrusionOk="0">
                  <a:moveTo>
                    <a:pt x="170" y="157"/>
                  </a:moveTo>
                  <a:lnTo>
                    <a:pt x="0"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5" name="Google Shape;2715;p50"/>
            <p:cNvSpPr/>
            <p:nvPr/>
          </p:nvSpPr>
          <p:spPr>
            <a:xfrm>
              <a:off x="5437050" y="344425"/>
              <a:ext cx="8200" cy="4275"/>
            </a:xfrm>
            <a:custGeom>
              <a:avLst/>
              <a:gdLst/>
              <a:ahLst/>
              <a:cxnLst/>
              <a:rect l="l" t="t" r="r" b="b"/>
              <a:pathLst>
                <a:path w="328" h="171" extrusionOk="0">
                  <a:moveTo>
                    <a:pt x="328" y="171"/>
                  </a:moveTo>
                  <a:cubicBezTo>
                    <a:pt x="171" y="0"/>
                    <a:pt x="171" y="0"/>
                    <a:pt x="1" y="0"/>
                  </a:cubicBezTo>
                  <a:cubicBezTo>
                    <a:pt x="171" y="0"/>
                    <a:pt x="171" y="0"/>
                    <a:pt x="328" y="17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6" name="Google Shape;2716;p50"/>
            <p:cNvSpPr/>
            <p:nvPr/>
          </p:nvSpPr>
          <p:spPr>
            <a:xfrm>
              <a:off x="5384050" y="303525"/>
              <a:ext cx="3950" cy="4300"/>
            </a:xfrm>
            <a:custGeom>
              <a:avLst/>
              <a:gdLst/>
              <a:ahLst/>
              <a:cxnLst/>
              <a:rect l="l" t="t" r="r" b="b"/>
              <a:pathLst>
                <a:path w="158" h="172" extrusionOk="0">
                  <a:moveTo>
                    <a:pt x="158" y="171"/>
                  </a:moveTo>
                  <a:cubicBezTo>
                    <a:pt x="158" y="171"/>
                    <a:pt x="1" y="171"/>
                    <a:pt x="1" y="1"/>
                  </a:cubicBezTo>
                  <a:cubicBezTo>
                    <a:pt x="1" y="171"/>
                    <a:pt x="158" y="171"/>
                    <a:pt x="158" y="17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7" name="Google Shape;2717;p50"/>
            <p:cNvSpPr/>
            <p:nvPr/>
          </p:nvSpPr>
          <p:spPr>
            <a:xfrm>
              <a:off x="5572150" y="455000"/>
              <a:ext cx="3950" cy="3950"/>
            </a:xfrm>
            <a:custGeom>
              <a:avLst/>
              <a:gdLst/>
              <a:ahLst/>
              <a:cxnLst/>
              <a:rect l="l" t="t" r="r" b="b"/>
              <a:pathLst>
                <a:path w="158" h="158" extrusionOk="0">
                  <a:moveTo>
                    <a:pt x="158" y="157"/>
                  </a:moveTo>
                  <a:cubicBezTo>
                    <a:pt x="158" y="0"/>
                    <a:pt x="158" y="0"/>
                    <a:pt x="1" y="0"/>
                  </a:cubicBezTo>
                  <a:cubicBezTo>
                    <a:pt x="158" y="0"/>
                    <a:pt x="158" y="0"/>
                    <a:pt x="158" y="157"/>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8" name="Google Shape;2718;p50"/>
            <p:cNvSpPr/>
            <p:nvPr/>
          </p:nvSpPr>
          <p:spPr>
            <a:xfrm>
              <a:off x="5547625" y="434375"/>
              <a:ext cx="3950" cy="25"/>
            </a:xfrm>
            <a:custGeom>
              <a:avLst/>
              <a:gdLst/>
              <a:ahLst/>
              <a:cxnLst/>
              <a:rect l="l" t="t" r="r" b="b"/>
              <a:pathLst>
                <a:path w="158" h="1" extrusionOk="0">
                  <a:moveTo>
                    <a:pt x="157" y="1"/>
                  </a:moveTo>
                  <a:lnTo>
                    <a:pt x="0"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9" name="Google Shape;2719;p50"/>
            <p:cNvSpPr/>
            <p:nvPr/>
          </p:nvSpPr>
          <p:spPr>
            <a:xfrm>
              <a:off x="6009500" y="1076500"/>
              <a:ext cx="12450" cy="25"/>
            </a:xfrm>
            <a:custGeom>
              <a:avLst/>
              <a:gdLst/>
              <a:ahLst/>
              <a:cxnLst/>
              <a:rect l="l" t="t" r="r" b="b"/>
              <a:pathLst>
                <a:path w="498" h="1" extrusionOk="0">
                  <a:moveTo>
                    <a:pt x="498" y="1"/>
                  </a:moveTo>
                  <a:lnTo>
                    <a:pt x="1" y="1"/>
                  </a:lnTo>
                  <a:lnTo>
                    <a:pt x="1"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0" name="Google Shape;2720;p50"/>
            <p:cNvSpPr/>
            <p:nvPr/>
          </p:nvSpPr>
          <p:spPr>
            <a:xfrm>
              <a:off x="5469775" y="365025"/>
              <a:ext cx="25" cy="3950"/>
            </a:xfrm>
            <a:custGeom>
              <a:avLst/>
              <a:gdLst/>
              <a:ahLst/>
              <a:cxnLst/>
              <a:rect l="l" t="t" r="r" b="b"/>
              <a:pathLst>
                <a:path w="1" h="158" extrusionOk="0">
                  <a:moveTo>
                    <a:pt x="0" y="158"/>
                  </a:moveTo>
                  <a:lnTo>
                    <a:pt x="0"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1" name="Google Shape;2721;p50"/>
            <p:cNvSpPr/>
            <p:nvPr/>
          </p:nvSpPr>
          <p:spPr>
            <a:xfrm>
              <a:off x="6222125" y="794200"/>
              <a:ext cx="25" cy="25"/>
            </a:xfrm>
            <a:custGeom>
              <a:avLst/>
              <a:gdLst/>
              <a:ahLst/>
              <a:cxnLst/>
              <a:rect l="l" t="t" r="r" b="b"/>
              <a:pathLst>
                <a:path w="1" h="1" extrusionOk="0">
                  <a:moveTo>
                    <a:pt x="1" y="1"/>
                  </a:moveTo>
                  <a:lnTo>
                    <a:pt x="1"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2" name="Google Shape;2722;p50"/>
            <p:cNvSpPr/>
            <p:nvPr/>
          </p:nvSpPr>
          <p:spPr>
            <a:xfrm>
              <a:off x="6234550" y="802375"/>
              <a:ext cx="25" cy="25"/>
            </a:xfrm>
            <a:custGeom>
              <a:avLst/>
              <a:gdLst/>
              <a:ahLst/>
              <a:cxnLst/>
              <a:rect l="l" t="t" r="r" b="b"/>
              <a:pathLst>
                <a:path w="1" h="1" extrusionOk="0">
                  <a:moveTo>
                    <a:pt x="1" y="1"/>
                  </a:move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3" name="Google Shape;2723;p50"/>
            <p:cNvSpPr/>
            <p:nvPr/>
          </p:nvSpPr>
          <p:spPr>
            <a:xfrm>
              <a:off x="6230300" y="798450"/>
              <a:ext cx="25" cy="25"/>
            </a:xfrm>
            <a:custGeom>
              <a:avLst/>
              <a:gdLst/>
              <a:ahLst/>
              <a:cxnLst/>
              <a:rect l="l" t="t" r="r" b="b"/>
              <a:pathLst>
                <a:path w="1" h="1" extrusionOk="0">
                  <a:moveTo>
                    <a:pt x="1" y="1"/>
                  </a:moveTo>
                  <a:lnTo>
                    <a:pt x="1"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4" name="Google Shape;2724;p50"/>
            <p:cNvSpPr/>
            <p:nvPr/>
          </p:nvSpPr>
          <p:spPr>
            <a:xfrm>
              <a:off x="6238475" y="802375"/>
              <a:ext cx="25" cy="25"/>
            </a:xfrm>
            <a:custGeom>
              <a:avLst/>
              <a:gdLst/>
              <a:ahLst/>
              <a:cxnLst/>
              <a:rect l="l" t="t" r="r" b="b"/>
              <a:pathLst>
                <a:path w="1" h="1" extrusionOk="0">
                  <a:moveTo>
                    <a:pt x="1" y="1"/>
                  </a:move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5" name="Google Shape;2725;p50"/>
            <p:cNvSpPr/>
            <p:nvPr/>
          </p:nvSpPr>
          <p:spPr>
            <a:xfrm>
              <a:off x="6226375" y="794200"/>
              <a:ext cx="25" cy="4275"/>
            </a:xfrm>
            <a:custGeom>
              <a:avLst/>
              <a:gdLst/>
              <a:ahLst/>
              <a:cxnLst/>
              <a:rect l="l" t="t" r="r" b="b"/>
              <a:pathLst>
                <a:path w="1" h="171" extrusionOk="0">
                  <a:moveTo>
                    <a:pt x="1" y="1"/>
                  </a:moveTo>
                  <a:lnTo>
                    <a:pt x="1" y="17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6" name="Google Shape;2726;p50"/>
            <p:cNvSpPr/>
            <p:nvPr/>
          </p:nvSpPr>
          <p:spPr>
            <a:xfrm>
              <a:off x="6038300" y="1055900"/>
              <a:ext cx="25" cy="4275"/>
            </a:xfrm>
            <a:custGeom>
              <a:avLst/>
              <a:gdLst/>
              <a:ahLst/>
              <a:cxnLst/>
              <a:rect l="l" t="t" r="r" b="b"/>
              <a:pathLst>
                <a:path w="1" h="171" extrusionOk="0">
                  <a:moveTo>
                    <a:pt x="0" y="1"/>
                  </a:moveTo>
                  <a:lnTo>
                    <a:pt x="0" y="17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7" name="Google Shape;2727;p50"/>
            <p:cNvSpPr/>
            <p:nvPr/>
          </p:nvSpPr>
          <p:spPr>
            <a:xfrm>
              <a:off x="6242725" y="802375"/>
              <a:ext cx="3950" cy="25"/>
            </a:xfrm>
            <a:custGeom>
              <a:avLst/>
              <a:gdLst/>
              <a:ahLst/>
              <a:cxnLst/>
              <a:rect l="l" t="t" r="r" b="b"/>
              <a:pathLst>
                <a:path w="158" h="1" extrusionOk="0">
                  <a:moveTo>
                    <a:pt x="1" y="1"/>
                  </a:moveTo>
                  <a:lnTo>
                    <a:pt x="158" y="1"/>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8" name="Google Shape;2728;p50"/>
            <p:cNvSpPr/>
            <p:nvPr/>
          </p:nvSpPr>
          <p:spPr>
            <a:xfrm>
              <a:off x="6034025" y="1060150"/>
              <a:ext cx="25" cy="25"/>
            </a:xfrm>
            <a:custGeom>
              <a:avLst/>
              <a:gdLst/>
              <a:ahLst/>
              <a:cxnLst/>
              <a:rect l="l" t="t" r="r" b="b"/>
              <a:pathLst>
                <a:path w="1" h="1" extrusionOk="0">
                  <a:moveTo>
                    <a:pt x="1" y="1"/>
                  </a:move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9" name="Google Shape;2729;p50"/>
            <p:cNvSpPr/>
            <p:nvPr/>
          </p:nvSpPr>
          <p:spPr>
            <a:xfrm>
              <a:off x="6025850" y="1068325"/>
              <a:ext cx="4275" cy="3950"/>
            </a:xfrm>
            <a:custGeom>
              <a:avLst/>
              <a:gdLst/>
              <a:ahLst/>
              <a:cxnLst/>
              <a:rect l="l" t="t" r="r" b="b"/>
              <a:pathLst>
                <a:path w="171" h="158" extrusionOk="0">
                  <a:moveTo>
                    <a:pt x="171" y="1"/>
                  </a:moveTo>
                  <a:lnTo>
                    <a:pt x="1" y="158"/>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0" name="Google Shape;2730;p50"/>
            <p:cNvSpPr/>
            <p:nvPr/>
          </p:nvSpPr>
          <p:spPr>
            <a:xfrm>
              <a:off x="6034025" y="1064075"/>
              <a:ext cx="25" cy="25"/>
            </a:xfrm>
            <a:custGeom>
              <a:avLst/>
              <a:gdLst/>
              <a:ahLst/>
              <a:cxnLst/>
              <a:rect l="l" t="t" r="r" b="b"/>
              <a:pathLst>
                <a:path w="1" h="1" extrusionOk="0">
                  <a:moveTo>
                    <a:pt x="1" y="1"/>
                  </a:move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1" name="Google Shape;2731;p50"/>
            <p:cNvSpPr/>
            <p:nvPr/>
          </p:nvSpPr>
          <p:spPr>
            <a:xfrm>
              <a:off x="6193675" y="712425"/>
              <a:ext cx="3950" cy="8200"/>
            </a:xfrm>
            <a:custGeom>
              <a:avLst/>
              <a:gdLst/>
              <a:ahLst/>
              <a:cxnLst/>
              <a:rect l="l" t="t" r="r" b="b"/>
              <a:pathLst>
                <a:path w="158" h="328" extrusionOk="0">
                  <a:moveTo>
                    <a:pt x="157" y="1"/>
                  </a:moveTo>
                  <a:cubicBezTo>
                    <a:pt x="157" y="171"/>
                    <a:pt x="0" y="171"/>
                    <a:pt x="0" y="328"/>
                  </a:cubicBezTo>
                  <a:cubicBezTo>
                    <a:pt x="0" y="171"/>
                    <a:pt x="157" y="171"/>
                    <a:pt x="157"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2" name="Google Shape;2732;p50"/>
            <p:cNvSpPr/>
            <p:nvPr/>
          </p:nvSpPr>
          <p:spPr>
            <a:xfrm>
              <a:off x="6218200" y="790275"/>
              <a:ext cx="25" cy="3950"/>
            </a:xfrm>
            <a:custGeom>
              <a:avLst/>
              <a:gdLst/>
              <a:ahLst/>
              <a:cxnLst/>
              <a:rect l="l" t="t" r="r" b="b"/>
              <a:pathLst>
                <a:path w="1" h="158" extrusionOk="0">
                  <a:moveTo>
                    <a:pt x="1" y="1"/>
                  </a:moveTo>
                  <a:lnTo>
                    <a:pt x="1" y="158"/>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3" name="Google Shape;2733;p50"/>
            <p:cNvSpPr/>
            <p:nvPr/>
          </p:nvSpPr>
          <p:spPr>
            <a:xfrm>
              <a:off x="6030100" y="1068325"/>
              <a:ext cx="25" cy="25"/>
            </a:xfrm>
            <a:custGeom>
              <a:avLst/>
              <a:gdLst/>
              <a:ahLst/>
              <a:cxnLst/>
              <a:rect l="l" t="t" r="r" b="b"/>
              <a:pathLst>
                <a:path w="1" h="1" extrusionOk="0">
                  <a:moveTo>
                    <a:pt x="1" y="1"/>
                  </a:move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4" name="Google Shape;2734;p50"/>
            <p:cNvSpPr/>
            <p:nvPr/>
          </p:nvSpPr>
          <p:spPr>
            <a:xfrm>
              <a:off x="6210025" y="786025"/>
              <a:ext cx="3950" cy="4275"/>
            </a:xfrm>
            <a:custGeom>
              <a:avLst/>
              <a:gdLst/>
              <a:ahLst/>
              <a:cxnLst/>
              <a:rect l="l" t="t" r="r" b="b"/>
              <a:pathLst>
                <a:path w="158" h="171" extrusionOk="0">
                  <a:moveTo>
                    <a:pt x="0" y="1"/>
                  </a:moveTo>
                  <a:cubicBezTo>
                    <a:pt x="157" y="1"/>
                    <a:pt x="157" y="171"/>
                    <a:pt x="157" y="171"/>
                  </a:cubicBezTo>
                  <a:cubicBezTo>
                    <a:pt x="157" y="171"/>
                    <a:pt x="157" y="1"/>
                    <a:pt x="0" y="1"/>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5" name="Google Shape;2735;p50"/>
            <p:cNvSpPr/>
            <p:nvPr/>
          </p:nvSpPr>
          <p:spPr>
            <a:xfrm>
              <a:off x="5637575" y="1047725"/>
              <a:ext cx="8200" cy="4275"/>
            </a:xfrm>
            <a:custGeom>
              <a:avLst/>
              <a:gdLst/>
              <a:ahLst/>
              <a:cxnLst/>
              <a:rect l="l" t="t" r="r" b="b"/>
              <a:pathLst>
                <a:path w="328" h="171" extrusionOk="0">
                  <a:moveTo>
                    <a:pt x="0" y="0"/>
                  </a:moveTo>
                  <a:cubicBezTo>
                    <a:pt x="157" y="0"/>
                    <a:pt x="157" y="171"/>
                    <a:pt x="328" y="171"/>
                  </a:cubicBezTo>
                  <a:cubicBezTo>
                    <a:pt x="157" y="171"/>
                    <a:pt x="157" y="0"/>
                    <a:pt x="0"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6" name="Google Shape;2736;p50"/>
            <p:cNvSpPr/>
            <p:nvPr/>
          </p:nvSpPr>
          <p:spPr>
            <a:xfrm>
              <a:off x="5608775" y="1043800"/>
              <a:ext cx="25" cy="25"/>
            </a:xfrm>
            <a:custGeom>
              <a:avLst/>
              <a:gdLst/>
              <a:ahLst/>
              <a:cxnLst/>
              <a:rect l="l" t="t" r="r" b="b"/>
              <a:pathLst>
                <a:path w="1" h="1" extrusionOk="0">
                  <a:moveTo>
                    <a:pt x="1" y="0"/>
                  </a:moveTo>
                  <a:lnTo>
                    <a:pt x="1"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7" name="Google Shape;2737;p50"/>
            <p:cNvSpPr/>
            <p:nvPr/>
          </p:nvSpPr>
          <p:spPr>
            <a:xfrm>
              <a:off x="5678475" y="1117400"/>
              <a:ext cx="0" cy="3950"/>
            </a:xfrm>
            <a:custGeom>
              <a:avLst/>
              <a:gdLst/>
              <a:ahLst/>
              <a:cxnLst/>
              <a:rect l="l" t="t" r="r" b="b"/>
              <a:pathLst>
                <a:path h="158" extrusionOk="0">
                  <a:moveTo>
                    <a:pt x="0" y="0"/>
                  </a:moveTo>
                  <a:lnTo>
                    <a:pt x="0" y="157"/>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8" name="Google Shape;2738;p50"/>
            <p:cNvSpPr/>
            <p:nvPr/>
          </p:nvSpPr>
          <p:spPr>
            <a:xfrm>
              <a:off x="5604850" y="1043800"/>
              <a:ext cx="25" cy="25"/>
            </a:xfrm>
            <a:custGeom>
              <a:avLst/>
              <a:gdLst/>
              <a:ahLst/>
              <a:cxnLst/>
              <a:rect l="l" t="t" r="r" b="b"/>
              <a:pathLst>
                <a:path w="1" h="1" extrusionOk="0">
                  <a:moveTo>
                    <a:pt x="1" y="0"/>
                  </a:move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9" name="Google Shape;2739;p50"/>
            <p:cNvSpPr/>
            <p:nvPr/>
          </p:nvSpPr>
          <p:spPr>
            <a:xfrm>
              <a:off x="5616975" y="1043800"/>
              <a:ext cx="4275" cy="25"/>
            </a:xfrm>
            <a:custGeom>
              <a:avLst/>
              <a:gdLst/>
              <a:ahLst/>
              <a:cxnLst/>
              <a:rect l="l" t="t" r="r" b="b"/>
              <a:pathLst>
                <a:path w="171" h="1" extrusionOk="0">
                  <a:moveTo>
                    <a:pt x="0" y="0"/>
                  </a:moveTo>
                  <a:lnTo>
                    <a:pt x="170"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0" name="Google Shape;2740;p50"/>
            <p:cNvSpPr/>
            <p:nvPr/>
          </p:nvSpPr>
          <p:spPr>
            <a:xfrm>
              <a:off x="5633325" y="1047725"/>
              <a:ext cx="4275" cy="25"/>
            </a:xfrm>
            <a:custGeom>
              <a:avLst/>
              <a:gdLst/>
              <a:ahLst/>
              <a:cxnLst/>
              <a:rect l="l" t="t" r="r" b="b"/>
              <a:pathLst>
                <a:path w="171" h="1" extrusionOk="0">
                  <a:moveTo>
                    <a:pt x="0" y="0"/>
                  </a:moveTo>
                  <a:lnTo>
                    <a:pt x="170"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1" name="Google Shape;2741;p50"/>
            <p:cNvSpPr/>
            <p:nvPr/>
          </p:nvSpPr>
          <p:spPr>
            <a:xfrm>
              <a:off x="5625150" y="1043800"/>
              <a:ext cx="4275" cy="3950"/>
            </a:xfrm>
            <a:custGeom>
              <a:avLst/>
              <a:gdLst/>
              <a:ahLst/>
              <a:cxnLst/>
              <a:rect l="l" t="t" r="r" b="b"/>
              <a:pathLst>
                <a:path w="171" h="158" extrusionOk="0">
                  <a:moveTo>
                    <a:pt x="0" y="0"/>
                  </a:moveTo>
                  <a:cubicBezTo>
                    <a:pt x="0" y="0"/>
                    <a:pt x="170" y="0"/>
                    <a:pt x="170" y="157"/>
                  </a:cubicBezTo>
                  <a:cubicBezTo>
                    <a:pt x="170" y="0"/>
                    <a:pt x="0" y="0"/>
                    <a:pt x="0"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 name="Google Shape;2742;p50"/>
            <p:cNvSpPr/>
            <p:nvPr/>
          </p:nvSpPr>
          <p:spPr>
            <a:xfrm>
              <a:off x="5670275" y="1068325"/>
              <a:ext cx="16400" cy="32750"/>
            </a:xfrm>
            <a:custGeom>
              <a:avLst/>
              <a:gdLst/>
              <a:ahLst/>
              <a:cxnLst/>
              <a:rect l="l" t="t" r="r" b="b"/>
              <a:pathLst>
                <a:path w="656" h="1310" extrusionOk="0">
                  <a:moveTo>
                    <a:pt x="655" y="1309"/>
                  </a:moveTo>
                  <a:lnTo>
                    <a:pt x="485" y="1139"/>
                  </a:lnTo>
                  <a:cubicBezTo>
                    <a:pt x="485" y="655"/>
                    <a:pt x="328" y="328"/>
                    <a:pt x="1" y="1"/>
                  </a:cubicBezTo>
                  <a:cubicBezTo>
                    <a:pt x="328" y="328"/>
                    <a:pt x="485" y="655"/>
                    <a:pt x="485" y="1139"/>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3" name="Google Shape;2743;p50"/>
            <p:cNvSpPr/>
            <p:nvPr/>
          </p:nvSpPr>
          <p:spPr>
            <a:xfrm>
              <a:off x="5674200" y="1121325"/>
              <a:ext cx="25" cy="25"/>
            </a:xfrm>
            <a:custGeom>
              <a:avLst/>
              <a:gdLst/>
              <a:ahLst/>
              <a:cxnLst/>
              <a:rect l="l" t="t" r="r" b="b"/>
              <a:pathLst>
                <a:path w="1" h="1" extrusionOk="0">
                  <a:moveTo>
                    <a:pt x="1" y="0"/>
                  </a:move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4" name="Google Shape;2744;p50"/>
            <p:cNvSpPr/>
            <p:nvPr/>
          </p:nvSpPr>
          <p:spPr>
            <a:xfrm>
              <a:off x="5596700" y="1043825"/>
              <a:ext cx="28475" cy="69350"/>
            </a:xfrm>
            <a:custGeom>
              <a:avLst/>
              <a:gdLst/>
              <a:ahLst/>
              <a:cxnLst/>
              <a:rect l="l" t="t" r="r" b="b"/>
              <a:pathLst>
                <a:path w="1139" h="2774" extrusionOk="0">
                  <a:moveTo>
                    <a:pt x="0" y="0"/>
                  </a:moveTo>
                  <a:lnTo>
                    <a:pt x="0" y="0"/>
                  </a:lnTo>
                  <a:cubicBezTo>
                    <a:pt x="327" y="981"/>
                    <a:pt x="654" y="1792"/>
                    <a:pt x="981" y="2773"/>
                  </a:cubicBezTo>
                  <a:lnTo>
                    <a:pt x="1138" y="2773"/>
                  </a:lnTo>
                  <a:cubicBezTo>
                    <a:pt x="811" y="1792"/>
                    <a:pt x="327" y="981"/>
                    <a:pt x="0"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 name="Google Shape;2745;p50"/>
            <p:cNvSpPr/>
            <p:nvPr/>
          </p:nvSpPr>
          <p:spPr>
            <a:xfrm>
              <a:off x="5596675" y="1043800"/>
              <a:ext cx="90000" cy="81800"/>
            </a:xfrm>
            <a:custGeom>
              <a:avLst/>
              <a:gdLst/>
              <a:ahLst/>
              <a:cxnLst/>
              <a:rect l="l" t="t" r="r" b="b"/>
              <a:pathLst>
                <a:path w="3600" h="3272" extrusionOk="0">
                  <a:moveTo>
                    <a:pt x="1" y="0"/>
                  </a:moveTo>
                  <a:cubicBezTo>
                    <a:pt x="328" y="982"/>
                    <a:pt x="812" y="1793"/>
                    <a:pt x="1139" y="2774"/>
                  </a:cubicBezTo>
                  <a:cubicBezTo>
                    <a:pt x="1139" y="2774"/>
                    <a:pt x="1139" y="2944"/>
                    <a:pt x="1309" y="2944"/>
                  </a:cubicBezTo>
                  <a:cubicBezTo>
                    <a:pt x="1636" y="3101"/>
                    <a:pt x="1964" y="3272"/>
                    <a:pt x="2291" y="3272"/>
                  </a:cubicBezTo>
                  <a:cubicBezTo>
                    <a:pt x="2618" y="3272"/>
                    <a:pt x="2945" y="3272"/>
                    <a:pt x="3102" y="3101"/>
                  </a:cubicBezTo>
                  <a:lnTo>
                    <a:pt x="3272" y="3101"/>
                  </a:lnTo>
                  <a:lnTo>
                    <a:pt x="3272" y="2944"/>
                  </a:lnTo>
                  <a:cubicBezTo>
                    <a:pt x="3429" y="2944"/>
                    <a:pt x="3429" y="2774"/>
                    <a:pt x="3429" y="2774"/>
                  </a:cubicBezTo>
                  <a:cubicBezTo>
                    <a:pt x="3429" y="2617"/>
                    <a:pt x="3429" y="2447"/>
                    <a:pt x="3599" y="2290"/>
                  </a:cubicBezTo>
                  <a:lnTo>
                    <a:pt x="3429" y="2120"/>
                  </a:lnTo>
                  <a:cubicBezTo>
                    <a:pt x="3429" y="1636"/>
                    <a:pt x="3272" y="1309"/>
                    <a:pt x="2945" y="982"/>
                  </a:cubicBezTo>
                  <a:cubicBezTo>
                    <a:pt x="2618" y="655"/>
                    <a:pt x="2291" y="485"/>
                    <a:pt x="1964" y="328"/>
                  </a:cubicBezTo>
                  <a:cubicBezTo>
                    <a:pt x="1793" y="328"/>
                    <a:pt x="1793" y="157"/>
                    <a:pt x="1636" y="157"/>
                  </a:cubicBezTo>
                  <a:lnTo>
                    <a:pt x="1309" y="157"/>
                  </a:lnTo>
                  <a:cubicBezTo>
                    <a:pt x="1309" y="0"/>
                    <a:pt x="1139" y="0"/>
                    <a:pt x="11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6" name="Google Shape;2746;p50"/>
            <p:cNvSpPr/>
            <p:nvPr/>
          </p:nvSpPr>
          <p:spPr>
            <a:xfrm>
              <a:off x="3298700" y="4858625"/>
              <a:ext cx="25" cy="25"/>
            </a:xfrm>
            <a:custGeom>
              <a:avLst/>
              <a:gdLst/>
              <a:ahLst/>
              <a:cxnLst/>
              <a:rect l="l" t="t" r="r" b="b"/>
              <a:pathLst>
                <a:path w="1" h="1" extrusionOk="0">
                  <a:moveTo>
                    <a:pt x="1" y="0"/>
                  </a:moveTo>
                  <a:lnTo>
                    <a:pt x="1" y="0"/>
                  </a:lnTo>
                  <a:lnTo>
                    <a:pt x="1" y="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7" name="Google Shape;2747;p50"/>
            <p:cNvSpPr/>
            <p:nvPr/>
          </p:nvSpPr>
          <p:spPr>
            <a:xfrm>
              <a:off x="3310800" y="4932225"/>
              <a:ext cx="25" cy="4275"/>
            </a:xfrm>
            <a:custGeom>
              <a:avLst/>
              <a:gdLst/>
              <a:ahLst/>
              <a:cxnLst/>
              <a:rect l="l" t="t" r="r" b="b"/>
              <a:pathLst>
                <a:path w="1" h="171" extrusionOk="0">
                  <a:moveTo>
                    <a:pt x="1" y="0"/>
                  </a:moveTo>
                  <a:lnTo>
                    <a:pt x="1" y="170"/>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8" name="Google Shape;2748;p50"/>
            <p:cNvSpPr/>
            <p:nvPr/>
          </p:nvSpPr>
          <p:spPr>
            <a:xfrm>
              <a:off x="3257825" y="5091850"/>
              <a:ext cx="16375" cy="32725"/>
            </a:xfrm>
            <a:custGeom>
              <a:avLst/>
              <a:gdLst/>
              <a:ahLst/>
              <a:cxnLst/>
              <a:rect l="l" t="t" r="r" b="b"/>
              <a:pathLst>
                <a:path w="655" h="1309" extrusionOk="0">
                  <a:moveTo>
                    <a:pt x="0" y="1309"/>
                  </a:moveTo>
                  <a:cubicBezTo>
                    <a:pt x="157" y="812"/>
                    <a:pt x="484" y="328"/>
                    <a:pt x="654" y="0"/>
                  </a:cubicBezTo>
                  <a:cubicBezTo>
                    <a:pt x="484" y="328"/>
                    <a:pt x="157" y="812"/>
                    <a:pt x="0" y="1309"/>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9" name="Google Shape;2749;p50"/>
            <p:cNvSpPr/>
            <p:nvPr/>
          </p:nvSpPr>
          <p:spPr>
            <a:xfrm>
              <a:off x="3310800" y="4944650"/>
              <a:ext cx="25" cy="3950"/>
            </a:xfrm>
            <a:custGeom>
              <a:avLst/>
              <a:gdLst/>
              <a:ahLst/>
              <a:cxnLst/>
              <a:rect l="l" t="t" r="r" b="b"/>
              <a:pathLst>
                <a:path w="1" h="158" extrusionOk="0">
                  <a:moveTo>
                    <a:pt x="1" y="0"/>
                  </a:moveTo>
                  <a:lnTo>
                    <a:pt x="1" y="157"/>
                  </a:ln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0" name="Google Shape;2750;p50"/>
            <p:cNvSpPr/>
            <p:nvPr/>
          </p:nvSpPr>
          <p:spPr>
            <a:xfrm>
              <a:off x="3298700" y="4858625"/>
              <a:ext cx="8200" cy="65450"/>
            </a:xfrm>
            <a:custGeom>
              <a:avLst/>
              <a:gdLst/>
              <a:ahLst/>
              <a:cxnLst/>
              <a:rect l="l" t="t" r="r" b="b"/>
              <a:pathLst>
                <a:path w="328" h="2618" extrusionOk="0">
                  <a:moveTo>
                    <a:pt x="328" y="2617"/>
                  </a:moveTo>
                  <a:cubicBezTo>
                    <a:pt x="158" y="1806"/>
                    <a:pt x="1" y="824"/>
                    <a:pt x="1" y="0"/>
                  </a:cubicBezTo>
                  <a:lnTo>
                    <a:pt x="1" y="0"/>
                  </a:lnTo>
                  <a:cubicBezTo>
                    <a:pt x="1" y="824"/>
                    <a:pt x="158" y="1806"/>
                    <a:pt x="328" y="2617"/>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1" name="Google Shape;2751;p50"/>
            <p:cNvSpPr/>
            <p:nvPr/>
          </p:nvSpPr>
          <p:spPr>
            <a:xfrm>
              <a:off x="3098200" y="4973100"/>
              <a:ext cx="45150" cy="32750"/>
            </a:xfrm>
            <a:custGeom>
              <a:avLst/>
              <a:gdLst/>
              <a:ahLst/>
              <a:cxnLst/>
              <a:rect l="l" t="t" r="r" b="b"/>
              <a:pathLst>
                <a:path w="1806" h="1310" extrusionOk="0">
                  <a:moveTo>
                    <a:pt x="0" y="1309"/>
                  </a:moveTo>
                  <a:lnTo>
                    <a:pt x="0" y="1309"/>
                  </a:lnTo>
                  <a:cubicBezTo>
                    <a:pt x="654" y="825"/>
                    <a:pt x="1308" y="328"/>
                    <a:pt x="1806" y="1"/>
                  </a:cubicBezTo>
                  <a:cubicBezTo>
                    <a:pt x="1308" y="328"/>
                    <a:pt x="654" y="825"/>
                    <a:pt x="0" y="1309"/>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2" name="Google Shape;2752;p50"/>
            <p:cNvSpPr/>
            <p:nvPr/>
          </p:nvSpPr>
          <p:spPr>
            <a:xfrm>
              <a:off x="3151500" y="4858625"/>
              <a:ext cx="147225" cy="106325"/>
            </a:xfrm>
            <a:custGeom>
              <a:avLst/>
              <a:gdLst/>
              <a:ahLst/>
              <a:cxnLst/>
              <a:rect l="l" t="t" r="r" b="b"/>
              <a:pathLst>
                <a:path w="5889" h="4253" extrusionOk="0">
                  <a:moveTo>
                    <a:pt x="5889" y="0"/>
                  </a:moveTo>
                  <a:lnTo>
                    <a:pt x="5889" y="0"/>
                  </a:lnTo>
                  <a:cubicBezTo>
                    <a:pt x="3926" y="1479"/>
                    <a:pt x="1963" y="2787"/>
                    <a:pt x="1" y="4253"/>
                  </a:cubicBezTo>
                  <a:cubicBezTo>
                    <a:pt x="1963" y="2787"/>
                    <a:pt x="3926" y="1479"/>
                    <a:pt x="5889" y="0"/>
                  </a:cubicBezTo>
                  <a:close/>
                </a:path>
              </a:pathLst>
            </a:custGeom>
            <a:solidFill>
              <a:srgbClr val="C439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 name="Google Shape;2753;p50"/>
            <p:cNvSpPr/>
            <p:nvPr/>
          </p:nvSpPr>
          <p:spPr>
            <a:xfrm>
              <a:off x="3098200" y="4858625"/>
              <a:ext cx="216900" cy="265950"/>
            </a:xfrm>
            <a:custGeom>
              <a:avLst/>
              <a:gdLst/>
              <a:ahLst/>
              <a:cxnLst/>
              <a:rect l="l" t="t" r="r" b="b"/>
              <a:pathLst>
                <a:path w="8676" h="10638" extrusionOk="0">
                  <a:moveTo>
                    <a:pt x="8021" y="0"/>
                  </a:moveTo>
                  <a:cubicBezTo>
                    <a:pt x="6058" y="1479"/>
                    <a:pt x="4095" y="2787"/>
                    <a:pt x="2133" y="4253"/>
                  </a:cubicBezTo>
                  <a:cubicBezTo>
                    <a:pt x="2133" y="4423"/>
                    <a:pt x="1963" y="4423"/>
                    <a:pt x="1806" y="4580"/>
                  </a:cubicBezTo>
                  <a:cubicBezTo>
                    <a:pt x="1308" y="4907"/>
                    <a:pt x="654" y="5404"/>
                    <a:pt x="0" y="5888"/>
                  </a:cubicBezTo>
                  <a:cubicBezTo>
                    <a:pt x="170" y="6058"/>
                    <a:pt x="327" y="6215"/>
                    <a:pt x="654" y="6385"/>
                  </a:cubicBezTo>
                  <a:cubicBezTo>
                    <a:pt x="1636" y="7197"/>
                    <a:pt x="2617" y="7851"/>
                    <a:pt x="3598" y="8675"/>
                  </a:cubicBezTo>
                  <a:cubicBezTo>
                    <a:pt x="4423" y="9329"/>
                    <a:pt x="5234" y="9814"/>
                    <a:pt x="5888" y="10468"/>
                  </a:cubicBezTo>
                  <a:cubicBezTo>
                    <a:pt x="6058" y="10468"/>
                    <a:pt x="6215" y="10638"/>
                    <a:pt x="6385" y="10638"/>
                  </a:cubicBezTo>
                  <a:cubicBezTo>
                    <a:pt x="6542" y="10141"/>
                    <a:pt x="6869" y="9657"/>
                    <a:pt x="7039" y="9329"/>
                  </a:cubicBezTo>
                  <a:cubicBezTo>
                    <a:pt x="7851" y="7524"/>
                    <a:pt x="8675" y="5888"/>
                    <a:pt x="8505" y="4096"/>
                  </a:cubicBezTo>
                  <a:lnTo>
                    <a:pt x="8505" y="3598"/>
                  </a:lnTo>
                  <a:lnTo>
                    <a:pt x="8505" y="3441"/>
                  </a:lnTo>
                  <a:lnTo>
                    <a:pt x="8505" y="3114"/>
                  </a:lnTo>
                  <a:lnTo>
                    <a:pt x="8505" y="2944"/>
                  </a:lnTo>
                  <a:cubicBezTo>
                    <a:pt x="8505" y="2787"/>
                    <a:pt x="8505" y="2787"/>
                    <a:pt x="8348" y="2617"/>
                  </a:cubicBezTo>
                  <a:cubicBezTo>
                    <a:pt x="8178" y="1806"/>
                    <a:pt x="8021" y="824"/>
                    <a:pt x="802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4" name="Google Shape;2754;p50"/>
            <p:cNvSpPr/>
            <p:nvPr/>
          </p:nvSpPr>
          <p:spPr>
            <a:xfrm>
              <a:off x="5870475" y="3362075"/>
              <a:ext cx="25" cy="25"/>
            </a:xfrm>
            <a:custGeom>
              <a:avLst/>
              <a:gdLst/>
              <a:ahLst/>
              <a:cxnLst/>
              <a:rect l="l" t="t" r="r" b="b"/>
              <a:pathLst>
                <a:path w="1" h="1" extrusionOk="0">
                  <a:moveTo>
                    <a:pt x="1" y="0"/>
                  </a:move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5" name="Google Shape;2755;p50"/>
            <p:cNvSpPr/>
            <p:nvPr/>
          </p:nvSpPr>
          <p:spPr>
            <a:xfrm>
              <a:off x="6618925" y="1464800"/>
              <a:ext cx="28475" cy="28800"/>
            </a:xfrm>
            <a:custGeom>
              <a:avLst/>
              <a:gdLst/>
              <a:ahLst/>
              <a:cxnLst/>
              <a:rect l="l" t="t" r="r" b="b"/>
              <a:pathLst>
                <a:path w="1139" h="1152" extrusionOk="0">
                  <a:moveTo>
                    <a:pt x="0" y="1152"/>
                  </a:moveTo>
                  <a:cubicBezTo>
                    <a:pt x="157" y="655"/>
                    <a:pt x="654" y="327"/>
                    <a:pt x="1138" y="0"/>
                  </a:cubicBezTo>
                  <a:lnTo>
                    <a:pt x="1138" y="0"/>
                  </a:lnTo>
                  <a:cubicBezTo>
                    <a:pt x="654" y="327"/>
                    <a:pt x="157" y="655"/>
                    <a:pt x="0" y="1152"/>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6" name="Google Shape;2756;p50"/>
            <p:cNvSpPr/>
            <p:nvPr/>
          </p:nvSpPr>
          <p:spPr>
            <a:xfrm>
              <a:off x="5923800" y="3464450"/>
              <a:ext cx="3950" cy="25"/>
            </a:xfrm>
            <a:custGeom>
              <a:avLst/>
              <a:gdLst/>
              <a:ahLst/>
              <a:cxnLst/>
              <a:rect l="l" t="t" r="r" b="b"/>
              <a:pathLst>
                <a:path w="158" h="1" extrusionOk="0">
                  <a:moveTo>
                    <a:pt x="157" y="0"/>
                  </a:moveTo>
                  <a:lnTo>
                    <a:pt x="0" y="0"/>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7" name="Google Shape;2757;p50"/>
            <p:cNvSpPr/>
            <p:nvPr/>
          </p:nvSpPr>
          <p:spPr>
            <a:xfrm>
              <a:off x="6639200" y="1571100"/>
              <a:ext cx="57275" cy="77875"/>
            </a:xfrm>
            <a:custGeom>
              <a:avLst/>
              <a:gdLst/>
              <a:ahLst/>
              <a:cxnLst/>
              <a:rect l="l" t="t" r="r" b="b"/>
              <a:pathLst>
                <a:path w="2291" h="3115" extrusionOk="0">
                  <a:moveTo>
                    <a:pt x="0" y="1"/>
                  </a:moveTo>
                  <a:cubicBezTo>
                    <a:pt x="0" y="1"/>
                    <a:pt x="0" y="144"/>
                    <a:pt x="131" y="288"/>
                  </a:cubicBezTo>
                  <a:lnTo>
                    <a:pt x="131" y="288"/>
                  </a:lnTo>
                  <a:cubicBezTo>
                    <a:pt x="85" y="193"/>
                    <a:pt x="42" y="97"/>
                    <a:pt x="0" y="1"/>
                  </a:cubicBezTo>
                  <a:close/>
                  <a:moveTo>
                    <a:pt x="131" y="288"/>
                  </a:moveTo>
                  <a:cubicBezTo>
                    <a:pt x="145" y="318"/>
                    <a:pt x="160" y="348"/>
                    <a:pt x="175" y="378"/>
                  </a:cubicBezTo>
                  <a:lnTo>
                    <a:pt x="175" y="378"/>
                  </a:lnTo>
                  <a:cubicBezTo>
                    <a:pt x="172" y="362"/>
                    <a:pt x="170" y="345"/>
                    <a:pt x="170" y="328"/>
                  </a:cubicBezTo>
                  <a:cubicBezTo>
                    <a:pt x="156" y="315"/>
                    <a:pt x="143" y="301"/>
                    <a:pt x="131" y="288"/>
                  </a:cubicBezTo>
                  <a:close/>
                  <a:moveTo>
                    <a:pt x="175" y="378"/>
                  </a:moveTo>
                  <a:cubicBezTo>
                    <a:pt x="193" y="486"/>
                    <a:pt x="265" y="583"/>
                    <a:pt x="303" y="628"/>
                  </a:cubicBezTo>
                  <a:lnTo>
                    <a:pt x="303" y="628"/>
                  </a:lnTo>
                  <a:cubicBezTo>
                    <a:pt x="259" y="545"/>
                    <a:pt x="216" y="462"/>
                    <a:pt x="175" y="378"/>
                  </a:cubicBezTo>
                  <a:close/>
                  <a:moveTo>
                    <a:pt x="303" y="628"/>
                  </a:moveTo>
                  <a:cubicBezTo>
                    <a:pt x="362" y="739"/>
                    <a:pt x="425" y="850"/>
                    <a:pt x="490" y="960"/>
                  </a:cubicBezTo>
                  <a:lnTo>
                    <a:pt x="490" y="960"/>
                  </a:lnTo>
                  <a:cubicBezTo>
                    <a:pt x="434" y="860"/>
                    <a:pt x="380" y="758"/>
                    <a:pt x="327" y="655"/>
                  </a:cubicBezTo>
                  <a:cubicBezTo>
                    <a:pt x="327" y="655"/>
                    <a:pt x="318" y="645"/>
                    <a:pt x="303" y="628"/>
                  </a:cubicBezTo>
                  <a:close/>
                  <a:moveTo>
                    <a:pt x="490" y="960"/>
                  </a:moveTo>
                  <a:cubicBezTo>
                    <a:pt x="962" y="1808"/>
                    <a:pt x="1548" y="2530"/>
                    <a:pt x="2133" y="3115"/>
                  </a:cubicBezTo>
                  <a:lnTo>
                    <a:pt x="2290" y="3115"/>
                  </a:lnTo>
                  <a:cubicBezTo>
                    <a:pt x="1584" y="2522"/>
                    <a:pt x="966" y="1766"/>
                    <a:pt x="490" y="960"/>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 name="Google Shape;2758;p50"/>
            <p:cNvSpPr/>
            <p:nvPr/>
          </p:nvSpPr>
          <p:spPr>
            <a:xfrm>
              <a:off x="5878650" y="3370250"/>
              <a:ext cx="25" cy="25"/>
            </a:xfrm>
            <a:custGeom>
              <a:avLst/>
              <a:gdLst/>
              <a:ahLst/>
              <a:cxnLst/>
              <a:rect l="l" t="t" r="r" b="b"/>
              <a:pathLst>
                <a:path w="1" h="1" extrusionOk="0">
                  <a:moveTo>
                    <a:pt x="1" y="0"/>
                  </a:move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 name="Google Shape;2759;p50"/>
            <p:cNvSpPr/>
            <p:nvPr/>
          </p:nvSpPr>
          <p:spPr>
            <a:xfrm>
              <a:off x="6115825" y="1305500"/>
              <a:ext cx="25" cy="25"/>
            </a:xfrm>
            <a:custGeom>
              <a:avLst/>
              <a:gdLst/>
              <a:ahLst/>
              <a:cxnLst/>
              <a:rect l="l" t="t" r="r" b="b"/>
              <a:pathLst>
                <a:path w="1" h="1" extrusionOk="0">
                  <a:moveTo>
                    <a:pt x="0" y="0"/>
                  </a:move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 name="Google Shape;2760;p50"/>
            <p:cNvSpPr/>
            <p:nvPr/>
          </p:nvSpPr>
          <p:spPr>
            <a:xfrm>
              <a:off x="6631025" y="1554750"/>
              <a:ext cx="4275" cy="12450"/>
            </a:xfrm>
            <a:custGeom>
              <a:avLst/>
              <a:gdLst/>
              <a:ahLst/>
              <a:cxnLst/>
              <a:rect l="l" t="t" r="r" b="b"/>
              <a:pathLst>
                <a:path w="171" h="498" extrusionOk="0">
                  <a:moveTo>
                    <a:pt x="0" y="1"/>
                  </a:moveTo>
                  <a:cubicBezTo>
                    <a:pt x="0" y="171"/>
                    <a:pt x="170" y="328"/>
                    <a:pt x="170" y="498"/>
                  </a:cubicBezTo>
                  <a:cubicBezTo>
                    <a:pt x="170" y="328"/>
                    <a:pt x="0" y="171"/>
                    <a:pt x="0" y="1"/>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 name="Google Shape;2761;p50"/>
            <p:cNvSpPr/>
            <p:nvPr/>
          </p:nvSpPr>
          <p:spPr>
            <a:xfrm>
              <a:off x="6103700" y="3595300"/>
              <a:ext cx="25" cy="25"/>
            </a:xfrm>
            <a:custGeom>
              <a:avLst/>
              <a:gdLst/>
              <a:ahLst/>
              <a:cxnLst/>
              <a:rect l="l" t="t" r="r" b="b"/>
              <a:pathLst>
                <a:path w="1" h="1" extrusionOk="0">
                  <a:moveTo>
                    <a:pt x="1" y="0"/>
                  </a:moveTo>
                  <a:lnTo>
                    <a:pt x="1" y="0"/>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 name="Google Shape;2762;p50"/>
            <p:cNvSpPr/>
            <p:nvPr/>
          </p:nvSpPr>
          <p:spPr>
            <a:xfrm>
              <a:off x="6528950" y="1268525"/>
              <a:ext cx="40925" cy="32725"/>
            </a:xfrm>
            <a:custGeom>
              <a:avLst/>
              <a:gdLst/>
              <a:ahLst/>
              <a:cxnLst/>
              <a:rect l="l" t="t" r="r" b="b"/>
              <a:pathLst>
                <a:path w="1637" h="1309" extrusionOk="0">
                  <a:moveTo>
                    <a:pt x="1" y="1309"/>
                  </a:moveTo>
                  <a:cubicBezTo>
                    <a:pt x="655" y="1152"/>
                    <a:pt x="1139" y="655"/>
                    <a:pt x="1636" y="1"/>
                  </a:cubicBezTo>
                  <a:lnTo>
                    <a:pt x="1636" y="1"/>
                  </a:lnTo>
                  <a:cubicBezTo>
                    <a:pt x="1139" y="655"/>
                    <a:pt x="655" y="1152"/>
                    <a:pt x="1" y="1309"/>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 name="Google Shape;2763;p50"/>
            <p:cNvSpPr/>
            <p:nvPr/>
          </p:nvSpPr>
          <p:spPr>
            <a:xfrm>
              <a:off x="6520775" y="1301225"/>
              <a:ext cx="8200" cy="4300"/>
            </a:xfrm>
            <a:custGeom>
              <a:avLst/>
              <a:gdLst/>
              <a:ahLst/>
              <a:cxnLst/>
              <a:rect l="l" t="t" r="r" b="b"/>
              <a:pathLst>
                <a:path w="328" h="172" extrusionOk="0">
                  <a:moveTo>
                    <a:pt x="328" y="1"/>
                  </a:moveTo>
                  <a:cubicBezTo>
                    <a:pt x="158" y="171"/>
                    <a:pt x="158" y="171"/>
                    <a:pt x="1" y="171"/>
                  </a:cubicBezTo>
                  <a:cubicBezTo>
                    <a:pt x="158" y="171"/>
                    <a:pt x="158" y="171"/>
                    <a:pt x="328" y="1"/>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 name="Google Shape;2764;p50"/>
            <p:cNvSpPr/>
            <p:nvPr/>
          </p:nvSpPr>
          <p:spPr>
            <a:xfrm>
              <a:off x="5907450" y="3419300"/>
              <a:ext cx="25" cy="4275"/>
            </a:xfrm>
            <a:custGeom>
              <a:avLst/>
              <a:gdLst/>
              <a:ahLst/>
              <a:cxnLst/>
              <a:rect l="l" t="t" r="r" b="b"/>
              <a:pathLst>
                <a:path w="1" h="171" extrusionOk="0">
                  <a:moveTo>
                    <a:pt x="0" y="171"/>
                  </a:moveTo>
                  <a:lnTo>
                    <a:pt x="0" y="1"/>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 name="Google Shape;2765;p50"/>
            <p:cNvSpPr/>
            <p:nvPr/>
          </p:nvSpPr>
          <p:spPr>
            <a:xfrm>
              <a:off x="5915625" y="3439925"/>
              <a:ext cx="3950" cy="3950"/>
            </a:xfrm>
            <a:custGeom>
              <a:avLst/>
              <a:gdLst/>
              <a:ahLst/>
              <a:cxnLst/>
              <a:rect l="l" t="t" r="r" b="b"/>
              <a:pathLst>
                <a:path w="158" h="158" extrusionOk="0">
                  <a:moveTo>
                    <a:pt x="157" y="157"/>
                  </a:moveTo>
                  <a:lnTo>
                    <a:pt x="0" y="0"/>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6" name="Google Shape;2766;p50"/>
            <p:cNvSpPr/>
            <p:nvPr/>
          </p:nvSpPr>
          <p:spPr>
            <a:xfrm>
              <a:off x="5911375" y="3431750"/>
              <a:ext cx="4275" cy="3950"/>
            </a:xfrm>
            <a:custGeom>
              <a:avLst/>
              <a:gdLst/>
              <a:ahLst/>
              <a:cxnLst/>
              <a:rect l="l" t="t" r="r" b="b"/>
              <a:pathLst>
                <a:path w="171" h="158" extrusionOk="0">
                  <a:moveTo>
                    <a:pt x="170" y="157"/>
                  </a:moveTo>
                  <a:lnTo>
                    <a:pt x="0" y="0"/>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7" name="Google Shape;2767;p50"/>
            <p:cNvSpPr/>
            <p:nvPr/>
          </p:nvSpPr>
          <p:spPr>
            <a:xfrm>
              <a:off x="5919550" y="3452025"/>
              <a:ext cx="4275" cy="4275"/>
            </a:xfrm>
            <a:custGeom>
              <a:avLst/>
              <a:gdLst/>
              <a:ahLst/>
              <a:cxnLst/>
              <a:rect l="l" t="t" r="r" b="b"/>
              <a:pathLst>
                <a:path w="171" h="171" extrusionOk="0">
                  <a:moveTo>
                    <a:pt x="170" y="170"/>
                  </a:moveTo>
                  <a:cubicBezTo>
                    <a:pt x="170" y="0"/>
                    <a:pt x="170" y="0"/>
                    <a:pt x="0" y="0"/>
                  </a:cubicBezTo>
                  <a:cubicBezTo>
                    <a:pt x="170" y="0"/>
                    <a:pt x="170" y="0"/>
                    <a:pt x="170" y="170"/>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8" name="Google Shape;2768;p50"/>
            <p:cNvSpPr/>
            <p:nvPr/>
          </p:nvSpPr>
          <p:spPr>
            <a:xfrm>
              <a:off x="5903200" y="3411125"/>
              <a:ext cx="25" cy="25"/>
            </a:xfrm>
            <a:custGeom>
              <a:avLst/>
              <a:gdLst/>
              <a:ahLst/>
              <a:cxnLst/>
              <a:rect l="l" t="t" r="r" b="b"/>
              <a:pathLst>
                <a:path w="1" h="1" extrusionOk="0">
                  <a:moveTo>
                    <a:pt x="0" y="1"/>
                  </a:moveTo>
                  <a:lnTo>
                    <a:pt x="0" y="1"/>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9" name="Google Shape;2769;p50"/>
            <p:cNvSpPr/>
            <p:nvPr/>
          </p:nvSpPr>
          <p:spPr>
            <a:xfrm>
              <a:off x="5891075" y="3390850"/>
              <a:ext cx="25" cy="25"/>
            </a:xfrm>
            <a:custGeom>
              <a:avLst/>
              <a:gdLst/>
              <a:ahLst/>
              <a:cxnLst/>
              <a:rect l="l" t="t" r="r" b="b"/>
              <a:pathLst>
                <a:path w="1" h="1" extrusionOk="0">
                  <a:moveTo>
                    <a:pt x="1" y="0"/>
                  </a:moveTo>
                  <a:lnTo>
                    <a:pt x="1" y="0"/>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0" name="Google Shape;2770;p50"/>
            <p:cNvSpPr/>
            <p:nvPr/>
          </p:nvSpPr>
          <p:spPr>
            <a:xfrm>
              <a:off x="5882900" y="3378425"/>
              <a:ext cx="3950" cy="4275"/>
            </a:xfrm>
            <a:custGeom>
              <a:avLst/>
              <a:gdLst/>
              <a:ahLst/>
              <a:cxnLst/>
              <a:rect l="l" t="t" r="r" b="b"/>
              <a:pathLst>
                <a:path w="158" h="171" extrusionOk="0">
                  <a:moveTo>
                    <a:pt x="158" y="170"/>
                  </a:moveTo>
                  <a:lnTo>
                    <a:pt x="1" y="0"/>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1" name="Google Shape;2771;p50"/>
            <p:cNvSpPr/>
            <p:nvPr/>
          </p:nvSpPr>
          <p:spPr>
            <a:xfrm>
              <a:off x="5895000" y="3399025"/>
              <a:ext cx="4300" cy="3950"/>
            </a:xfrm>
            <a:custGeom>
              <a:avLst/>
              <a:gdLst/>
              <a:ahLst/>
              <a:cxnLst/>
              <a:rect l="l" t="t" r="r" b="b"/>
              <a:pathLst>
                <a:path w="172" h="158" extrusionOk="0">
                  <a:moveTo>
                    <a:pt x="171" y="158"/>
                  </a:moveTo>
                  <a:lnTo>
                    <a:pt x="1" y="1"/>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2" name="Google Shape;2772;p50"/>
            <p:cNvSpPr/>
            <p:nvPr/>
          </p:nvSpPr>
          <p:spPr>
            <a:xfrm>
              <a:off x="6185500" y="3492900"/>
              <a:ext cx="25" cy="4275"/>
            </a:xfrm>
            <a:custGeom>
              <a:avLst/>
              <a:gdLst/>
              <a:ahLst/>
              <a:cxnLst/>
              <a:rect l="l" t="t" r="r" b="b"/>
              <a:pathLst>
                <a:path w="1" h="171" extrusionOk="0">
                  <a:moveTo>
                    <a:pt x="0" y="1"/>
                  </a:moveTo>
                  <a:lnTo>
                    <a:pt x="0" y="171"/>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3" name="Google Shape;2773;p50"/>
            <p:cNvSpPr/>
            <p:nvPr/>
          </p:nvSpPr>
          <p:spPr>
            <a:xfrm>
              <a:off x="6696450" y="2458575"/>
              <a:ext cx="8200" cy="36650"/>
            </a:xfrm>
            <a:custGeom>
              <a:avLst/>
              <a:gdLst/>
              <a:ahLst/>
              <a:cxnLst/>
              <a:rect l="l" t="t" r="r" b="b"/>
              <a:pathLst>
                <a:path w="328" h="1466" extrusionOk="0">
                  <a:moveTo>
                    <a:pt x="327" y="0"/>
                  </a:moveTo>
                  <a:lnTo>
                    <a:pt x="327" y="327"/>
                  </a:lnTo>
                  <a:cubicBezTo>
                    <a:pt x="170" y="655"/>
                    <a:pt x="170" y="1139"/>
                    <a:pt x="0" y="1466"/>
                  </a:cubicBezTo>
                  <a:cubicBezTo>
                    <a:pt x="170" y="1139"/>
                    <a:pt x="170" y="655"/>
                    <a:pt x="327" y="327"/>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4" name="Google Shape;2774;p50"/>
            <p:cNvSpPr/>
            <p:nvPr/>
          </p:nvSpPr>
          <p:spPr>
            <a:xfrm>
              <a:off x="6680075" y="2556700"/>
              <a:ext cx="4300" cy="16375"/>
            </a:xfrm>
            <a:custGeom>
              <a:avLst/>
              <a:gdLst/>
              <a:ahLst/>
              <a:cxnLst/>
              <a:rect l="l" t="t" r="r" b="b"/>
              <a:pathLst>
                <a:path w="172" h="655" extrusionOk="0">
                  <a:moveTo>
                    <a:pt x="171" y="1"/>
                  </a:moveTo>
                  <a:cubicBezTo>
                    <a:pt x="148" y="45"/>
                    <a:pt x="128" y="85"/>
                    <a:pt x="111" y="124"/>
                  </a:cubicBezTo>
                  <a:lnTo>
                    <a:pt x="111" y="124"/>
                  </a:lnTo>
                  <a:cubicBezTo>
                    <a:pt x="144" y="101"/>
                    <a:pt x="171" y="63"/>
                    <a:pt x="171" y="1"/>
                  </a:cubicBezTo>
                  <a:close/>
                  <a:moveTo>
                    <a:pt x="111" y="124"/>
                  </a:moveTo>
                  <a:cubicBezTo>
                    <a:pt x="62" y="158"/>
                    <a:pt x="1" y="158"/>
                    <a:pt x="1" y="158"/>
                  </a:cubicBezTo>
                  <a:lnTo>
                    <a:pt x="1" y="655"/>
                  </a:lnTo>
                  <a:cubicBezTo>
                    <a:pt x="1" y="508"/>
                    <a:pt x="1" y="370"/>
                    <a:pt x="111" y="124"/>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5" name="Google Shape;2775;p50"/>
            <p:cNvSpPr/>
            <p:nvPr/>
          </p:nvSpPr>
          <p:spPr>
            <a:xfrm>
              <a:off x="6733400" y="2278650"/>
              <a:ext cx="25" cy="25"/>
            </a:xfrm>
            <a:custGeom>
              <a:avLst/>
              <a:gdLst/>
              <a:ahLst/>
              <a:cxnLst/>
              <a:rect l="l" t="t" r="r" b="b"/>
              <a:pathLst>
                <a:path w="1" h="1" extrusionOk="0">
                  <a:moveTo>
                    <a:pt x="1" y="1"/>
                  </a:moveTo>
                  <a:lnTo>
                    <a:pt x="1" y="1"/>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6" name="Google Shape;2776;p50"/>
            <p:cNvSpPr/>
            <p:nvPr/>
          </p:nvSpPr>
          <p:spPr>
            <a:xfrm>
              <a:off x="6733400" y="2258050"/>
              <a:ext cx="3950" cy="4275"/>
            </a:xfrm>
            <a:custGeom>
              <a:avLst/>
              <a:gdLst/>
              <a:ahLst/>
              <a:cxnLst/>
              <a:rect l="l" t="t" r="r" b="b"/>
              <a:pathLst>
                <a:path w="158" h="171" extrusionOk="0">
                  <a:moveTo>
                    <a:pt x="1" y="171"/>
                  </a:moveTo>
                  <a:cubicBezTo>
                    <a:pt x="158" y="171"/>
                    <a:pt x="158" y="171"/>
                    <a:pt x="158" y="0"/>
                  </a:cubicBezTo>
                  <a:cubicBezTo>
                    <a:pt x="158" y="171"/>
                    <a:pt x="158" y="171"/>
                    <a:pt x="1" y="171"/>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7" name="Google Shape;2777;p50"/>
            <p:cNvSpPr/>
            <p:nvPr/>
          </p:nvSpPr>
          <p:spPr>
            <a:xfrm>
              <a:off x="6627100" y="2724200"/>
              <a:ext cx="3950" cy="8200"/>
            </a:xfrm>
            <a:custGeom>
              <a:avLst/>
              <a:gdLst/>
              <a:ahLst/>
              <a:cxnLst/>
              <a:rect l="l" t="t" r="r" b="b"/>
              <a:pathLst>
                <a:path w="158" h="328" extrusionOk="0">
                  <a:moveTo>
                    <a:pt x="157" y="0"/>
                  </a:moveTo>
                  <a:cubicBezTo>
                    <a:pt x="157" y="170"/>
                    <a:pt x="157" y="170"/>
                    <a:pt x="0" y="327"/>
                  </a:cubicBezTo>
                  <a:lnTo>
                    <a:pt x="0" y="327"/>
                  </a:lnTo>
                  <a:cubicBezTo>
                    <a:pt x="157" y="170"/>
                    <a:pt x="157" y="170"/>
                    <a:pt x="157" y="0"/>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8" name="Google Shape;2778;p50"/>
            <p:cNvSpPr/>
            <p:nvPr/>
          </p:nvSpPr>
          <p:spPr>
            <a:xfrm>
              <a:off x="6516525" y="2981950"/>
              <a:ext cx="4275" cy="8200"/>
            </a:xfrm>
            <a:custGeom>
              <a:avLst/>
              <a:gdLst/>
              <a:ahLst/>
              <a:cxnLst/>
              <a:rect l="l" t="t" r="r" b="b"/>
              <a:pathLst>
                <a:path w="171" h="328" extrusionOk="0">
                  <a:moveTo>
                    <a:pt x="171" y="1"/>
                  </a:moveTo>
                  <a:lnTo>
                    <a:pt x="1" y="158"/>
                  </a:lnTo>
                  <a:lnTo>
                    <a:pt x="1" y="328"/>
                  </a:lnTo>
                  <a:cubicBezTo>
                    <a:pt x="1" y="328"/>
                    <a:pt x="1" y="158"/>
                    <a:pt x="171" y="1"/>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9" name="Google Shape;2779;p50"/>
            <p:cNvSpPr/>
            <p:nvPr/>
          </p:nvSpPr>
          <p:spPr>
            <a:xfrm>
              <a:off x="6586200" y="2826575"/>
              <a:ext cx="3950" cy="8200"/>
            </a:xfrm>
            <a:custGeom>
              <a:avLst/>
              <a:gdLst/>
              <a:ahLst/>
              <a:cxnLst/>
              <a:rect l="l" t="t" r="r" b="b"/>
              <a:pathLst>
                <a:path w="158" h="328" extrusionOk="0">
                  <a:moveTo>
                    <a:pt x="158" y="1"/>
                  </a:moveTo>
                  <a:lnTo>
                    <a:pt x="158" y="1"/>
                  </a:lnTo>
                  <a:cubicBezTo>
                    <a:pt x="158" y="158"/>
                    <a:pt x="158" y="328"/>
                    <a:pt x="1" y="328"/>
                  </a:cubicBezTo>
                  <a:cubicBezTo>
                    <a:pt x="158" y="328"/>
                    <a:pt x="158" y="158"/>
                    <a:pt x="158" y="1"/>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0" name="Google Shape;2780;p50"/>
            <p:cNvSpPr/>
            <p:nvPr/>
          </p:nvSpPr>
          <p:spPr>
            <a:xfrm>
              <a:off x="6336625" y="3292725"/>
              <a:ext cx="25" cy="25"/>
            </a:xfrm>
            <a:custGeom>
              <a:avLst/>
              <a:gdLst/>
              <a:ahLst/>
              <a:cxnLst/>
              <a:rect l="l" t="t" r="r" b="b"/>
              <a:pathLst>
                <a:path w="1" h="1" extrusionOk="0">
                  <a:moveTo>
                    <a:pt x="0" y="0"/>
                  </a:moveTo>
                  <a:lnTo>
                    <a:pt x="0" y="0"/>
                  </a:lnTo>
                  <a:lnTo>
                    <a:pt x="0" y="0"/>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1" name="Google Shape;2781;p50"/>
            <p:cNvSpPr/>
            <p:nvPr/>
          </p:nvSpPr>
          <p:spPr>
            <a:xfrm>
              <a:off x="6488075" y="3034950"/>
              <a:ext cx="3950" cy="8200"/>
            </a:xfrm>
            <a:custGeom>
              <a:avLst/>
              <a:gdLst/>
              <a:ahLst/>
              <a:cxnLst/>
              <a:rect l="l" t="t" r="r" b="b"/>
              <a:pathLst>
                <a:path w="158" h="328" extrusionOk="0">
                  <a:moveTo>
                    <a:pt x="157" y="0"/>
                  </a:moveTo>
                  <a:cubicBezTo>
                    <a:pt x="157" y="88"/>
                    <a:pt x="116" y="130"/>
                    <a:pt x="76" y="172"/>
                  </a:cubicBezTo>
                  <a:lnTo>
                    <a:pt x="76" y="172"/>
                  </a:lnTo>
                  <a:cubicBezTo>
                    <a:pt x="97" y="171"/>
                    <a:pt x="123" y="171"/>
                    <a:pt x="157" y="171"/>
                  </a:cubicBezTo>
                  <a:lnTo>
                    <a:pt x="157" y="0"/>
                  </a:lnTo>
                  <a:close/>
                  <a:moveTo>
                    <a:pt x="76" y="172"/>
                  </a:moveTo>
                  <a:cubicBezTo>
                    <a:pt x="0" y="178"/>
                    <a:pt x="0" y="205"/>
                    <a:pt x="0" y="328"/>
                  </a:cubicBezTo>
                  <a:cubicBezTo>
                    <a:pt x="0" y="251"/>
                    <a:pt x="37" y="212"/>
                    <a:pt x="76" y="172"/>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2" name="Google Shape;2782;p50"/>
            <p:cNvSpPr/>
            <p:nvPr/>
          </p:nvSpPr>
          <p:spPr>
            <a:xfrm>
              <a:off x="6729150" y="2303200"/>
              <a:ext cx="25" cy="16375"/>
            </a:xfrm>
            <a:custGeom>
              <a:avLst/>
              <a:gdLst/>
              <a:ahLst/>
              <a:cxnLst/>
              <a:rect l="l" t="t" r="r" b="b"/>
              <a:pathLst>
                <a:path w="1" h="655" extrusionOk="0">
                  <a:moveTo>
                    <a:pt x="1" y="654"/>
                  </a:moveTo>
                  <a:lnTo>
                    <a:pt x="1" y="0"/>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3" name="Google Shape;2783;p50"/>
            <p:cNvSpPr/>
            <p:nvPr/>
          </p:nvSpPr>
          <p:spPr>
            <a:xfrm>
              <a:off x="6369325" y="3219125"/>
              <a:ext cx="16375" cy="20300"/>
            </a:xfrm>
            <a:custGeom>
              <a:avLst/>
              <a:gdLst/>
              <a:ahLst/>
              <a:cxnLst/>
              <a:rect l="l" t="t" r="r" b="b"/>
              <a:pathLst>
                <a:path w="655" h="812" extrusionOk="0">
                  <a:moveTo>
                    <a:pt x="1" y="811"/>
                  </a:moveTo>
                  <a:cubicBezTo>
                    <a:pt x="171" y="484"/>
                    <a:pt x="498" y="327"/>
                    <a:pt x="655" y="0"/>
                  </a:cubicBezTo>
                  <a:cubicBezTo>
                    <a:pt x="498" y="327"/>
                    <a:pt x="171" y="484"/>
                    <a:pt x="1" y="811"/>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4" name="Google Shape;2784;p50"/>
            <p:cNvSpPr/>
            <p:nvPr/>
          </p:nvSpPr>
          <p:spPr>
            <a:xfrm>
              <a:off x="6062825" y="3595300"/>
              <a:ext cx="40900" cy="49100"/>
            </a:xfrm>
            <a:custGeom>
              <a:avLst/>
              <a:gdLst/>
              <a:ahLst/>
              <a:cxnLst/>
              <a:rect l="l" t="t" r="r" b="b"/>
              <a:pathLst>
                <a:path w="1636" h="1964" extrusionOk="0">
                  <a:moveTo>
                    <a:pt x="1636" y="1"/>
                  </a:moveTo>
                  <a:cubicBezTo>
                    <a:pt x="1138" y="655"/>
                    <a:pt x="484" y="1309"/>
                    <a:pt x="0" y="1963"/>
                  </a:cubicBezTo>
                  <a:cubicBezTo>
                    <a:pt x="654" y="1309"/>
                    <a:pt x="1139" y="655"/>
                    <a:pt x="1636" y="1"/>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5" name="Google Shape;2785;p50"/>
            <p:cNvSpPr/>
            <p:nvPr/>
          </p:nvSpPr>
          <p:spPr>
            <a:xfrm>
              <a:off x="6725225" y="2344075"/>
              <a:ext cx="25" cy="3950"/>
            </a:xfrm>
            <a:custGeom>
              <a:avLst/>
              <a:gdLst/>
              <a:ahLst/>
              <a:cxnLst/>
              <a:rect l="l" t="t" r="r" b="b"/>
              <a:pathLst>
                <a:path w="1" h="158" extrusionOk="0">
                  <a:moveTo>
                    <a:pt x="1" y="158"/>
                  </a:moveTo>
                  <a:lnTo>
                    <a:pt x="1" y="1"/>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6" name="Google Shape;2786;p50"/>
            <p:cNvSpPr/>
            <p:nvPr/>
          </p:nvSpPr>
          <p:spPr>
            <a:xfrm>
              <a:off x="6745500" y="2049675"/>
              <a:ext cx="25" cy="25"/>
            </a:xfrm>
            <a:custGeom>
              <a:avLst/>
              <a:gdLst/>
              <a:ahLst/>
              <a:cxnLst/>
              <a:rect l="l" t="t" r="r" b="b"/>
              <a:pathLst>
                <a:path w="1" h="1" extrusionOk="0">
                  <a:moveTo>
                    <a:pt x="1" y="1"/>
                  </a:move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7" name="Google Shape;2787;p50"/>
            <p:cNvSpPr/>
            <p:nvPr/>
          </p:nvSpPr>
          <p:spPr>
            <a:xfrm>
              <a:off x="6299975" y="3341775"/>
              <a:ext cx="3950" cy="3950"/>
            </a:xfrm>
            <a:custGeom>
              <a:avLst/>
              <a:gdLst/>
              <a:ahLst/>
              <a:cxnLst/>
              <a:rect l="l" t="t" r="r" b="b"/>
              <a:pathLst>
                <a:path w="158" h="158" extrusionOk="0">
                  <a:moveTo>
                    <a:pt x="158" y="1"/>
                  </a:moveTo>
                  <a:lnTo>
                    <a:pt x="1" y="1"/>
                  </a:lnTo>
                  <a:lnTo>
                    <a:pt x="1" y="158"/>
                  </a:lnTo>
                  <a:lnTo>
                    <a:pt x="1" y="1"/>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8" name="Google Shape;2788;p50"/>
            <p:cNvSpPr/>
            <p:nvPr/>
          </p:nvSpPr>
          <p:spPr>
            <a:xfrm>
              <a:off x="6062825" y="3644375"/>
              <a:ext cx="25" cy="25"/>
            </a:xfrm>
            <a:custGeom>
              <a:avLst/>
              <a:gdLst/>
              <a:ahLst/>
              <a:cxnLst/>
              <a:rect l="l" t="t" r="r" b="b"/>
              <a:pathLst>
                <a:path w="1" h="1" extrusionOk="0">
                  <a:moveTo>
                    <a:pt x="0" y="0"/>
                  </a:moveTo>
                  <a:lnTo>
                    <a:pt x="0" y="0"/>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9" name="Google Shape;2789;p50"/>
            <p:cNvSpPr/>
            <p:nvPr/>
          </p:nvSpPr>
          <p:spPr>
            <a:xfrm>
              <a:off x="6717050" y="2393150"/>
              <a:ext cx="25" cy="25"/>
            </a:xfrm>
            <a:custGeom>
              <a:avLst/>
              <a:gdLst/>
              <a:ahLst/>
              <a:cxnLst/>
              <a:rect l="l" t="t" r="r" b="b"/>
              <a:pathLst>
                <a:path w="1" h="1" extrusionOk="0">
                  <a:moveTo>
                    <a:pt x="0" y="0"/>
                  </a:moveTo>
                  <a:lnTo>
                    <a:pt x="0" y="0"/>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0" name="Google Shape;2790;p50"/>
            <p:cNvSpPr/>
            <p:nvPr/>
          </p:nvSpPr>
          <p:spPr>
            <a:xfrm>
              <a:off x="6720975" y="2368625"/>
              <a:ext cx="25" cy="8200"/>
            </a:xfrm>
            <a:custGeom>
              <a:avLst/>
              <a:gdLst/>
              <a:ahLst/>
              <a:cxnLst/>
              <a:rect l="l" t="t" r="r" b="b"/>
              <a:pathLst>
                <a:path w="1" h="328" extrusionOk="0">
                  <a:moveTo>
                    <a:pt x="1" y="327"/>
                  </a:moveTo>
                  <a:lnTo>
                    <a:pt x="1" y="0"/>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1" name="Google Shape;2791;p50"/>
            <p:cNvSpPr/>
            <p:nvPr/>
          </p:nvSpPr>
          <p:spPr>
            <a:xfrm>
              <a:off x="6414475" y="3157625"/>
              <a:ext cx="8200" cy="16375"/>
            </a:xfrm>
            <a:custGeom>
              <a:avLst/>
              <a:gdLst/>
              <a:ahLst/>
              <a:cxnLst/>
              <a:rect l="l" t="t" r="r" b="b"/>
              <a:pathLst>
                <a:path w="328" h="655" extrusionOk="0">
                  <a:moveTo>
                    <a:pt x="0" y="654"/>
                  </a:moveTo>
                  <a:cubicBezTo>
                    <a:pt x="0" y="497"/>
                    <a:pt x="157" y="327"/>
                    <a:pt x="327" y="0"/>
                  </a:cubicBezTo>
                  <a:cubicBezTo>
                    <a:pt x="157" y="327"/>
                    <a:pt x="0" y="497"/>
                    <a:pt x="0" y="654"/>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2" name="Google Shape;2792;p50"/>
            <p:cNvSpPr/>
            <p:nvPr/>
          </p:nvSpPr>
          <p:spPr>
            <a:xfrm>
              <a:off x="6639200" y="2679375"/>
              <a:ext cx="8200" cy="20300"/>
            </a:xfrm>
            <a:custGeom>
              <a:avLst/>
              <a:gdLst/>
              <a:ahLst/>
              <a:cxnLst/>
              <a:rect l="l" t="t" r="r" b="b"/>
              <a:pathLst>
                <a:path w="328" h="812" extrusionOk="0">
                  <a:moveTo>
                    <a:pt x="0" y="812"/>
                  </a:moveTo>
                  <a:cubicBezTo>
                    <a:pt x="170" y="485"/>
                    <a:pt x="170" y="328"/>
                    <a:pt x="327" y="0"/>
                  </a:cubicBezTo>
                  <a:cubicBezTo>
                    <a:pt x="170" y="328"/>
                    <a:pt x="170" y="485"/>
                    <a:pt x="0" y="812"/>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3" name="Google Shape;2793;p50"/>
            <p:cNvSpPr/>
            <p:nvPr/>
          </p:nvSpPr>
          <p:spPr>
            <a:xfrm>
              <a:off x="6598300" y="2785675"/>
              <a:ext cx="8200" cy="20325"/>
            </a:xfrm>
            <a:custGeom>
              <a:avLst/>
              <a:gdLst/>
              <a:ahLst/>
              <a:cxnLst/>
              <a:rect l="l" t="t" r="r" b="b"/>
              <a:pathLst>
                <a:path w="328" h="813" extrusionOk="0">
                  <a:moveTo>
                    <a:pt x="1" y="812"/>
                  </a:moveTo>
                  <a:cubicBezTo>
                    <a:pt x="171" y="485"/>
                    <a:pt x="328" y="158"/>
                    <a:pt x="328" y="1"/>
                  </a:cubicBezTo>
                  <a:cubicBezTo>
                    <a:pt x="328" y="158"/>
                    <a:pt x="171" y="485"/>
                    <a:pt x="1" y="812"/>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4" name="Google Shape;2794;p50"/>
            <p:cNvSpPr/>
            <p:nvPr/>
          </p:nvSpPr>
          <p:spPr>
            <a:xfrm>
              <a:off x="6692525" y="1648950"/>
              <a:ext cx="3950" cy="25"/>
            </a:xfrm>
            <a:custGeom>
              <a:avLst/>
              <a:gdLst/>
              <a:ahLst/>
              <a:cxnLst/>
              <a:rect l="l" t="t" r="r" b="b"/>
              <a:pathLst>
                <a:path w="158" h="1" extrusionOk="0">
                  <a:moveTo>
                    <a:pt x="157" y="1"/>
                  </a:moveTo>
                  <a:lnTo>
                    <a:pt x="157" y="1"/>
                  </a:lnTo>
                  <a:lnTo>
                    <a:pt x="0" y="1"/>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5" name="Google Shape;2795;p50"/>
            <p:cNvSpPr/>
            <p:nvPr/>
          </p:nvSpPr>
          <p:spPr>
            <a:xfrm>
              <a:off x="6643450" y="1579275"/>
              <a:ext cx="3950" cy="8225"/>
            </a:xfrm>
            <a:custGeom>
              <a:avLst/>
              <a:gdLst/>
              <a:ahLst/>
              <a:cxnLst/>
              <a:rect l="l" t="t" r="r" b="b"/>
              <a:pathLst>
                <a:path w="158" h="329" extrusionOk="0">
                  <a:moveTo>
                    <a:pt x="157" y="328"/>
                  </a:moveTo>
                  <a:cubicBezTo>
                    <a:pt x="157" y="328"/>
                    <a:pt x="0" y="171"/>
                    <a:pt x="0" y="1"/>
                  </a:cubicBezTo>
                  <a:cubicBezTo>
                    <a:pt x="0" y="171"/>
                    <a:pt x="157" y="328"/>
                    <a:pt x="157" y="328"/>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6" name="Google Shape;2796;p50"/>
            <p:cNvSpPr/>
            <p:nvPr/>
          </p:nvSpPr>
          <p:spPr>
            <a:xfrm>
              <a:off x="6594375" y="1330025"/>
              <a:ext cx="12125" cy="24550"/>
            </a:xfrm>
            <a:custGeom>
              <a:avLst/>
              <a:gdLst/>
              <a:ahLst/>
              <a:cxnLst/>
              <a:rect l="l" t="t" r="r" b="b"/>
              <a:pathLst>
                <a:path w="485" h="982" extrusionOk="0">
                  <a:moveTo>
                    <a:pt x="485" y="982"/>
                  </a:moveTo>
                  <a:lnTo>
                    <a:pt x="1" y="0"/>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7" name="Google Shape;2797;p50"/>
            <p:cNvSpPr/>
            <p:nvPr/>
          </p:nvSpPr>
          <p:spPr>
            <a:xfrm>
              <a:off x="6741575" y="2000600"/>
              <a:ext cx="25" cy="12125"/>
            </a:xfrm>
            <a:custGeom>
              <a:avLst/>
              <a:gdLst/>
              <a:ahLst/>
              <a:cxnLst/>
              <a:rect l="l" t="t" r="r" b="b"/>
              <a:pathLst>
                <a:path w="1" h="485" extrusionOk="0">
                  <a:moveTo>
                    <a:pt x="1" y="1"/>
                  </a:moveTo>
                  <a:lnTo>
                    <a:pt x="1" y="485"/>
                  </a:lnTo>
                  <a:lnTo>
                    <a:pt x="1" y="485"/>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8" name="Google Shape;2798;p50"/>
            <p:cNvSpPr/>
            <p:nvPr/>
          </p:nvSpPr>
          <p:spPr>
            <a:xfrm>
              <a:off x="6639200" y="1571100"/>
              <a:ext cx="4275" cy="8200"/>
            </a:xfrm>
            <a:custGeom>
              <a:avLst/>
              <a:gdLst/>
              <a:ahLst/>
              <a:cxnLst/>
              <a:rect l="l" t="t" r="r" b="b"/>
              <a:pathLst>
                <a:path w="171" h="328" extrusionOk="0">
                  <a:moveTo>
                    <a:pt x="170" y="328"/>
                  </a:moveTo>
                  <a:cubicBezTo>
                    <a:pt x="0" y="171"/>
                    <a:pt x="0" y="1"/>
                    <a:pt x="0" y="1"/>
                  </a:cubicBezTo>
                  <a:lnTo>
                    <a:pt x="0" y="1"/>
                  </a:lnTo>
                  <a:cubicBezTo>
                    <a:pt x="0" y="1"/>
                    <a:pt x="0" y="171"/>
                    <a:pt x="170" y="328"/>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9" name="Google Shape;2799;p50"/>
            <p:cNvSpPr/>
            <p:nvPr/>
          </p:nvSpPr>
          <p:spPr>
            <a:xfrm>
              <a:off x="6631025" y="1554975"/>
              <a:ext cx="4275" cy="16150"/>
            </a:xfrm>
            <a:custGeom>
              <a:avLst/>
              <a:gdLst/>
              <a:ahLst/>
              <a:cxnLst/>
              <a:rect l="l" t="t" r="r" b="b"/>
              <a:pathLst>
                <a:path w="171" h="646" extrusionOk="0">
                  <a:moveTo>
                    <a:pt x="0" y="0"/>
                  </a:moveTo>
                  <a:cubicBezTo>
                    <a:pt x="6" y="167"/>
                    <a:pt x="170" y="324"/>
                    <a:pt x="170" y="646"/>
                  </a:cubicBezTo>
                  <a:lnTo>
                    <a:pt x="170" y="489"/>
                  </a:lnTo>
                  <a:cubicBezTo>
                    <a:pt x="170" y="322"/>
                    <a:pt x="6" y="167"/>
                    <a:pt x="0" y="0"/>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0" name="Google Shape;2800;p50"/>
            <p:cNvSpPr/>
            <p:nvPr/>
          </p:nvSpPr>
          <p:spPr>
            <a:xfrm>
              <a:off x="6017675" y="3693425"/>
              <a:ext cx="25" cy="25"/>
            </a:xfrm>
            <a:custGeom>
              <a:avLst/>
              <a:gdLst/>
              <a:ahLst/>
              <a:cxnLst/>
              <a:rect l="l" t="t" r="r" b="b"/>
              <a:pathLst>
                <a:path w="1" h="1" extrusionOk="0">
                  <a:moveTo>
                    <a:pt x="1" y="1"/>
                  </a:moveTo>
                  <a:lnTo>
                    <a:pt x="1" y="1"/>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1" name="Google Shape;2801;p50"/>
            <p:cNvSpPr/>
            <p:nvPr/>
          </p:nvSpPr>
          <p:spPr>
            <a:xfrm>
              <a:off x="6017675" y="3693425"/>
              <a:ext cx="25" cy="25"/>
            </a:xfrm>
            <a:custGeom>
              <a:avLst/>
              <a:gdLst/>
              <a:ahLst/>
              <a:cxnLst/>
              <a:rect l="l" t="t" r="r" b="b"/>
              <a:pathLst>
                <a:path w="1" h="1" extrusionOk="0">
                  <a:moveTo>
                    <a:pt x="1" y="1"/>
                  </a:moveTo>
                  <a:lnTo>
                    <a:pt x="1" y="1"/>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2" name="Google Shape;2802;p50"/>
            <p:cNvSpPr/>
            <p:nvPr/>
          </p:nvSpPr>
          <p:spPr>
            <a:xfrm>
              <a:off x="6647375" y="1587475"/>
              <a:ext cx="45175" cy="61500"/>
            </a:xfrm>
            <a:custGeom>
              <a:avLst/>
              <a:gdLst/>
              <a:ahLst/>
              <a:cxnLst/>
              <a:rect l="l" t="t" r="r" b="b"/>
              <a:pathLst>
                <a:path w="1807" h="2460" extrusionOk="0">
                  <a:moveTo>
                    <a:pt x="1806" y="2460"/>
                  </a:moveTo>
                  <a:cubicBezTo>
                    <a:pt x="1152" y="1806"/>
                    <a:pt x="498" y="981"/>
                    <a:pt x="0" y="0"/>
                  </a:cubicBezTo>
                  <a:cubicBezTo>
                    <a:pt x="498" y="981"/>
                    <a:pt x="1152" y="1806"/>
                    <a:pt x="1806" y="2460"/>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3" name="Google Shape;2803;p50"/>
            <p:cNvSpPr/>
            <p:nvPr/>
          </p:nvSpPr>
          <p:spPr>
            <a:xfrm>
              <a:off x="6103700" y="3595300"/>
              <a:ext cx="25" cy="25"/>
            </a:xfrm>
            <a:custGeom>
              <a:avLst/>
              <a:gdLst/>
              <a:ahLst/>
              <a:cxnLst/>
              <a:rect l="l" t="t" r="r" b="b"/>
              <a:pathLst>
                <a:path w="1" h="1" extrusionOk="0">
                  <a:moveTo>
                    <a:pt x="1" y="0"/>
                  </a:moveTo>
                  <a:lnTo>
                    <a:pt x="1" y="0"/>
                  </a:lnTo>
                  <a:lnTo>
                    <a:pt x="1" y="0"/>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4" name="Google Shape;2804;p50"/>
            <p:cNvSpPr/>
            <p:nvPr/>
          </p:nvSpPr>
          <p:spPr>
            <a:xfrm>
              <a:off x="6144600" y="3546225"/>
              <a:ext cx="25" cy="25"/>
            </a:xfrm>
            <a:custGeom>
              <a:avLst/>
              <a:gdLst/>
              <a:ahLst/>
              <a:cxnLst/>
              <a:rect l="l" t="t" r="r" b="b"/>
              <a:pathLst>
                <a:path w="1" h="1" extrusionOk="0">
                  <a:moveTo>
                    <a:pt x="1" y="1"/>
                  </a:moveTo>
                  <a:lnTo>
                    <a:pt x="1" y="1"/>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5" name="Google Shape;2805;p50"/>
            <p:cNvSpPr/>
            <p:nvPr/>
          </p:nvSpPr>
          <p:spPr>
            <a:xfrm>
              <a:off x="6148525" y="2229600"/>
              <a:ext cx="8200" cy="40900"/>
            </a:xfrm>
            <a:custGeom>
              <a:avLst/>
              <a:gdLst/>
              <a:ahLst/>
              <a:cxnLst/>
              <a:rect l="l" t="t" r="r" b="b"/>
              <a:pathLst>
                <a:path w="328" h="1636" extrusionOk="0">
                  <a:moveTo>
                    <a:pt x="328" y="0"/>
                  </a:moveTo>
                  <a:cubicBezTo>
                    <a:pt x="171" y="484"/>
                    <a:pt x="1" y="981"/>
                    <a:pt x="1" y="1636"/>
                  </a:cubicBezTo>
                  <a:cubicBezTo>
                    <a:pt x="1" y="981"/>
                    <a:pt x="171" y="484"/>
                    <a:pt x="328" y="0"/>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6" name="Google Shape;2806;p50"/>
            <p:cNvSpPr/>
            <p:nvPr/>
          </p:nvSpPr>
          <p:spPr>
            <a:xfrm>
              <a:off x="6169125" y="2106925"/>
              <a:ext cx="3950" cy="40900"/>
            </a:xfrm>
            <a:custGeom>
              <a:avLst/>
              <a:gdLst/>
              <a:ahLst/>
              <a:cxnLst/>
              <a:rect l="l" t="t" r="r" b="b"/>
              <a:pathLst>
                <a:path w="158" h="1636" extrusionOk="0">
                  <a:moveTo>
                    <a:pt x="158" y="0"/>
                  </a:moveTo>
                  <a:cubicBezTo>
                    <a:pt x="158" y="655"/>
                    <a:pt x="1" y="1139"/>
                    <a:pt x="1" y="1636"/>
                  </a:cubicBezTo>
                  <a:cubicBezTo>
                    <a:pt x="1" y="1139"/>
                    <a:pt x="158" y="655"/>
                    <a:pt x="158" y="0"/>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7" name="Google Shape;2807;p50"/>
            <p:cNvSpPr/>
            <p:nvPr/>
          </p:nvSpPr>
          <p:spPr>
            <a:xfrm>
              <a:off x="6173050" y="2066025"/>
              <a:ext cx="4275" cy="36675"/>
            </a:xfrm>
            <a:custGeom>
              <a:avLst/>
              <a:gdLst/>
              <a:ahLst/>
              <a:cxnLst/>
              <a:rect l="l" t="t" r="r" b="b"/>
              <a:pathLst>
                <a:path w="171" h="1467" extrusionOk="0">
                  <a:moveTo>
                    <a:pt x="171" y="1"/>
                  </a:moveTo>
                  <a:cubicBezTo>
                    <a:pt x="171" y="485"/>
                    <a:pt x="171" y="982"/>
                    <a:pt x="1" y="1466"/>
                  </a:cubicBezTo>
                  <a:cubicBezTo>
                    <a:pt x="171" y="982"/>
                    <a:pt x="171" y="485"/>
                    <a:pt x="171" y="1"/>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8" name="Google Shape;2808;p50"/>
            <p:cNvSpPr/>
            <p:nvPr/>
          </p:nvSpPr>
          <p:spPr>
            <a:xfrm>
              <a:off x="6164875" y="2147800"/>
              <a:ext cx="4275" cy="36675"/>
            </a:xfrm>
            <a:custGeom>
              <a:avLst/>
              <a:gdLst/>
              <a:ahLst/>
              <a:cxnLst/>
              <a:rect l="l" t="t" r="r" b="b"/>
              <a:pathLst>
                <a:path w="171" h="1467" extrusionOk="0">
                  <a:moveTo>
                    <a:pt x="171" y="1"/>
                  </a:moveTo>
                  <a:cubicBezTo>
                    <a:pt x="1" y="485"/>
                    <a:pt x="1" y="982"/>
                    <a:pt x="1" y="1466"/>
                  </a:cubicBezTo>
                  <a:cubicBezTo>
                    <a:pt x="1" y="982"/>
                    <a:pt x="1" y="485"/>
                    <a:pt x="171" y="1"/>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9" name="Google Shape;2809;p50"/>
            <p:cNvSpPr/>
            <p:nvPr/>
          </p:nvSpPr>
          <p:spPr>
            <a:xfrm>
              <a:off x="6128250" y="2274400"/>
              <a:ext cx="20300" cy="77875"/>
            </a:xfrm>
            <a:custGeom>
              <a:avLst/>
              <a:gdLst/>
              <a:ahLst/>
              <a:cxnLst/>
              <a:rect l="l" t="t" r="r" b="b"/>
              <a:pathLst>
                <a:path w="812" h="3115" extrusionOk="0">
                  <a:moveTo>
                    <a:pt x="812" y="1"/>
                  </a:moveTo>
                  <a:cubicBezTo>
                    <a:pt x="484" y="982"/>
                    <a:pt x="327" y="1963"/>
                    <a:pt x="0" y="3115"/>
                  </a:cubicBezTo>
                  <a:cubicBezTo>
                    <a:pt x="327" y="1963"/>
                    <a:pt x="484" y="982"/>
                    <a:pt x="812" y="1"/>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0" name="Google Shape;2810;p50"/>
            <p:cNvSpPr/>
            <p:nvPr/>
          </p:nvSpPr>
          <p:spPr>
            <a:xfrm>
              <a:off x="6156700" y="2192625"/>
              <a:ext cx="4275" cy="37000"/>
            </a:xfrm>
            <a:custGeom>
              <a:avLst/>
              <a:gdLst/>
              <a:ahLst/>
              <a:cxnLst/>
              <a:rect l="l" t="t" r="r" b="b"/>
              <a:pathLst>
                <a:path w="171" h="1480" extrusionOk="0">
                  <a:moveTo>
                    <a:pt x="171" y="1"/>
                  </a:moveTo>
                  <a:cubicBezTo>
                    <a:pt x="171" y="498"/>
                    <a:pt x="1" y="982"/>
                    <a:pt x="1" y="1479"/>
                  </a:cubicBezTo>
                  <a:cubicBezTo>
                    <a:pt x="1" y="982"/>
                    <a:pt x="171" y="498"/>
                    <a:pt x="171" y="1"/>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1" name="Google Shape;2811;p50"/>
            <p:cNvSpPr/>
            <p:nvPr/>
          </p:nvSpPr>
          <p:spPr>
            <a:xfrm>
              <a:off x="6185500" y="1939100"/>
              <a:ext cx="25" cy="40925"/>
            </a:xfrm>
            <a:custGeom>
              <a:avLst/>
              <a:gdLst/>
              <a:ahLst/>
              <a:cxnLst/>
              <a:rect l="l" t="t" r="r" b="b"/>
              <a:pathLst>
                <a:path w="1" h="1637" extrusionOk="0">
                  <a:moveTo>
                    <a:pt x="0" y="1"/>
                  </a:moveTo>
                  <a:lnTo>
                    <a:pt x="0" y="1637"/>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2" name="Google Shape;2812;p50"/>
            <p:cNvSpPr/>
            <p:nvPr/>
          </p:nvSpPr>
          <p:spPr>
            <a:xfrm>
              <a:off x="5723275" y="2352650"/>
              <a:ext cx="404900" cy="825600"/>
            </a:xfrm>
            <a:custGeom>
              <a:avLst/>
              <a:gdLst/>
              <a:ahLst/>
              <a:cxnLst/>
              <a:rect l="l" t="t" r="r" b="b"/>
              <a:pathLst>
                <a:path w="16196" h="33024" extrusionOk="0">
                  <a:moveTo>
                    <a:pt x="16195" y="0"/>
                  </a:moveTo>
                  <a:cubicBezTo>
                    <a:pt x="13250" y="11444"/>
                    <a:pt x="7848" y="22234"/>
                    <a:pt x="1" y="33023"/>
                  </a:cubicBezTo>
                  <a:cubicBezTo>
                    <a:pt x="7848" y="22390"/>
                    <a:pt x="13250" y="11444"/>
                    <a:pt x="16195" y="0"/>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3" name="Google Shape;2813;p50"/>
            <p:cNvSpPr/>
            <p:nvPr/>
          </p:nvSpPr>
          <p:spPr>
            <a:xfrm>
              <a:off x="6087350" y="1280950"/>
              <a:ext cx="85725" cy="380150"/>
            </a:xfrm>
            <a:custGeom>
              <a:avLst/>
              <a:gdLst/>
              <a:ahLst/>
              <a:cxnLst/>
              <a:rect l="l" t="t" r="r" b="b"/>
              <a:pathLst>
                <a:path w="3429" h="15206" extrusionOk="0">
                  <a:moveTo>
                    <a:pt x="3429" y="15205"/>
                  </a:moveTo>
                  <a:cubicBezTo>
                    <a:pt x="2775" y="10141"/>
                    <a:pt x="1636" y="5064"/>
                    <a:pt x="1" y="1"/>
                  </a:cubicBezTo>
                  <a:lnTo>
                    <a:pt x="1" y="1"/>
                  </a:lnTo>
                  <a:cubicBezTo>
                    <a:pt x="1636" y="5064"/>
                    <a:pt x="2775" y="10141"/>
                    <a:pt x="3429" y="15205"/>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4" name="Google Shape;2814;p50"/>
            <p:cNvSpPr/>
            <p:nvPr/>
          </p:nvSpPr>
          <p:spPr>
            <a:xfrm>
              <a:off x="6177300" y="2025150"/>
              <a:ext cx="3950" cy="36650"/>
            </a:xfrm>
            <a:custGeom>
              <a:avLst/>
              <a:gdLst/>
              <a:ahLst/>
              <a:cxnLst/>
              <a:rect l="l" t="t" r="r" b="b"/>
              <a:pathLst>
                <a:path w="158" h="1466" extrusionOk="0">
                  <a:moveTo>
                    <a:pt x="158" y="0"/>
                  </a:moveTo>
                  <a:cubicBezTo>
                    <a:pt x="158" y="484"/>
                    <a:pt x="158" y="982"/>
                    <a:pt x="1" y="1466"/>
                  </a:cubicBezTo>
                  <a:cubicBezTo>
                    <a:pt x="158" y="982"/>
                    <a:pt x="158" y="484"/>
                    <a:pt x="158" y="0"/>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5" name="Google Shape;2815;p50"/>
            <p:cNvSpPr/>
            <p:nvPr/>
          </p:nvSpPr>
          <p:spPr>
            <a:xfrm>
              <a:off x="6181225" y="1783725"/>
              <a:ext cx="4300" cy="28825"/>
            </a:xfrm>
            <a:custGeom>
              <a:avLst/>
              <a:gdLst/>
              <a:ahLst/>
              <a:cxnLst/>
              <a:rect l="l" t="t" r="r" b="b"/>
              <a:pathLst>
                <a:path w="172" h="1153" extrusionOk="0">
                  <a:moveTo>
                    <a:pt x="1" y="1"/>
                  </a:moveTo>
                  <a:cubicBezTo>
                    <a:pt x="1" y="328"/>
                    <a:pt x="171" y="825"/>
                    <a:pt x="171" y="1152"/>
                  </a:cubicBezTo>
                  <a:cubicBezTo>
                    <a:pt x="171" y="825"/>
                    <a:pt x="1" y="328"/>
                    <a:pt x="1" y="1"/>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6" name="Google Shape;2816;p50"/>
            <p:cNvSpPr/>
            <p:nvPr/>
          </p:nvSpPr>
          <p:spPr>
            <a:xfrm>
              <a:off x="6185500" y="1824625"/>
              <a:ext cx="25" cy="24550"/>
            </a:xfrm>
            <a:custGeom>
              <a:avLst/>
              <a:gdLst/>
              <a:ahLst/>
              <a:cxnLst/>
              <a:rect l="l" t="t" r="r" b="b"/>
              <a:pathLst>
                <a:path w="1" h="982" extrusionOk="0">
                  <a:moveTo>
                    <a:pt x="0" y="0"/>
                  </a:moveTo>
                  <a:lnTo>
                    <a:pt x="0" y="982"/>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7" name="Google Shape;2817;p50"/>
            <p:cNvSpPr/>
            <p:nvPr/>
          </p:nvSpPr>
          <p:spPr>
            <a:xfrm>
              <a:off x="6185500" y="1894300"/>
              <a:ext cx="25" cy="36650"/>
            </a:xfrm>
            <a:custGeom>
              <a:avLst/>
              <a:gdLst/>
              <a:ahLst/>
              <a:cxnLst/>
              <a:rect l="l" t="t" r="r" b="b"/>
              <a:pathLst>
                <a:path w="1" h="1466" extrusionOk="0">
                  <a:moveTo>
                    <a:pt x="0" y="0"/>
                  </a:moveTo>
                  <a:lnTo>
                    <a:pt x="0" y="1466"/>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8" name="Google Shape;2818;p50"/>
            <p:cNvSpPr/>
            <p:nvPr/>
          </p:nvSpPr>
          <p:spPr>
            <a:xfrm>
              <a:off x="6185500" y="1857325"/>
              <a:ext cx="25" cy="37000"/>
            </a:xfrm>
            <a:custGeom>
              <a:avLst/>
              <a:gdLst/>
              <a:ahLst/>
              <a:cxnLst/>
              <a:rect l="l" t="t" r="r" b="b"/>
              <a:pathLst>
                <a:path w="1" h="1480" extrusionOk="0">
                  <a:moveTo>
                    <a:pt x="0" y="1"/>
                  </a:moveTo>
                  <a:lnTo>
                    <a:pt x="0" y="1479"/>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9" name="Google Shape;2819;p50"/>
            <p:cNvSpPr/>
            <p:nvPr/>
          </p:nvSpPr>
          <p:spPr>
            <a:xfrm>
              <a:off x="6181225" y="1980000"/>
              <a:ext cx="4300" cy="37000"/>
            </a:xfrm>
            <a:custGeom>
              <a:avLst/>
              <a:gdLst/>
              <a:ahLst/>
              <a:cxnLst/>
              <a:rect l="l" t="t" r="r" b="b"/>
              <a:pathLst>
                <a:path w="172" h="1480" extrusionOk="0">
                  <a:moveTo>
                    <a:pt x="171" y="1"/>
                  </a:moveTo>
                  <a:cubicBezTo>
                    <a:pt x="1" y="498"/>
                    <a:pt x="1" y="982"/>
                    <a:pt x="1" y="1479"/>
                  </a:cubicBezTo>
                  <a:cubicBezTo>
                    <a:pt x="1" y="982"/>
                    <a:pt x="1" y="498"/>
                    <a:pt x="171" y="1"/>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0" name="Google Shape;2820;p50"/>
            <p:cNvSpPr/>
            <p:nvPr/>
          </p:nvSpPr>
          <p:spPr>
            <a:xfrm>
              <a:off x="6173050" y="1661075"/>
              <a:ext cx="4275" cy="36975"/>
            </a:xfrm>
            <a:custGeom>
              <a:avLst/>
              <a:gdLst/>
              <a:ahLst/>
              <a:cxnLst/>
              <a:rect l="l" t="t" r="r" b="b"/>
              <a:pathLst>
                <a:path w="171" h="1479" extrusionOk="0">
                  <a:moveTo>
                    <a:pt x="1" y="0"/>
                  </a:moveTo>
                  <a:cubicBezTo>
                    <a:pt x="1" y="497"/>
                    <a:pt x="1" y="981"/>
                    <a:pt x="171" y="1479"/>
                  </a:cubicBezTo>
                  <a:cubicBezTo>
                    <a:pt x="1" y="981"/>
                    <a:pt x="1" y="497"/>
                    <a:pt x="1" y="0"/>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1" name="Google Shape;2821;p50"/>
            <p:cNvSpPr/>
            <p:nvPr/>
          </p:nvSpPr>
          <p:spPr>
            <a:xfrm>
              <a:off x="6177300" y="1701950"/>
              <a:ext cx="3950" cy="73625"/>
            </a:xfrm>
            <a:custGeom>
              <a:avLst/>
              <a:gdLst/>
              <a:ahLst/>
              <a:cxnLst/>
              <a:rect l="l" t="t" r="r" b="b"/>
              <a:pathLst>
                <a:path w="158" h="2945" extrusionOk="0">
                  <a:moveTo>
                    <a:pt x="1" y="1"/>
                  </a:moveTo>
                  <a:cubicBezTo>
                    <a:pt x="1" y="982"/>
                    <a:pt x="158" y="1963"/>
                    <a:pt x="158" y="2945"/>
                  </a:cubicBezTo>
                  <a:cubicBezTo>
                    <a:pt x="158" y="1963"/>
                    <a:pt x="1" y="982"/>
                    <a:pt x="1" y="1"/>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2" name="Google Shape;2822;p50"/>
            <p:cNvSpPr/>
            <p:nvPr/>
          </p:nvSpPr>
          <p:spPr>
            <a:xfrm>
              <a:off x="5723275" y="1268525"/>
              <a:ext cx="1022250" cy="2477925"/>
            </a:xfrm>
            <a:custGeom>
              <a:avLst/>
              <a:gdLst/>
              <a:ahLst/>
              <a:cxnLst/>
              <a:rect l="l" t="t" r="r" b="b"/>
              <a:pathLst>
                <a:path w="40890" h="99117" extrusionOk="0">
                  <a:moveTo>
                    <a:pt x="33863" y="1"/>
                  </a:moveTo>
                  <a:cubicBezTo>
                    <a:pt x="33366" y="655"/>
                    <a:pt x="32882" y="1152"/>
                    <a:pt x="32228" y="1309"/>
                  </a:cubicBezTo>
                  <a:cubicBezTo>
                    <a:pt x="32058" y="1479"/>
                    <a:pt x="32058" y="1479"/>
                    <a:pt x="31901" y="1479"/>
                  </a:cubicBezTo>
                  <a:cubicBezTo>
                    <a:pt x="31901" y="1479"/>
                    <a:pt x="31731" y="1479"/>
                    <a:pt x="31574" y="1636"/>
                  </a:cubicBezTo>
                  <a:cubicBezTo>
                    <a:pt x="30749" y="1636"/>
                    <a:pt x="29938" y="1479"/>
                    <a:pt x="29114" y="1479"/>
                  </a:cubicBezTo>
                  <a:cubicBezTo>
                    <a:pt x="26824" y="1479"/>
                    <a:pt x="24704" y="2290"/>
                    <a:pt x="22571" y="2788"/>
                  </a:cubicBezTo>
                  <a:cubicBezTo>
                    <a:pt x="21736" y="2964"/>
                    <a:pt x="20856" y="3076"/>
                    <a:pt x="20005" y="3076"/>
                  </a:cubicBezTo>
                  <a:cubicBezTo>
                    <a:pt x="18525" y="3076"/>
                    <a:pt x="17130" y="2737"/>
                    <a:pt x="16199" y="1806"/>
                  </a:cubicBezTo>
                  <a:cubicBezTo>
                    <a:pt x="16029" y="1636"/>
                    <a:pt x="15872" y="1479"/>
                    <a:pt x="15702" y="1479"/>
                  </a:cubicBezTo>
                  <a:cubicBezTo>
                    <a:pt x="15375" y="1152"/>
                    <a:pt x="15048" y="825"/>
                    <a:pt x="14564" y="498"/>
                  </a:cubicBezTo>
                  <a:lnTo>
                    <a:pt x="14564" y="498"/>
                  </a:lnTo>
                  <a:cubicBezTo>
                    <a:pt x="16199" y="5561"/>
                    <a:pt x="17338" y="10638"/>
                    <a:pt x="17992" y="15702"/>
                  </a:cubicBezTo>
                  <a:cubicBezTo>
                    <a:pt x="17992" y="16199"/>
                    <a:pt x="17992" y="16683"/>
                    <a:pt x="18162" y="17181"/>
                  </a:cubicBezTo>
                  <a:lnTo>
                    <a:pt x="18162" y="17338"/>
                  </a:lnTo>
                  <a:cubicBezTo>
                    <a:pt x="18162" y="18319"/>
                    <a:pt x="18319" y="19300"/>
                    <a:pt x="18319" y="20282"/>
                  </a:cubicBezTo>
                  <a:lnTo>
                    <a:pt x="18319" y="20609"/>
                  </a:lnTo>
                  <a:cubicBezTo>
                    <a:pt x="18319" y="20936"/>
                    <a:pt x="18489" y="21433"/>
                    <a:pt x="18489" y="21760"/>
                  </a:cubicBezTo>
                  <a:lnTo>
                    <a:pt x="18489" y="22244"/>
                  </a:lnTo>
                  <a:lnTo>
                    <a:pt x="18489" y="23226"/>
                  </a:lnTo>
                  <a:lnTo>
                    <a:pt x="18489" y="23553"/>
                  </a:lnTo>
                  <a:lnTo>
                    <a:pt x="18489" y="25031"/>
                  </a:lnTo>
                  <a:lnTo>
                    <a:pt x="18489" y="26497"/>
                  </a:lnTo>
                  <a:lnTo>
                    <a:pt x="18489" y="26824"/>
                  </a:lnTo>
                  <a:lnTo>
                    <a:pt x="18489" y="28460"/>
                  </a:lnTo>
                  <a:cubicBezTo>
                    <a:pt x="18319" y="28957"/>
                    <a:pt x="18319" y="29441"/>
                    <a:pt x="18319" y="29938"/>
                  </a:cubicBezTo>
                  <a:lnTo>
                    <a:pt x="18319" y="30265"/>
                  </a:lnTo>
                  <a:cubicBezTo>
                    <a:pt x="18319" y="30749"/>
                    <a:pt x="18319" y="31247"/>
                    <a:pt x="18162" y="31731"/>
                  </a:cubicBezTo>
                  <a:lnTo>
                    <a:pt x="18162" y="31901"/>
                  </a:lnTo>
                  <a:cubicBezTo>
                    <a:pt x="18162" y="32385"/>
                    <a:pt x="18162" y="32882"/>
                    <a:pt x="17992" y="33366"/>
                  </a:cubicBezTo>
                  <a:lnTo>
                    <a:pt x="17992" y="33536"/>
                  </a:lnTo>
                  <a:cubicBezTo>
                    <a:pt x="17992" y="34191"/>
                    <a:pt x="17835" y="34675"/>
                    <a:pt x="17835" y="35172"/>
                  </a:cubicBezTo>
                  <a:cubicBezTo>
                    <a:pt x="17665" y="35656"/>
                    <a:pt x="17665" y="36153"/>
                    <a:pt x="17665" y="36637"/>
                  </a:cubicBezTo>
                  <a:cubicBezTo>
                    <a:pt x="17508" y="36808"/>
                    <a:pt x="17508" y="36808"/>
                    <a:pt x="17508" y="36965"/>
                  </a:cubicBezTo>
                  <a:cubicBezTo>
                    <a:pt x="17508" y="37462"/>
                    <a:pt x="17338" y="37946"/>
                    <a:pt x="17338" y="38443"/>
                  </a:cubicBezTo>
                  <a:cubicBezTo>
                    <a:pt x="17181" y="38927"/>
                    <a:pt x="17011" y="39424"/>
                    <a:pt x="17011" y="40079"/>
                  </a:cubicBezTo>
                  <a:lnTo>
                    <a:pt x="17011" y="40236"/>
                  </a:lnTo>
                  <a:cubicBezTo>
                    <a:pt x="16683" y="41217"/>
                    <a:pt x="16526" y="42198"/>
                    <a:pt x="16199" y="43350"/>
                  </a:cubicBezTo>
                  <a:cubicBezTo>
                    <a:pt x="13255" y="54799"/>
                    <a:pt x="7851" y="65751"/>
                    <a:pt x="1" y="76388"/>
                  </a:cubicBezTo>
                  <a:cubicBezTo>
                    <a:pt x="1963" y="78835"/>
                    <a:pt x="4253" y="81125"/>
                    <a:pt x="5889" y="83742"/>
                  </a:cubicBezTo>
                  <a:lnTo>
                    <a:pt x="6216" y="84069"/>
                  </a:lnTo>
                  <a:cubicBezTo>
                    <a:pt x="6386" y="84239"/>
                    <a:pt x="6386" y="84396"/>
                    <a:pt x="6386" y="84396"/>
                  </a:cubicBezTo>
                  <a:lnTo>
                    <a:pt x="6543" y="84566"/>
                  </a:lnTo>
                  <a:cubicBezTo>
                    <a:pt x="6543" y="84723"/>
                    <a:pt x="6713" y="84723"/>
                    <a:pt x="6713" y="84893"/>
                  </a:cubicBezTo>
                  <a:cubicBezTo>
                    <a:pt x="6870" y="85050"/>
                    <a:pt x="6870" y="85221"/>
                    <a:pt x="6870" y="85221"/>
                  </a:cubicBezTo>
                  <a:lnTo>
                    <a:pt x="7040" y="85378"/>
                  </a:lnTo>
                  <a:cubicBezTo>
                    <a:pt x="7040" y="85548"/>
                    <a:pt x="7040" y="85548"/>
                    <a:pt x="7197" y="85705"/>
                  </a:cubicBezTo>
                  <a:cubicBezTo>
                    <a:pt x="7197" y="85875"/>
                    <a:pt x="7367" y="86032"/>
                    <a:pt x="7367" y="86032"/>
                  </a:cubicBezTo>
                  <a:lnTo>
                    <a:pt x="7367" y="86202"/>
                  </a:lnTo>
                  <a:cubicBezTo>
                    <a:pt x="7524" y="86359"/>
                    <a:pt x="7524" y="86359"/>
                    <a:pt x="7524" y="86529"/>
                  </a:cubicBezTo>
                  <a:lnTo>
                    <a:pt x="7694" y="86686"/>
                  </a:lnTo>
                  <a:lnTo>
                    <a:pt x="7694" y="86856"/>
                  </a:lnTo>
                  <a:lnTo>
                    <a:pt x="7851" y="87013"/>
                  </a:lnTo>
                  <a:lnTo>
                    <a:pt x="7851" y="87340"/>
                  </a:lnTo>
                  <a:cubicBezTo>
                    <a:pt x="8021" y="87340"/>
                    <a:pt x="8021" y="87340"/>
                    <a:pt x="8021" y="87510"/>
                  </a:cubicBezTo>
                  <a:lnTo>
                    <a:pt x="8021" y="87837"/>
                  </a:lnTo>
                  <a:lnTo>
                    <a:pt x="8178" y="87837"/>
                  </a:lnTo>
                  <a:cubicBezTo>
                    <a:pt x="8178" y="87995"/>
                    <a:pt x="8178" y="88165"/>
                    <a:pt x="8349" y="88322"/>
                  </a:cubicBezTo>
                  <a:cubicBezTo>
                    <a:pt x="8676" y="89800"/>
                    <a:pt x="9003" y="91436"/>
                    <a:pt x="9330" y="92901"/>
                  </a:cubicBezTo>
                  <a:lnTo>
                    <a:pt x="9330" y="93071"/>
                  </a:lnTo>
                  <a:cubicBezTo>
                    <a:pt x="9330" y="93228"/>
                    <a:pt x="9487" y="93398"/>
                    <a:pt x="9487" y="93555"/>
                  </a:cubicBezTo>
                  <a:cubicBezTo>
                    <a:pt x="9487" y="93726"/>
                    <a:pt x="9487" y="93883"/>
                    <a:pt x="9657" y="94053"/>
                  </a:cubicBezTo>
                  <a:cubicBezTo>
                    <a:pt x="9814" y="95191"/>
                    <a:pt x="9984" y="96670"/>
                    <a:pt x="9984" y="99116"/>
                  </a:cubicBezTo>
                  <a:cubicBezTo>
                    <a:pt x="10638" y="98305"/>
                    <a:pt x="11293" y="97651"/>
                    <a:pt x="11777" y="96997"/>
                  </a:cubicBezTo>
                  <a:cubicBezTo>
                    <a:pt x="12431" y="96342"/>
                    <a:pt x="12928" y="95688"/>
                    <a:pt x="13582" y="95034"/>
                  </a:cubicBezTo>
                  <a:cubicBezTo>
                    <a:pt x="14237" y="94380"/>
                    <a:pt x="14721" y="93726"/>
                    <a:pt x="15218" y="93071"/>
                  </a:cubicBezTo>
                  <a:cubicBezTo>
                    <a:pt x="15872" y="92417"/>
                    <a:pt x="16356" y="91763"/>
                    <a:pt x="16854" y="91109"/>
                  </a:cubicBezTo>
                  <a:lnTo>
                    <a:pt x="17011" y="91109"/>
                  </a:lnTo>
                  <a:lnTo>
                    <a:pt x="18489" y="89146"/>
                  </a:lnTo>
                  <a:lnTo>
                    <a:pt x="18489" y="88976"/>
                  </a:lnTo>
                  <a:lnTo>
                    <a:pt x="18646" y="88976"/>
                  </a:lnTo>
                  <a:lnTo>
                    <a:pt x="20125" y="87013"/>
                  </a:lnTo>
                  <a:lnTo>
                    <a:pt x="21590" y="85050"/>
                  </a:lnTo>
                  <a:lnTo>
                    <a:pt x="23069" y="83088"/>
                  </a:lnTo>
                  <a:lnTo>
                    <a:pt x="23069" y="82931"/>
                  </a:lnTo>
                  <a:lnTo>
                    <a:pt x="23226" y="82931"/>
                  </a:lnTo>
                  <a:cubicBezTo>
                    <a:pt x="23553" y="82277"/>
                    <a:pt x="24050" y="81622"/>
                    <a:pt x="24377" y="81125"/>
                  </a:cubicBezTo>
                  <a:cubicBezTo>
                    <a:pt x="24377" y="81125"/>
                    <a:pt x="24377" y="80968"/>
                    <a:pt x="24534" y="80968"/>
                  </a:cubicBezTo>
                  <a:cubicBezTo>
                    <a:pt x="24861" y="80314"/>
                    <a:pt x="25358" y="79660"/>
                    <a:pt x="25843" y="79005"/>
                  </a:cubicBezTo>
                  <a:lnTo>
                    <a:pt x="25843" y="78835"/>
                  </a:lnTo>
                  <a:cubicBezTo>
                    <a:pt x="26013" y="78508"/>
                    <a:pt x="26340" y="78351"/>
                    <a:pt x="26497" y="78024"/>
                  </a:cubicBezTo>
                  <a:lnTo>
                    <a:pt x="26994" y="77043"/>
                  </a:lnTo>
                  <a:cubicBezTo>
                    <a:pt x="27151" y="77043"/>
                    <a:pt x="27151" y="76873"/>
                    <a:pt x="27151" y="76873"/>
                  </a:cubicBezTo>
                  <a:cubicBezTo>
                    <a:pt x="27321" y="76545"/>
                    <a:pt x="27478" y="76388"/>
                    <a:pt x="27648" y="76218"/>
                  </a:cubicBezTo>
                  <a:cubicBezTo>
                    <a:pt x="27648" y="76061"/>
                    <a:pt x="27805" y="75891"/>
                    <a:pt x="27975" y="75564"/>
                  </a:cubicBezTo>
                  <a:cubicBezTo>
                    <a:pt x="27975" y="75407"/>
                    <a:pt x="28132" y="75237"/>
                    <a:pt x="28302" y="75080"/>
                  </a:cubicBezTo>
                  <a:lnTo>
                    <a:pt x="28302" y="74910"/>
                  </a:lnTo>
                  <a:cubicBezTo>
                    <a:pt x="28460" y="74910"/>
                    <a:pt x="28460" y="74753"/>
                    <a:pt x="28460" y="74753"/>
                  </a:cubicBezTo>
                  <a:cubicBezTo>
                    <a:pt x="28787" y="74256"/>
                    <a:pt x="29114" y="73601"/>
                    <a:pt x="29441" y="72947"/>
                  </a:cubicBezTo>
                  <a:cubicBezTo>
                    <a:pt x="29611" y="72947"/>
                    <a:pt x="29611" y="72790"/>
                    <a:pt x="29611" y="72790"/>
                  </a:cubicBezTo>
                  <a:cubicBezTo>
                    <a:pt x="29938" y="72136"/>
                    <a:pt x="30265" y="71482"/>
                    <a:pt x="30592" y="70985"/>
                  </a:cubicBezTo>
                  <a:cubicBezTo>
                    <a:pt x="30592" y="70828"/>
                    <a:pt x="30749" y="70828"/>
                    <a:pt x="30749" y="70657"/>
                  </a:cubicBezTo>
                  <a:cubicBezTo>
                    <a:pt x="30749" y="70500"/>
                    <a:pt x="30919" y="70500"/>
                    <a:pt x="30919" y="70330"/>
                  </a:cubicBezTo>
                  <a:cubicBezTo>
                    <a:pt x="31247" y="69846"/>
                    <a:pt x="31404" y="69349"/>
                    <a:pt x="31731" y="68865"/>
                  </a:cubicBezTo>
                  <a:cubicBezTo>
                    <a:pt x="31731" y="68865"/>
                    <a:pt x="31731" y="68695"/>
                    <a:pt x="31901" y="68538"/>
                  </a:cubicBezTo>
                  <a:cubicBezTo>
                    <a:pt x="32058" y="68040"/>
                    <a:pt x="32385" y="67386"/>
                    <a:pt x="32712" y="66902"/>
                  </a:cubicBezTo>
                  <a:cubicBezTo>
                    <a:pt x="32712" y="66732"/>
                    <a:pt x="32882" y="66575"/>
                    <a:pt x="32882" y="66575"/>
                  </a:cubicBezTo>
                  <a:cubicBezTo>
                    <a:pt x="33209" y="65921"/>
                    <a:pt x="33366" y="65424"/>
                    <a:pt x="33693" y="64769"/>
                  </a:cubicBezTo>
                  <a:cubicBezTo>
                    <a:pt x="33693" y="64612"/>
                    <a:pt x="33693" y="64442"/>
                    <a:pt x="33863" y="64442"/>
                  </a:cubicBezTo>
                  <a:cubicBezTo>
                    <a:pt x="34020" y="63788"/>
                    <a:pt x="34348" y="63304"/>
                    <a:pt x="34518" y="62650"/>
                  </a:cubicBezTo>
                  <a:cubicBezTo>
                    <a:pt x="34675" y="62650"/>
                    <a:pt x="34675" y="62480"/>
                    <a:pt x="34675" y="62323"/>
                  </a:cubicBezTo>
                  <a:cubicBezTo>
                    <a:pt x="34845" y="61995"/>
                    <a:pt x="35002" y="61668"/>
                    <a:pt x="35002" y="61498"/>
                  </a:cubicBezTo>
                  <a:cubicBezTo>
                    <a:pt x="35172" y="61171"/>
                    <a:pt x="35329" y="60844"/>
                    <a:pt x="35329" y="60687"/>
                  </a:cubicBezTo>
                  <a:cubicBezTo>
                    <a:pt x="35499" y="60517"/>
                    <a:pt x="35499" y="60360"/>
                    <a:pt x="35499" y="60360"/>
                  </a:cubicBezTo>
                  <a:cubicBezTo>
                    <a:pt x="35499" y="60190"/>
                    <a:pt x="35656" y="60190"/>
                    <a:pt x="35656" y="60190"/>
                  </a:cubicBezTo>
                  <a:cubicBezTo>
                    <a:pt x="35826" y="59535"/>
                    <a:pt x="35983" y="59051"/>
                    <a:pt x="36153" y="58554"/>
                  </a:cubicBezTo>
                  <a:cubicBezTo>
                    <a:pt x="36310" y="58397"/>
                    <a:pt x="36310" y="58397"/>
                    <a:pt x="36310" y="58227"/>
                  </a:cubicBezTo>
                  <a:lnTo>
                    <a:pt x="36310" y="58070"/>
                  </a:lnTo>
                  <a:cubicBezTo>
                    <a:pt x="36480" y="57743"/>
                    <a:pt x="36637" y="57416"/>
                    <a:pt x="36637" y="57246"/>
                  </a:cubicBezTo>
                  <a:cubicBezTo>
                    <a:pt x="36807" y="56919"/>
                    <a:pt x="36807" y="56762"/>
                    <a:pt x="36964" y="56434"/>
                  </a:cubicBezTo>
                  <a:cubicBezTo>
                    <a:pt x="36964" y="56264"/>
                    <a:pt x="37135" y="56107"/>
                    <a:pt x="37135" y="55780"/>
                  </a:cubicBezTo>
                  <a:lnTo>
                    <a:pt x="37619" y="54302"/>
                  </a:lnTo>
                  <a:lnTo>
                    <a:pt x="37619" y="53975"/>
                  </a:lnTo>
                  <a:cubicBezTo>
                    <a:pt x="37789" y="53975"/>
                    <a:pt x="37789" y="53818"/>
                    <a:pt x="37789" y="53647"/>
                  </a:cubicBezTo>
                  <a:cubicBezTo>
                    <a:pt x="37789" y="53490"/>
                    <a:pt x="37946" y="53163"/>
                    <a:pt x="37946" y="52993"/>
                  </a:cubicBezTo>
                  <a:cubicBezTo>
                    <a:pt x="38116" y="52666"/>
                    <a:pt x="38116" y="52509"/>
                    <a:pt x="38273" y="52182"/>
                  </a:cubicBezTo>
                  <a:cubicBezTo>
                    <a:pt x="38273" y="52012"/>
                    <a:pt x="38273" y="51855"/>
                    <a:pt x="38443" y="51528"/>
                  </a:cubicBezTo>
                  <a:cubicBezTo>
                    <a:pt x="38443" y="51030"/>
                    <a:pt x="38600" y="50546"/>
                    <a:pt x="38770" y="50049"/>
                  </a:cubicBezTo>
                  <a:cubicBezTo>
                    <a:pt x="38770" y="49892"/>
                    <a:pt x="38927" y="49565"/>
                    <a:pt x="38927" y="49395"/>
                  </a:cubicBezTo>
                  <a:lnTo>
                    <a:pt x="38927" y="49068"/>
                  </a:lnTo>
                  <a:cubicBezTo>
                    <a:pt x="39097" y="48741"/>
                    <a:pt x="39097" y="48257"/>
                    <a:pt x="39254" y="47929"/>
                  </a:cubicBezTo>
                  <a:lnTo>
                    <a:pt x="39254" y="47602"/>
                  </a:lnTo>
                  <a:cubicBezTo>
                    <a:pt x="39254" y="47432"/>
                    <a:pt x="39424" y="47275"/>
                    <a:pt x="39424" y="47105"/>
                  </a:cubicBezTo>
                  <a:cubicBezTo>
                    <a:pt x="39424" y="46778"/>
                    <a:pt x="39581" y="46294"/>
                    <a:pt x="39581" y="45797"/>
                  </a:cubicBezTo>
                  <a:cubicBezTo>
                    <a:pt x="39751" y="45640"/>
                    <a:pt x="39751" y="45470"/>
                    <a:pt x="39751" y="45313"/>
                  </a:cubicBezTo>
                  <a:lnTo>
                    <a:pt x="39751" y="44985"/>
                  </a:lnTo>
                  <a:cubicBezTo>
                    <a:pt x="39909" y="44658"/>
                    <a:pt x="39909" y="44488"/>
                    <a:pt x="39909" y="44331"/>
                  </a:cubicBezTo>
                  <a:lnTo>
                    <a:pt x="39909" y="44004"/>
                  </a:lnTo>
                  <a:cubicBezTo>
                    <a:pt x="39909" y="44004"/>
                    <a:pt x="39909" y="43834"/>
                    <a:pt x="40079" y="43677"/>
                  </a:cubicBezTo>
                  <a:lnTo>
                    <a:pt x="40079" y="43180"/>
                  </a:lnTo>
                  <a:lnTo>
                    <a:pt x="40079" y="43023"/>
                  </a:lnTo>
                  <a:lnTo>
                    <a:pt x="40079" y="42696"/>
                  </a:lnTo>
                  <a:cubicBezTo>
                    <a:pt x="40236" y="42525"/>
                    <a:pt x="40236" y="42198"/>
                    <a:pt x="40236" y="42041"/>
                  </a:cubicBezTo>
                  <a:lnTo>
                    <a:pt x="40236" y="41387"/>
                  </a:lnTo>
                  <a:cubicBezTo>
                    <a:pt x="40406" y="41217"/>
                    <a:pt x="40406" y="40890"/>
                    <a:pt x="40406" y="40563"/>
                  </a:cubicBezTo>
                  <a:lnTo>
                    <a:pt x="40406" y="40406"/>
                  </a:lnTo>
                  <a:lnTo>
                    <a:pt x="40406" y="39752"/>
                  </a:lnTo>
                  <a:cubicBezTo>
                    <a:pt x="40563" y="39752"/>
                    <a:pt x="40563" y="39752"/>
                    <a:pt x="40563" y="39581"/>
                  </a:cubicBezTo>
                  <a:lnTo>
                    <a:pt x="40563" y="39254"/>
                  </a:lnTo>
                  <a:lnTo>
                    <a:pt x="40563" y="38600"/>
                  </a:lnTo>
                  <a:lnTo>
                    <a:pt x="40563" y="37946"/>
                  </a:lnTo>
                  <a:cubicBezTo>
                    <a:pt x="40733" y="37619"/>
                    <a:pt x="40733" y="37292"/>
                    <a:pt x="40733" y="36965"/>
                  </a:cubicBezTo>
                  <a:lnTo>
                    <a:pt x="40733" y="35656"/>
                  </a:lnTo>
                  <a:lnTo>
                    <a:pt x="40733" y="34845"/>
                  </a:lnTo>
                  <a:cubicBezTo>
                    <a:pt x="40890" y="34021"/>
                    <a:pt x="40890" y="33366"/>
                    <a:pt x="40890" y="32555"/>
                  </a:cubicBezTo>
                  <a:lnTo>
                    <a:pt x="40890" y="31247"/>
                  </a:lnTo>
                  <a:cubicBezTo>
                    <a:pt x="40890" y="30749"/>
                    <a:pt x="40733" y="30265"/>
                    <a:pt x="40733" y="29768"/>
                  </a:cubicBezTo>
                  <a:lnTo>
                    <a:pt x="40733" y="29284"/>
                  </a:lnTo>
                  <a:lnTo>
                    <a:pt x="40733" y="28957"/>
                  </a:lnTo>
                  <a:cubicBezTo>
                    <a:pt x="40733" y="28303"/>
                    <a:pt x="40733" y="27478"/>
                    <a:pt x="40563" y="26824"/>
                  </a:cubicBezTo>
                  <a:lnTo>
                    <a:pt x="40563" y="26170"/>
                  </a:lnTo>
                  <a:cubicBezTo>
                    <a:pt x="40563" y="25358"/>
                    <a:pt x="40406" y="24377"/>
                    <a:pt x="40236" y="23553"/>
                  </a:cubicBezTo>
                  <a:lnTo>
                    <a:pt x="40236" y="22571"/>
                  </a:lnTo>
                  <a:cubicBezTo>
                    <a:pt x="40079" y="22087"/>
                    <a:pt x="40079" y="21590"/>
                    <a:pt x="39909" y="21106"/>
                  </a:cubicBezTo>
                  <a:cubicBezTo>
                    <a:pt x="39909" y="20452"/>
                    <a:pt x="39751" y="19798"/>
                    <a:pt x="39581" y="18973"/>
                  </a:cubicBezTo>
                  <a:cubicBezTo>
                    <a:pt x="39581" y="18646"/>
                    <a:pt x="39581" y="18319"/>
                    <a:pt x="39424" y="17992"/>
                  </a:cubicBezTo>
                  <a:cubicBezTo>
                    <a:pt x="39254" y="17181"/>
                    <a:pt x="39097" y="16526"/>
                    <a:pt x="39097" y="15872"/>
                  </a:cubicBezTo>
                  <a:cubicBezTo>
                    <a:pt x="38927" y="15702"/>
                    <a:pt x="38927" y="15545"/>
                    <a:pt x="38927" y="15218"/>
                  </a:cubicBezTo>
                  <a:lnTo>
                    <a:pt x="38770" y="15218"/>
                  </a:lnTo>
                  <a:cubicBezTo>
                    <a:pt x="38116" y="14564"/>
                    <a:pt x="37462" y="13739"/>
                    <a:pt x="36964" y="12758"/>
                  </a:cubicBezTo>
                  <a:cubicBezTo>
                    <a:pt x="36964" y="12758"/>
                    <a:pt x="36807" y="12601"/>
                    <a:pt x="36807" y="12431"/>
                  </a:cubicBezTo>
                  <a:cubicBezTo>
                    <a:pt x="36637" y="12274"/>
                    <a:pt x="36637" y="12104"/>
                    <a:pt x="36637" y="12104"/>
                  </a:cubicBezTo>
                  <a:lnTo>
                    <a:pt x="36480" y="12104"/>
                  </a:lnTo>
                  <a:cubicBezTo>
                    <a:pt x="36480" y="11777"/>
                    <a:pt x="36310" y="11620"/>
                    <a:pt x="36310" y="11450"/>
                  </a:cubicBezTo>
                  <a:cubicBezTo>
                    <a:pt x="36153" y="11293"/>
                    <a:pt x="36153" y="11122"/>
                    <a:pt x="35983" y="10795"/>
                  </a:cubicBezTo>
                  <a:cubicBezTo>
                    <a:pt x="35826" y="10311"/>
                    <a:pt x="35656" y="9657"/>
                    <a:pt x="35826" y="9003"/>
                  </a:cubicBezTo>
                  <a:cubicBezTo>
                    <a:pt x="35983" y="8506"/>
                    <a:pt x="36480" y="8178"/>
                    <a:pt x="36964" y="7851"/>
                  </a:cubicBezTo>
                  <a:cubicBezTo>
                    <a:pt x="36807" y="7694"/>
                    <a:pt x="36807" y="7524"/>
                    <a:pt x="36637" y="7367"/>
                  </a:cubicBezTo>
                  <a:cubicBezTo>
                    <a:pt x="36480" y="6713"/>
                    <a:pt x="36310" y="5889"/>
                    <a:pt x="35983" y="5234"/>
                  </a:cubicBezTo>
                  <a:cubicBezTo>
                    <a:pt x="35826" y="4907"/>
                    <a:pt x="35826" y="4750"/>
                    <a:pt x="35656" y="4423"/>
                  </a:cubicBezTo>
                  <a:cubicBezTo>
                    <a:pt x="35499" y="4096"/>
                    <a:pt x="35499" y="3769"/>
                    <a:pt x="35329" y="3442"/>
                  </a:cubicBezTo>
                  <a:lnTo>
                    <a:pt x="34845" y="2460"/>
                  </a:lnTo>
                  <a:cubicBezTo>
                    <a:pt x="34845" y="2290"/>
                    <a:pt x="34845" y="2133"/>
                    <a:pt x="34675" y="1963"/>
                  </a:cubicBezTo>
                  <a:lnTo>
                    <a:pt x="34675" y="1806"/>
                  </a:lnTo>
                  <a:cubicBezTo>
                    <a:pt x="34675" y="1636"/>
                    <a:pt x="34518" y="1479"/>
                    <a:pt x="34518" y="1309"/>
                  </a:cubicBezTo>
                  <a:cubicBezTo>
                    <a:pt x="34348" y="982"/>
                    <a:pt x="34020" y="498"/>
                    <a:pt x="3386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3" name="Google Shape;2823;p50"/>
            <p:cNvSpPr/>
            <p:nvPr/>
          </p:nvSpPr>
          <p:spPr>
            <a:xfrm>
              <a:off x="6246650" y="802375"/>
              <a:ext cx="37000" cy="4300"/>
            </a:xfrm>
            <a:custGeom>
              <a:avLst/>
              <a:gdLst/>
              <a:ahLst/>
              <a:cxnLst/>
              <a:rect l="l" t="t" r="r" b="b"/>
              <a:pathLst>
                <a:path w="1480" h="172" extrusionOk="0">
                  <a:moveTo>
                    <a:pt x="1479" y="171"/>
                  </a:moveTo>
                  <a:lnTo>
                    <a:pt x="1479" y="171"/>
                  </a:lnTo>
                  <a:cubicBezTo>
                    <a:pt x="982" y="171"/>
                    <a:pt x="498" y="171"/>
                    <a:pt x="1" y="1"/>
                  </a:cubicBezTo>
                  <a:cubicBezTo>
                    <a:pt x="498" y="171"/>
                    <a:pt x="982" y="171"/>
                    <a:pt x="1479" y="171"/>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4" name="Google Shape;2824;p50"/>
            <p:cNvSpPr/>
            <p:nvPr/>
          </p:nvSpPr>
          <p:spPr>
            <a:xfrm>
              <a:off x="6021925" y="1072250"/>
              <a:ext cx="25" cy="4275"/>
            </a:xfrm>
            <a:custGeom>
              <a:avLst/>
              <a:gdLst/>
              <a:ahLst/>
              <a:cxnLst/>
              <a:rect l="l" t="t" r="r" b="b"/>
              <a:pathLst>
                <a:path w="1" h="171" extrusionOk="0">
                  <a:moveTo>
                    <a:pt x="1" y="1"/>
                  </a:moveTo>
                  <a:lnTo>
                    <a:pt x="1" y="171"/>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5" name="Google Shape;2825;p50"/>
            <p:cNvSpPr/>
            <p:nvPr/>
          </p:nvSpPr>
          <p:spPr>
            <a:xfrm>
              <a:off x="6025850" y="1072250"/>
              <a:ext cx="25" cy="25"/>
            </a:xfrm>
            <a:custGeom>
              <a:avLst/>
              <a:gdLst/>
              <a:ahLst/>
              <a:cxnLst/>
              <a:rect l="l" t="t" r="r" b="b"/>
              <a:pathLst>
                <a:path w="1" h="1" extrusionOk="0">
                  <a:moveTo>
                    <a:pt x="1" y="1"/>
                  </a:moveTo>
                  <a:lnTo>
                    <a:pt x="1" y="1"/>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6" name="Google Shape;2826;p50"/>
            <p:cNvSpPr/>
            <p:nvPr/>
          </p:nvSpPr>
          <p:spPr>
            <a:xfrm>
              <a:off x="6230300" y="798450"/>
              <a:ext cx="4275" cy="3950"/>
            </a:xfrm>
            <a:custGeom>
              <a:avLst/>
              <a:gdLst/>
              <a:ahLst/>
              <a:cxnLst/>
              <a:rect l="l" t="t" r="r" b="b"/>
              <a:pathLst>
                <a:path w="171" h="158" extrusionOk="0">
                  <a:moveTo>
                    <a:pt x="1" y="1"/>
                  </a:moveTo>
                  <a:cubicBezTo>
                    <a:pt x="1" y="1"/>
                    <a:pt x="171" y="1"/>
                    <a:pt x="171" y="158"/>
                  </a:cubicBezTo>
                  <a:cubicBezTo>
                    <a:pt x="171" y="1"/>
                    <a:pt x="1" y="1"/>
                    <a:pt x="1" y="1"/>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7" name="Google Shape;2827;p50"/>
            <p:cNvSpPr/>
            <p:nvPr/>
          </p:nvSpPr>
          <p:spPr>
            <a:xfrm>
              <a:off x="6222125" y="794200"/>
              <a:ext cx="4275" cy="25"/>
            </a:xfrm>
            <a:custGeom>
              <a:avLst/>
              <a:gdLst/>
              <a:ahLst/>
              <a:cxnLst/>
              <a:rect l="l" t="t" r="r" b="b"/>
              <a:pathLst>
                <a:path w="171" h="1" extrusionOk="0">
                  <a:moveTo>
                    <a:pt x="1" y="1"/>
                  </a:moveTo>
                  <a:lnTo>
                    <a:pt x="171" y="1"/>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8" name="Google Shape;2828;p50"/>
            <p:cNvSpPr/>
            <p:nvPr/>
          </p:nvSpPr>
          <p:spPr>
            <a:xfrm>
              <a:off x="6226375" y="798450"/>
              <a:ext cx="3950" cy="25"/>
            </a:xfrm>
            <a:custGeom>
              <a:avLst/>
              <a:gdLst/>
              <a:ahLst/>
              <a:cxnLst/>
              <a:rect l="l" t="t" r="r" b="b"/>
              <a:pathLst>
                <a:path w="158" h="1" extrusionOk="0">
                  <a:moveTo>
                    <a:pt x="1" y="1"/>
                  </a:moveTo>
                  <a:lnTo>
                    <a:pt x="158" y="1"/>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9" name="Google Shape;2829;p50"/>
            <p:cNvSpPr/>
            <p:nvPr/>
          </p:nvSpPr>
          <p:spPr>
            <a:xfrm>
              <a:off x="6234550" y="802375"/>
              <a:ext cx="3950" cy="25"/>
            </a:xfrm>
            <a:custGeom>
              <a:avLst/>
              <a:gdLst/>
              <a:ahLst/>
              <a:cxnLst/>
              <a:rect l="l" t="t" r="r" b="b"/>
              <a:pathLst>
                <a:path w="158" h="1" extrusionOk="0">
                  <a:moveTo>
                    <a:pt x="1" y="1"/>
                  </a:moveTo>
                  <a:lnTo>
                    <a:pt x="158" y="1"/>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0" name="Google Shape;2830;p50"/>
            <p:cNvSpPr/>
            <p:nvPr/>
          </p:nvSpPr>
          <p:spPr>
            <a:xfrm>
              <a:off x="6218200" y="794200"/>
              <a:ext cx="3950" cy="25"/>
            </a:xfrm>
            <a:custGeom>
              <a:avLst/>
              <a:gdLst/>
              <a:ahLst/>
              <a:cxnLst/>
              <a:rect l="l" t="t" r="r" b="b"/>
              <a:pathLst>
                <a:path w="158" h="1" extrusionOk="0">
                  <a:moveTo>
                    <a:pt x="1" y="1"/>
                  </a:moveTo>
                  <a:lnTo>
                    <a:pt x="158" y="1"/>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1" name="Google Shape;2831;p50"/>
            <p:cNvSpPr/>
            <p:nvPr/>
          </p:nvSpPr>
          <p:spPr>
            <a:xfrm>
              <a:off x="6197600" y="708500"/>
              <a:ext cx="25" cy="3950"/>
            </a:xfrm>
            <a:custGeom>
              <a:avLst/>
              <a:gdLst/>
              <a:ahLst/>
              <a:cxnLst/>
              <a:rect l="l" t="t" r="r" b="b"/>
              <a:pathLst>
                <a:path w="1" h="158" extrusionOk="0">
                  <a:moveTo>
                    <a:pt x="0" y="1"/>
                  </a:moveTo>
                  <a:lnTo>
                    <a:pt x="0" y="1"/>
                  </a:lnTo>
                  <a:lnTo>
                    <a:pt x="0" y="158"/>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2" name="Google Shape;2832;p50"/>
            <p:cNvSpPr/>
            <p:nvPr/>
          </p:nvSpPr>
          <p:spPr>
            <a:xfrm>
              <a:off x="6238475" y="802375"/>
              <a:ext cx="4275" cy="25"/>
            </a:xfrm>
            <a:custGeom>
              <a:avLst/>
              <a:gdLst/>
              <a:ahLst/>
              <a:cxnLst/>
              <a:rect l="l" t="t" r="r" b="b"/>
              <a:pathLst>
                <a:path w="171" h="1" extrusionOk="0">
                  <a:moveTo>
                    <a:pt x="1" y="1"/>
                  </a:moveTo>
                  <a:lnTo>
                    <a:pt x="171" y="1"/>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3" name="Google Shape;2833;p50"/>
            <p:cNvSpPr/>
            <p:nvPr/>
          </p:nvSpPr>
          <p:spPr>
            <a:xfrm>
              <a:off x="6213950" y="790275"/>
              <a:ext cx="4275" cy="25"/>
            </a:xfrm>
            <a:custGeom>
              <a:avLst/>
              <a:gdLst/>
              <a:ahLst/>
              <a:cxnLst/>
              <a:rect l="l" t="t" r="r" b="b"/>
              <a:pathLst>
                <a:path w="171" h="1" extrusionOk="0">
                  <a:moveTo>
                    <a:pt x="0" y="1"/>
                  </a:moveTo>
                  <a:lnTo>
                    <a:pt x="171" y="1"/>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4" name="Google Shape;2834;p50"/>
            <p:cNvSpPr/>
            <p:nvPr/>
          </p:nvSpPr>
          <p:spPr>
            <a:xfrm>
              <a:off x="6030100" y="1064075"/>
              <a:ext cx="3950" cy="4275"/>
            </a:xfrm>
            <a:custGeom>
              <a:avLst/>
              <a:gdLst/>
              <a:ahLst/>
              <a:cxnLst/>
              <a:rect l="l" t="t" r="r" b="b"/>
              <a:pathLst>
                <a:path w="158" h="171" extrusionOk="0">
                  <a:moveTo>
                    <a:pt x="158" y="1"/>
                  </a:moveTo>
                  <a:cubicBezTo>
                    <a:pt x="1" y="1"/>
                    <a:pt x="1" y="171"/>
                    <a:pt x="1" y="171"/>
                  </a:cubicBezTo>
                  <a:cubicBezTo>
                    <a:pt x="1" y="171"/>
                    <a:pt x="1" y="1"/>
                    <a:pt x="158" y="1"/>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5" name="Google Shape;2835;p50"/>
            <p:cNvSpPr/>
            <p:nvPr/>
          </p:nvSpPr>
          <p:spPr>
            <a:xfrm>
              <a:off x="6030100" y="1068325"/>
              <a:ext cx="25" cy="25"/>
            </a:xfrm>
            <a:custGeom>
              <a:avLst/>
              <a:gdLst/>
              <a:ahLst/>
              <a:cxnLst/>
              <a:rect l="l" t="t" r="r" b="b"/>
              <a:pathLst>
                <a:path w="1" h="1" extrusionOk="0">
                  <a:moveTo>
                    <a:pt x="1" y="1"/>
                  </a:moveTo>
                  <a:lnTo>
                    <a:pt x="1" y="1"/>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6" name="Google Shape;2836;p50"/>
            <p:cNvSpPr/>
            <p:nvPr/>
          </p:nvSpPr>
          <p:spPr>
            <a:xfrm>
              <a:off x="6025850" y="1072250"/>
              <a:ext cx="25" cy="25"/>
            </a:xfrm>
            <a:custGeom>
              <a:avLst/>
              <a:gdLst/>
              <a:ahLst/>
              <a:cxnLst/>
              <a:rect l="l" t="t" r="r" b="b"/>
              <a:pathLst>
                <a:path w="1" h="1" extrusionOk="0">
                  <a:moveTo>
                    <a:pt x="1" y="1"/>
                  </a:move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7" name="Google Shape;2837;p50"/>
            <p:cNvSpPr/>
            <p:nvPr/>
          </p:nvSpPr>
          <p:spPr>
            <a:xfrm>
              <a:off x="6034025" y="1060150"/>
              <a:ext cx="25" cy="3950"/>
            </a:xfrm>
            <a:custGeom>
              <a:avLst/>
              <a:gdLst/>
              <a:ahLst/>
              <a:cxnLst/>
              <a:rect l="l" t="t" r="r" b="b"/>
              <a:pathLst>
                <a:path w="1" h="158" extrusionOk="0">
                  <a:moveTo>
                    <a:pt x="1" y="1"/>
                  </a:moveTo>
                  <a:lnTo>
                    <a:pt x="1" y="158"/>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8" name="Google Shape;2838;p50"/>
            <p:cNvSpPr/>
            <p:nvPr/>
          </p:nvSpPr>
          <p:spPr>
            <a:xfrm>
              <a:off x="6038300" y="1051975"/>
              <a:ext cx="25" cy="3950"/>
            </a:xfrm>
            <a:custGeom>
              <a:avLst/>
              <a:gdLst/>
              <a:ahLst/>
              <a:cxnLst/>
              <a:rect l="l" t="t" r="r" b="b"/>
              <a:pathLst>
                <a:path w="1" h="158" extrusionOk="0">
                  <a:moveTo>
                    <a:pt x="0" y="1"/>
                  </a:moveTo>
                  <a:lnTo>
                    <a:pt x="0" y="158"/>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9" name="Google Shape;2839;p50"/>
            <p:cNvSpPr/>
            <p:nvPr/>
          </p:nvSpPr>
          <p:spPr>
            <a:xfrm>
              <a:off x="6034025" y="1060150"/>
              <a:ext cx="4300" cy="25"/>
            </a:xfrm>
            <a:custGeom>
              <a:avLst/>
              <a:gdLst/>
              <a:ahLst/>
              <a:cxnLst/>
              <a:rect l="l" t="t" r="r" b="b"/>
              <a:pathLst>
                <a:path w="172" h="1" extrusionOk="0">
                  <a:moveTo>
                    <a:pt x="171" y="1"/>
                  </a:moveTo>
                  <a:lnTo>
                    <a:pt x="1" y="1"/>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0" name="Google Shape;2840;p50"/>
            <p:cNvSpPr/>
            <p:nvPr/>
          </p:nvSpPr>
          <p:spPr>
            <a:xfrm>
              <a:off x="6442925" y="1027450"/>
              <a:ext cx="25" cy="25"/>
            </a:xfrm>
            <a:custGeom>
              <a:avLst/>
              <a:gdLst/>
              <a:ahLst/>
              <a:cxnLst/>
              <a:rect l="l" t="t" r="r" b="b"/>
              <a:pathLst>
                <a:path w="1" h="1" extrusionOk="0">
                  <a:moveTo>
                    <a:pt x="1" y="0"/>
                  </a:moveTo>
                  <a:lnTo>
                    <a:pt x="1" y="0"/>
                  </a:lnTo>
                  <a:lnTo>
                    <a:pt x="1" y="0"/>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1" name="Google Shape;2841;p50"/>
            <p:cNvSpPr/>
            <p:nvPr/>
          </p:nvSpPr>
          <p:spPr>
            <a:xfrm>
              <a:off x="6148525" y="659425"/>
              <a:ext cx="4275" cy="3950"/>
            </a:xfrm>
            <a:custGeom>
              <a:avLst/>
              <a:gdLst/>
              <a:ahLst/>
              <a:cxnLst/>
              <a:rect l="l" t="t" r="r" b="b"/>
              <a:pathLst>
                <a:path w="171" h="158" extrusionOk="0">
                  <a:moveTo>
                    <a:pt x="171" y="158"/>
                  </a:moveTo>
                  <a:cubicBezTo>
                    <a:pt x="171" y="158"/>
                    <a:pt x="1" y="158"/>
                    <a:pt x="1" y="1"/>
                  </a:cubicBezTo>
                  <a:cubicBezTo>
                    <a:pt x="1" y="158"/>
                    <a:pt x="171" y="158"/>
                    <a:pt x="171" y="158"/>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2" name="Google Shape;2842;p50"/>
            <p:cNvSpPr/>
            <p:nvPr/>
          </p:nvSpPr>
          <p:spPr>
            <a:xfrm>
              <a:off x="5551550" y="434375"/>
              <a:ext cx="20625" cy="20650"/>
            </a:xfrm>
            <a:custGeom>
              <a:avLst/>
              <a:gdLst/>
              <a:ahLst/>
              <a:cxnLst/>
              <a:rect l="l" t="t" r="r" b="b"/>
              <a:pathLst>
                <a:path w="825" h="826" extrusionOk="0">
                  <a:moveTo>
                    <a:pt x="825" y="825"/>
                  </a:moveTo>
                  <a:lnTo>
                    <a:pt x="0" y="1"/>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3" name="Google Shape;2843;p50"/>
            <p:cNvSpPr/>
            <p:nvPr/>
          </p:nvSpPr>
          <p:spPr>
            <a:xfrm>
              <a:off x="5445225" y="348675"/>
              <a:ext cx="24575" cy="16375"/>
            </a:xfrm>
            <a:custGeom>
              <a:avLst/>
              <a:gdLst/>
              <a:ahLst/>
              <a:cxnLst/>
              <a:rect l="l" t="t" r="r" b="b"/>
              <a:pathLst>
                <a:path w="983" h="655" extrusionOk="0">
                  <a:moveTo>
                    <a:pt x="982" y="655"/>
                  </a:moveTo>
                  <a:cubicBezTo>
                    <a:pt x="655" y="485"/>
                    <a:pt x="328" y="158"/>
                    <a:pt x="1" y="1"/>
                  </a:cubicBezTo>
                  <a:cubicBezTo>
                    <a:pt x="328" y="158"/>
                    <a:pt x="655" y="485"/>
                    <a:pt x="982" y="655"/>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4" name="Google Shape;2844;p50"/>
            <p:cNvSpPr/>
            <p:nvPr/>
          </p:nvSpPr>
          <p:spPr>
            <a:xfrm>
              <a:off x="5600600" y="479525"/>
              <a:ext cx="24575" cy="24550"/>
            </a:xfrm>
            <a:custGeom>
              <a:avLst/>
              <a:gdLst/>
              <a:ahLst/>
              <a:cxnLst/>
              <a:rect l="l" t="t" r="r" b="b"/>
              <a:pathLst>
                <a:path w="983" h="982" extrusionOk="0">
                  <a:moveTo>
                    <a:pt x="982" y="982"/>
                  </a:moveTo>
                  <a:lnTo>
                    <a:pt x="1" y="0"/>
                  </a:ln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5" name="Google Shape;2845;p50"/>
            <p:cNvSpPr/>
            <p:nvPr/>
          </p:nvSpPr>
          <p:spPr>
            <a:xfrm>
              <a:off x="5416775" y="328075"/>
              <a:ext cx="20300" cy="16375"/>
            </a:xfrm>
            <a:custGeom>
              <a:avLst/>
              <a:gdLst/>
              <a:ahLst/>
              <a:cxnLst/>
              <a:rect l="l" t="t" r="r" b="b"/>
              <a:pathLst>
                <a:path w="812" h="655" extrusionOk="0">
                  <a:moveTo>
                    <a:pt x="812" y="654"/>
                  </a:moveTo>
                  <a:cubicBezTo>
                    <a:pt x="655" y="497"/>
                    <a:pt x="327" y="170"/>
                    <a:pt x="0" y="0"/>
                  </a:cubicBezTo>
                  <a:cubicBezTo>
                    <a:pt x="327" y="170"/>
                    <a:pt x="655" y="497"/>
                    <a:pt x="812" y="654"/>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6" name="Google Shape;2846;p50"/>
            <p:cNvSpPr/>
            <p:nvPr/>
          </p:nvSpPr>
          <p:spPr>
            <a:xfrm>
              <a:off x="5576075" y="458925"/>
              <a:ext cx="20625" cy="20625"/>
            </a:xfrm>
            <a:custGeom>
              <a:avLst/>
              <a:gdLst/>
              <a:ahLst/>
              <a:cxnLst/>
              <a:rect l="l" t="t" r="r" b="b"/>
              <a:pathLst>
                <a:path w="825" h="825" extrusionOk="0">
                  <a:moveTo>
                    <a:pt x="825" y="824"/>
                  </a:moveTo>
                  <a:cubicBezTo>
                    <a:pt x="655" y="497"/>
                    <a:pt x="328" y="170"/>
                    <a:pt x="1" y="0"/>
                  </a:cubicBezTo>
                  <a:cubicBezTo>
                    <a:pt x="328" y="170"/>
                    <a:pt x="655" y="497"/>
                    <a:pt x="825" y="824"/>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7" name="Google Shape;2847;p50"/>
            <p:cNvSpPr/>
            <p:nvPr/>
          </p:nvSpPr>
          <p:spPr>
            <a:xfrm>
              <a:off x="5469775" y="368950"/>
              <a:ext cx="77875" cy="65450"/>
            </a:xfrm>
            <a:custGeom>
              <a:avLst/>
              <a:gdLst/>
              <a:ahLst/>
              <a:cxnLst/>
              <a:rect l="l" t="t" r="r" b="b"/>
              <a:pathLst>
                <a:path w="3115" h="2618" extrusionOk="0">
                  <a:moveTo>
                    <a:pt x="3114" y="2618"/>
                  </a:moveTo>
                  <a:cubicBezTo>
                    <a:pt x="2133" y="1636"/>
                    <a:pt x="1152" y="825"/>
                    <a:pt x="0" y="1"/>
                  </a:cubicBezTo>
                  <a:cubicBezTo>
                    <a:pt x="1152" y="825"/>
                    <a:pt x="2133" y="1636"/>
                    <a:pt x="3114" y="2618"/>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8" name="Google Shape;2848;p50"/>
            <p:cNvSpPr/>
            <p:nvPr/>
          </p:nvSpPr>
          <p:spPr>
            <a:xfrm>
              <a:off x="5625150" y="504050"/>
              <a:ext cx="384375" cy="572475"/>
            </a:xfrm>
            <a:custGeom>
              <a:avLst/>
              <a:gdLst/>
              <a:ahLst/>
              <a:cxnLst/>
              <a:rect l="l" t="t" r="r" b="b"/>
              <a:pathLst>
                <a:path w="15375" h="22899" extrusionOk="0">
                  <a:moveTo>
                    <a:pt x="0" y="1"/>
                  </a:moveTo>
                  <a:cubicBezTo>
                    <a:pt x="6385" y="6543"/>
                    <a:pt x="11619" y="14394"/>
                    <a:pt x="15375" y="22899"/>
                  </a:cubicBezTo>
                  <a:lnTo>
                    <a:pt x="15375" y="22899"/>
                  </a:lnTo>
                  <a:cubicBezTo>
                    <a:pt x="11619" y="14394"/>
                    <a:pt x="6385" y="6543"/>
                    <a:pt x="0" y="1"/>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9" name="Google Shape;2849;p50"/>
            <p:cNvSpPr/>
            <p:nvPr/>
          </p:nvSpPr>
          <p:spPr>
            <a:xfrm>
              <a:off x="5298025" y="250550"/>
              <a:ext cx="28825" cy="16375"/>
            </a:xfrm>
            <a:custGeom>
              <a:avLst/>
              <a:gdLst/>
              <a:ahLst/>
              <a:cxnLst/>
              <a:rect l="l" t="t" r="r" b="b"/>
              <a:pathLst>
                <a:path w="1153" h="655" extrusionOk="0">
                  <a:moveTo>
                    <a:pt x="1" y="0"/>
                  </a:moveTo>
                  <a:cubicBezTo>
                    <a:pt x="328" y="327"/>
                    <a:pt x="825" y="484"/>
                    <a:pt x="1152" y="654"/>
                  </a:cubicBezTo>
                  <a:cubicBezTo>
                    <a:pt x="825" y="484"/>
                    <a:pt x="328" y="327"/>
                    <a:pt x="1" y="0"/>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0" name="Google Shape;2850;p50"/>
            <p:cNvSpPr/>
            <p:nvPr/>
          </p:nvSpPr>
          <p:spPr>
            <a:xfrm>
              <a:off x="5363450" y="291425"/>
              <a:ext cx="20625" cy="12125"/>
            </a:xfrm>
            <a:custGeom>
              <a:avLst/>
              <a:gdLst/>
              <a:ahLst/>
              <a:cxnLst/>
              <a:rect l="l" t="t" r="r" b="b"/>
              <a:pathLst>
                <a:path w="825" h="485" extrusionOk="0">
                  <a:moveTo>
                    <a:pt x="825" y="485"/>
                  </a:moveTo>
                  <a:cubicBezTo>
                    <a:pt x="498" y="328"/>
                    <a:pt x="171" y="158"/>
                    <a:pt x="1" y="1"/>
                  </a:cubicBezTo>
                  <a:cubicBezTo>
                    <a:pt x="171" y="158"/>
                    <a:pt x="498" y="328"/>
                    <a:pt x="825" y="485"/>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1" name="Google Shape;2851;p50"/>
            <p:cNvSpPr/>
            <p:nvPr/>
          </p:nvSpPr>
          <p:spPr>
            <a:xfrm>
              <a:off x="5330750" y="270825"/>
              <a:ext cx="24550" cy="16375"/>
            </a:xfrm>
            <a:custGeom>
              <a:avLst/>
              <a:gdLst/>
              <a:ahLst/>
              <a:cxnLst/>
              <a:rect l="l" t="t" r="r" b="b"/>
              <a:pathLst>
                <a:path w="982" h="655" extrusionOk="0">
                  <a:moveTo>
                    <a:pt x="981" y="655"/>
                  </a:moveTo>
                  <a:cubicBezTo>
                    <a:pt x="654" y="328"/>
                    <a:pt x="327" y="171"/>
                    <a:pt x="0" y="0"/>
                  </a:cubicBezTo>
                  <a:cubicBezTo>
                    <a:pt x="327" y="171"/>
                    <a:pt x="654" y="328"/>
                    <a:pt x="981" y="655"/>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2" name="Google Shape;2852;p50"/>
            <p:cNvSpPr/>
            <p:nvPr/>
          </p:nvSpPr>
          <p:spPr>
            <a:xfrm>
              <a:off x="5387975" y="307800"/>
              <a:ext cx="24575" cy="16375"/>
            </a:xfrm>
            <a:custGeom>
              <a:avLst/>
              <a:gdLst/>
              <a:ahLst/>
              <a:cxnLst/>
              <a:rect l="l" t="t" r="r" b="b"/>
              <a:pathLst>
                <a:path w="983" h="655" extrusionOk="0">
                  <a:moveTo>
                    <a:pt x="982" y="654"/>
                  </a:moveTo>
                  <a:cubicBezTo>
                    <a:pt x="655" y="484"/>
                    <a:pt x="328" y="157"/>
                    <a:pt x="1" y="0"/>
                  </a:cubicBezTo>
                  <a:cubicBezTo>
                    <a:pt x="328" y="157"/>
                    <a:pt x="655" y="484"/>
                    <a:pt x="982" y="654"/>
                  </a:cubicBezTo>
                  <a:close/>
                </a:path>
              </a:pathLst>
            </a:custGeom>
            <a:solidFill>
              <a:srgbClr val="B632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3" name="Google Shape;2853;p50"/>
            <p:cNvSpPr/>
            <p:nvPr/>
          </p:nvSpPr>
          <p:spPr>
            <a:xfrm>
              <a:off x="5298025" y="250550"/>
              <a:ext cx="1144925" cy="825975"/>
            </a:xfrm>
            <a:custGeom>
              <a:avLst/>
              <a:gdLst/>
              <a:ahLst/>
              <a:cxnLst/>
              <a:rect l="l" t="t" r="r" b="b"/>
              <a:pathLst>
                <a:path w="45797" h="33039" extrusionOk="0">
                  <a:moveTo>
                    <a:pt x="1" y="0"/>
                  </a:moveTo>
                  <a:lnTo>
                    <a:pt x="1" y="0"/>
                  </a:lnTo>
                  <a:cubicBezTo>
                    <a:pt x="328" y="327"/>
                    <a:pt x="825" y="484"/>
                    <a:pt x="1152" y="654"/>
                  </a:cubicBezTo>
                  <a:cubicBezTo>
                    <a:pt x="1152" y="811"/>
                    <a:pt x="1309" y="811"/>
                    <a:pt x="1309" y="811"/>
                  </a:cubicBezTo>
                  <a:cubicBezTo>
                    <a:pt x="1636" y="982"/>
                    <a:pt x="1963" y="1139"/>
                    <a:pt x="2290" y="1466"/>
                  </a:cubicBezTo>
                  <a:cubicBezTo>
                    <a:pt x="2290" y="1466"/>
                    <a:pt x="2461" y="1466"/>
                    <a:pt x="2618" y="1636"/>
                  </a:cubicBezTo>
                  <a:cubicBezTo>
                    <a:pt x="2788" y="1793"/>
                    <a:pt x="3115" y="1963"/>
                    <a:pt x="3442" y="2120"/>
                  </a:cubicBezTo>
                  <a:cubicBezTo>
                    <a:pt x="3442" y="2290"/>
                    <a:pt x="3599" y="2290"/>
                    <a:pt x="3599" y="2290"/>
                  </a:cubicBezTo>
                  <a:cubicBezTo>
                    <a:pt x="3926" y="2447"/>
                    <a:pt x="4253" y="2774"/>
                    <a:pt x="4580" y="2944"/>
                  </a:cubicBezTo>
                  <a:lnTo>
                    <a:pt x="4750" y="3101"/>
                  </a:lnTo>
                  <a:cubicBezTo>
                    <a:pt x="5077" y="3271"/>
                    <a:pt x="5405" y="3598"/>
                    <a:pt x="5562" y="3755"/>
                  </a:cubicBezTo>
                  <a:cubicBezTo>
                    <a:pt x="5732" y="3755"/>
                    <a:pt x="5732" y="3755"/>
                    <a:pt x="5889" y="3926"/>
                  </a:cubicBezTo>
                  <a:cubicBezTo>
                    <a:pt x="6216" y="4083"/>
                    <a:pt x="6543" y="4410"/>
                    <a:pt x="6870" y="4580"/>
                  </a:cubicBezTo>
                  <a:lnTo>
                    <a:pt x="6870" y="4737"/>
                  </a:lnTo>
                  <a:cubicBezTo>
                    <a:pt x="8022" y="5561"/>
                    <a:pt x="9003" y="6372"/>
                    <a:pt x="9984" y="7354"/>
                  </a:cubicBezTo>
                  <a:lnTo>
                    <a:pt x="10141" y="7354"/>
                  </a:lnTo>
                  <a:lnTo>
                    <a:pt x="10966" y="8178"/>
                  </a:lnTo>
                  <a:cubicBezTo>
                    <a:pt x="11123" y="8178"/>
                    <a:pt x="11123" y="8178"/>
                    <a:pt x="11123" y="8335"/>
                  </a:cubicBezTo>
                  <a:cubicBezTo>
                    <a:pt x="11450" y="8505"/>
                    <a:pt x="11777" y="8832"/>
                    <a:pt x="11947" y="9159"/>
                  </a:cubicBezTo>
                  <a:lnTo>
                    <a:pt x="12104" y="9159"/>
                  </a:lnTo>
                  <a:lnTo>
                    <a:pt x="13085" y="10141"/>
                  </a:lnTo>
                  <a:cubicBezTo>
                    <a:pt x="19470" y="16683"/>
                    <a:pt x="24704" y="24534"/>
                    <a:pt x="28460" y="33039"/>
                  </a:cubicBezTo>
                  <a:lnTo>
                    <a:pt x="28957" y="33039"/>
                  </a:lnTo>
                  <a:lnTo>
                    <a:pt x="28957" y="32869"/>
                  </a:lnTo>
                  <a:lnTo>
                    <a:pt x="29114" y="32869"/>
                  </a:lnTo>
                  <a:lnTo>
                    <a:pt x="29284" y="32712"/>
                  </a:lnTo>
                  <a:cubicBezTo>
                    <a:pt x="29284" y="32712"/>
                    <a:pt x="29284" y="32542"/>
                    <a:pt x="29441" y="32542"/>
                  </a:cubicBezTo>
                  <a:lnTo>
                    <a:pt x="29441" y="32385"/>
                  </a:lnTo>
                  <a:lnTo>
                    <a:pt x="29611" y="32385"/>
                  </a:lnTo>
                  <a:lnTo>
                    <a:pt x="29611" y="32215"/>
                  </a:lnTo>
                  <a:lnTo>
                    <a:pt x="29611" y="32058"/>
                  </a:lnTo>
                  <a:cubicBezTo>
                    <a:pt x="29768" y="31730"/>
                    <a:pt x="30095" y="31233"/>
                    <a:pt x="30422" y="30906"/>
                  </a:cubicBezTo>
                  <a:cubicBezTo>
                    <a:pt x="30749" y="30579"/>
                    <a:pt x="31076" y="30422"/>
                    <a:pt x="31247" y="30095"/>
                  </a:cubicBezTo>
                  <a:cubicBezTo>
                    <a:pt x="31404" y="29598"/>
                    <a:pt x="31574" y="29113"/>
                    <a:pt x="31076" y="28786"/>
                  </a:cubicBezTo>
                  <a:cubicBezTo>
                    <a:pt x="30265" y="28132"/>
                    <a:pt x="29114" y="27478"/>
                    <a:pt x="28460" y="26497"/>
                  </a:cubicBezTo>
                  <a:cubicBezTo>
                    <a:pt x="28303" y="26326"/>
                    <a:pt x="28132" y="25999"/>
                    <a:pt x="28132" y="25672"/>
                  </a:cubicBezTo>
                  <a:cubicBezTo>
                    <a:pt x="27975" y="25345"/>
                    <a:pt x="28132" y="25018"/>
                    <a:pt x="28460" y="25018"/>
                  </a:cubicBezTo>
                  <a:cubicBezTo>
                    <a:pt x="28547" y="24976"/>
                    <a:pt x="28634" y="24957"/>
                    <a:pt x="28721" y="24957"/>
                  </a:cubicBezTo>
                  <a:cubicBezTo>
                    <a:pt x="28961" y="24957"/>
                    <a:pt x="29201" y="25105"/>
                    <a:pt x="29441" y="25345"/>
                  </a:cubicBezTo>
                  <a:cubicBezTo>
                    <a:pt x="29704" y="25482"/>
                    <a:pt x="29967" y="25720"/>
                    <a:pt x="30318" y="25720"/>
                  </a:cubicBezTo>
                  <a:cubicBezTo>
                    <a:pt x="30404" y="25720"/>
                    <a:pt x="30495" y="25706"/>
                    <a:pt x="30592" y="25672"/>
                  </a:cubicBezTo>
                  <a:cubicBezTo>
                    <a:pt x="30919" y="25515"/>
                    <a:pt x="31076" y="25018"/>
                    <a:pt x="31404" y="24534"/>
                  </a:cubicBezTo>
                  <a:cubicBezTo>
                    <a:pt x="31597" y="24341"/>
                    <a:pt x="31904" y="24262"/>
                    <a:pt x="32226" y="24262"/>
                  </a:cubicBezTo>
                  <a:cubicBezTo>
                    <a:pt x="32449" y="24262"/>
                    <a:pt x="32679" y="24299"/>
                    <a:pt x="32882" y="24364"/>
                  </a:cubicBezTo>
                  <a:cubicBezTo>
                    <a:pt x="33209" y="24691"/>
                    <a:pt x="33693" y="25188"/>
                    <a:pt x="34021" y="26654"/>
                  </a:cubicBezTo>
                  <a:lnTo>
                    <a:pt x="34191" y="26654"/>
                  </a:lnTo>
                  <a:cubicBezTo>
                    <a:pt x="34675" y="28943"/>
                    <a:pt x="36808" y="30906"/>
                    <a:pt x="39097" y="31403"/>
                  </a:cubicBezTo>
                  <a:cubicBezTo>
                    <a:pt x="39667" y="31482"/>
                    <a:pt x="40239" y="31521"/>
                    <a:pt x="40833" y="31521"/>
                  </a:cubicBezTo>
                  <a:cubicBezTo>
                    <a:pt x="41426" y="31521"/>
                    <a:pt x="42041" y="31482"/>
                    <a:pt x="42696" y="31403"/>
                  </a:cubicBezTo>
                  <a:cubicBezTo>
                    <a:pt x="43677" y="31233"/>
                    <a:pt x="44658" y="31233"/>
                    <a:pt x="45797" y="31076"/>
                  </a:cubicBezTo>
                  <a:lnTo>
                    <a:pt x="44331" y="28616"/>
                  </a:lnTo>
                  <a:cubicBezTo>
                    <a:pt x="44161" y="28289"/>
                    <a:pt x="43834" y="27962"/>
                    <a:pt x="43677" y="27635"/>
                  </a:cubicBezTo>
                  <a:lnTo>
                    <a:pt x="42696" y="26169"/>
                  </a:lnTo>
                  <a:cubicBezTo>
                    <a:pt x="42368" y="25842"/>
                    <a:pt x="42041" y="25515"/>
                    <a:pt x="41871" y="25188"/>
                  </a:cubicBezTo>
                  <a:cubicBezTo>
                    <a:pt x="41544" y="24691"/>
                    <a:pt x="41217" y="24207"/>
                    <a:pt x="40890" y="23880"/>
                  </a:cubicBezTo>
                  <a:cubicBezTo>
                    <a:pt x="40563" y="23553"/>
                    <a:pt x="40236" y="23225"/>
                    <a:pt x="39909" y="22728"/>
                  </a:cubicBezTo>
                  <a:lnTo>
                    <a:pt x="39424" y="22244"/>
                  </a:lnTo>
                  <a:cubicBezTo>
                    <a:pt x="38927" y="22244"/>
                    <a:pt x="38443" y="22244"/>
                    <a:pt x="37946" y="22074"/>
                  </a:cubicBezTo>
                  <a:lnTo>
                    <a:pt x="37462" y="22074"/>
                  </a:lnTo>
                  <a:cubicBezTo>
                    <a:pt x="37462" y="21917"/>
                    <a:pt x="37292" y="21917"/>
                    <a:pt x="37292" y="21917"/>
                  </a:cubicBezTo>
                  <a:lnTo>
                    <a:pt x="37135" y="21917"/>
                  </a:lnTo>
                  <a:lnTo>
                    <a:pt x="37135" y="21747"/>
                  </a:lnTo>
                  <a:lnTo>
                    <a:pt x="36808" y="21747"/>
                  </a:lnTo>
                  <a:lnTo>
                    <a:pt x="36808" y="21590"/>
                  </a:lnTo>
                  <a:lnTo>
                    <a:pt x="36637" y="21590"/>
                  </a:lnTo>
                  <a:cubicBezTo>
                    <a:pt x="36637" y="21590"/>
                    <a:pt x="36637" y="21420"/>
                    <a:pt x="36480" y="21420"/>
                  </a:cubicBezTo>
                  <a:cubicBezTo>
                    <a:pt x="35826" y="20765"/>
                    <a:pt x="35826" y="19627"/>
                    <a:pt x="35826" y="18803"/>
                  </a:cubicBezTo>
                  <a:cubicBezTo>
                    <a:pt x="35826" y="18646"/>
                    <a:pt x="35983" y="18646"/>
                    <a:pt x="35983" y="18476"/>
                  </a:cubicBezTo>
                  <a:lnTo>
                    <a:pt x="35983" y="18319"/>
                  </a:lnTo>
                  <a:cubicBezTo>
                    <a:pt x="35329" y="17664"/>
                    <a:pt x="34845" y="17010"/>
                    <a:pt x="34191" y="16513"/>
                  </a:cubicBezTo>
                  <a:cubicBezTo>
                    <a:pt x="34191" y="16513"/>
                    <a:pt x="34021" y="16513"/>
                    <a:pt x="34021" y="16356"/>
                  </a:cubicBezTo>
                  <a:lnTo>
                    <a:pt x="33864" y="16186"/>
                  </a:lnTo>
                  <a:cubicBezTo>
                    <a:pt x="33209" y="15532"/>
                    <a:pt x="32555" y="15048"/>
                    <a:pt x="32058" y="14550"/>
                  </a:cubicBezTo>
                  <a:cubicBezTo>
                    <a:pt x="31731" y="14393"/>
                    <a:pt x="31404" y="14066"/>
                    <a:pt x="31247" y="13896"/>
                  </a:cubicBezTo>
                  <a:cubicBezTo>
                    <a:pt x="30749" y="13412"/>
                    <a:pt x="30265" y="13085"/>
                    <a:pt x="29768" y="12588"/>
                  </a:cubicBezTo>
                  <a:cubicBezTo>
                    <a:pt x="29441" y="12431"/>
                    <a:pt x="29114" y="12260"/>
                    <a:pt x="28787" y="11933"/>
                  </a:cubicBezTo>
                  <a:lnTo>
                    <a:pt x="27321" y="10952"/>
                  </a:lnTo>
                  <a:cubicBezTo>
                    <a:pt x="27151" y="10625"/>
                    <a:pt x="26824" y="10468"/>
                    <a:pt x="26497" y="10298"/>
                  </a:cubicBezTo>
                  <a:cubicBezTo>
                    <a:pt x="26013" y="9814"/>
                    <a:pt x="25359" y="9487"/>
                    <a:pt x="24704" y="9159"/>
                  </a:cubicBezTo>
                  <a:cubicBezTo>
                    <a:pt x="24534" y="8989"/>
                    <a:pt x="24377" y="8832"/>
                    <a:pt x="24050" y="8662"/>
                  </a:cubicBezTo>
                  <a:lnTo>
                    <a:pt x="21590" y="7197"/>
                  </a:lnTo>
                  <a:cubicBezTo>
                    <a:pt x="21433" y="7027"/>
                    <a:pt x="21106" y="6870"/>
                    <a:pt x="20779" y="6700"/>
                  </a:cubicBezTo>
                  <a:cubicBezTo>
                    <a:pt x="20282" y="6372"/>
                    <a:pt x="19628" y="6045"/>
                    <a:pt x="19143" y="5888"/>
                  </a:cubicBezTo>
                  <a:cubicBezTo>
                    <a:pt x="18646" y="5561"/>
                    <a:pt x="18319" y="5391"/>
                    <a:pt x="17992" y="5234"/>
                  </a:cubicBezTo>
                  <a:cubicBezTo>
                    <a:pt x="17508" y="5064"/>
                    <a:pt x="16854" y="4737"/>
                    <a:pt x="16356" y="4580"/>
                  </a:cubicBezTo>
                  <a:cubicBezTo>
                    <a:pt x="16029" y="4410"/>
                    <a:pt x="15702" y="4253"/>
                    <a:pt x="15218" y="4083"/>
                  </a:cubicBezTo>
                  <a:cubicBezTo>
                    <a:pt x="14721" y="3755"/>
                    <a:pt x="14067" y="3598"/>
                    <a:pt x="13582" y="3428"/>
                  </a:cubicBezTo>
                  <a:lnTo>
                    <a:pt x="12601" y="2944"/>
                  </a:lnTo>
                  <a:cubicBezTo>
                    <a:pt x="12104" y="2774"/>
                    <a:pt x="11620" y="2774"/>
                    <a:pt x="11293" y="2617"/>
                  </a:cubicBezTo>
                  <a:cubicBezTo>
                    <a:pt x="10638" y="2290"/>
                    <a:pt x="9984" y="2120"/>
                    <a:pt x="9330" y="1963"/>
                  </a:cubicBezTo>
                  <a:cubicBezTo>
                    <a:pt x="9003" y="1793"/>
                    <a:pt x="8506" y="1793"/>
                    <a:pt x="8022" y="1636"/>
                  </a:cubicBezTo>
                  <a:cubicBezTo>
                    <a:pt x="7367" y="1466"/>
                    <a:pt x="6870" y="1309"/>
                    <a:pt x="6216" y="1139"/>
                  </a:cubicBezTo>
                  <a:cubicBezTo>
                    <a:pt x="5732" y="982"/>
                    <a:pt x="5234" y="982"/>
                    <a:pt x="4750" y="811"/>
                  </a:cubicBezTo>
                  <a:cubicBezTo>
                    <a:pt x="4096" y="654"/>
                    <a:pt x="3442" y="484"/>
                    <a:pt x="2945" y="484"/>
                  </a:cubicBezTo>
                  <a:cubicBezTo>
                    <a:pt x="2461" y="327"/>
                    <a:pt x="1963" y="327"/>
                    <a:pt x="1479" y="157"/>
                  </a:cubicBezTo>
                  <a:cubicBezTo>
                    <a:pt x="982" y="157"/>
                    <a:pt x="498" y="157"/>
                    <a:pt x="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4" name="Google Shape;2854;p50"/>
            <p:cNvSpPr/>
            <p:nvPr/>
          </p:nvSpPr>
          <p:spPr>
            <a:xfrm>
              <a:off x="2301000" y="925050"/>
              <a:ext cx="139050" cy="165800"/>
            </a:xfrm>
            <a:custGeom>
              <a:avLst/>
              <a:gdLst/>
              <a:ahLst/>
              <a:cxnLst/>
              <a:rect l="l" t="t" r="r" b="b"/>
              <a:pathLst>
                <a:path w="5562" h="6632" extrusionOk="0">
                  <a:moveTo>
                    <a:pt x="3272" y="1"/>
                  </a:moveTo>
                  <a:cubicBezTo>
                    <a:pt x="2618" y="498"/>
                    <a:pt x="2121" y="1152"/>
                    <a:pt x="1637" y="1806"/>
                  </a:cubicBezTo>
                  <a:cubicBezTo>
                    <a:pt x="1139" y="2461"/>
                    <a:pt x="485" y="3115"/>
                    <a:pt x="158" y="4096"/>
                  </a:cubicBezTo>
                  <a:cubicBezTo>
                    <a:pt x="1" y="4907"/>
                    <a:pt x="328" y="6059"/>
                    <a:pt x="982" y="6386"/>
                  </a:cubicBezTo>
                  <a:cubicBezTo>
                    <a:pt x="1278" y="6563"/>
                    <a:pt x="1576" y="6631"/>
                    <a:pt x="1875" y="6631"/>
                  </a:cubicBezTo>
                  <a:cubicBezTo>
                    <a:pt x="2394" y="6631"/>
                    <a:pt x="2914" y="6424"/>
                    <a:pt x="3429" y="6216"/>
                  </a:cubicBezTo>
                  <a:cubicBezTo>
                    <a:pt x="4083" y="5889"/>
                    <a:pt x="4738" y="5405"/>
                    <a:pt x="5562" y="5235"/>
                  </a:cubicBezTo>
                  <a:cubicBezTo>
                    <a:pt x="5065" y="3272"/>
                    <a:pt x="4410" y="1479"/>
                    <a:pt x="3272" y="1"/>
                  </a:cubicBez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5" name="Google Shape;2855;p50"/>
            <p:cNvSpPr/>
            <p:nvPr/>
          </p:nvSpPr>
          <p:spPr>
            <a:xfrm>
              <a:off x="2304925" y="925050"/>
              <a:ext cx="135125" cy="167850"/>
            </a:xfrm>
            <a:custGeom>
              <a:avLst/>
              <a:gdLst/>
              <a:ahLst/>
              <a:cxnLst/>
              <a:rect l="l" t="t" r="r" b="b"/>
              <a:pathLst>
                <a:path w="5405" h="6714" extrusionOk="0">
                  <a:moveTo>
                    <a:pt x="3115" y="1"/>
                  </a:moveTo>
                  <a:cubicBezTo>
                    <a:pt x="2461" y="498"/>
                    <a:pt x="1964" y="1152"/>
                    <a:pt x="1480" y="1806"/>
                  </a:cubicBezTo>
                  <a:cubicBezTo>
                    <a:pt x="982" y="2461"/>
                    <a:pt x="328" y="3115"/>
                    <a:pt x="1" y="4096"/>
                  </a:cubicBezTo>
                  <a:lnTo>
                    <a:pt x="1" y="4750"/>
                  </a:lnTo>
                  <a:cubicBezTo>
                    <a:pt x="1" y="5405"/>
                    <a:pt x="328" y="6059"/>
                    <a:pt x="825" y="6386"/>
                  </a:cubicBezTo>
                  <a:lnTo>
                    <a:pt x="982" y="6543"/>
                  </a:lnTo>
                  <a:cubicBezTo>
                    <a:pt x="1152" y="6543"/>
                    <a:pt x="1480" y="6713"/>
                    <a:pt x="1807" y="6713"/>
                  </a:cubicBezTo>
                  <a:cubicBezTo>
                    <a:pt x="2291" y="6713"/>
                    <a:pt x="2788" y="6543"/>
                    <a:pt x="3272" y="6216"/>
                  </a:cubicBezTo>
                  <a:cubicBezTo>
                    <a:pt x="3926" y="5889"/>
                    <a:pt x="4581" y="5405"/>
                    <a:pt x="5405" y="5235"/>
                  </a:cubicBezTo>
                  <a:cubicBezTo>
                    <a:pt x="4908" y="3272"/>
                    <a:pt x="4253" y="1479"/>
                    <a:pt x="3115" y="1"/>
                  </a:cubicBezTo>
                  <a:close/>
                </a:path>
              </a:pathLst>
            </a:custGeom>
            <a:solidFill>
              <a:srgbClr val="EB61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6" name="Google Shape;2856;p50"/>
            <p:cNvSpPr/>
            <p:nvPr/>
          </p:nvSpPr>
          <p:spPr>
            <a:xfrm>
              <a:off x="1454450" y="1145850"/>
              <a:ext cx="993775" cy="931775"/>
            </a:xfrm>
            <a:custGeom>
              <a:avLst/>
              <a:gdLst/>
              <a:ahLst/>
              <a:cxnLst/>
              <a:rect l="l" t="t" r="r" b="b"/>
              <a:pathLst>
                <a:path w="39751" h="37271" extrusionOk="0">
                  <a:moveTo>
                    <a:pt x="39751" y="1"/>
                  </a:moveTo>
                  <a:lnTo>
                    <a:pt x="39751" y="1"/>
                  </a:lnTo>
                  <a:cubicBezTo>
                    <a:pt x="37945" y="1636"/>
                    <a:pt x="35826" y="2788"/>
                    <a:pt x="33693" y="3769"/>
                  </a:cubicBezTo>
                  <a:cubicBezTo>
                    <a:pt x="31900" y="4423"/>
                    <a:pt x="31246" y="4580"/>
                    <a:pt x="29767" y="4751"/>
                  </a:cubicBezTo>
                  <a:cubicBezTo>
                    <a:pt x="27805" y="4908"/>
                    <a:pt x="26012" y="6386"/>
                    <a:pt x="24534" y="7695"/>
                  </a:cubicBezTo>
                  <a:cubicBezTo>
                    <a:pt x="21760" y="10141"/>
                    <a:pt x="18973" y="12758"/>
                    <a:pt x="16356" y="15218"/>
                  </a:cubicBezTo>
                  <a:cubicBezTo>
                    <a:pt x="14720" y="16684"/>
                    <a:pt x="12928" y="18162"/>
                    <a:pt x="12103" y="20282"/>
                  </a:cubicBezTo>
                  <a:cubicBezTo>
                    <a:pt x="11619" y="21433"/>
                    <a:pt x="11449" y="22742"/>
                    <a:pt x="11122" y="24050"/>
                  </a:cubicBezTo>
                  <a:cubicBezTo>
                    <a:pt x="10638" y="25189"/>
                    <a:pt x="10141" y="26340"/>
                    <a:pt x="9002" y="26994"/>
                  </a:cubicBezTo>
                  <a:cubicBezTo>
                    <a:pt x="7040" y="28303"/>
                    <a:pt x="4907" y="29441"/>
                    <a:pt x="3271" y="30920"/>
                  </a:cubicBezTo>
                  <a:cubicBezTo>
                    <a:pt x="1806" y="32385"/>
                    <a:pt x="497" y="34021"/>
                    <a:pt x="0" y="35826"/>
                  </a:cubicBezTo>
                  <a:cubicBezTo>
                    <a:pt x="1767" y="36803"/>
                    <a:pt x="3818" y="37270"/>
                    <a:pt x="6046" y="37270"/>
                  </a:cubicBezTo>
                  <a:cubicBezTo>
                    <a:pt x="13521" y="37270"/>
                    <a:pt x="22993" y="32010"/>
                    <a:pt x="30422" y="23069"/>
                  </a:cubicBezTo>
                  <a:cubicBezTo>
                    <a:pt x="36480" y="15375"/>
                    <a:pt x="39751" y="6870"/>
                    <a:pt x="39751" y="1"/>
                  </a:cubicBezTo>
                  <a:close/>
                </a:path>
              </a:pathLst>
            </a:custGeom>
            <a:solidFill>
              <a:srgbClr val="E94F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7" name="Google Shape;2857;p50"/>
            <p:cNvSpPr/>
            <p:nvPr/>
          </p:nvSpPr>
          <p:spPr>
            <a:xfrm>
              <a:off x="1454450" y="1145850"/>
              <a:ext cx="993775" cy="932300"/>
            </a:xfrm>
            <a:custGeom>
              <a:avLst/>
              <a:gdLst/>
              <a:ahLst/>
              <a:cxnLst/>
              <a:rect l="l" t="t" r="r" b="b"/>
              <a:pathLst>
                <a:path w="39751" h="37292" extrusionOk="0">
                  <a:moveTo>
                    <a:pt x="39751" y="1"/>
                  </a:moveTo>
                  <a:cubicBezTo>
                    <a:pt x="37945" y="1636"/>
                    <a:pt x="35826" y="2788"/>
                    <a:pt x="33693" y="3769"/>
                  </a:cubicBezTo>
                  <a:cubicBezTo>
                    <a:pt x="31900" y="4423"/>
                    <a:pt x="31246" y="4580"/>
                    <a:pt x="29767" y="4751"/>
                  </a:cubicBezTo>
                  <a:cubicBezTo>
                    <a:pt x="27805" y="4908"/>
                    <a:pt x="26012" y="6386"/>
                    <a:pt x="24534" y="7695"/>
                  </a:cubicBezTo>
                  <a:cubicBezTo>
                    <a:pt x="21760" y="10141"/>
                    <a:pt x="18973" y="12758"/>
                    <a:pt x="16356" y="15218"/>
                  </a:cubicBezTo>
                  <a:cubicBezTo>
                    <a:pt x="14720" y="16684"/>
                    <a:pt x="12928" y="18162"/>
                    <a:pt x="12103" y="20282"/>
                  </a:cubicBezTo>
                  <a:cubicBezTo>
                    <a:pt x="11619" y="21433"/>
                    <a:pt x="11449" y="22742"/>
                    <a:pt x="11122" y="24050"/>
                  </a:cubicBezTo>
                  <a:cubicBezTo>
                    <a:pt x="10638" y="25189"/>
                    <a:pt x="10141" y="26340"/>
                    <a:pt x="9002" y="26994"/>
                  </a:cubicBezTo>
                  <a:cubicBezTo>
                    <a:pt x="7040" y="28303"/>
                    <a:pt x="4907" y="29441"/>
                    <a:pt x="3271" y="30920"/>
                  </a:cubicBezTo>
                  <a:cubicBezTo>
                    <a:pt x="1806" y="32385"/>
                    <a:pt x="497" y="34021"/>
                    <a:pt x="0" y="35826"/>
                  </a:cubicBezTo>
                  <a:cubicBezTo>
                    <a:pt x="1806" y="36808"/>
                    <a:pt x="3768" y="37292"/>
                    <a:pt x="6058" y="37292"/>
                  </a:cubicBezTo>
                  <a:cubicBezTo>
                    <a:pt x="13582" y="37292"/>
                    <a:pt x="23068" y="32058"/>
                    <a:pt x="30422" y="23069"/>
                  </a:cubicBezTo>
                  <a:cubicBezTo>
                    <a:pt x="36480" y="15375"/>
                    <a:pt x="39751" y="7040"/>
                    <a:pt x="39751" y="171"/>
                  </a:cubicBezTo>
                  <a:lnTo>
                    <a:pt x="39751" y="1"/>
                  </a:lnTo>
                  <a:close/>
                </a:path>
              </a:pathLst>
            </a:custGeom>
            <a:solidFill>
              <a:srgbClr val="EB61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8" name="Google Shape;2858;p50"/>
            <p:cNvSpPr/>
            <p:nvPr/>
          </p:nvSpPr>
          <p:spPr>
            <a:xfrm>
              <a:off x="1225450" y="813875"/>
              <a:ext cx="1222775" cy="1227650"/>
            </a:xfrm>
            <a:custGeom>
              <a:avLst/>
              <a:gdLst/>
              <a:ahLst/>
              <a:cxnLst/>
              <a:rect l="l" t="t" r="r" b="b"/>
              <a:pathLst>
                <a:path w="48911" h="49106" extrusionOk="0">
                  <a:moveTo>
                    <a:pt x="36819" y="0"/>
                  </a:moveTo>
                  <a:cubicBezTo>
                    <a:pt x="29257" y="0"/>
                    <a:pt x="19740" y="5303"/>
                    <a:pt x="12431" y="14261"/>
                  </a:cubicBezTo>
                  <a:cubicBezTo>
                    <a:pt x="2291" y="26862"/>
                    <a:pt x="1" y="42066"/>
                    <a:pt x="7525" y="48124"/>
                  </a:cubicBezTo>
                  <a:cubicBezTo>
                    <a:pt x="8022" y="48451"/>
                    <a:pt x="8506" y="48935"/>
                    <a:pt x="9160" y="49105"/>
                  </a:cubicBezTo>
                  <a:cubicBezTo>
                    <a:pt x="9657" y="47300"/>
                    <a:pt x="10966" y="45664"/>
                    <a:pt x="12431" y="44199"/>
                  </a:cubicBezTo>
                  <a:cubicBezTo>
                    <a:pt x="14067" y="42720"/>
                    <a:pt x="16200" y="41582"/>
                    <a:pt x="18162" y="40273"/>
                  </a:cubicBezTo>
                  <a:cubicBezTo>
                    <a:pt x="19301" y="39619"/>
                    <a:pt x="19798" y="38468"/>
                    <a:pt x="20282" y="37329"/>
                  </a:cubicBezTo>
                  <a:cubicBezTo>
                    <a:pt x="20609" y="36021"/>
                    <a:pt x="20779" y="34712"/>
                    <a:pt x="21263" y="33561"/>
                  </a:cubicBezTo>
                  <a:cubicBezTo>
                    <a:pt x="22088" y="31441"/>
                    <a:pt x="23880" y="29963"/>
                    <a:pt x="25516" y="28497"/>
                  </a:cubicBezTo>
                  <a:cubicBezTo>
                    <a:pt x="28133" y="26037"/>
                    <a:pt x="30920" y="23420"/>
                    <a:pt x="33694" y="20974"/>
                  </a:cubicBezTo>
                  <a:cubicBezTo>
                    <a:pt x="35172" y="19665"/>
                    <a:pt x="36965" y="18187"/>
                    <a:pt x="38927" y="18030"/>
                  </a:cubicBezTo>
                  <a:cubicBezTo>
                    <a:pt x="40406" y="17859"/>
                    <a:pt x="41060" y="17702"/>
                    <a:pt x="42853" y="17048"/>
                  </a:cubicBezTo>
                  <a:cubicBezTo>
                    <a:pt x="44986" y="16067"/>
                    <a:pt x="47105" y="14915"/>
                    <a:pt x="48911" y="13280"/>
                  </a:cubicBezTo>
                  <a:cubicBezTo>
                    <a:pt x="48911" y="12141"/>
                    <a:pt x="48741" y="10833"/>
                    <a:pt x="48584" y="9682"/>
                  </a:cubicBezTo>
                  <a:cubicBezTo>
                    <a:pt x="47760" y="9852"/>
                    <a:pt x="47105" y="10336"/>
                    <a:pt x="46451" y="10663"/>
                  </a:cubicBezTo>
                  <a:cubicBezTo>
                    <a:pt x="45936" y="10871"/>
                    <a:pt x="45416" y="11078"/>
                    <a:pt x="44897" y="11078"/>
                  </a:cubicBezTo>
                  <a:cubicBezTo>
                    <a:pt x="44598" y="11078"/>
                    <a:pt x="44300" y="11010"/>
                    <a:pt x="44004" y="10833"/>
                  </a:cubicBezTo>
                  <a:cubicBezTo>
                    <a:pt x="43350" y="10506"/>
                    <a:pt x="43023" y="9354"/>
                    <a:pt x="43180" y="8543"/>
                  </a:cubicBezTo>
                  <a:cubicBezTo>
                    <a:pt x="43507" y="7562"/>
                    <a:pt x="44161" y="6908"/>
                    <a:pt x="44659" y="6253"/>
                  </a:cubicBezTo>
                  <a:cubicBezTo>
                    <a:pt x="45143" y="5599"/>
                    <a:pt x="45640" y="4945"/>
                    <a:pt x="46294" y="4448"/>
                  </a:cubicBezTo>
                  <a:cubicBezTo>
                    <a:pt x="45797" y="3793"/>
                    <a:pt x="45143" y="3139"/>
                    <a:pt x="44488" y="2485"/>
                  </a:cubicBezTo>
                  <a:cubicBezTo>
                    <a:pt x="42387" y="797"/>
                    <a:pt x="39750" y="0"/>
                    <a:pt x="36819" y="0"/>
                  </a:cubicBezTo>
                  <a:close/>
                </a:path>
              </a:pathLst>
            </a:custGeom>
            <a:solidFill>
              <a:srgbClr val="D842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9" name="Google Shape;2859;p50"/>
            <p:cNvSpPr/>
            <p:nvPr/>
          </p:nvSpPr>
          <p:spPr>
            <a:xfrm>
              <a:off x="1303325" y="814825"/>
              <a:ext cx="1144900" cy="1226700"/>
            </a:xfrm>
            <a:custGeom>
              <a:avLst/>
              <a:gdLst/>
              <a:ahLst/>
              <a:cxnLst/>
              <a:rect l="l" t="t" r="r" b="b"/>
              <a:pathLst>
                <a:path w="45796" h="49068" extrusionOk="0">
                  <a:moveTo>
                    <a:pt x="33693" y="0"/>
                  </a:moveTo>
                  <a:cubicBezTo>
                    <a:pt x="26169" y="0"/>
                    <a:pt x="16840" y="5234"/>
                    <a:pt x="9486" y="14066"/>
                  </a:cubicBezTo>
                  <a:lnTo>
                    <a:pt x="9486" y="14223"/>
                  </a:lnTo>
                  <a:lnTo>
                    <a:pt x="9316" y="14223"/>
                  </a:lnTo>
                  <a:cubicBezTo>
                    <a:pt x="3271" y="21917"/>
                    <a:pt x="0" y="30252"/>
                    <a:pt x="0" y="37121"/>
                  </a:cubicBezTo>
                  <a:cubicBezTo>
                    <a:pt x="0" y="41701"/>
                    <a:pt x="1465" y="45626"/>
                    <a:pt x="4410" y="48086"/>
                  </a:cubicBezTo>
                  <a:cubicBezTo>
                    <a:pt x="4907" y="48413"/>
                    <a:pt x="5391" y="48897"/>
                    <a:pt x="6045" y="49067"/>
                  </a:cubicBezTo>
                  <a:cubicBezTo>
                    <a:pt x="6542" y="47262"/>
                    <a:pt x="7851" y="45626"/>
                    <a:pt x="9316" y="44161"/>
                  </a:cubicBezTo>
                  <a:cubicBezTo>
                    <a:pt x="10952" y="42682"/>
                    <a:pt x="13085" y="41544"/>
                    <a:pt x="15047" y="40235"/>
                  </a:cubicBezTo>
                  <a:cubicBezTo>
                    <a:pt x="16186" y="39581"/>
                    <a:pt x="16683" y="38430"/>
                    <a:pt x="17167" y="37291"/>
                  </a:cubicBezTo>
                  <a:cubicBezTo>
                    <a:pt x="17494" y="35983"/>
                    <a:pt x="17664" y="34674"/>
                    <a:pt x="18148" y="33523"/>
                  </a:cubicBezTo>
                  <a:cubicBezTo>
                    <a:pt x="18973" y="31403"/>
                    <a:pt x="20765" y="29925"/>
                    <a:pt x="22401" y="28459"/>
                  </a:cubicBezTo>
                  <a:cubicBezTo>
                    <a:pt x="25018" y="25999"/>
                    <a:pt x="27805" y="23382"/>
                    <a:pt x="30579" y="20936"/>
                  </a:cubicBezTo>
                  <a:cubicBezTo>
                    <a:pt x="32057" y="19627"/>
                    <a:pt x="33850" y="18149"/>
                    <a:pt x="35812" y="17992"/>
                  </a:cubicBezTo>
                  <a:cubicBezTo>
                    <a:pt x="37291" y="17821"/>
                    <a:pt x="37945" y="17664"/>
                    <a:pt x="39738" y="17010"/>
                  </a:cubicBezTo>
                  <a:cubicBezTo>
                    <a:pt x="41871" y="16029"/>
                    <a:pt x="43990" y="14877"/>
                    <a:pt x="45796" y="13242"/>
                  </a:cubicBezTo>
                  <a:cubicBezTo>
                    <a:pt x="45796" y="12103"/>
                    <a:pt x="45626" y="10795"/>
                    <a:pt x="45469" y="9644"/>
                  </a:cubicBezTo>
                  <a:cubicBezTo>
                    <a:pt x="44645" y="9814"/>
                    <a:pt x="43990" y="10298"/>
                    <a:pt x="43336" y="10625"/>
                  </a:cubicBezTo>
                  <a:cubicBezTo>
                    <a:pt x="42852" y="10952"/>
                    <a:pt x="42355" y="11122"/>
                    <a:pt x="41871" y="11122"/>
                  </a:cubicBezTo>
                  <a:cubicBezTo>
                    <a:pt x="41544" y="11122"/>
                    <a:pt x="41216" y="10952"/>
                    <a:pt x="41046" y="10952"/>
                  </a:cubicBezTo>
                  <a:lnTo>
                    <a:pt x="40889" y="10795"/>
                  </a:lnTo>
                  <a:cubicBezTo>
                    <a:pt x="40392" y="10468"/>
                    <a:pt x="40065" y="9814"/>
                    <a:pt x="40065" y="9159"/>
                  </a:cubicBezTo>
                  <a:lnTo>
                    <a:pt x="40065" y="8505"/>
                  </a:lnTo>
                  <a:cubicBezTo>
                    <a:pt x="40392" y="7524"/>
                    <a:pt x="41046" y="6870"/>
                    <a:pt x="41544" y="6215"/>
                  </a:cubicBezTo>
                  <a:cubicBezTo>
                    <a:pt x="42028" y="5561"/>
                    <a:pt x="42525" y="4907"/>
                    <a:pt x="43179" y="4410"/>
                  </a:cubicBezTo>
                  <a:cubicBezTo>
                    <a:pt x="42682" y="3755"/>
                    <a:pt x="42028" y="3101"/>
                    <a:pt x="41373" y="2447"/>
                  </a:cubicBezTo>
                  <a:lnTo>
                    <a:pt x="41216" y="2447"/>
                  </a:lnTo>
                  <a:cubicBezTo>
                    <a:pt x="39254" y="811"/>
                    <a:pt x="36637" y="0"/>
                    <a:pt x="3369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0" name="Google Shape;2860;p50"/>
            <p:cNvSpPr/>
            <p:nvPr/>
          </p:nvSpPr>
          <p:spPr>
            <a:xfrm>
              <a:off x="3257825" y="2822325"/>
              <a:ext cx="2465475" cy="2412500"/>
            </a:xfrm>
            <a:custGeom>
              <a:avLst/>
              <a:gdLst/>
              <a:ahLst/>
              <a:cxnLst/>
              <a:rect l="l" t="t" r="r" b="b"/>
              <a:pathLst>
                <a:path w="98619" h="96500" extrusionOk="0">
                  <a:moveTo>
                    <a:pt x="86842" y="0"/>
                  </a:moveTo>
                  <a:cubicBezTo>
                    <a:pt x="70814" y="27151"/>
                    <a:pt x="40235" y="52666"/>
                    <a:pt x="1636" y="81452"/>
                  </a:cubicBezTo>
                  <a:cubicBezTo>
                    <a:pt x="1636" y="82276"/>
                    <a:pt x="1793" y="83258"/>
                    <a:pt x="1963" y="84069"/>
                  </a:cubicBezTo>
                  <a:cubicBezTo>
                    <a:pt x="2120" y="84239"/>
                    <a:pt x="2120" y="84239"/>
                    <a:pt x="2120" y="84396"/>
                  </a:cubicBezTo>
                  <a:lnTo>
                    <a:pt x="2120" y="84566"/>
                  </a:lnTo>
                  <a:lnTo>
                    <a:pt x="2120" y="84893"/>
                  </a:lnTo>
                  <a:lnTo>
                    <a:pt x="2120" y="85050"/>
                  </a:lnTo>
                  <a:lnTo>
                    <a:pt x="2120" y="85548"/>
                  </a:lnTo>
                  <a:cubicBezTo>
                    <a:pt x="2290" y="87340"/>
                    <a:pt x="1466" y="88976"/>
                    <a:pt x="654" y="90781"/>
                  </a:cubicBezTo>
                  <a:cubicBezTo>
                    <a:pt x="484" y="91109"/>
                    <a:pt x="157" y="91593"/>
                    <a:pt x="0" y="92090"/>
                  </a:cubicBezTo>
                  <a:cubicBezTo>
                    <a:pt x="1793" y="93555"/>
                    <a:pt x="3756" y="95034"/>
                    <a:pt x="5718" y="96499"/>
                  </a:cubicBezTo>
                  <a:cubicBezTo>
                    <a:pt x="46280" y="66732"/>
                    <a:pt x="79319" y="41060"/>
                    <a:pt x="98619" y="14236"/>
                  </a:cubicBezTo>
                  <a:cubicBezTo>
                    <a:pt x="98619" y="14066"/>
                    <a:pt x="98462" y="13909"/>
                    <a:pt x="98291" y="13739"/>
                  </a:cubicBezTo>
                  <a:cubicBezTo>
                    <a:pt x="97480" y="12601"/>
                    <a:pt x="97480" y="11292"/>
                    <a:pt x="97637" y="9984"/>
                  </a:cubicBezTo>
                  <a:cubicBezTo>
                    <a:pt x="97807" y="8676"/>
                    <a:pt x="98134" y="7367"/>
                    <a:pt x="97964" y="6059"/>
                  </a:cubicBezTo>
                  <a:cubicBezTo>
                    <a:pt x="97807" y="4750"/>
                    <a:pt x="97153" y="3442"/>
                    <a:pt x="96002" y="2787"/>
                  </a:cubicBezTo>
                  <a:cubicBezTo>
                    <a:pt x="95656" y="2648"/>
                    <a:pt x="95308" y="2597"/>
                    <a:pt x="94959" y="2597"/>
                  </a:cubicBezTo>
                  <a:cubicBezTo>
                    <a:pt x="94490" y="2597"/>
                    <a:pt x="94020" y="2690"/>
                    <a:pt x="93555" y="2787"/>
                  </a:cubicBezTo>
                  <a:cubicBezTo>
                    <a:pt x="92574" y="2944"/>
                    <a:pt x="91749" y="3115"/>
                    <a:pt x="90938" y="3115"/>
                  </a:cubicBezTo>
                  <a:cubicBezTo>
                    <a:pt x="90114" y="3115"/>
                    <a:pt x="89459" y="2617"/>
                    <a:pt x="88975" y="1963"/>
                  </a:cubicBezTo>
                  <a:cubicBezTo>
                    <a:pt x="88975" y="1806"/>
                    <a:pt x="88805" y="1806"/>
                    <a:pt x="88805" y="1636"/>
                  </a:cubicBezTo>
                  <a:cubicBezTo>
                    <a:pt x="88648" y="1479"/>
                    <a:pt x="88648" y="1479"/>
                    <a:pt x="88648" y="1309"/>
                  </a:cubicBezTo>
                  <a:lnTo>
                    <a:pt x="88478" y="1309"/>
                  </a:lnTo>
                  <a:cubicBezTo>
                    <a:pt x="88478" y="1309"/>
                    <a:pt x="88478" y="1152"/>
                    <a:pt x="88321" y="1152"/>
                  </a:cubicBezTo>
                  <a:cubicBezTo>
                    <a:pt x="87824" y="655"/>
                    <a:pt x="87340" y="328"/>
                    <a:pt x="868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61" name="Google Shape;2861;p50"/>
          <p:cNvSpPr/>
          <p:nvPr/>
        </p:nvSpPr>
        <p:spPr>
          <a:xfrm>
            <a:off x="3252866" y="1838243"/>
            <a:ext cx="624569" cy="559583"/>
          </a:xfrm>
          <a:custGeom>
            <a:avLst/>
            <a:gdLst/>
            <a:ahLst/>
            <a:cxnLst/>
            <a:rect l="l" t="t" r="r" b="b"/>
            <a:pathLst>
              <a:path w="62195" h="42712" extrusionOk="0">
                <a:moveTo>
                  <a:pt x="44566" y="1"/>
                </a:moveTo>
                <a:cubicBezTo>
                  <a:pt x="27424" y="1"/>
                  <a:pt x="0" y="16215"/>
                  <a:pt x="0" y="27150"/>
                </a:cubicBezTo>
                <a:cubicBezTo>
                  <a:pt x="0" y="38089"/>
                  <a:pt x="13930" y="42712"/>
                  <a:pt x="31072" y="42712"/>
                </a:cubicBezTo>
                <a:cubicBezTo>
                  <a:pt x="48266" y="42712"/>
                  <a:pt x="62195" y="38089"/>
                  <a:pt x="62195" y="27150"/>
                </a:cubicBezTo>
                <a:cubicBezTo>
                  <a:pt x="62195" y="16215"/>
                  <a:pt x="61760" y="1"/>
                  <a:pt x="445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2" name="Google Shape;2862;p50"/>
          <p:cNvSpPr txBox="1">
            <a:spLocks noGrp="1"/>
          </p:cNvSpPr>
          <p:nvPr>
            <p:ph type="title"/>
          </p:nvPr>
        </p:nvSpPr>
        <p:spPr>
          <a:xfrm>
            <a:off x="605110" y="230742"/>
            <a:ext cx="7717500" cy="478200"/>
          </a:xfrm>
          <a:prstGeom prst="rect">
            <a:avLst/>
          </a:prstGeom>
        </p:spPr>
        <p:txBody>
          <a:bodyPr spcFirstLastPara="1" wrap="square" lIns="91425" tIns="91425" rIns="91425" bIns="91425" anchor="ctr" anchorCtr="0">
            <a:noAutofit/>
          </a:bodyPr>
          <a:lstStyle/>
          <a:p>
            <a:pPr lvl="0"/>
            <a:r>
              <a:rPr lang="en-US" sz="2400" dirty="0"/>
              <a:t>Obesity and its effect in the CVD!</a:t>
            </a:r>
            <a:endParaRPr sz="2400" dirty="0"/>
          </a:p>
        </p:txBody>
      </p:sp>
      <p:sp>
        <p:nvSpPr>
          <p:cNvPr id="2863" name="Google Shape;2863;p50"/>
          <p:cNvSpPr/>
          <p:nvPr/>
        </p:nvSpPr>
        <p:spPr>
          <a:xfrm>
            <a:off x="3252866" y="2905043"/>
            <a:ext cx="624569" cy="559583"/>
          </a:xfrm>
          <a:custGeom>
            <a:avLst/>
            <a:gdLst/>
            <a:ahLst/>
            <a:cxnLst/>
            <a:rect l="l" t="t" r="r" b="b"/>
            <a:pathLst>
              <a:path w="62195" h="42712" extrusionOk="0">
                <a:moveTo>
                  <a:pt x="44566" y="1"/>
                </a:moveTo>
                <a:cubicBezTo>
                  <a:pt x="27424" y="1"/>
                  <a:pt x="0" y="16215"/>
                  <a:pt x="0" y="27150"/>
                </a:cubicBezTo>
                <a:cubicBezTo>
                  <a:pt x="0" y="38089"/>
                  <a:pt x="13930" y="42712"/>
                  <a:pt x="31072" y="42712"/>
                </a:cubicBezTo>
                <a:cubicBezTo>
                  <a:pt x="48266" y="42712"/>
                  <a:pt x="62195" y="38089"/>
                  <a:pt x="62195" y="27150"/>
                </a:cubicBezTo>
                <a:cubicBezTo>
                  <a:pt x="62195" y="16215"/>
                  <a:pt x="61760" y="1"/>
                  <a:pt x="445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864" name="Google Shape;2864;p50"/>
          <p:cNvCxnSpPr/>
          <p:nvPr/>
        </p:nvCxnSpPr>
        <p:spPr>
          <a:xfrm>
            <a:off x="1375901" y="2229693"/>
            <a:ext cx="19681" cy="0"/>
          </a:xfrm>
          <a:prstGeom prst="straightConnector1">
            <a:avLst/>
          </a:prstGeom>
          <a:noFill/>
          <a:ln w="19050" cap="flat" cmpd="sng">
            <a:solidFill>
              <a:schemeClr val="lt2"/>
            </a:solidFill>
            <a:prstDash val="solid"/>
            <a:round/>
            <a:headEnd type="oval" w="med" len="med"/>
            <a:tailEnd type="oval" w="med" len="med"/>
          </a:ln>
        </p:spPr>
      </p:cxnSp>
      <p:cxnSp>
        <p:nvCxnSpPr>
          <p:cNvPr id="2865" name="Google Shape;2865;p50"/>
          <p:cNvCxnSpPr/>
          <p:nvPr/>
        </p:nvCxnSpPr>
        <p:spPr>
          <a:xfrm>
            <a:off x="1121731" y="3296493"/>
            <a:ext cx="22751" cy="0"/>
          </a:xfrm>
          <a:prstGeom prst="straightConnector1">
            <a:avLst/>
          </a:prstGeom>
          <a:noFill/>
          <a:ln w="19050" cap="flat" cmpd="sng">
            <a:solidFill>
              <a:schemeClr val="lt2"/>
            </a:solidFill>
            <a:prstDash val="solid"/>
            <a:round/>
            <a:headEnd type="oval" w="med" len="med"/>
            <a:tailEnd type="oval" w="med" len="med"/>
          </a:ln>
        </p:spPr>
      </p:cxnSp>
      <p:sp>
        <p:nvSpPr>
          <p:cNvPr id="2866" name="Google Shape;2866;p50"/>
          <p:cNvSpPr txBox="1">
            <a:spLocks noGrp="1"/>
          </p:cNvSpPr>
          <p:nvPr>
            <p:ph type="subTitle" idx="4294967295"/>
          </p:nvPr>
        </p:nvSpPr>
        <p:spPr>
          <a:xfrm>
            <a:off x="3971812" y="1908283"/>
            <a:ext cx="2385301" cy="457807"/>
          </a:xfrm>
          <a:prstGeom prst="rect">
            <a:avLst/>
          </a:prstGeom>
        </p:spPr>
        <p:txBody>
          <a:bodyPr spcFirstLastPara="1" wrap="square" lIns="91425" tIns="91425" rIns="91425" bIns="91425" anchor="ctr" anchorCtr="0">
            <a:noAutofit/>
          </a:bodyPr>
          <a:lstStyle/>
          <a:p>
            <a:pPr marL="0" lvl="0" indent="0">
              <a:buNone/>
            </a:pPr>
            <a:r>
              <a:rPr lang="en-US" sz="2000" b="1" dirty="0">
                <a:effectLst>
                  <a:outerShdw blurRad="38100" dist="38100" dir="2700000" algn="tl">
                    <a:srgbClr val="000000">
                      <a:alpha val="43137"/>
                    </a:srgbClr>
                  </a:outerShdw>
                </a:effectLst>
                <a:latin typeface="+mj-lt"/>
              </a:rPr>
              <a:t>heart failure (HF).</a:t>
            </a:r>
            <a:endParaRPr sz="2000" b="1" dirty="0">
              <a:effectLst>
                <a:outerShdw blurRad="38100" dist="38100" dir="2700000" algn="tl">
                  <a:srgbClr val="000000">
                    <a:alpha val="43137"/>
                  </a:srgbClr>
                </a:outerShdw>
              </a:effectLst>
              <a:latin typeface="+mj-lt"/>
            </a:endParaRPr>
          </a:p>
        </p:txBody>
      </p:sp>
      <p:sp>
        <p:nvSpPr>
          <p:cNvPr id="2867" name="Google Shape;2867;p50"/>
          <p:cNvSpPr txBox="1">
            <a:spLocks noGrp="1"/>
          </p:cNvSpPr>
          <p:nvPr>
            <p:ph type="subTitle" idx="4294967295"/>
          </p:nvPr>
        </p:nvSpPr>
        <p:spPr>
          <a:xfrm>
            <a:off x="4005638" y="2870111"/>
            <a:ext cx="4092159" cy="459659"/>
          </a:xfrm>
          <a:prstGeom prst="rect">
            <a:avLst/>
          </a:prstGeom>
        </p:spPr>
        <p:txBody>
          <a:bodyPr spcFirstLastPara="1" wrap="square" lIns="91425" tIns="91425" rIns="91425" bIns="91425" anchor="ctr" anchorCtr="0">
            <a:noAutofit/>
          </a:bodyPr>
          <a:lstStyle/>
          <a:p>
            <a:pPr marL="0" lvl="0" indent="0">
              <a:buNone/>
            </a:pPr>
            <a:r>
              <a:rPr lang="en-US" sz="2000" b="1" dirty="0">
                <a:effectLst>
                  <a:outerShdw blurRad="38100" dist="38100" dir="2700000" algn="tl">
                    <a:srgbClr val="000000">
                      <a:alpha val="43137"/>
                    </a:srgbClr>
                  </a:outerShdw>
                </a:effectLst>
                <a:latin typeface="+mj-lt"/>
              </a:rPr>
              <a:t>coronary heart disease (CHD).</a:t>
            </a:r>
            <a:endParaRPr sz="2000" b="1" dirty="0">
              <a:effectLst>
                <a:outerShdw blurRad="38100" dist="38100" dir="2700000" algn="tl">
                  <a:srgbClr val="000000">
                    <a:alpha val="43137"/>
                  </a:srgbClr>
                </a:outerShdw>
              </a:effectLst>
              <a:latin typeface="+mj-lt"/>
            </a:endParaRPr>
          </a:p>
        </p:txBody>
      </p:sp>
      <p:sp>
        <p:nvSpPr>
          <p:cNvPr id="2869" name="Google Shape;2869;p50"/>
          <p:cNvSpPr txBox="1">
            <a:spLocks noGrp="1"/>
          </p:cNvSpPr>
          <p:nvPr>
            <p:ph type="title" idx="4294967295"/>
          </p:nvPr>
        </p:nvSpPr>
        <p:spPr>
          <a:xfrm>
            <a:off x="3273810" y="1932383"/>
            <a:ext cx="710884" cy="393502"/>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1</a:t>
            </a:r>
            <a:endParaRPr dirty="0"/>
          </a:p>
        </p:txBody>
      </p:sp>
      <p:sp>
        <p:nvSpPr>
          <p:cNvPr id="2870" name="Google Shape;2870;p50"/>
          <p:cNvSpPr txBox="1">
            <a:spLocks noGrp="1"/>
          </p:cNvSpPr>
          <p:nvPr>
            <p:ph type="title" idx="4294967295"/>
          </p:nvPr>
        </p:nvSpPr>
        <p:spPr>
          <a:xfrm>
            <a:off x="3273810" y="2999183"/>
            <a:ext cx="710884" cy="393502"/>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2</a:t>
            </a:r>
            <a:endParaRPr/>
          </a:p>
        </p:txBody>
      </p:sp>
      <p:sp>
        <p:nvSpPr>
          <p:cNvPr id="2871" name="Google Shape;2871;p50"/>
          <p:cNvSpPr txBox="1">
            <a:spLocks noGrp="1"/>
          </p:cNvSpPr>
          <p:nvPr>
            <p:ph type="title" idx="4294967295"/>
          </p:nvPr>
        </p:nvSpPr>
        <p:spPr>
          <a:xfrm>
            <a:off x="3270337" y="3740672"/>
            <a:ext cx="710884" cy="393502"/>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3</a:t>
            </a:r>
            <a:endParaRPr/>
          </a:p>
        </p:txBody>
      </p:sp>
      <p:grpSp>
        <p:nvGrpSpPr>
          <p:cNvPr id="2872" name="Google Shape;2872;p50"/>
          <p:cNvGrpSpPr/>
          <p:nvPr/>
        </p:nvGrpSpPr>
        <p:grpSpPr>
          <a:xfrm>
            <a:off x="1375901" y="2019860"/>
            <a:ext cx="1948492" cy="1323407"/>
            <a:chOff x="1885800" y="2671650"/>
            <a:chExt cx="2991000" cy="1500300"/>
          </a:xfrm>
        </p:grpSpPr>
        <p:cxnSp>
          <p:nvCxnSpPr>
            <p:cNvPr id="2873" name="Google Shape;2873;p50"/>
            <p:cNvCxnSpPr/>
            <p:nvPr/>
          </p:nvCxnSpPr>
          <p:spPr>
            <a:xfrm rot="10800000">
              <a:off x="1885800" y="4171950"/>
              <a:ext cx="2991000" cy="0"/>
            </a:xfrm>
            <a:prstGeom prst="straightConnector1">
              <a:avLst/>
            </a:prstGeom>
            <a:noFill/>
            <a:ln w="19050" cap="flat" cmpd="sng">
              <a:solidFill>
                <a:schemeClr val="lt2"/>
              </a:solidFill>
              <a:prstDash val="solid"/>
              <a:round/>
              <a:headEnd type="oval" w="med" len="med"/>
              <a:tailEnd type="none" w="med" len="med"/>
            </a:ln>
          </p:spPr>
        </p:cxnSp>
        <p:cxnSp>
          <p:nvCxnSpPr>
            <p:cNvPr id="2874" name="Google Shape;2874;p50"/>
            <p:cNvCxnSpPr/>
            <p:nvPr/>
          </p:nvCxnSpPr>
          <p:spPr>
            <a:xfrm rot="10800000">
              <a:off x="1885800" y="2671650"/>
              <a:ext cx="0" cy="1500300"/>
            </a:xfrm>
            <a:prstGeom prst="straightConnector1">
              <a:avLst/>
            </a:prstGeom>
            <a:noFill/>
            <a:ln w="19050" cap="flat" cmpd="sng">
              <a:solidFill>
                <a:schemeClr val="lt2"/>
              </a:solidFill>
              <a:prstDash val="solid"/>
              <a:round/>
              <a:headEnd type="none" w="med" len="med"/>
              <a:tailEnd type="oval" w="med" len="med"/>
            </a:ln>
          </p:spPr>
        </p:cxnSp>
      </p:grpSp>
      <p:sp>
        <p:nvSpPr>
          <p:cNvPr id="6" name="مستطيل 5"/>
          <p:cNvSpPr/>
          <p:nvPr/>
        </p:nvSpPr>
        <p:spPr>
          <a:xfrm>
            <a:off x="703753" y="916032"/>
            <a:ext cx="8528852" cy="646331"/>
          </a:xfrm>
          <a:prstGeom prst="rect">
            <a:avLst/>
          </a:prstGeom>
        </p:spPr>
        <p:txBody>
          <a:bodyPr wrap="square">
            <a:spAutoFit/>
          </a:bodyPr>
          <a:lstStyle/>
          <a:p>
            <a:r>
              <a:rPr lang="en-US" sz="1800" b="1" dirty="0">
                <a:solidFill>
                  <a:schemeClr val="tx2"/>
                </a:solidFill>
                <a:effectLst>
                  <a:outerShdw blurRad="38100" dist="38100" dir="2700000" algn="tl">
                    <a:srgbClr val="000000">
                      <a:alpha val="43137"/>
                    </a:srgbClr>
                  </a:outerShdw>
                </a:effectLst>
                <a:latin typeface="+mj-lt"/>
              </a:rPr>
              <a:t>Obesity is associated with an increased risk of developing cardiovascular disease (CVD): </a:t>
            </a:r>
          </a:p>
        </p:txBody>
      </p:sp>
      <p:sp>
        <p:nvSpPr>
          <p:cNvPr id="7" name="مستطيل 6"/>
          <p:cNvSpPr/>
          <p:nvPr/>
        </p:nvSpPr>
        <p:spPr>
          <a:xfrm>
            <a:off x="4037497" y="3737368"/>
            <a:ext cx="4916439" cy="400110"/>
          </a:xfrm>
          <a:prstGeom prst="rect">
            <a:avLst/>
          </a:prstGeom>
        </p:spPr>
        <p:txBody>
          <a:bodyPr wrap="square">
            <a:spAutoFit/>
          </a:bodyPr>
          <a:lstStyle/>
          <a:p>
            <a:r>
              <a:rPr lang="en-US" sz="2000" b="1" dirty="0">
                <a:solidFill>
                  <a:schemeClr val="tx2"/>
                </a:solidFill>
                <a:effectLst>
                  <a:outerShdw blurRad="38100" dist="38100" dir="2700000" algn="tl">
                    <a:srgbClr val="000000">
                      <a:alpha val="43137"/>
                    </a:srgbClr>
                  </a:outerShdw>
                </a:effectLst>
              </a:rPr>
              <a:t>Atrial fibrillation</a:t>
            </a:r>
            <a:r>
              <a:rPr lang="en-US" b="1" dirty="0"/>
              <a:t> </a:t>
            </a:r>
            <a:r>
              <a:rPr lang="en-US" sz="2000" b="1" dirty="0">
                <a:solidFill>
                  <a:schemeClr val="tx2"/>
                </a:solidFill>
                <a:effectLst>
                  <a:outerShdw blurRad="38100" dist="38100" dir="2700000" algn="tl">
                    <a:srgbClr val="000000">
                      <a:alpha val="43137"/>
                    </a:srgbClr>
                  </a:outerShdw>
                </a:effectLst>
              </a:rPr>
              <a:t>(AF).</a:t>
            </a:r>
          </a:p>
        </p:txBody>
      </p:sp>
      <p:grpSp>
        <p:nvGrpSpPr>
          <p:cNvPr id="755" name="Google Shape;1957;p45"/>
          <p:cNvGrpSpPr/>
          <p:nvPr/>
        </p:nvGrpSpPr>
        <p:grpSpPr>
          <a:xfrm>
            <a:off x="605110" y="2361397"/>
            <a:ext cx="1219039" cy="1267807"/>
            <a:chOff x="2472300" y="2343250"/>
            <a:chExt cx="971900" cy="976375"/>
          </a:xfrm>
        </p:grpSpPr>
        <p:sp>
          <p:nvSpPr>
            <p:cNvPr id="756" name="Google Shape;1958;p45"/>
            <p:cNvSpPr/>
            <p:nvPr/>
          </p:nvSpPr>
          <p:spPr>
            <a:xfrm>
              <a:off x="2472300" y="2700650"/>
              <a:ext cx="406750" cy="618975"/>
            </a:xfrm>
            <a:custGeom>
              <a:avLst/>
              <a:gdLst/>
              <a:ahLst/>
              <a:cxnLst/>
              <a:rect l="l" t="t" r="r" b="b"/>
              <a:pathLst>
                <a:path w="16270" h="24759" extrusionOk="0">
                  <a:moveTo>
                    <a:pt x="2269" y="0"/>
                  </a:moveTo>
                  <a:cubicBezTo>
                    <a:pt x="1072" y="0"/>
                    <a:pt x="0" y="957"/>
                    <a:pt x="0" y="2154"/>
                  </a:cubicBezTo>
                  <a:lnTo>
                    <a:pt x="0" y="10164"/>
                  </a:lnTo>
                  <a:cubicBezTo>
                    <a:pt x="0" y="11006"/>
                    <a:pt x="479" y="11724"/>
                    <a:pt x="1197" y="12078"/>
                  </a:cubicBezTo>
                  <a:lnTo>
                    <a:pt x="10049" y="21055"/>
                  </a:lnTo>
                  <a:cubicBezTo>
                    <a:pt x="10164" y="21055"/>
                    <a:pt x="10164" y="21169"/>
                    <a:pt x="10289" y="21169"/>
                  </a:cubicBezTo>
                  <a:lnTo>
                    <a:pt x="10289" y="23208"/>
                  </a:lnTo>
                  <a:cubicBezTo>
                    <a:pt x="12203" y="23926"/>
                    <a:pt x="14117" y="24404"/>
                    <a:pt x="16270" y="24758"/>
                  </a:cubicBezTo>
                  <a:lnTo>
                    <a:pt x="16270" y="16509"/>
                  </a:lnTo>
                  <a:lnTo>
                    <a:pt x="16146" y="16509"/>
                  </a:lnTo>
                  <a:cubicBezTo>
                    <a:pt x="16031" y="16145"/>
                    <a:pt x="15791" y="15906"/>
                    <a:pt x="15552" y="15667"/>
                  </a:cubicBezTo>
                  <a:lnTo>
                    <a:pt x="9332" y="9446"/>
                  </a:lnTo>
                  <a:cubicBezTo>
                    <a:pt x="8910" y="8967"/>
                    <a:pt x="8341" y="8728"/>
                    <a:pt x="7773" y="8728"/>
                  </a:cubicBezTo>
                  <a:cubicBezTo>
                    <a:pt x="7205" y="8728"/>
                    <a:pt x="6637" y="8967"/>
                    <a:pt x="6221" y="9446"/>
                  </a:cubicBezTo>
                  <a:cubicBezTo>
                    <a:pt x="5982" y="9685"/>
                    <a:pt x="5743" y="10049"/>
                    <a:pt x="5618" y="10403"/>
                  </a:cubicBezTo>
                  <a:lnTo>
                    <a:pt x="4422" y="9207"/>
                  </a:lnTo>
                  <a:lnTo>
                    <a:pt x="4422" y="2154"/>
                  </a:lnTo>
                  <a:cubicBezTo>
                    <a:pt x="4422" y="957"/>
                    <a:pt x="3465" y="0"/>
                    <a:pt x="2269" y="0"/>
                  </a:cubicBezTo>
                  <a:close/>
                </a:path>
              </a:pathLst>
            </a:custGeom>
            <a:solidFill>
              <a:srgbClr val="F6BC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1959;p45"/>
            <p:cNvSpPr/>
            <p:nvPr/>
          </p:nvSpPr>
          <p:spPr>
            <a:xfrm>
              <a:off x="3040525" y="2700650"/>
              <a:ext cx="403675" cy="618975"/>
            </a:xfrm>
            <a:custGeom>
              <a:avLst/>
              <a:gdLst/>
              <a:ahLst/>
              <a:cxnLst/>
              <a:rect l="l" t="t" r="r" b="b"/>
              <a:pathLst>
                <a:path w="16147" h="24759" extrusionOk="0">
                  <a:moveTo>
                    <a:pt x="13993" y="0"/>
                  </a:moveTo>
                  <a:cubicBezTo>
                    <a:pt x="12796" y="0"/>
                    <a:pt x="11839" y="957"/>
                    <a:pt x="11839" y="2154"/>
                  </a:cubicBezTo>
                  <a:lnTo>
                    <a:pt x="11839" y="9207"/>
                  </a:lnTo>
                  <a:lnTo>
                    <a:pt x="10528" y="10403"/>
                  </a:lnTo>
                  <a:cubicBezTo>
                    <a:pt x="10404" y="10049"/>
                    <a:pt x="10289" y="9685"/>
                    <a:pt x="9925" y="9446"/>
                  </a:cubicBezTo>
                  <a:cubicBezTo>
                    <a:pt x="9509" y="8967"/>
                    <a:pt x="8971" y="8728"/>
                    <a:pt x="8432" y="8728"/>
                  </a:cubicBezTo>
                  <a:cubicBezTo>
                    <a:pt x="7894" y="8728"/>
                    <a:pt x="7356" y="8967"/>
                    <a:pt x="6939" y="9446"/>
                  </a:cubicBezTo>
                  <a:lnTo>
                    <a:pt x="594" y="15667"/>
                  </a:lnTo>
                  <a:cubicBezTo>
                    <a:pt x="355" y="15906"/>
                    <a:pt x="240" y="16145"/>
                    <a:pt x="116" y="16509"/>
                  </a:cubicBezTo>
                  <a:lnTo>
                    <a:pt x="1" y="16509"/>
                  </a:lnTo>
                  <a:lnTo>
                    <a:pt x="1" y="24758"/>
                  </a:lnTo>
                  <a:cubicBezTo>
                    <a:pt x="2030" y="24404"/>
                    <a:pt x="4068" y="23926"/>
                    <a:pt x="5858" y="23208"/>
                  </a:cubicBezTo>
                  <a:lnTo>
                    <a:pt x="5858" y="21169"/>
                  </a:lnTo>
                  <a:cubicBezTo>
                    <a:pt x="5982" y="21169"/>
                    <a:pt x="6097" y="21055"/>
                    <a:pt x="6222" y="21055"/>
                  </a:cubicBezTo>
                  <a:lnTo>
                    <a:pt x="15074" y="12078"/>
                  </a:lnTo>
                  <a:cubicBezTo>
                    <a:pt x="15792" y="11724"/>
                    <a:pt x="16146" y="11006"/>
                    <a:pt x="16146" y="10164"/>
                  </a:cubicBezTo>
                  <a:lnTo>
                    <a:pt x="16146" y="2154"/>
                  </a:lnTo>
                  <a:cubicBezTo>
                    <a:pt x="16146" y="957"/>
                    <a:pt x="15189" y="0"/>
                    <a:pt x="13993" y="0"/>
                  </a:cubicBezTo>
                  <a:close/>
                </a:path>
              </a:pathLst>
            </a:custGeom>
            <a:solidFill>
              <a:srgbClr val="F6BC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1960;p45"/>
            <p:cNvSpPr/>
            <p:nvPr/>
          </p:nvSpPr>
          <p:spPr>
            <a:xfrm>
              <a:off x="2714425" y="2634850"/>
              <a:ext cx="490500" cy="367750"/>
            </a:xfrm>
            <a:custGeom>
              <a:avLst/>
              <a:gdLst/>
              <a:ahLst/>
              <a:cxnLst/>
              <a:rect l="l" t="t" r="r" b="b"/>
              <a:pathLst>
                <a:path w="19620" h="14710" extrusionOk="0">
                  <a:moveTo>
                    <a:pt x="12203" y="1"/>
                  </a:moveTo>
                  <a:lnTo>
                    <a:pt x="10289" y="8374"/>
                  </a:lnTo>
                  <a:cubicBezTo>
                    <a:pt x="10289" y="8614"/>
                    <a:pt x="10049" y="8853"/>
                    <a:pt x="9810" y="8853"/>
                  </a:cubicBezTo>
                  <a:cubicBezTo>
                    <a:pt x="9571" y="8853"/>
                    <a:pt x="9332" y="8728"/>
                    <a:pt x="9217" y="8489"/>
                  </a:cubicBezTo>
                  <a:lnTo>
                    <a:pt x="6700" y="1197"/>
                  </a:lnTo>
                  <a:lnTo>
                    <a:pt x="5025" y="4546"/>
                  </a:lnTo>
                  <a:cubicBezTo>
                    <a:pt x="4910" y="4786"/>
                    <a:pt x="4786" y="4900"/>
                    <a:pt x="4546" y="4900"/>
                  </a:cubicBezTo>
                  <a:lnTo>
                    <a:pt x="1" y="4900"/>
                  </a:lnTo>
                  <a:lnTo>
                    <a:pt x="9810" y="14710"/>
                  </a:lnTo>
                  <a:lnTo>
                    <a:pt x="19620" y="4900"/>
                  </a:lnTo>
                  <a:lnTo>
                    <a:pt x="13878" y="4900"/>
                  </a:lnTo>
                  <a:cubicBezTo>
                    <a:pt x="13638" y="4900"/>
                    <a:pt x="13399" y="4786"/>
                    <a:pt x="13284" y="4422"/>
                  </a:cubicBezTo>
                  <a:lnTo>
                    <a:pt x="1220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1961;p45"/>
            <p:cNvSpPr/>
            <p:nvPr/>
          </p:nvSpPr>
          <p:spPr>
            <a:xfrm>
              <a:off x="2556050" y="2343250"/>
              <a:ext cx="807500" cy="447150"/>
            </a:xfrm>
            <a:custGeom>
              <a:avLst/>
              <a:gdLst/>
              <a:ahLst/>
              <a:cxnLst/>
              <a:rect l="l" t="t" r="r" b="b"/>
              <a:pathLst>
                <a:path w="32300" h="17886" extrusionOk="0">
                  <a:moveTo>
                    <a:pt x="8536" y="1"/>
                  </a:moveTo>
                  <a:cubicBezTo>
                    <a:pt x="6546" y="1"/>
                    <a:pt x="4541" y="779"/>
                    <a:pt x="2986" y="2334"/>
                  </a:cubicBezTo>
                  <a:cubicBezTo>
                    <a:pt x="0" y="5320"/>
                    <a:pt x="0" y="10229"/>
                    <a:pt x="2986" y="13339"/>
                  </a:cubicBezTo>
                  <a:cubicBezTo>
                    <a:pt x="3110" y="13339"/>
                    <a:pt x="3943" y="14172"/>
                    <a:pt x="5139" y="15368"/>
                  </a:cubicBezTo>
                  <a:lnTo>
                    <a:pt x="10527" y="15368"/>
                  </a:lnTo>
                  <a:lnTo>
                    <a:pt x="12556" y="11186"/>
                  </a:lnTo>
                  <a:cubicBezTo>
                    <a:pt x="12681" y="10947"/>
                    <a:pt x="12920" y="10822"/>
                    <a:pt x="13159" y="10822"/>
                  </a:cubicBezTo>
                  <a:cubicBezTo>
                    <a:pt x="13398" y="10822"/>
                    <a:pt x="13513" y="10947"/>
                    <a:pt x="13638" y="11186"/>
                  </a:cubicBezTo>
                  <a:lnTo>
                    <a:pt x="16030" y="17885"/>
                  </a:lnTo>
                  <a:lnTo>
                    <a:pt x="17944" y="8908"/>
                  </a:lnTo>
                  <a:cubicBezTo>
                    <a:pt x="18059" y="8669"/>
                    <a:pt x="18298" y="8554"/>
                    <a:pt x="18538" y="8554"/>
                  </a:cubicBezTo>
                  <a:cubicBezTo>
                    <a:pt x="18777" y="8554"/>
                    <a:pt x="19016" y="8669"/>
                    <a:pt x="19141" y="8908"/>
                  </a:cubicBezTo>
                  <a:lnTo>
                    <a:pt x="20691" y="15368"/>
                  </a:lnTo>
                  <a:lnTo>
                    <a:pt x="27151" y="15368"/>
                  </a:lnTo>
                  <a:lnTo>
                    <a:pt x="29429" y="13215"/>
                  </a:lnTo>
                  <a:lnTo>
                    <a:pt x="29304" y="13100"/>
                  </a:lnTo>
                  <a:cubicBezTo>
                    <a:pt x="32300" y="10105"/>
                    <a:pt x="32175" y="5320"/>
                    <a:pt x="29189" y="2334"/>
                  </a:cubicBezTo>
                  <a:cubicBezTo>
                    <a:pt x="27692" y="779"/>
                    <a:pt x="25718" y="1"/>
                    <a:pt x="23730" y="1"/>
                  </a:cubicBezTo>
                  <a:cubicBezTo>
                    <a:pt x="21741" y="1"/>
                    <a:pt x="19739" y="779"/>
                    <a:pt x="18184" y="2334"/>
                  </a:cubicBezTo>
                  <a:cubicBezTo>
                    <a:pt x="17102" y="3406"/>
                    <a:pt x="16384" y="4726"/>
                    <a:pt x="16145" y="6162"/>
                  </a:cubicBezTo>
                  <a:cubicBezTo>
                    <a:pt x="15791" y="4726"/>
                    <a:pt x="15073" y="3406"/>
                    <a:pt x="13992" y="2334"/>
                  </a:cubicBezTo>
                  <a:cubicBezTo>
                    <a:pt x="12499" y="779"/>
                    <a:pt x="10525" y="1"/>
                    <a:pt x="85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1962;p45"/>
            <p:cNvSpPr/>
            <p:nvPr/>
          </p:nvSpPr>
          <p:spPr>
            <a:xfrm>
              <a:off x="2684525" y="2557100"/>
              <a:ext cx="550300" cy="299075"/>
            </a:xfrm>
            <a:custGeom>
              <a:avLst/>
              <a:gdLst/>
              <a:ahLst/>
              <a:cxnLst/>
              <a:rect l="l" t="t" r="r" b="b"/>
              <a:pathLst>
                <a:path w="22012" h="11963" extrusionOk="0">
                  <a:moveTo>
                    <a:pt x="13399" y="0"/>
                  </a:moveTo>
                  <a:cubicBezTo>
                    <a:pt x="13159" y="0"/>
                    <a:pt x="12920" y="115"/>
                    <a:pt x="12805" y="354"/>
                  </a:cubicBezTo>
                  <a:lnTo>
                    <a:pt x="10891" y="9331"/>
                  </a:lnTo>
                  <a:lnTo>
                    <a:pt x="8499" y="2632"/>
                  </a:lnTo>
                  <a:cubicBezTo>
                    <a:pt x="8374" y="2393"/>
                    <a:pt x="8259" y="2268"/>
                    <a:pt x="8020" y="2268"/>
                  </a:cubicBezTo>
                  <a:cubicBezTo>
                    <a:pt x="7781" y="2268"/>
                    <a:pt x="7542" y="2393"/>
                    <a:pt x="7417" y="2632"/>
                  </a:cubicBezTo>
                  <a:lnTo>
                    <a:pt x="5388" y="6814"/>
                  </a:lnTo>
                  <a:lnTo>
                    <a:pt x="0" y="6814"/>
                  </a:lnTo>
                  <a:lnTo>
                    <a:pt x="1197" y="8010"/>
                  </a:lnTo>
                  <a:lnTo>
                    <a:pt x="5742" y="8010"/>
                  </a:lnTo>
                  <a:cubicBezTo>
                    <a:pt x="5982" y="8010"/>
                    <a:pt x="6106" y="7896"/>
                    <a:pt x="6221" y="7656"/>
                  </a:cubicBezTo>
                  <a:lnTo>
                    <a:pt x="7896" y="4307"/>
                  </a:lnTo>
                  <a:lnTo>
                    <a:pt x="10413" y="11599"/>
                  </a:lnTo>
                  <a:cubicBezTo>
                    <a:pt x="10528" y="11838"/>
                    <a:pt x="10767" y="11963"/>
                    <a:pt x="11006" y="11963"/>
                  </a:cubicBezTo>
                  <a:cubicBezTo>
                    <a:pt x="11245" y="11963"/>
                    <a:pt x="11485" y="11724"/>
                    <a:pt x="11485" y="11484"/>
                  </a:cubicBezTo>
                  <a:lnTo>
                    <a:pt x="13399" y="3111"/>
                  </a:lnTo>
                  <a:lnTo>
                    <a:pt x="14480" y="7532"/>
                  </a:lnTo>
                  <a:cubicBezTo>
                    <a:pt x="14595" y="7896"/>
                    <a:pt x="14834" y="8010"/>
                    <a:pt x="15074" y="8010"/>
                  </a:cubicBezTo>
                  <a:lnTo>
                    <a:pt x="20816" y="8010"/>
                  </a:lnTo>
                  <a:lnTo>
                    <a:pt x="22012" y="6814"/>
                  </a:lnTo>
                  <a:lnTo>
                    <a:pt x="15552" y="6814"/>
                  </a:lnTo>
                  <a:lnTo>
                    <a:pt x="14002" y="354"/>
                  </a:lnTo>
                  <a:cubicBezTo>
                    <a:pt x="13877" y="115"/>
                    <a:pt x="13638" y="0"/>
                    <a:pt x="1339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761" name="Google Shape;2873;p50"/>
          <p:cNvCxnSpPr/>
          <p:nvPr/>
        </p:nvCxnSpPr>
        <p:spPr>
          <a:xfrm rot="10800000">
            <a:off x="1335465" y="4042475"/>
            <a:ext cx="1948492" cy="0"/>
          </a:xfrm>
          <a:prstGeom prst="straightConnector1">
            <a:avLst/>
          </a:prstGeom>
          <a:noFill/>
          <a:ln w="19050" cap="flat" cmpd="sng">
            <a:solidFill>
              <a:schemeClr val="lt2"/>
            </a:solidFill>
            <a:prstDash val="solid"/>
            <a:round/>
            <a:headEnd type="oval" w="med" len="med"/>
            <a:tailEnd type="none" w="med" len="med"/>
          </a:ln>
        </p:spPr>
      </p:cxnSp>
      <p:cxnSp>
        <p:nvCxnSpPr>
          <p:cNvPr id="762" name="Google Shape;2873;p50"/>
          <p:cNvCxnSpPr>
            <a:cxnSpLocks/>
          </p:cNvCxnSpPr>
          <p:nvPr/>
        </p:nvCxnSpPr>
        <p:spPr>
          <a:xfrm flipH="1">
            <a:off x="1385741" y="2108333"/>
            <a:ext cx="1869302" cy="5433"/>
          </a:xfrm>
          <a:prstGeom prst="straightConnector1">
            <a:avLst/>
          </a:prstGeom>
          <a:noFill/>
          <a:ln w="19050" cap="flat" cmpd="sng">
            <a:solidFill>
              <a:schemeClr val="lt2"/>
            </a:solidFill>
            <a:prstDash val="solid"/>
            <a:round/>
            <a:headEnd type="oval" w="med" len="med"/>
            <a:tailEnd type="none" w="med" len="med"/>
          </a:ln>
        </p:spPr>
      </p:cxnSp>
      <p:sp>
        <p:nvSpPr>
          <p:cNvPr id="2" name="مربع نص 1">
            <a:extLst>
              <a:ext uri="{FF2B5EF4-FFF2-40B4-BE49-F238E27FC236}">
                <a16:creationId xmlns:a16="http://schemas.microsoft.com/office/drawing/2014/main" id="{45084399-4F6F-6571-F94D-A043FF03739A}"/>
              </a:ext>
            </a:extLst>
          </p:cNvPr>
          <p:cNvSpPr txBox="1"/>
          <p:nvPr/>
        </p:nvSpPr>
        <p:spPr>
          <a:xfrm>
            <a:off x="8654902" y="4860455"/>
            <a:ext cx="978196" cy="338554"/>
          </a:xfrm>
          <a:prstGeom prst="rect">
            <a:avLst/>
          </a:prstGeom>
          <a:noFill/>
        </p:spPr>
        <p:txBody>
          <a:bodyPr wrap="square" rtlCol="1">
            <a:spAutoFit/>
          </a:bodyPr>
          <a:lstStyle/>
          <a:p>
            <a:r>
              <a:rPr lang="en-US" sz="1600" b="1" dirty="0"/>
              <a:t>08</a:t>
            </a:r>
            <a:endParaRPr lang="ar-SA" b="1"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62"/>
                                        </p:tgtEl>
                                        <p:attrNameLst>
                                          <p:attrName>style.visibility</p:attrName>
                                        </p:attrNameLst>
                                      </p:cBhvr>
                                      <p:to>
                                        <p:strVal val="visible"/>
                                      </p:to>
                                    </p:set>
                                    <p:animEffect transition="in" filter="fade">
                                      <p:cBhvr>
                                        <p:cTn id="7" dur="1000"/>
                                        <p:tgtEl>
                                          <p:spTgt spid="762"/>
                                        </p:tgtEl>
                                      </p:cBhvr>
                                    </p:animEffect>
                                    <p:anim calcmode="lin" valueType="num">
                                      <p:cBhvr>
                                        <p:cTn id="8" dur="1000" fill="hold"/>
                                        <p:tgtEl>
                                          <p:spTgt spid="762"/>
                                        </p:tgtEl>
                                        <p:attrNameLst>
                                          <p:attrName>ppt_x</p:attrName>
                                        </p:attrNameLst>
                                      </p:cBhvr>
                                      <p:tavLst>
                                        <p:tav tm="0">
                                          <p:val>
                                            <p:strVal val="#ppt_x"/>
                                          </p:val>
                                        </p:tav>
                                        <p:tav tm="100000">
                                          <p:val>
                                            <p:strVal val="#ppt_x"/>
                                          </p:val>
                                        </p:tav>
                                      </p:tavLst>
                                    </p:anim>
                                    <p:anim calcmode="lin" valueType="num">
                                      <p:cBhvr>
                                        <p:cTn id="9" dur="1000" fill="hold"/>
                                        <p:tgtEl>
                                          <p:spTgt spid="76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866">
                                            <p:txEl>
                                              <p:pRg st="0" end="0"/>
                                            </p:txEl>
                                          </p:spTgt>
                                        </p:tgtEl>
                                        <p:attrNameLst>
                                          <p:attrName>style.visibility</p:attrName>
                                        </p:attrNameLst>
                                      </p:cBhvr>
                                      <p:to>
                                        <p:strVal val="visible"/>
                                      </p:to>
                                    </p:set>
                                    <p:animEffect transition="in" filter="fade">
                                      <p:cBhvr>
                                        <p:cTn id="13" dur="1000"/>
                                        <p:tgtEl>
                                          <p:spTgt spid="2866">
                                            <p:txEl>
                                              <p:pRg st="0" end="0"/>
                                            </p:txEl>
                                          </p:spTgt>
                                        </p:tgtEl>
                                      </p:cBhvr>
                                    </p:animEffect>
                                    <p:anim calcmode="lin" valueType="num">
                                      <p:cBhvr>
                                        <p:cTn id="14" dur="1000" fill="hold"/>
                                        <p:tgtEl>
                                          <p:spTgt spid="2866">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2866">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872"/>
                                        </p:tgtEl>
                                        <p:attrNameLst>
                                          <p:attrName>style.visibility</p:attrName>
                                        </p:attrNameLst>
                                      </p:cBhvr>
                                      <p:to>
                                        <p:strVal val="visible"/>
                                      </p:to>
                                    </p:set>
                                    <p:animEffect transition="in" filter="fade">
                                      <p:cBhvr>
                                        <p:cTn id="19" dur="1000"/>
                                        <p:tgtEl>
                                          <p:spTgt spid="2872"/>
                                        </p:tgtEl>
                                      </p:cBhvr>
                                    </p:animEffect>
                                    <p:anim calcmode="lin" valueType="num">
                                      <p:cBhvr>
                                        <p:cTn id="20" dur="1000" fill="hold"/>
                                        <p:tgtEl>
                                          <p:spTgt spid="2872"/>
                                        </p:tgtEl>
                                        <p:attrNameLst>
                                          <p:attrName>ppt_x</p:attrName>
                                        </p:attrNameLst>
                                      </p:cBhvr>
                                      <p:tavLst>
                                        <p:tav tm="0">
                                          <p:val>
                                            <p:strVal val="#ppt_x"/>
                                          </p:val>
                                        </p:tav>
                                        <p:tav tm="100000">
                                          <p:val>
                                            <p:strVal val="#ppt_x"/>
                                          </p:val>
                                        </p:tav>
                                      </p:tavLst>
                                    </p:anim>
                                    <p:anim calcmode="lin" valueType="num">
                                      <p:cBhvr>
                                        <p:cTn id="21" dur="1000" fill="hold"/>
                                        <p:tgtEl>
                                          <p:spTgt spid="2872"/>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2867">
                                            <p:txEl>
                                              <p:pRg st="0" end="0"/>
                                            </p:txEl>
                                          </p:spTgt>
                                        </p:tgtEl>
                                        <p:attrNameLst>
                                          <p:attrName>style.visibility</p:attrName>
                                        </p:attrNameLst>
                                      </p:cBhvr>
                                      <p:to>
                                        <p:strVal val="visible"/>
                                      </p:to>
                                    </p:set>
                                    <p:animEffect transition="in" filter="fade">
                                      <p:cBhvr>
                                        <p:cTn id="25" dur="1000"/>
                                        <p:tgtEl>
                                          <p:spTgt spid="2867">
                                            <p:txEl>
                                              <p:pRg st="0" end="0"/>
                                            </p:txEl>
                                          </p:spTgt>
                                        </p:tgtEl>
                                      </p:cBhvr>
                                    </p:animEffect>
                                    <p:anim calcmode="lin" valueType="num">
                                      <p:cBhvr>
                                        <p:cTn id="26" dur="1000" fill="hold"/>
                                        <p:tgtEl>
                                          <p:spTgt spid="2867">
                                            <p:txEl>
                                              <p:pRg st="0" end="0"/>
                                            </p:txEl>
                                          </p:spTgt>
                                        </p:tgtEl>
                                        <p:attrNameLst>
                                          <p:attrName>ppt_x</p:attrName>
                                        </p:attrNameLst>
                                      </p:cBhvr>
                                      <p:tavLst>
                                        <p:tav tm="0">
                                          <p:val>
                                            <p:strVal val="#ppt_x"/>
                                          </p:val>
                                        </p:tav>
                                        <p:tav tm="100000">
                                          <p:val>
                                            <p:strVal val="#ppt_x"/>
                                          </p:val>
                                        </p:tav>
                                      </p:tavLst>
                                    </p:anim>
                                    <p:anim calcmode="lin" valueType="num">
                                      <p:cBhvr>
                                        <p:cTn id="27" dur="1000" fill="hold"/>
                                        <p:tgtEl>
                                          <p:spTgt spid="2867">
                                            <p:txEl>
                                              <p:pRg st="0" end="0"/>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761"/>
                                        </p:tgtEl>
                                        <p:attrNameLst>
                                          <p:attrName>style.visibility</p:attrName>
                                        </p:attrNameLst>
                                      </p:cBhvr>
                                      <p:to>
                                        <p:strVal val="visible"/>
                                      </p:to>
                                    </p:set>
                                    <p:animEffect transition="in" filter="fade">
                                      <p:cBhvr>
                                        <p:cTn id="31" dur="1000"/>
                                        <p:tgtEl>
                                          <p:spTgt spid="761"/>
                                        </p:tgtEl>
                                      </p:cBhvr>
                                    </p:animEffect>
                                    <p:anim calcmode="lin" valueType="num">
                                      <p:cBhvr>
                                        <p:cTn id="32" dur="1000" fill="hold"/>
                                        <p:tgtEl>
                                          <p:spTgt spid="761"/>
                                        </p:tgtEl>
                                        <p:attrNameLst>
                                          <p:attrName>ppt_x</p:attrName>
                                        </p:attrNameLst>
                                      </p:cBhvr>
                                      <p:tavLst>
                                        <p:tav tm="0">
                                          <p:val>
                                            <p:strVal val="#ppt_x"/>
                                          </p:val>
                                        </p:tav>
                                        <p:tav tm="100000">
                                          <p:val>
                                            <p:strVal val="#ppt_x"/>
                                          </p:val>
                                        </p:tav>
                                      </p:tavLst>
                                    </p:anim>
                                    <p:anim calcmode="lin" valueType="num">
                                      <p:cBhvr>
                                        <p:cTn id="33" dur="1000" fill="hold"/>
                                        <p:tgtEl>
                                          <p:spTgt spid="761"/>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6" grpId="0" build="p"/>
      <p:bldP spid="2867" grpId="0" build="p"/>
      <p:bldP spid="7" grpId="0"/>
    </p:bldLst>
  </p:timing>
</p:sld>
</file>

<file path=ppt/theme/theme1.xml><?xml version="1.0" encoding="utf-8"?>
<a:theme xmlns:a="http://schemas.openxmlformats.org/drawingml/2006/main" name="Cardiovascular Disease by Slidesgo">
  <a:themeElements>
    <a:clrScheme name="Simple Light">
      <a:dk1>
        <a:srgbClr val="B73D4C"/>
      </a:dk1>
      <a:lt1>
        <a:srgbClr val="DB7F86"/>
      </a:lt1>
      <a:dk2>
        <a:srgbClr val="4F0B13"/>
      </a:dk2>
      <a:lt2>
        <a:srgbClr val="FFFFFF"/>
      </a:lt2>
      <a:accent1>
        <a:srgbClr val="EC6469"/>
      </a:accent1>
      <a:accent2>
        <a:srgbClr val="DD8A94"/>
      </a:accent2>
      <a:accent3>
        <a:srgbClr val="C9D9E0"/>
      </a:accent3>
      <a:accent4>
        <a:srgbClr val="EA5462"/>
      </a:accent4>
      <a:accent5>
        <a:srgbClr val="4477BB"/>
      </a:accent5>
      <a:accent6>
        <a:srgbClr val="FFB6B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374</TotalTime>
  <Words>542</Words>
  <Application>Microsoft Office PowerPoint</Application>
  <PresentationFormat>عرض على الشاشة (16:9)</PresentationFormat>
  <Paragraphs>80</Paragraphs>
  <Slides>13</Slides>
  <Notes>12</Notes>
  <HiddenSlides>0</HiddenSlides>
  <MMClips>0</MMClips>
  <ScaleCrop>false</ScaleCrop>
  <HeadingPairs>
    <vt:vector size="6" baseType="variant">
      <vt:variant>
        <vt:lpstr>الخطوط المستخدمة</vt:lpstr>
      </vt:variant>
      <vt:variant>
        <vt:i4>8</vt:i4>
      </vt:variant>
      <vt:variant>
        <vt:lpstr>نسق</vt:lpstr>
      </vt:variant>
      <vt:variant>
        <vt:i4>1</vt:i4>
      </vt:variant>
      <vt:variant>
        <vt:lpstr>عناوين الشرائح</vt:lpstr>
      </vt:variant>
      <vt:variant>
        <vt:i4>13</vt:i4>
      </vt:variant>
    </vt:vector>
  </HeadingPairs>
  <TitlesOfParts>
    <vt:vector size="22" baseType="lpstr">
      <vt:lpstr>Nunito ExtraBold</vt:lpstr>
      <vt:lpstr>Nunito</vt:lpstr>
      <vt:lpstr>Arial</vt:lpstr>
      <vt:lpstr>Neucha</vt:lpstr>
      <vt:lpstr>Lilita One</vt:lpstr>
      <vt:lpstr>Andalus</vt:lpstr>
      <vt:lpstr>Wingdings</vt:lpstr>
      <vt:lpstr>Open Sans</vt:lpstr>
      <vt:lpstr>Cardiovascular Disease by Slidesgo</vt:lpstr>
      <vt:lpstr>OBESITY &amp; it’s EFEECT in CARDIOVASCULAR DISEASE</vt:lpstr>
      <vt:lpstr>OBJACTIVES</vt:lpstr>
      <vt:lpstr>INTRODUCTION</vt:lpstr>
      <vt:lpstr>عرض تقديمي في PowerPoint</vt:lpstr>
      <vt:lpstr>BMI is a measurement of a person's leanness or corpulence based on their height and weight</vt:lpstr>
      <vt:lpstr>Am I Obese ?? </vt:lpstr>
      <vt:lpstr>عرض تقديمي في PowerPoint</vt:lpstr>
      <vt:lpstr>Obesity and Overweight Increase the Risk of </vt:lpstr>
      <vt:lpstr>Obesity and its effect in the CVD!</vt:lpstr>
      <vt:lpstr>PREVENTION </vt:lpstr>
      <vt:lpstr>عرض تقديمي في PowerPoint</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OBASITY  AND AFEECT CARDIOVASCULAR DISEASE</dc:title>
  <dc:creator>LENOVO</dc:creator>
  <cp:lastModifiedBy>SAMSUNG</cp:lastModifiedBy>
  <cp:revision>37</cp:revision>
  <dcterms:modified xsi:type="dcterms:W3CDTF">2022-06-07T01:02:13Z</dcterms:modified>
</cp:coreProperties>
</file>